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256" r:id="rId2"/>
    <p:sldId id="258" r:id="rId3"/>
    <p:sldId id="257" r:id="rId4"/>
    <p:sldId id="259" r:id="rId5"/>
    <p:sldId id="260" r:id="rId6"/>
    <p:sldId id="261" r:id="rId7"/>
    <p:sldId id="262" r:id="rId8"/>
    <p:sldId id="263" r:id="rId9"/>
    <p:sldId id="265" r:id="rId10"/>
    <p:sldId id="267" r:id="rId11"/>
    <p:sldId id="269" r:id="rId12"/>
    <p:sldId id="268" r:id="rId13"/>
    <p:sldId id="274" r:id="rId14"/>
    <p:sldId id="275" r:id="rId15"/>
    <p:sldId id="281" r:id="rId16"/>
    <p:sldId id="282" r:id="rId17"/>
    <p:sldId id="276" r:id="rId18"/>
    <p:sldId id="284" r:id="rId19"/>
    <p:sldId id="272" r:id="rId20"/>
    <p:sldId id="271" r:id="rId21"/>
    <p:sldId id="270" r:id="rId22"/>
    <p:sldId id="277" r:id="rId23"/>
    <p:sldId id="278" r:id="rId24"/>
    <p:sldId id="279" r:id="rId25"/>
    <p:sldId id="283" r:id="rId26"/>
    <p:sldId id="280" r:id="rId27"/>
    <p:sldId id="285" r:id="rId28"/>
    <p:sldId id="273"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all Toolkit Revisions" id="{E558E420-21A4-4DD5-9952-328FEE46CD5C}">
          <p14:sldIdLst>
            <p14:sldId id="256"/>
            <p14:sldId id="258"/>
            <p14:sldId id="257"/>
            <p14:sldId id="259"/>
            <p14:sldId id="260"/>
            <p14:sldId id="261"/>
            <p14:sldId id="262"/>
            <p14:sldId id="263"/>
            <p14:sldId id="265"/>
          </p14:sldIdLst>
        </p14:section>
        <p14:section name="Emergency Authority &amp; Immunity Toolkit" id="{F20201DC-1064-4CFA-9E43-ED0ABC2DA998}">
          <p14:sldIdLst>
            <p14:sldId id="267"/>
            <p14:sldId id="269"/>
            <p14:sldId id="268"/>
            <p14:sldId id="274"/>
            <p14:sldId id="275"/>
            <p14:sldId id="281"/>
            <p14:sldId id="282"/>
            <p14:sldId id="276"/>
            <p14:sldId id="284"/>
            <p14:sldId id="272"/>
          </p14:sldIdLst>
        </p14:section>
        <p14:section name="Emergency Volunteer Toolkit" id="{B5A8B0E9-E2A3-4C95-B26E-1004B27B5806}">
          <p14:sldIdLst>
            <p14:sldId id="271"/>
            <p14:sldId id="270"/>
            <p14:sldId id="277"/>
            <p14:sldId id="278"/>
            <p14:sldId id="279"/>
            <p14:sldId id="283"/>
            <p14:sldId id="280"/>
            <p14:sldId id="285"/>
            <p14:sldId id="273"/>
          </p14:sldIdLst>
        </p14:section>
      </p14:sectionLst>
    </p:ext>
    <p:ext uri="{EFAFB233-063F-42B5-8137-9DF3F51BA10A}">
      <p15:sldGuideLst xmlns:p15="http://schemas.microsoft.com/office/powerpoint/2012/main">
        <p15:guide id="1" orient="horz" pos="180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ricia Elliott" initials="PE" lastIdx="3" clrIdx="0">
    <p:extLst>
      <p:ext uri="{19B8F6BF-5375-455C-9EA6-DF929625EA0E}">
        <p15:presenceInfo xmlns:p15="http://schemas.microsoft.com/office/powerpoint/2012/main" userId="e01bbba9a942c3e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5F7D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8D6301-EE7C-4819-B665-A979F425D526}" v="121" dt="2019-07-23T19:22:45.5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05" autoAdjust="0"/>
    <p:restoredTop sz="76298" autoAdjust="0"/>
  </p:normalViewPr>
  <p:slideViewPr>
    <p:cSldViewPr snapToGrid="0">
      <p:cViewPr varScale="1">
        <p:scale>
          <a:sx n="72" d="100"/>
          <a:sy n="72" d="100"/>
        </p:scale>
        <p:origin x="43" y="77"/>
      </p:cViewPr>
      <p:guideLst>
        <p:guide orient="horz" pos="1800"/>
        <p:guide pos="3840"/>
      </p:guideLst>
    </p:cSldViewPr>
  </p:slideViewPr>
  <p:outlineViewPr>
    <p:cViewPr>
      <p:scale>
        <a:sx n="33" d="100"/>
        <a:sy n="33" d="100"/>
      </p:scale>
      <p:origin x="0" y="-2392"/>
    </p:cViewPr>
  </p:outlineViewPr>
  <p:notesTextViewPr>
    <p:cViewPr>
      <p:scale>
        <a:sx n="1" d="1"/>
        <a:sy n="1" d="1"/>
      </p:scale>
      <p:origin x="0" y="0"/>
    </p:cViewPr>
  </p:notesTextViewPr>
  <p:sorterViewPr>
    <p:cViewPr>
      <p:scale>
        <a:sx n="100" d="100"/>
        <a:sy n="100" d="100"/>
      </p:scale>
      <p:origin x="0" y="-1765"/>
    </p:cViewPr>
  </p:sorterViewPr>
  <p:notesViewPr>
    <p:cSldViewPr snapToGrid="0">
      <p:cViewPr varScale="1">
        <p:scale>
          <a:sx n="62" d="100"/>
          <a:sy n="62" d="100"/>
        </p:scale>
        <p:origin x="1973" y="5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tricia Elliott" userId="e01bbba9a942c3e2" providerId="LiveId" clId="{B01AC0CE-3364-4315-93B8-C35615E11598}"/>
    <pc:docChg chg="undo redo custSel addSld modSld sldOrd">
      <pc:chgData name="Patricia Elliott" userId="e01bbba9a942c3e2" providerId="LiveId" clId="{B01AC0CE-3364-4315-93B8-C35615E11598}" dt="2019-07-23T19:31:33.471" v="3954" actId="114"/>
      <pc:docMkLst>
        <pc:docMk/>
      </pc:docMkLst>
      <pc:sldChg chg="modSp">
        <pc:chgData name="Patricia Elliott" userId="e01bbba9a942c3e2" providerId="LiveId" clId="{B01AC0CE-3364-4315-93B8-C35615E11598}" dt="2019-07-22T19:43:06.069" v="1" actId="20577"/>
        <pc:sldMkLst>
          <pc:docMk/>
          <pc:sldMk cId="3140943100" sldId="256"/>
        </pc:sldMkLst>
        <pc:spChg chg="mod">
          <ac:chgData name="Patricia Elliott" userId="e01bbba9a942c3e2" providerId="LiveId" clId="{B01AC0CE-3364-4315-93B8-C35615E11598}" dt="2019-07-22T19:43:06.069" v="1" actId="20577"/>
          <ac:spMkLst>
            <pc:docMk/>
            <pc:sldMk cId="3140943100" sldId="256"/>
            <ac:spMk id="3" creationId="{A8949E74-E979-42D1-A039-03A5586F1CFB}"/>
          </ac:spMkLst>
        </pc:spChg>
      </pc:sldChg>
      <pc:sldChg chg="ord">
        <pc:chgData name="Patricia Elliott" userId="e01bbba9a942c3e2" providerId="LiveId" clId="{B01AC0CE-3364-4315-93B8-C35615E11598}" dt="2019-07-23T18:56:55.663" v="2518"/>
        <pc:sldMkLst>
          <pc:docMk/>
          <pc:sldMk cId="1794508087" sldId="257"/>
        </pc:sldMkLst>
      </pc:sldChg>
      <pc:sldChg chg="addCm delCm modCm modNotesTx">
        <pc:chgData name="Patricia Elliott" userId="e01bbba9a942c3e2" providerId="LiveId" clId="{B01AC0CE-3364-4315-93B8-C35615E11598}" dt="2019-07-23T18:53:54.397" v="2510" actId="113"/>
        <pc:sldMkLst>
          <pc:docMk/>
          <pc:sldMk cId="4199161939" sldId="259"/>
        </pc:sldMkLst>
      </pc:sldChg>
      <pc:sldChg chg="modSp">
        <pc:chgData name="Patricia Elliott" userId="e01bbba9a942c3e2" providerId="LiveId" clId="{B01AC0CE-3364-4315-93B8-C35615E11598}" dt="2019-07-23T18:54:02.625" v="2515" actId="20577"/>
        <pc:sldMkLst>
          <pc:docMk/>
          <pc:sldMk cId="1448151582" sldId="260"/>
        </pc:sldMkLst>
        <pc:spChg chg="mod">
          <ac:chgData name="Patricia Elliott" userId="e01bbba9a942c3e2" providerId="LiveId" clId="{B01AC0CE-3364-4315-93B8-C35615E11598}" dt="2019-07-23T18:54:02.625" v="2515" actId="20577"/>
          <ac:spMkLst>
            <pc:docMk/>
            <pc:sldMk cId="1448151582" sldId="260"/>
            <ac:spMk id="9" creationId="{8853E881-A3FB-4B43-AB4E-62C433E46CF8}"/>
          </ac:spMkLst>
        </pc:spChg>
      </pc:sldChg>
      <pc:sldChg chg="modSp">
        <pc:chgData name="Patricia Elliott" userId="e01bbba9a942c3e2" providerId="LiveId" clId="{B01AC0CE-3364-4315-93B8-C35615E11598}" dt="2019-07-23T18:56:18.948" v="2517" actId="948"/>
        <pc:sldMkLst>
          <pc:docMk/>
          <pc:sldMk cId="2535176534" sldId="261"/>
        </pc:sldMkLst>
        <pc:spChg chg="mod">
          <ac:chgData name="Patricia Elliott" userId="e01bbba9a942c3e2" providerId="LiveId" clId="{B01AC0CE-3364-4315-93B8-C35615E11598}" dt="2019-07-23T18:56:18.948" v="2517" actId="948"/>
          <ac:spMkLst>
            <pc:docMk/>
            <pc:sldMk cId="2535176534" sldId="261"/>
            <ac:spMk id="3" creationId="{FEE84EE6-5E53-4FB1-B01E-CD5907EDD35E}"/>
          </ac:spMkLst>
        </pc:spChg>
      </pc:sldChg>
      <pc:sldChg chg="modSp">
        <pc:chgData name="Patricia Elliott" userId="e01bbba9a942c3e2" providerId="LiveId" clId="{B01AC0CE-3364-4315-93B8-C35615E11598}" dt="2019-07-23T18:57:23.437" v="2519" actId="948"/>
        <pc:sldMkLst>
          <pc:docMk/>
          <pc:sldMk cId="623662186" sldId="262"/>
        </pc:sldMkLst>
        <pc:spChg chg="mod">
          <ac:chgData name="Patricia Elliott" userId="e01bbba9a942c3e2" providerId="LiveId" clId="{B01AC0CE-3364-4315-93B8-C35615E11598}" dt="2019-07-23T18:57:23.437" v="2519" actId="948"/>
          <ac:spMkLst>
            <pc:docMk/>
            <pc:sldMk cId="623662186" sldId="262"/>
            <ac:spMk id="3" creationId="{74CE7D43-FA1D-4864-A3A4-81F6265F29A8}"/>
          </ac:spMkLst>
        </pc:spChg>
      </pc:sldChg>
      <pc:sldChg chg="addSp modSp">
        <pc:chgData name="Patricia Elliott" userId="e01bbba9a942c3e2" providerId="LiveId" clId="{B01AC0CE-3364-4315-93B8-C35615E11598}" dt="2019-07-23T19:13:51.771" v="2637" actId="1076"/>
        <pc:sldMkLst>
          <pc:docMk/>
          <pc:sldMk cId="1603736276" sldId="263"/>
        </pc:sldMkLst>
        <pc:spChg chg="mod">
          <ac:chgData name="Patricia Elliott" userId="e01bbba9a942c3e2" providerId="LiveId" clId="{B01AC0CE-3364-4315-93B8-C35615E11598}" dt="2019-07-23T19:09:17.799" v="2535"/>
          <ac:spMkLst>
            <pc:docMk/>
            <pc:sldMk cId="1603736276" sldId="263"/>
            <ac:spMk id="3" creationId="{74CE7D43-FA1D-4864-A3A4-81F6265F29A8}"/>
          </ac:spMkLst>
        </pc:spChg>
        <pc:spChg chg="add mod">
          <ac:chgData name="Patricia Elliott" userId="e01bbba9a942c3e2" providerId="LiveId" clId="{B01AC0CE-3364-4315-93B8-C35615E11598}" dt="2019-07-23T19:13:51.771" v="2637" actId="1076"/>
          <ac:spMkLst>
            <pc:docMk/>
            <pc:sldMk cId="1603736276" sldId="263"/>
            <ac:spMk id="5" creationId="{605C8D4A-E348-4A40-B7AC-914A8ECBB8C0}"/>
          </ac:spMkLst>
        </pc:spChg>
        <pc:spChg chg="add mod">
          <ac:chgData name="Patricia Elliott" userId="e01bbba9a942c3e2" providerId="LiveId" clId="{B01AC0CE-3364-4315-93B8-C35615E11598}" dt="2019-07-23T19:11:15.498" v="2589" actId="20577"/>
          <ac:spMkLst>
            <pc:docMk/>
            <pc:sldMk cId="1603736276" sldId="263"/>
            <ac:spMk id="6" creationId="{95FD6C28-5796-43E1-BE4D-D12B9492488F}"/>
          </ac:spMkLst>
        </pc:spChg>
      </pc:sldChg>
      <pc:sldChg chg="modSp setBg">
        <pc:chgData name="Patricia Elliott" userId="e01bbba9a942c3e2" providerId="LiveId" clId="{B01AC0CE-3364-4315-93B8-C35615E11598}" dt="2019-07-22T19:52:00.332" v="151"/>
        <pc:sldMkLst>
          <pc:docMk/>
          <pc:sldMk cId="1086347041" sldId="267"/>
        </pc:sldMkLst>
        <pc:spChg chg="mod">
          <ac:chgData name="Patricia Elliott" userId="e01bbba9a942c3e2" providerId="LiveId" clId="{B01AC0CE-3364-4315-93B8-C35615E11598}" dt="2019-07-22T19:43:51.055" v="55" actId="6549"/>
          <ac:spMkLst>
            <pc:docMk/>
            <pc:sldMk cId="1086347041" sldId="267"/>
            <ac:spMk id="2" creationId="{B4202E48-3593-48DE-8164-C82D948F1A77}"/>
          </ac:spMkLst>
        </pc:spChg>
      </pc:sldChg>
      <pc:sldChg chg="modSp modNotesTx">
        <pc:chgData name="Patricia Elliott" userId="e01bbba9a942c3e2" providerId="LiveId" clId="{B01AC0CE-3364-4315-93B8-C35615E11598}" dt="2019-07-23T19:15:10.398" v="2677" actId="20577"/>
        <pc:sldMkLst>
          <pc:docMk/>
          <pc:sldMk cId="1051367090" sldId="268"/>
        </pc:sldMkLst>
        <pc:spChg chg="mod">
          <ac:chgData name="Patricia Elliott" userId="e01bbba9a942c3e2" providerId="LiveId" clId="{B01AC0CE-3364-4315-93B8-C35615E11598}" dt="2019-07-23T15:48:36.362" v="956" actId="14100"/>
          <ac:spMkLst>
            <pc:docMk/>
            <pc:sldMk cId="1051367090" sldId="268"/>
            <ac:spMk id="2" creationId="{B78DC03B-FFB4-427C-B3A2-EDF69C619A74}"/>
          </ac:spMkLst>
        </pc:spChg>
        <pc:spChg chg="mod">
          <ac:chgData name="Patricia Elliott" userId="e01bbba9a942c3e2" providerId="LiveId" clId="{B01AC0CE-3364-4315-93B8-C35615E11598}" dt="2019-07-23T15:56:46.705" v="1334" actId="20577"/>
          <ac:spMkLst>
            <pc:docMk/>
            <pc:sldMk cId="1051367090" sldId="268"/>
            <ac:spMk id="3" creationId="{91333F65-9864-425E-B07F-445ADE7F9229}"/>
          </ac:spMkLst>
        </pc:spChg>
      </pc:sldChg>
      <pc:sldChg chg="modSp">
        <pc:chgData name="Patricia Elliott" userId="e01bbba9a942c3e2" providerId="LiveId" clId="{B01AC0CE-3364-4315-93B8-C35615E11598}" dt="2019-07-22T20:01:21.914" v="173" actId="1076"/>
        <pc:sldMkLst>
          <pc:docMk/>
          <pc:sldMk cId="1710358649" sldId="269"/>
        </pc:sldMkLst>
        <pc:spChg chg="mod">
          <ac:chgData name="Patricia Elliott" userId="e01bbba9a942c3e2" providerId="LiveId" clId="{B01AC0CE-3364-4315-93B8-C35615E11598}" dt="2019-07-22T19:52:09.682" v="152" actId="207"/>
          <ac:spMkLst>
            <pc:docMk/>
            <pc:sldMk cId="1710358649" sldId="269"/>
            <ac:spMk id="2" creationId="{06E9A2C8-DD74-45F8-B9FB-48BCB7B3AD40}"/>
          </ac:spMkLst>
        </pc:spChg>
        <pc:graphicFrameChg chg="mod modGraphic">
          <ac:chgData name="Patricia Elliott" userId="e01bbba9a942c3e2" providerId="LiveId" clId="{B01AC0CE-3364-4315-93B8-C35615E11598}" dt="2019-07-22T20:01:21.914" v="173" actId="1076"/>
          <ac:graphicFrameMkLst>
            <pc:docMk/>
            <pc:sldMk cId="1710358649" sldId="269"/>
            <ac:graphicFrameMk id="5" creationId="{B57C92D8-4055-4E88-A316-76FB9168778D}"/>
          </ac:graphicFrameMkLst>
        </pc:graphicFrameChg>
      </pc:sldChg>
      <pc:sldChg chg="modSp">
        <pc:chgData name="Patricia Elliott" userId="e01bbba9a942c3e2" providerId="LiveId" clId="{B01AC0CE-3364-4315-93B8-C35615E11598}" dt="2019-07-22T20:09:57.336" v="245" actId="1076"/>
        <pc:sldMkLst>
          <pc:docMk/>
          <pc:sldMk cId="2478659498" sldId="270"/>
        </pc:sldMkLst>
        <pc:spChg chg="mod">
          <ac:chgData name="Patricia Elliott" userId="e01bbba9a942c3e2" providerId="LiveId" clId="{B01AC0CE-3364-4315-93B8-C35615E11598}" dt="2019-07-22T20:06:06.809" v="231" actId="20577"/>
          <ac:spMkLst>
            <pc:docMk/>
            <pc:sldMk cId="2478659498" sldId="270"/>
            <ac:spMk id="2" creationId="{06E9A2C8-DD74-45F8-B9FB-48BCB7B3AD40}"/>
          </ac:spMkLst>
        </pc:spChg>
        <pc:graphicFrameChg chg="mod modGraphic">
          <ac:chgData name="Patricia Elliott" userId="e01bbba9a942c3e2" providerId="LiveId" clId="{B01AC0CE-3364-4315-93B8-C35615E11598}" dt="2019-07-22T20:09:57.336" v="245" actId="1076"/>
          <ac:graphicFrameMkLst>
            <pc:docMk/>
            <pc:sldMk cId="2478659498" sldId="270"/>
            <ac:graphicFrameMk id="5" creationId="{B57C92D8-4055-4E88-A316-76FB9168778D}"/>
          </ac:graphicFrameMkLst>
        </pc:graphicFrameChg>
      </pc:sldChg>
      <pc:sldChg chg="modSp setBg">
        <pc:chgData name="Patricia Elliott" userId="e01bbba9a942c3e2" providerId="LiveId" clId="{B01AC0CE-3364-4315-93B8-C35615E11598}" dt="2019-07-22T20:02:46.379" v="183"/>
        <pc:sldMkLst>
          <pc:docMk/>
          <pc:sldMk cId="374968509" sldId="271"/>
        </pc:sldMkLst>
        <pc:spChg chg="mod">
          <ac:chgData name="Patricia Elliott" userId="e01bbba9a942c3e2" providerId="LiveId" clId="{B01AC0CE-3364-4315-93B8-C35615E11598}" dt="2019-07-22T19:45:26.424" v="84" actId="20577"/>
          <ac:spMkLst>
            <pc:docMk/>
            <pc:sldMk cId="374968509" sldId="271"/>
            <ac:spMk id="2" creationId="{B4202E48-3593-48DE-8164-C82D948F1A77}"/>
          </ac:spMkLst>
        </pc:spChg>
      </pc:sldChg>
      <pc:sldChg chg="modSp">
        <pc:chgData name="Patricia Elliott" userId="e01bbba9a942c3e2" providerId="LiveId" clId="{B01AC0CE-3364-4315-93B8-C35615E11598}" dt="2019-07-23T15:37:23.727" v="769" actId="207"/>
        <pc:sldMkLst>
          <pc:docMk/>
          <pc:sldMk cId="2997178185" sldId="272"/>
        </pc:sldMkLst>
        <pc:spChg chg="mod">
          <ac:chgData name="Patricia Elliott" userId="e01bbba9a942c3e2" providerId="LiveId" clId="{B01AC0CE-3364-4315-93B8-C35615E11598}" dt="2019-07-23T15:37:23.727" v="769" actId="207"/>
          <ac:spMkLst>
            <pc:docMk/>
            <pc:sldMk cId="2997178185" sldId="272"/>
            <ac:spMk id="3" creationId="{618CB406-A121-4212-AAB4-E92290763136}"/>
          </ac:spMkLst>
        </pc:spChg>
      </pc:sldChg>
      <pc:sldChg chg="modSp">
        <pc:chgData name="Patricia Elliott" userId="e01bbba9a942c3e2" providerId="LiveId" clId="{B01AC0CE-3364-4315-93B8-C35615E11598}" dt="2019-07-23T16:07:43.564" v="1395" actId="207"/>
        <pc:sldMkLst>
          <pc:docMk/>
          <pc:sldMk cId="3557993087" sldId="273"/>
        </pc:sldMkLst>
        <pc:spChg chg="mod">
          <ac:chgData name="Patricia Elliott" userId="e01bbba9a942c3e2" providerId="LiveId" clId="{B01AC0CE-3364-4315-93B8-C35615E11598}" dt="2019-07-23T16:07:43.564" v="1395" actId="207"/>
          <ac:spMkLst>
            <pc:docMk/>
            <pc:sldMk cId="3557993087" sldId="273"/>
            <ac:spMk id="3" creationId="{618CB406-A121-4212-AAB4-E92290763136}"/>
          </ac:spMkLst>
        </pc:spChg>
      </pc:sldChg>
      <pc:sldChg chg="modSp">
        <pc:chgData name="Patricia Elliott" userId="e01bbba9a942c3e2" providerId="LiveId" clId="{B01AC0CE-3364-4315-93B8-C35615E11598}" dt="2019-07-23T19:16:39.704" v="2710" actId="14100"/>
        <pc:sldMkLst>
          <pc:docMk/>
          <pc:sldMk cId="1712093004" sldId="274"/>
        </pc:sldMkLst>
        <pc:spChg chg="mod">
          <ac:chgData name="Patricia Elliott" userId="e01bbba9a942c3e2" providerId="LiveId" clId="{B01AC0CE-3364-4315-93B8-C35615E11598}" dt="2019-07-23T16:42:31.631" v="2193" actId="20577"/>
          <ac:spMkLst>
            <pc:docMk/>
            <pc:sldMk cId="1712093004" sldId="274"/>
            <ac:spMk id="2" creationId="{8EA2D4AD-F108-40E3-A2B8-BC188A089BC0}"/>
          </ac:spMkLst>
        </pc:spChg>
        <pc:spChg chg="mod">
          <ac:chgData name="Patricia Elliott" userId="e01bbba9a942c3e2" providerId="LiveId" clId="{B01AC0CE-3364-4315-93B8-C35615E11598}" dt="2019-07-23T15:15:11.732" v="271" actId="20577"/>
          <ac:spMkLst>
            <pc:docMk/>
            <pc:sldMk cId="1712093004" sldId="274"/>
            <ac:spMk id="3" creationId="{0C339553-BFF4-41F8-976B-5885AF6D9A88}"/>
          </ac:spMkLst>
        </pc:spChg>
        <pc:spChg chg="mod">
          <ac:chgData name="Patricia Elliott" userId="e01bbba9a942c3e2" providerId="LiveId" clId="{B01AC0CE-3364-4315-93B8-C35615E11598}" dt="2019-07-23T19:16:39.704" v="2710" actId="14100"/>
          <ac:spMkLst>
            <pc:docMk/>
            <pc:sldMk cId="1712093004" sldId="274"/>
            <ac:spMk id="4" creationId="{3766A653-A8D5-49D5-AF59-1697143CF02B}"/>
          </ac:spMkLst>
        </pc:spChg>
      </pc:sldChg>
      <pc:sldChg chg="addSp delSp modSp">
        <pc:chgData name="Patricia Elliott" userId="e01bbba9a942c3e2" providerId="LiveId" clId="{B01AC0CE-3364-4315-93B8-C35615E11598}" dt="2019-07-23T16:48:46.891" v="2321" actId="20577"/>
        <pc:sldMkLst>
          <pc:docMk/>
          <pc:sldMk cId="1074497697" sldId="275"/>
        </pc:sldMkLst>
        <pc:spChg chg="mod">
          <ac:chgData name="Patricia Elliott" userId="e01bbba9a942c3e2" providerId="LiveId" clId="{B01AC0CE-3364-4315-93B8-C35615E11598}" dt="2019-07-23T15:19:56.898" v="417" actId="404"/>
          <ac:spMkLst>
            <pc:docMk/>
            <pc:sldMk cId="1074497697" sldId="275"/>
            <ac:spMk id="2" creationId="{8EA2D4AD-F108-40E3-A2B8-BC188A089BC0}"/>
          </ac:spMkLst>
        </pc:spChg>
        <pc:spChg chg="mod">
          <ac:chgData name="Patricia Elliott" userId="e01bbba9a942c3e2" providerId="LiveId" clId="{B01AC0CE-3364-4315-93B8-C35615E11598}" dt="2019-07-23T15:46:27.563" v="907" actId="948"/>
          <ac:spMkLst>
            <pc:docMk/>
            <pc:sldMk cId="1074497697" sldId="275"/>
            <ac:spMk id="3" creationId="{0C339553-BFF4-41F8-976B-5885AF6D9A88}"/>
          </ac:spMkLst>
        </pc:spChg>
        <pc:spChg chg="mod">
          <ac:chgData name="Patricia Elliott" userId="e01bbba9a942c3e2" providerId="LiveId" clId="{B01AC0CE-3364-4315-93B8-C35615E11598}" dt="2019-07-23T16:48:46.891" v="2321" actId="20577"/>
          <ac:spMkLst>
            <pc:docMk/>
            <pc:sldMk cId="1074497697" sldId="275"/>
            <ac:spMk id="4" creationId="{3766A653-A8D5-49D5-AF59-1697143CF02B}"/>
          </ac:spMkLst>
        </pc:spChg>
        <pc:graphicFrameChg chg="add del mod modGraphic">
          <ac:chgData name="Patricia Elliott" userId="e01bbba9a942c3e2" providerId="LiveId" clId="{B01AC0CE-3364-4315-93B8-C35615E11598}" dt="2019-07-23T15:25:06.876" v="433"/>
          <ac:graphicFrameMkLst>
            <pc:docMk/>
            <pc:sldMk cId="1074497697" sldId="275"/>
            <ac:graphicFrameMk id="6" creationId="{9FFE7BCC-9A3D-49D8-9371-DF68BA70BF25}"/>
          </ac:graphicFrameMkLst>
        </pc:graphicFrameChg>
      </pc:sldChg>
      <pc:sldChg chg="modSp">
        <pc:chgData name="Patricia Elliott" userId="e01bbba9a942c3e2" providerId="LiveId" clId="{B01AC0CE-3364-4315-93B8-C35615E11598}" dt="2019-07-23T15:37:14.675" v="768" actId="948"/>
        <pc:sldMkLst>
          <pc:docMk/>
          <pc:sldMk cId="2537651283" sldId="276"/>
        </pc:sldMkLst>
        <pc:spChg chg="mod">
          <ac:chgData name="Patricia Elliott" userId="e01bbba9a942c3e2" providerId="LiveId" clId="{B01AC0CE-3364-4315-93B8-C35615E11598}" dt="2019-07-23T15:36:16.042" v="749" actId="207"/>
          <ac:spMkLst>
            <pc:docMk/>
            <pc:sldMk cId="2537651283" sldId="276"/>
            <ac:spMk id="2" creationId="{8EA2D4AD-F108-40E3-A2B8-BC188A089BC0}"/>
          </ac:spMkLst>
        </pc:spChg>
        <pc:spChg chg="mod">
          <ac:chgData name="Patricia Elliott" userId="e01bbba9a942c3e2" providerId="LiveId" clId="{B01AC0CE-3364-4315-93B8-C35615E11598}" dt="2019-07-23T15:37:06.565" v="767" actId="948"/>
          <ac:spMkLst>
            <pc:docMk/>
            <pc:sldMk cId="2537651283" sldId="276"/>
            <ac:spMk id="3" creationId="{0C339553-BFF4-41F8-976B-5885AF6D9A88}"/>
          </ac:spMkLst>
        </pc:spChg>
        <pc:spChg chg="mod">
          <ac:chgData name="Patricia Elliott" userId="e01bbba9a942c3e2" providerId="LiveId" clId="{B01AC0CE-3364-4315-93B8-C35615E11598}" dt="2019-07-23T15:37:14.675" v="768" actId="948"/>
          <ac:spMkLst>
            <pc:docMk/>
            <pc:sldMk cId="2537651283" sldId="276"/>
            <ac:spMk id="4" creationId="{3766A653-A8D5-49D5-AF59-1697143CF02B}"/>
          </ac:spMkLst>
        </pc:spChg>
      </pc:sldChg>
      <pc:sldChg chg="modSp modNotesTx">
        <pc:chgData name="Patricia Elliott" userId="e01bbba9a942c3e2" providerId="LiveId" clId="{B01AC0CE-3364-4315-93B8-C35615E11598}" dt="2019-07-23T19:22:26.221" v="2994" actId="20577"/>
        <pc:sldMkLst>
          <pc:docMk/>
          <pc:sldMk cId="2149098609" sldId="277"/>
        </pc:sldMkLst>
        <pc:spChg chg="mod">
          <ac:chgData name="Patricia Elliott" userId="e01bbba9a942c3e2" providerId="LiveId" clId="{B01AC0CE-3364-4315-93B8-C35615E11598}" dt="2019-07-23T16:21:05.147" v="1623" actId="14100"/>
          <ac:spMkLst>
            <pc:docMk/>
            <pc:sldMk cId="2149098609" sldId="277"/>
            <ac:spMk id="2" creationId="{B78DC03B-FFB4-427C-B3A2-EDF69C619A74}"/>
          </ac:spMkLst>
        </pc:spChg>
        <pc:spChg chg="mod">
          <ac:chgData name="Patricia Elliott" userId="e01bbba9a942c3e2" providerId="LiveId" clId="{B01AC0CE-3364-4315-93B8-C35615E11598}" dt="2019-07-23T16:41:31.964" v="2147" actId="27636"/>
          <ac:spMkLst>
            <pc:docMk/>
            <pc:sldMk cId="2149098609" sldId="277"/>
            <ac:spMk id="3" creationId="{91333F65-9864-425E-B07F-445ADE7F9229}"/>
          </ac:spMkLst>
        </pc:spChg>
      </pc:sldChg>
      <pc:sldChg chg="addSp delSp modSp modNotesTx">
        <pc:chgData name="Patricia Elliott" userId="e01bbba9a942c3e2" providerId="LiveId" clId="{B01AC0CE-3364-4315-93B8-C35615E11598}" dt="2019-07-23T19:31:19.906" v="3953" actId="20577"/>
        <pc:sldMkLst>
          <pc:docMk/>
          <pc:sldMk cId="889716195" sldId="278"/>
        </pc:sldMkLst>
        <pc:spChg chg="mod">
          <ac:chgData name="Patricia Elliott" userId="e01bbba9a942c3e2" providerId="LiveId" clId="{B01AC0CE-3364-4315-93B8-C35615E11598}" dt="2019-07-23T16:42:02.002" v="2170" actId="20577"/>
          <ac:spMkLst>
            <pc:docMk/>
            <pc:sldMk cId="889716195" sldId="278"/>
            <ac:spMk id="2" creationId="{8EA2D4AD-F108-40E3-A2B8-BC188A089BC0}"/>
          </ac:spMkLst>
        </pc:spChg>
        <pc:spChg chg="mod">
          <ac:chgData name="Patricia Elliott" userId="e01bbba9a942c3e2" providerId="LiveId" clId="{B01AC0CE-3364-4315-93B8-C35615E11598}" dt="2019-07-23T19:26:49.107" v="3384" actId="20577"/>
          <ac:spMkLst>
            <pc:docMk/>
            <pc:sldMk cId="889716195" sldId="278"/>
            <ac:spMk id="3" creationId="{0C339553-BFF4-41F8-976B-5885AF6D9A88}"/>
          </ac:spMkLst>
        </pc:spChg>
        <pc:spChg chg="mod">
          <ac:chgData name="Patricia Elliott" userId="e01bbba9a942c3e2" providerId="LiveId" clId="{B01AC0CE-3364-4315-93B8-C35615E11598}" dt="2019-07-23T19:23:10.240" v="3006" actId="1076"/>
          <ac:spMkLst>
            <pc:docMk/>
            <pc:sldMk cId="889716195" sldId="278"/>
            <ac:spMk id="4" creationId="{3766A653-A8D5-49D5-AF59-1697143CF02B}"/>
          </ac:spMkLst>
        </pc:spChg>
        <pc:graphicFrameChg chg="add del mod modGraphic">
          <ac:chgData name="Patricia Elliott" userId="e01bbba9a942c3e2" providerId="LiveId" clId="{B01AC0CE-3364-4315-93B8-C35615E11598}" dt="2019-07-23T16:02:46.451" v="1371"/>
          <ac:graphicFrameMkLst>
            <pc:docMk/>
            <pc:sldMk cId="889716195" sldId="278"/>
            <ac:graphicFrameMk id="6" creationId="{A2F1F2E1-5504-47EF-831F-91AC3CC66446}"/>
          </ac:graphicFrameMkLst>
        </pc:graphicFrameChg>
      </pc:sldChg>
      <pc:sldChg chg="addSp delSp modSp ord modNotesTx">
        <pc:chgData name="Patricia Elliott" userId="e01bbba9a942c3e2" providerId="LiveId" clId="{B01AC0CE-3364-4315-93B8-C35615E11598}" dt="2019-07-23T19:31:33.471" v="3954" actId="114"/>
        <pc:sldMkLst>
          <pc:docMk/>
          <pc:sldMk cId="1508528884" sldId="279"/>
        </pc:sldMkLst>
        <pc:spChg chg="mod">
          <ac:chgData name="Patricia Elliott" userId="e01bbba9a942c3e2" providerId="LiveId" clId="{B01AC0CE-3364-4315-93B8-C35615E11598}" dt="2019-07-23T16:32:08.524" v="1894" actId="207"/>
          <ac:spMkLst>
            <pc:docMk/>
            <pc:sldMk cId="1508528884" sldId="279"/>
            <ac:spMk id="2" creationId="{8EA2D4AD-F108-40E3-A2B8-BC188A089BC0}"/>
          </ac:spMkLst>
        </pc:spChg>
        <pc:spChg chg="mod">
          <ac:chgData name="Patricia Elliott" userId="e01bbba9a942c3e2" providerId="LiveId" clId="{B01AC0CE-3364-4315-93B8-C35615E11598}" dt="2019-07-23T16:31:30.359" v="1855" actId="255"/>
          <ac:spMkLst>
            <pc:docMk/>
            <pc:sldMk cId="1508528884" sldId="279"/>
            <ac:spMk id="3" creationId="{0C339553-BFF4-41F8-976B-5885AF6D9A88}"/>
          </ac:spMkLst>
        </pc:spChg>
        <pc:spChg chg="mod">
          <ac:chgData name="Patricia Elliott" userId="e01bbba9a942c3e2" providerId="LiveId" clId="{B01AC0CE-3364-4315-93B8-C35615E11598}" dt="2019-07-23T19:31:33.471" v="3954" actId="114"/>
          <ac:spMkLst>
            <pc:docMk/>
            <pc:sldMk cId="1508528884" sldId="279"/>
            <ac:spMk id="4" creationId="{3766A653-A8D5-49D5-AF59-1697143CF02B}"/>
          </ac:spMkLst>
        </pc:spChg>
        <pc:graphicFrameChg chg="add del mod modGraphic">
          <ac:chgData name="Patricia Elliott" userId="e01bbba9a942c3e2" providerId="LiveId" clId="{B01AC0CE-3364-4315-93B8-C35615E11598}" dt="2019-07-23T16:24:33.828" v="1707"/>
          <ac:graphicFrameMkLst>
            <pc:docMk/>
            <pc:sldMk cId="1508528884" sldId="279"/>
            <ac:graphicFrameMk id="6" creationId="{0682F24E-91EC-4115-B7B2-5EF321AD6790}"/>
          </ac:graphicFrameMkLst>
        </pc:graphicFrameChg>
      </pc:sldChg>
      <pc:sldChg chg="modSp">
        <pc:chgData name="Patricia Elliott" userId="e01bbba9a942c3e2" providerId="LiveId" clId="{B01AC0CE-3364-4315-93B8-C35615E11598}" dt="2019-07-23T16:41:14.276" v="2145" actId="207"/>
        <pc:sldMkLst>
          <pc:docMk/>
          <pc:sldMk cId="531866841" sldId="280"/>
        </pc:sldMkLst>
        <pc:spChg chg="mod">
          <ac:chgData name="Patricia Elliott" userId="e01bbba9a942c3e2" providerId="LiveId" clId="{B01AC0CE-3364-4315-93B8-C35615E11598}" dt="2019-07-23T16:41:14.276" v="2145" actId="207"/>
          <ac:spMkLst>
            <pc:docMk/>
            <pc:sldMk cId="531866841" sldId="280"/>
            <ac:spMk id="2" creationId="{8EA2D4AD-F108-40E3-A2B8-BC188A089BC0}"/>
          </ac:spMkLst>
        </pc:spChg>
        <pc:spChg chg="mod">
          <ac:chgData name="Patricia Elliott" userId="e01bbba9a942c3e2" providerId="LiveId" clId="{B01AC0CE-3364-4315-93B8-C35615E11598}" dt="2019-07-23T16:40:53.023" v="2107" actId="12"/>
          <ac:spMkLst>
            <pc:docMk/>
            <pc:sldMk cId="531866841" sldId="280"/>
            <ac:spMk id="3" creationId="{0C339553-BFF4-41F8-976B-5885AF6D9A88}"/>
          </ac:spMkLst>
        </pc:spChg>
        <pc:spChg chg="mod">
          <ac:chgData name="Patricia Elliott" userId="e01bbba9a942c3e2" providerId="LiveId" clId="{B01AC0CE-3364-4315-93B8-C35615E11598}" dt="2019-07-23T16:40:47.146" v="2105" actId="20577"/>
          <ac:spMkLst>
            <pc:docMk/>
            <pc:sldMk cId="531866841" sldId="280"/>
            <ac:spMk id="4" creationId="{3766A653-A8D5-49D5-AF59-1697143CF02B}"/>
          </ac:spMkLst>
        </pc:spChg>
      </pc:sldChg>
      <pc:sldChg chg="addSp delSp modSp add">
        <pc:chgData name="Patricia Elliott" userId="e01bbba9a942c3e2" providerId="LiveId" clId="{B01AC0CE-3364-4315-93B8-C35615E11598}" dt="2019-07-23T15:59:28.029" v="1343" actId="6549"/>
        <pc:sldMkLst>
          <pc:docMk/>
          <pc:sldMk cId="4210297091" sldId="281"/>
        </pc:sldMkLst>
        <pc:spChg chg="mod">
          <ac:chgData name="Patricia Elliott" userId="e01bbba9a942c3e2" providerId="LiveId" clId="{B01AC0CE-3364-4315-93B8-C35615E11598}" dt="2019-07-23T15:26:02.721" v="479" actId="14100"/>
          <ac:spMkLst>
            <pc:docMk/>
            <pc:sldMk cId="4210297091" sldId="281"/>
            <ac:spMk id="2" creationId="{8EA2D4AD-F108-40E3-A2B8-BC188A089BC0}"/>
          </ac:spMkLst>
        </pc:spChg>
        <pc:spChg chg="mod">
          <ac:chgData name="Patricia Elliott" userId="e01bbba9a942c3e2" providerId="LiveId" clId="{B01AC0CE-3364-4315-93B8-C35615E11598}" dt="2019-07-23T15:59:06.946" v="1338" actId="404"/>
          <ac:spMkLst>
            <pc:docMk/>
            <pc:sldMk cId="4210297091" sldId="281"/>
            <ac:spMk id="3" creationId="{0C339553-BFF4-41F8-976B-5885AF6D9A88}"/>
          </ac:spMkLst>
        </pc:spChg>
        <pc:spChg chg="mod">
          <ac:chgData name="Patricia Elliott" userId="e01bbba9a942c3e2" providerId="LiveId" clId="{B01AC0CE-3364-4315-93B8-C35615E11598}" dt="2019-07-23T15:59:28.029" v="1343" actId="6549"/>
          <ac:spMkLst>
            <pc:docMk/>
            <pc:sldMk cId="4210297091" sldId="281"/>
            <ac:spMk id="4" creationId="{3766A653-A8D5-49D5-AF59-1697143CF02B}"/>
          </ac:spMkLst>
        </pc:spChg>
        <pc:graphicFrameChg chg="add del mod modGraphic">
          <ac:chgData name="Patricia Elliott" userId="e01bbba9a942c3e2" providerId="LiveId" clId="{B01AC0CE-3364-4315-93B8-C35615E11598}" dt="2019-07-23T15:28:59.457" v="564"/>
          <ac:graphicFrameMkLst>
            <pc:docMk/>
            <pc:sldMk cId="4210297091" sldId="281"/>
            <ac:graphicFrameMk id="6" creationId="{351277B8-9036-423B-AC8E-3855DF62D65B}"/>
          </ac:graphicFrameMkLst>
        </pc:graphicFrameChg>
      </pc:sldChg>
      <pc:sldChg chg="addSp delSp modSp add modNotesTx">
        <pc:chgData name="Patricia Elliott" userId="e01bbba9a942c3e2" providerId="LiveId" clId="{B01AC0CE-3364-4315-93B8-C35615E11598}" dt="2019-07-23T19:21:26.402" v="2918" actId="20577"/>
        <pc:sldMkLst>
          <pc:docMk/>
          <pc:sldMk cId="595364121" sldId="282"/>
        </pc:sldMkLst>
        <pc:spChg chg="mod">
          <ac:chgData name="Patricia Elliott" userId="e01bbba9a942c3e2" providerId="LiveId" clId="{B01AC0CE-3364-4315-93B8-C35615E11598}" dt="2019-07-23T15:29:25.349" v="587" actId="20577"/>
          <ac:spMkLst>
            <pc:docMk/>
            <pc:sldMk cId="595364121" sldId="282"/>
            <ac:spMk id="2" creationId="{8EA2D4AD-F108-40E3-A2B8-BC188A089BC0}"/>
          </ac:spMkLst>
        </pc:spChg>
        <pc:spChg chg="mod">
          <ac:chgData name="Patricia Elliott" userId="e01bbba9a942c3e2" providerId="LiveId" clId="{B01AC0CE-3364-4315-93B8-C35615E11598}" dt="2019-07-23T15:41:08.226" v="819" actId="1076"/>
          <ac:spMkLst>
            <pc:docMk/>
            <pc:sldMk cId="595364121" sldId="282"/>
            <ac:spMk id="3" creationId="{0C339553-BFF4-41F8-976B-5885AF6D9A88}"/>
          </ac:spMkLst>
        </pc:spChg>
        <pc:spChg chg="mod">
          <ac:chgData name="Patricia Elliott" userId="e01bbba9a942c3e2" providerId="LiveId" clId="{B01AC0CE-3364-4315-93B8-C35615E11598}" dt="2019-07-23T19:19:57.092" v="2724" actId="20577"/>
          <ac:spMkLst>
            <pc:docMk/>
            <pc:sldMk cId="595364121" sldId="282"/>
            <ac:spMk id="4" creationId="{3766A653-A8D5-49D5-AF59-1697143CF02B}"/>
          </ac:spMkLst>
        </pc:spChg>
        <pc:graphicFrameChg chg="add del mod">
          <ac:chgData name="Patricia Elliott" userId="e01bbba9a942c3e2" providerId="LiveId" clId="{B01AC0CE-3364-4315-93B8-C35615E11598}" dt="2019-07-23T15:32:29.189" v="595" actId="478"/>
          <ac:graphicFrameMkLst>
            <pc:docMk/>
            <pc:sldMk cId="595364121" sldId="282"/>
            <ac:graphicFrameMk id="6" creationId="{CDC7D43C-F36A-4F4C-AA7D-412F7ABBFC2D}"/>
          </ac:graphicFrameMkLst>
        </pc:graphicFrameChg>
      </pc:sldChg>
      <pc:sldChg chg="delSp modSp add">
        <pc:chgData name="Patricia Elliott" userId="e01bbba9a942c3e2" providerId="LiveId" clId="{B01AC0CE-3364-4315-93B8-C35615E11598}" dt="2019-07-23T19:26:08.764" v="3382" actId="1076"/>
        <pc:sldMkLst>
          <pc:docMk/>
          <pc:sldMk cId="3269032244" sldId="283"/>
        </pc:sldMkLst>
        <pc:spChg chg="mod">
          <ac:chgData name="Patricia Elliott" userId="e01bbba9a942c3e2" providerId="LiveId" clId="{B01AC0CE-3364-4315-93B8-C35615E11598}" dt="2019-07-23T16:37:31.772" v="2012" actId="207"/>
          <ac:spMkLst>
            <pc:docMk/>
            <pc:sldMk cId="3269032244" sldId="283"/>
            <ac:spMk id="2" creationId="{8EA2D4AD-F108-40E3-A2B8-BC188A089BC0}"/>
          </ac:spMkLst>
        </pc:spChg>
        <pc:spChg chg="mod">
          <ac:chgData name="Patricia Elliott" userId="e01bbba9a942c3e2" providerId="LiveId" clId="{B01AC0CE-3364-4315-93B8-C35615E11598}" dt="2019-07-23T19:26:04.736" v="3381" actId="14100"/>
          <ac:spMkLst>
            <pc:docMk/>
            <pc:sldMk cId="3269032244" sldId="283"/>
            <ac:spMk id="3" creationId="{0C339553-BFF4-41F8-976B-5885AF6D9A88}"/>
          </ac:spMkLst>
        </pc:spChg>
        <pc:spChg chg="mod">
          <ac:chgData name="Patricia Elliott" userId="e01bbba9a942c3e2" providerId="LiveId" clId="{B01AC0CE-3364-4315-93B8-C35615E11598}" dt="2019-07-23T19:26:08.764" v="3382" actId="1076"/>
          <ac:spMkLst>
            <pc:docMk/>
            <pc:sldMk cId="3269032244" sldId="283"/>
            <ac:spMk id="4" creationId="{3766A653-A8D5-49D5-AF59-1697143CF02B}"/>
          </ac:spMkLst>
        </pc:spChg>
        <pc:graphicFrameChg chg="del mod">
          <ac:chgData name="Patricia Elliott" userId="e01bbba9a942c3e2" providerId="LiveId" clId="{B01AC0CE-3364-4315-93B8-C35615E11598}" dt="2019-07-23T16:33:48.926" v="1939" actId="478"/>
          <ac:graphicFrameMkLst>
            <pc:docMk/>
            <pc:sldMk cId="3269032244" sldId="283"/>
            <ac:graphicFrameMk id="6" creationId="{0682F24E-91EC-4115-B7B2-5EF321AD6790}"/>
          </ac:graphicFrameMkLst>
        </pc:graphicFrameChg>
      </pc:sldChg>
    </pc:docChg>
  </pc:docChgLst>
  <pc:docChgLst>
    <pc:chgData name="Patricia Elliott" userId="e01bbba9a942c3e2" providerId="LiveId" clId="{938D6301-EE7C-4819-B665-A979F425D526}"/>
    <pc:docChg chg="undo custSel delSld modSld">
      <pc:chgData name="Patricia Elliott" userId="e01bbba9a942c3e2" providerId="LiveId" clId="{938D6301-EE7C-4819-B665-A979F425D526}" dt="2019-07-24T17:32:46.147" v="233" actId="1076"/>
      <pc:docMkLst>
        <pc:docMk/>
      </pc:docMkLst>
      <pc:sldChg chg="modSp">
        <pc:chgData name="Patricia Elliott" userId="e01bbba9a942c3e2" providerId="LiveId" clId="{938D6301-EE7C-4819-B665-A979F425D526}" dt="2019-07-23T22:16:49.662" v="0" actId="20577"/>
        <pc:sldMkLst>
          <pc:docMk/>
          <pc:sldMk cId="3140943100" sldId="256"/>
        </pc:sldMkLst>
        <pc:spChg chg="mod">
          <ac:chgData name="Patricia Elliott" userId="e01bbba9a942c3e2" providerId="LiveId" clId="{938D6301-EE7C-4819-B665-A979F425D526}" dt="2019-07-23T22:16:49.662" v="0" actId="20577"/>
          <ac:spMkLst>
            <pc:docMk/>
            <pc:sldMk cId="3140943100" sldId="256"/>
            <ac:spMk id="3" creationId="{A8949E74-E979-42D1-A039-03A5586F1CFB}"/>
          </ac:spMkLst>
        </pc:spChg>
      </pc:sldChg>
      <pc:sldChg chg="modSp">
        <pc:chgData name="Patricia Elliott" userId="e01bbba9a942c3e2" providerId="LiveId" clId="{938D6301-EE7C-4819-B665-A979F425D526}" dt="2019-07-24T17:04:16.367" v="11" actId="114"/>
        <pc:sldMkLst>
          <pc:docMk/>
          <pc:sldMk cId="2535176534" sldId="261"/>
        </pc:sldMkLst>
        <pc:spChg chg="mod">
          <ac:chgData name="Patricia Elliott" userId="e01bbba9a942c3e2" providerId="LiveId" clId="{938D6301-EE7C-4819-B665-A979F425D526}" dt="2019-07-24T17:04:16.367" v="11" actId="114"/>
          <ac:spMkLst>
            <pc:docMk/>
            <pc:sldMk cId="2535176534" sldId="261"/>
            <ac:spMk id="2" creationId="{BA00F62C-E86F-4740-8E01-BC01AA5299BD}"/>
          </ac:spMkLst>
        </pc:spChg>
      </pc:sldChg>
      <pc:sldChg chg="modSp">
        <pc:chgData name="Patricia Elliott" userId="e01bbba9a942c3e2" providerId="LiveId" clId="{938D6301-EE7C-4819-B665-A979F425D526}" dt="2019-07-24T17:32:46.147" v="233" actId="1076"/>
        <pc:sldMkLst>
          <pc:docMk/>
          <pc:sldMk cId="1051367090" sldId="268"/>
        </pc:sldMkLst>
        <pc:spChg chg="mod">
          <ac:chgData name="Patricia Elliott" userId="e01bbba9a942c3e2" providerId="LiveId" clId="{938D6301-EE7C-4819-B665-A979F425D526}" dt="2019-07-24T17:32:46.147" v="233" actId="1076"/>
          <ac:spMkLst>
            <pc:docMk/>
            <pc:sldMk cId="1051367090" sldId="268"/>
            <ac:spMk id="2" creationId="{B78DC03B-FFB4-427C-B3A2-EDF69C619A74}"/>
          </ac:spMkLst>
        </pc:spChg>
        <pc:spChg chg="mod">
          <ac:chgData name="Patricia Elliott" userId="e01bbba9a942c3e2" providerId="LiveId" clId="{938D6301-EE7C-4819-B665-A979F425D526}" dt="2019-07-24T17:04:41.458" v="12" actId="255"/>
          <ac:spMkLst>
            <pc:docMk/>
            <pc:sldMk cId="1051367090" sldId="268"/>
            <ac:spMk id="3" creationId="{91333F65-9864-425E-B07F-445ADE7F9229}"/>
          </ac:spMkLst>
        </pc:spChg>
      </pc:sldChg>
      <pc:sldChg chg="modSp">
        <pc:chgData name="Patricia Elliott" userId="e01bbba9a942c3e2" providerId="LiveId" clId="{938D6301-EE7C-4819-B665-A979F425D526}" dt="2019-07-23T22:46:05.254" v="8" actId="20577"/>
        <pc:sldMkLst>
          <pc:docMk/>
          <pc:sldMk cId="1710358649" sldId="269"/>
        </pc:sldMkLst>
        <pc:spChg chg="mod">
          <ac:chgData name="Patricia Elliott" userId="e01bbba9a942c3e2" providerId="LiveId" clId="{938D6301-EE7C-4819-B665-A979F425D526}" dt="2019-07-23T22:46:05.254" v="8" actId="20577"/>
          <ac:spMkLst>
            <pc:docMk/>
            <pc:sldMk cId="1710358649" sldId="269"/>
            <ac:spMk id="2" creationId="{06E9A2C8-DD74-45F8-B9FB-48BCB7B3AD40}"/>
          </ac:spMkLst>
        </pc:spChg>
      </pc:sldChg>
      <pc:sldChg chg="modSp del">
        <pc:chgData name="Patricia Elliott" userId="e01bbba9a942c3e2" providerId="LiveId" clId="{938D6301-EE7C-4819-B665-A979F425D526}" dt="2019-07-24T17:14:00.466" v="70" actId="20577"/>
        <pc:sldMkLst>
          <pc:docMk/>
          <pc:sldMk cId="1041163403" sldId="284"/>
        </pc:sldMkLst>
        <pc:spChg chg="mod">
          <ac:chgData name="Patricia Elliott" userId="e01bbba9a942c3e2" providerId="LiveId" clId="{938D6301-EE7C-4819-B665-A979F425D526}" dt="2019-07-24T17:07:57.815" v="40" actId="14100"/>
          <ac:spMkLst>
            <pc:docMk/>
            <pc:sldMk cId="1041163403" sldId="284"/>
            <ac:spMk id="2" creationId="{06E9A2C8-DD74-45F8-B9FB-48BCB7B3AD40}"/>
          </ac:spMkLst>
        </pc:spChg>
        <pc:graphicFrameChg chg="mod modGraphic">
          <ac:chgData name="Patricia Elliott" userId="e01bbba9a942c3e2" providerId="LiveId" clId="{938D6301-EE7C-4819-B665-A979F425D526}" dt="2019-07-24T17:14:00.466" v="70" actId="20577"/>
          <ac:graphicFrameMkLst>
            <pc:docMk/>
            <pc:sldMk cId="1041163403" sldId="284"/>
            <ac:graphicFrameMk id="5" creationId="{B57C92D8-4055-4E88-A316-76FB9168778D}"/>
          </ac:graphicFrameMkLst>
        </pc:graphicFrameChg>
      </pc:sldChg>
      <pc:sldChg chg="modSp">
        <pc:chgData name="Patricia Elliott" userId="e01bbba9a942c3e2" providerId="LiveId" clId="{938D6301-EE7C-4819-B665-A979F425D526}" dt="2019-07-24T17:24:24.916" v="232" actId="6549"/>
        <pc:sldMkLst>
          <pc:docMk/>
          <pc:sldMk cId="940345103" sldId="285"/>
        </pc:sldMkLst>
        <pc:spChg chg="mod">
          <ac:chgData name="Patricia Elliott" userId="e01bbba9a942c3e2" providerId="LiveId" clId="{938D6301-EE7C-4819-B665-A979F425D526}" dt="2019-07-24T17:18:17.247" v="147" actId="207"/>
          <ac:spMkLst>
            <pc:docMk/>
            <pc:sldMk cId="940345103" sldId="285"/>
            <ac:spMk id="2" creationId="{06E9A2C8-DD74-45F8-B9FB-48BCB7B3AD40}"/>
          </ac:spMkLst>
        </pc:spChg>
        <pc:graphicFrameChg chg="mod modGraphic">
          <ac:chgData name="Patricia Elliott" userId="e01bbba9a942c3e2" providerId="LiveId" clId="{938D6301-EE7C-4819-B665-A979F425D526}" dt="2019-07-24T17:24:24.916" v="232" actId="6549"/>
          <ac:graphicFrameMkLst>
            <pc:docMk/>
            <pc:sldMk cId="940345103" sldId="285"/>
            <ac:graphicFrameMk id="5" creationId="{B57C92D8-4055-4E88-A316-76FB9168778D}"/>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DDACE2-E21C-4EE5-B49F-B038A39DA581}" type="datetimeFigureOut">
              <a:rPr lang="en-US" smtClean="0"/>
              <a:t>7/24/2019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B77711-8FF9-4EB4-B3F0-06D2697A8592}" type="slidenum">
              <a:rPr lang="en-US" smtClean="0"/>
              <a:t>‹#›</a:t>
            </a:fld>
            <a:endParaRPr lang="en-US" dirty="0"/>
          </a:p>
        </p:txBody>
      </p:sp>
    </p:spTree>
    <p:extLst>
      <p:ext uri="{BB962C8B-B14F-4D97-AF65-F5344CB8AC3E}">
        <p14:creationId xmlns:p14="http://schemas.microsoft.com/office/powerpoint/2010/main" val="17963685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Notes re: Revised Document Types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Issue Briefs - </a:t>
            </a:r>
            <a:r>
              <a:rPr lang="en-US" sz="1200" kern="1200" dirty="0">
                <a:solidFill>
                  <a:schemeClr val="tx1"/>
                </a:solidFill>
                <a:latin typeface="+mn-lt"/>
                <a:ea typeface="+mn-ea"/>
                <a:cs typeface="+mn-cs"/>
              </a:rPr>
              <a:t>FYI - ASTHO generally call documents over 4 pages "issue briefs“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Resource Materials – TBD - PE still thinking about revisions to Resource Materials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Current Issues &amp; Updates – TBD – Will reserve document type for future use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1B77711-8FF9-4EB4-B3F0-06D2697A8592}" type="slidenum">
              <a:rPr lang="en-US" smtClean="0"/>
              <a:t>4</a:t>
            </a:fld>
            <a:endParaRPr lang="en-US" dirty="0"/>
          </a:p>
        </p:txBody>
      </p:sp>
    </p:spTree>
    <p:extLst>
      <p:ext uri="{BB962C8B-B14F-4D97-AF65-F5344CB8AC3E}">
        <p14:creationId xmlns:p14="http://schemas.microsoft.com/office/powerpoint/2010/main" val="23363618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1B77711-8FF9-4EB4-B3F0-06D2697A8592}" type="slidenum">
              <a:rPr lang="en-US" smtClean="0"/>
              <a:t>8</a:t>
            </a:fld>
            <a:endParaRPr lang="en-US" dirty="0"/>
          </a:p>
        </p:txBody>
      </p:sp>
    </p:spTree>
    <p:extLst>
      <p:ext uri="{BB962C8B-B14F-4D97-AF65-F5344CB8AC3E}">
        <p14:creationId xmlns:p14="http://schemas.microsoft.com/office/powerpoint/2010/main" val="935676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See Key Federal Issues slide</a:t>
            </a:r>
          </a:p>
        </p:txBody>
      </p:sp>
      <p:sp>
        <p:nvSpPr>
          <p:cNvPr id="4" name="Slide Number Placeholder 3"/>
          <p:cNvSpPr>
            <a:spLocks noGrp="1"/>
          </p:cNvSpPr>
          <p:nvPr>
            <p:ph type="sldNum" sz="quarter" idx="5"/>
          </p:nvPr>
        </p:nvSpPr>
        <p:spPr/>
        <p:txBody>
          <a:bodyPr/>
          <a:lstStyle/>
          <a:p>
            <a:fld id="{E1B77711-8FF9-4EB4-B3F0-06D2697A8592}" type="slidenum">
              <a:rPr lang="en-US" smtClean="0"/>
              <a:t>12</a:t>
            </a:fld>
            <a:endParaRPr lang="en-US" dirty="0"/>
          </a:p>
        </p:txBody>
      </p:sp>
    </p:spTree>
    <p:extLst>
      <p:ext uri="{BB962C8B-B14F-4D97-AF65-F5344CB8AC3E}">
        <p14:creationId xmlns:p14="http://schemas.microsoft.com/office/powerpoint/2010/main" val="33630958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For group feedback: Considering expanding these fact sheets to included more in-depth coverage/discussion of these key federal laws.</a:t>
            </a:r>
          </a:p>
        </p:txBody>
      </p:sp>
      <p:sp>
        <p:nvSpPr>
          <p:cNvPr id="4" name="Slide Number Placeholder 3"/>
          <p:cNvSpPr>
            <a:spLocks noGrp="1"/>
          </p:cNvSpPr>
          <p:nvPr>
            <p:ph type="sldNum" sz="quarter" idx="5"/>
          </p:nvPr>
        </p:nvSpPr>
        <p:spPr/>
        <p:txBody>
          <a:bodyPr/>
          <a:lstStyle/>
          <a:p>
            <a:fld id="{E1B77711-8FF9-4EB4-B3F0-06D2697A8592}" type="slidenum">
              <a:rPr lang="en-US" smtClean="0"/>
              <a:t>16</a:t>
            </a:fld>
            <a:endParaRPr lang="en-US" dirty="0"/>
          </a:p>
        </p:txBody>
      </p:sp>
    </p:spTree>
    <p:extLst>
      <p:ext uri="{BB962C8B-B14F-4D97-AF65-F5344CB8AC3E}">
        <p14:creationId xmlns:p14="http://schemas.microsoft.com/office/powerpoint/2010/main" val="21552671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1B77711-8FF9-4EB4-B3F0-06D2697A8592}" type="slidenum">
              <a:rPr lang="en-US" smtClean="0"/>
              <a:t>18</a:t>
            </a:fld>
            <a:endParaRPr lang="en-US" dirty="0"/>
          </a:p>
        </p:txBody>
      </p:sp>
    </p:spTree>
    <p:extLst>
      <p:ext uri="{BB962C8B-B14F-4D97-AF65-F5344CB8AC3E}">
        <p14:creationId xmlns:p14="http://schemas.microsoft.com/office/powerpoint/2010/main" val="22839553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See slide on immunity, etc. issues</a:t>
            </a:r>
          </a:p>
        </p:txBody>
      </p:sp>
      <p:sp>
        <p:nvSpPr>
          <p:cNvPr id="4" name="Slide Number Placeholder 3"/>
          <p:cNvSpPr>
            <a:spLocks noGrp="1"/>
          </p:cNvSpPr>
          <p:nvPr>
            <p:ph type="sldNum" sz="quarter" idx="5"/>
          </p:nvPr>
        </p:nvSpPr>
        <p:spPr/>
        <p:txBody>
          <a:bodyPr/>
          <a:lstStyle/>
          <a:p>
            <a:fld id="{E1B77711-8FF9-4EB4-B3F0-06D2697A8592}" type="slidenum">
              <a:rPr lang="en-US" smtClean="0"/>
              <a:t>22</a:t>
            </a:fld>
            <a:endParaRPr lang="en-US" dirty="0"/>
          </a:p>
        </p:txBody>
      </p:sp>
    </p:spTree>
    <p:extLst>
      <p:ext uri="{BB962C8B-B14F-4D97-AF65-F5344CB8AC3E}">
        <p14:creationId xmlns:p14="http://schemas.microsoft.com/office/powerpoint/2010/main" val="13153680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For group feedback: This fact sheet and others in the </a:t>
            </a:r>
            <a:r>
              <a:rPr lang="en-US" dirty="0" err="1"/>
              <a:t>Em</a:t>
            </a:r>
            <a:r>
              <a:rPr lang="en-US" dirty="0"/>
              <a:t> Vol toolkit cover several federal laws (e.g., Fed Tort Claims Act, Vol Protection Act), yet we don’t have stand alone documents for these laws like we do for PAHPA, Stafford Act, etc. in the EAI toolkit. </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Should we create separate documents for the federal laws referenced in this toolkit? (They could also be used in the EAI toolkit)</a:t>
            </a:r>
          </a:p>
        </p:txBody>
      </p:sp>
      <p:sp>
        <p:nvSpPr>
          <p:cNvPr id="4" name="Slide Number Placeholder 3"/>
          <p:cNvSpPr>
            <a:spLocks noGrp="1"/>
          </p:cNvSpPr>
          <p:nvPr>
            <p:ph type="sldNum" sz="quarter" idx="5"/>
          </p:nvPr>
        </p:nvSpPr>
        <p:spPr/>
        <p:txBody>
          <a:bodyPr/>
          <a:lstStyle/>
          <a:p>
            <a:fld id="{E1B77711-8FF9-4EB4-B3F0-06D2697A8592}" type="slidenum">
              <a:rPr lang="en-US" smtClean="0"/>
              <a:t>23</a:t>
            </a:fld>
            <a:endParaRPr lang="en-US" dirty="0"/>
          </a:p>
        </p:txBody>
      </p:sp>
    </p:spTree>
    <p:extLst>
      <p:ext uri="{BB962C8B-B14F-4D97-AF65-F5344CB8AC3E}">
        <p14:creationId xmlns:p14="http://schemas.microsoft.com/office/powerpoint/2010/main" val="18606342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For group feedback: </a:t>
            </a:r>
          </a:p>
          <a:p>
            <a:pPr marL="228600" indent="-228600">
              <a:buAutoNum type="arabicPeriod"/>
            </a:pPr>
            <a:r>
              <a:rPr lang="en-US" dirty="0"/>
              <a:t>Should/can we use the same three issue briefs on liability, immunity and compensation that will be used in the EAI toolkit? OR</a:t>
            </a:r>
          </a:p>
          <a:p>
            <a:pPr marL="228600" indent="-228600">
              <a:buAutoNum type="arabicPeriod"/>
            </a:pPr>
            <a:r>
              <a:rPr lang="en-US" dirty="0"/>
              <a:t>Should we create a separate issue brief for liability, immunity and compensation for volunteers only OR</a:t>
            </a:r>
          </a:p>
          <a:p>
            <a:pPr marL="228600" indent="-228600">
              <a:buAutoNum type="arabicPeriod"/>
            </a:pPr>
            <a:r>
              <a:rPr lang="en-US" dirty="0"/>
              <a:t>Should we do both?</a:t>
            </a:r>
          </a:p>
        </p:txBody>
      </p:sp>
      <p:sp>
        <p:nvSpPr>
          <p:cNvPr id="4" name="Slide Number Placeholder 3"/>
          <p:cNvSpPr>
            <a:spLocks noGrp="1"/>
          </p:cNvSpPr>
          <p:nvPr>
            <p:ph type="sldNum" sz="quarter" idx="5"/>
          </p:nvPr>
        </p:nvSpPr>
        <p:spPr/>
        <p:txBody>
          <a:bodyPr/>
          <a:lstStyle/>
          <a:p>
            <a:fld id="{E1B77711-8FF9-4EB4-B3F0-06D2697A8592}" type="slidenum">
              <a:rPr lang="en-US" smtClean="0"/>
              <a:t>24</a:t>
            </a:fld>
            <a:endParaRPr lang="en-US" dirty="0"/>
          </a:p>
        </p:txBody>
      </p:sp>
    </p:spTree>
    <p:extLst>
      <p:ext uri="{BB962C8B-B14F-4D97-AF65-F5344CB8AC3E}">
        <p14:creationId xmlns:p14="http://schemas.microsoft.com/office/powerpoint/2010/main" val="20544789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B5E056B-7FE8-4974-85E0-512C8D3D0735}" type="datetime1">
              <a:rPr lang="en-US" smtClean="0"/>
              <a:t>7/24/2019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4D7035-AAAF-4940-AF13-4472E6F3D7E8}" type="slidenum">
              <a:rPr lang="en-US" smtClean="0"/>
              <a:t>‹#›</a:t>
            </a:fld>
            <a:endParaRPr lang="en-US" dirty="0"/>
          </a:p>
        </p:txBody>
      </p:sp>
    </p:spTree>
    <p:extLst>
      <p:ext uri="{BB962C8B-B14F-4D97-AF65-F5344CB8AC3E}">
        <p14:creationId xmlns:p14="http://schemas.microsoft.com/office/powerpoint/2010/main" val="176905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3493E61-0157-4FF3-AF66-4A143B1DE0B3}" type="datetime1">
              <a:rPr lang="en-US" smtClean="0"/>
              <a:t>7/24/2019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4D7035-AAAF-4940-AF13-4472E6F3D7E8}" type="slidenum">
              <a:rPr lang="en-US" smtClean="0"/>
              <a:t>‹#›</a:t>
            </a:fld>
            <a:endParaRPr lang="en-US" dirty="0"/>
          </a:p>
        </p:txBody>
      </p:sp>
    </p:spTree>
    <p:extLst>
      <p:ext uri="{BB962C8B-B14F-4D97-AF65-F5344CB8AC3E}">
        <p14:creationId xmlns:p14="http://schemas.microsoft.com/office/powerpoint/2010/main" val="1256268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01F3F50-CD34-45D0-9493-74989023FBF4}" type="datetime1">
              <a:rPr lang="en-US" smtClean="0"/>
              <a:t>7/24/2019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4D7035-AAAF-4940-AF13-4472E6F3D7E8}" type="slidenum">
              <a:rPr lang="en-US" smtClean="0"/>
              <a:t>‹#›</a:t>
            </a:fld>
            <a:endParaRPr lang="en-US" dirty="0"/>
          </a:p>
        </p:txBody>
      </p:sp>
    </p:spTree>
    <p:extLst>
      <p:ext uri="{BB962C8B-B14F-4D97-AF65-F5344CB8AC3E}">
        <p14:creationId xmlns:p14="http://schemas.microsoft.com/office/powerpoint/2010/main" val="3067766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9EDA4F5-DC4B-4C93-A87B-18367933B860}" type="datetime1">
              <a:rPr lang="en-US" smtClean="0"/>
              <a:t>7/24/2019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54D7035-AAAF-4940-AF13-4472E6F3D7E8}" type="slidenum">
              <a:rPr lang="en-US" smtClean="0"/>
              <a:t>‹#›</a:t>
            </a:fld>
            <a:endParaRPr lang="en-US" dirty="0"/>
          </a:p>
        </p:txBody>
      </p:sp>
    </p:spTree>
    <p:extLst>
      <p:ext uri="{BB962C8B-B14F-4D97-AF65-F5344CB8AC3E}">
        <p14:creationId xmlns:p14="http://schemas.microsoft.com/office/powerpoint/2010/main" val="290880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67A779-18E1-4303-A7DC-B2DC5368AC98}" type="datetime1">
              <a:rPr lang="en-US" smtClean="0"/>
              <a:t>7/24/2019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54D7035-AAAF-4940-AF13-4472E6F3D7E8}" type="slidenum">
              <a:rPr lang="en-US" smtClean="0"/>
              <a:t>‹#›</a:t>
            </a:fld>
            <a:endParaRPr lang="en-US" dirty="0"/>
          </a:p>
        </p:txBody>
      </p:sp>
    </p:spTree>
    <p:extLst>
      <p:ext uri="{BB962C8B-B14F-4D97-AF65-F5344CB8AC3E}">
        <p14:creationId xmlns:p14="http://schemas.microsoft.com/office/powerpoint/2010/main" val="1654120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A1C3619-668A-4C35-ABBF-D2165F295593}" type="datetime1">
              <a:rPr lang="en-US" smtClean="0"/>
              <a:t>7/24/2019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54D7035-AAAF-4940-AF13-4472E6F3D7E8}" type="slidenum">
              <a:rPr lang="en-US" smtClean="0"/>
              <a:t>‹#›</a:t>
            </a:fld>
            <a:endParaRPr lang="en-US" dirty="0"/>
          </a:p>
        </p:txBody>
      </p:sp>
    </p:spTree>
    <p:extLst>
      <p:ext uri="{BB962C8B-B14F-4D97-AF65-F5344CB8AC3E}">
        <p14:creationId xmlns:p14="http://schemas.microsoft.com/office/powerpoint/2010/main" val="1893293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881ECA-D591-4307-B5A1-81854C2986F6}" type="datetime1">
              <a:rPr lang="en-US" smtClean="0"/>
              <a:t>7/24/2019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54D7035-AAAF-4940-AF13-4472E6F3D7E8}" type="slidenum">
              <a:rPr lang="en-US" smtClean="0"/>
              <a:t>‹#›</a:t>
            </a:fld>
            <a:endParaRPr lang="en-US" dirty="0"/>
          </a:p>
        </p:txBody>
      </p:sp>
    </p:spTree>
    <p:extLst>
      <p:ext uri="{BB962C8B-B14F-4D97-AF65-F5344CB8AC3E}">
        <p14:creationId xmlns:p14="http://schemas.microsoft.com/office/powerpoint/2010/main" val="2310458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5FE8F79-4C21-4FE1-AB24-397B338C10D6}" type="datetime1">
              <a:rPr lang="en-US" smtClean="0"/>
              <a:t>7/24/2019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54D7035-AAAF-4940-AF13-4472E6F3D7E8}" type="slidenum">
              <a:rPr lang="en-US" smtClean="0"/>
              <a:t>‹#›</a:t>
            </a:fld>
            <a:endParaRPr lang="en-US" dirty="0"/>
          </a:p>
        </p:txBody>
      </p:sp>
    </p:spTree>
    <p:extLst>
      <p:ext uri="{BB962C8B-B14F-4D97-AF65-F5344CB8AC3E}">
        <p14:creationId xmlns:p14="http://schemas.microsoft.com/office/powerpoint/2010/main" val="2559459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07C38BF-CE04-4BA5-8233-9BA9AD91E70A}" type="datetime1">
              <a:rPr lang="en-US" smtClean="0"/>
              <a:t>7/24/2019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54D7035-AAAF-4940-AF13-4472E6F3D7E8}" type="slidenum">
              <a:rPr lang="en-US" smtClean="0"/>
              <a:t>‹#›</a:t>
            </a:fld>
            <a:endParaRPr lang="en-US" dirty="0"/>
          </a:p>
        </p:txBody>
      </p:sp>
    </p:spTree>
    <p:extLst>
      <p:ext uri="{BB962C8B-B14F-4D97-AF65-F5344CB8AC3E}">
        <p14:creationId xmlns:p14="http://schemas.microsoft.com/office/powerpoint/2010/main" val="31839086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942AA1-A35A-4DCE-A344-082F17558AD1}" type="datetime1">
              <a:rPr lang="en-US" smtClean="0"/>
              <a:t>7/24/2019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4D7035-AAAF-4940-AF13-4472E6F3D7E8}" type="slidenum">
              <a:rPr lang="en-US" smtClean="0"/>
              <a:t>‹#›</a:t>
            </a:fld>
            <a:endParaRPr lang="en-US" dirty="0"/>
          </a:p>
        </p:txBody>
      </p:sp>
    </p:spTree>
    <p:extLst>
      <p:ext uri="{BB962C8B-B14F-4D97-AF65-F5344CB8AC3E}">
        <p14:creationId xmlns:p14="http://schemas.microsoft.com/office/powerpoint/2010/main" val="1921789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E54118-14C4-40DE-A124-E069B26DFF3F}" type="datetime1">
              <a:rPr lang="en-US" smtClean="0"/>
              <a:t>7/24/2019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4D7035-AAAF-4940-AF13-4472E6F3D7E8}" type="slidenum">
              <a:rPr lang="en-US" smtClean="0"/>
              <a:t>‹#›</a:t>
            </a:fld>
            <a:endParaRPr lang="en-US" dirty="0"/>
          </a:p>
        </p:txBody>
      </p:sp>
    </p:spTree>
    <p:extLst>
      <p:ext uri="{BB962C8B-B14F-4D97-AF65-F5344CB8AC3E}">
        <p14:creationId xmlns:p14="http://schemas.microsoft.com/office/powerpoint/2010/main" val="3721504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09BD8E-D370-418C-B46C-0C85284D0251}" type="datetime1">
              <a:rPr lang="en-US" smtClean="0"/>
              <a:t>7/24/2019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4D7035-AAAF-4940-AF13-4472E6F3D7E8}" type="slidenum">
              <a:rPr lang="en-US" smtClean="0"/>
              <a:t>‹#›</a:t>
            </a:fld>
            <a:endParaRPr lang="en-US" dirty="0"/>
          </a:p>
        </p:txBody>
      </p:sp>
    </p:spTree>
    <p:extLst>
      <p:ext uri="{BB962C8B-B14F-4D97-AF65-F5344CB8AC3E}">
        <p14:creationId xmlns:p14="http://schemas.microsoft.com/office/powerpoint/2010/main" val="24288414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C8942-FD7B-4295-B9AF-4B0E137B7BD3}"/>
              </a:ext>
            </a:extLst>
          </p:cNvPr>
          <p:cNvSpPr>
            <a:spLocks noGrp="1"/>
          </p:cNvSpPr>
          <p:nvPr>
            <p:ph type="ctrTitle"/>
          </p:nvPr>
        </p:nvSpPr>
        <p:spPr/>
        <p:txBody>
          <a:bodyPr anchor="ctr">
            <a:normAutofit/>
          </a:bodyPr>
          <a:lstStyle/>
          <a:p>
            <a:r>
              <a:rPr lang="en-US" sz="5400" b="1" i="1" dirty="0"/>
              <a:t>Legal</a:t>
            </a:r>
            <a:r>
              <a:rPr lang="en-US" sz="5400" b="1" dirty="0"/>
              <a:t> </a:t>
            </a:r>
            <a:r>
              <a:rPr lang="en-US" sz="5400" b="1" i="1" dirty="0"/>
              <a:t>Preparedness Toolkit Project</a:t>
            </a:r>
          </a:p>
        </p:txBody>
      </p:sp>
      <p:sp>
        <p:nvSpPr>
          <p:cNvPr id="3" name="Subtitle 2">
            <a:extLst>
              <a:ext uri="{FF2B5EF4-FFF2-40B4-BE49-F238E27FC236}">
                <a16:creationId xmlns:a16="http://schemas.microsoft.com/office/drawing/2014/main" id="{A8949E74-E979-42D1-A039-03A5586F1CFB}"/>
              </a:ext>
            </a:extLst>
          </p:cNvPr>
          <p:cNvSpPr>
            <a:spLocks noGrp="1"/>
          </p:cNvSpPr>
          <p:nvPr>
            <p:ph type="subTitle" idx="1"/>
          </p:nvPr>
        </p:nvSpPr>
        <p:spPr/>
        <p:txBody>
          <a:bodyPr>
            <a:normAutofit/>
          </a:bodyPr>
          <a:lstStyle/>
          <a:p>
            <a:r>
              <a:rPr lang="en-US" sz="4800" dirty="0"/>
              <a:t>Revision Plan – Group 1</a:t>
            </a:r>
          </a:p>
          <a:p>
            <a:r>
              <a:rPr lang="en-US" sz="4800" dirty="0"/>
              <a:t>July 23, 2019</a:t>
            </a:r>
          </a:p>
        </p:txBody>
      </p:sp>
      <p:sp>
        <p:nvSpPr>
          <p:cNvPr id="4" name="Slide Number Placeholder 3">
            <a:extLst>
              <a:ext uri="{FF2B5EF4-FFF2-40B4-BE49-F238E27FC236}">
                <a16:creationId xmlns:a16="http://schemas.microsoft.com/office/drawing/2014/main" id="{47EA555F-88B7-4240-8569-C4454D06EF38}"/>
              </a:ext>
            </a:extLst>
          </p:cNvPr>
          <p:cNvSpPr>
            <a:spLocks noGrp="1"/>
          </p:cNvSpPr>
          <p:nvPr>
            <p:ph type="sldNum" sz="quarter" idx="12"/>
          </p:nvPr>
        </p:nvSpPr>
        <p:spPr/>
        <p:txBody>
          <a:bodyPr/>
          <a:lstStyle/>
          <a:p>
            <a:fld id="{C54D7035-AAAF-4940-AF13-4472E6F3D7E8}" type="slidenum">
              <a:rPr lang="en-US" smtClean="0"/>
              <a:t>1</a:t>
            </a:fld>
            <a:endParaRPr lang="en-US" dirty="0"/>
          </a:p>
        </p:txBody>
      </p:sp>
    </p:spTree>
    <p:extLst>
      <p:ext uri="{BB962C8B-B14F-4D97-AF65-F5344CB8AC3E}">
        <p14:creationId xmlns:p14="http://schemas.microsoft.com/office/powerpoint/2010/main" val="31409431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88EDC-B19C-4152-863E-40E459A64A44}"/>
              </a:ext>
            </a:extLst>
          </p:cNvPr>
          <p:cNvSpPr>
            <a:spLocks noGrp="1"/>
          </p:cNvSpPr>
          <p:nvPr>
            <p:ph type="title"/>
          </p:nvPr>
        </p:nvSpPr>
        <p:spPr>
          <a:solidFill>
            <a:schemeClr val="accent3">
              <a:lumMod val="20000"/>
              <a:lumOff val="80000"/>
            </a:schemeClr>
          </a:solidFill>
        </p:spPr>
        <p:txBody>
          <a:bodyPr/>
          <a:lstStyle/>
          <a:p>
            <a:r>
              <a:rPr lang="en-US" b="1" i="1" dirty="0"/>
              <a:t>Refresher: </a:t>
            </a:r>
            <a:r>
              <a:rPr lang="en-US" b="1" dirty="0"/>
              <a:t>Current Document Types</a:t>
            </a:r>
          </a:p>
        </p:txBody>
      </p:sp>
      <p:sp>
        <p:nvSpPr>
          <p:cNvPr id="3" name="Content Placeholder 2">
            <a:extLst>
              <a:ext uri="{FF2B5EF4-FFF2-40B4-BE49-F238E27FC236}">
                <a16:creationId xmlns:a16="http://schemas.microsoft.com/office/drawing/2014/main" id="{ECFA157A-52C3-4AA4-86A1-017CD6C089C7}"/>
              </a:ext>
            </a:extLst>
          </p:cNvPr>
          <p:cNvSpPr>
            <a:spLocks noGrp="1"/>
          </p:cNvSpPr>
          <p:nvPr>
            <p:ph idx="1"/>
          </p:nvPr>
        </p:nvSpPr>
        <p:spPr>
          <a:xfrm>
            <a:off x="838200" y="1825625"/>
            <a:ext cx="10807700" cy="4351338"/>
          </a:xfrm>
        </p:spPr>
        <p:txBody>
          <a:bodyPr>
            <a:normAutofit lnSpcReduction="10000"/>
          </a:bodyPr>
          <a:lstStyle/>
          <a:p>
            <a:r>
              <a:rPr lang="en-US" sz="2400" b="1" dirty="0"/>
              <a:t>Executive Overviews</a:t>
            </a:r>
            <a:br>
              <a:rPr lang="en-US" sz="2400" dirty="0"/>
            </a:br>
            <a:r>
              <a:rPr lang="en-US" sz="2400" dirty="0"/>
              <a:t>One-page snapshots of key concepts and issues</a:t>
            </a:r>
          </a:p>
          <a:p>
            <a:r>
              <a:rPr lang="en-US" sz="2400" b="1" dirty="0"/>
              <a:t>Fact Sheets</a:t>
            </a:r>
            <a:br>
              <a:rPr lang="en-US" sz="2400" dirty="0"/>
            </a:br>
            <a:r>
              <a:rPr lang="en-US" sz="2400" dirty="0"/>
              <a:t>One-page documents addressing fundamental issues or legal authorities</a:t>
            </a:r>
          </a:p>
          <a:p>
            <a:r>
              <a:rPr lang="en-US" sz="2400" b="1" dirty="0"/>
              <a:t>Issue Briefs</a:t>
            </a:r>
            <a:br>
              <a:rPr lang="en-US" sz="2400" dirty="0"/>
            </a:br>
            <a:r>
              <a:rPr lang="en-US" sz="2400" dirty="0"/>
              <a:t>In-depth information and analyses of fundamental issues</a:t>
            </a:r>
          </a:p>
          <a:p>
            <a:r>
              <a:rPr lang="en-US" sz="2400" b="1" dirty="0"/>
              <a:t>State Analysis Guides</a:t>
            </a:r>
            <a:br>
              <a:rPr lang="en-US" sz="2400" dirty="0"/>
            </a:br>
            <a:r>
              <a:rPr lang="en-US" sz="2400" dirty="0"/>
              <a:t>Aids to assist states in identifying / analyzing their statutes, regulations, and policies</a:t>
            </a:r>
          </a:p>
          <a:p>
            <a:r>
              <a:rPr lang="en-US" sz="2400" b="1" dirty="0"/>
              <a:t>Current Issues and Updates</a:t>
            </a:r>
            <a:br>
              <a:rPr lang="en-US" sz="2000" dirty="0"/>
            </a:br>
            <a:r>
              <a:rPr lang="en-US" sz="2400" dirty="0"/>
              <a:t>Periodic updates on new and evolving issues</a:t>
            </a:r>
          </a:p>
          <a:p>
            <a:r>
              <a:rPr lang="en-US" sz="2400" b="1" dirty="0"/>
              <a:t>Resource Materials</a:t>
            </a:r>
            <a:br>
              <a:rPr lang="en-US" sz="2400" dirty="0"/>
            </a:br>
            <a:r>
              <a:rPr lang="en-US" sz="2400" dirty="0"/>
              <a:t>Bibliographies and links to key agencies, organization, laws, and other documents</a:t>
            </a:r>
          </a:p>
          <a:p>
            <a:endParaRPr lang="en-US" dirty="0"/>
          </a:p>
        </p:txBody>
      </p:sp>
      <p:sp>
        <p:nvSpPr>
          <p:cNvPr id="4" name="Slide Number Placeholder 3">
            <a:extLst>
              <a:ext uri="{FF2B5EF4-FFF2-40B4-BE49-F238E27FC236}">
                <a16:creationId xmlns:a16="http://schemas.microsoft.com/office/drawing/2014/main" id="{B8A12863-27DE-4BEA-9219-0BF37D41236B}"/>
              </a:ext>
            </a:extLst>
          </p:cNvPr>
          <p:cNvSpPr>
            <a:spLocks noGrp="1"/>
          </p:cNvSpPr>
          <p:nvPr>
            <p:ph type="sldNum" sz="quarter" idx="12"/>
          </p:nvPr>
        </p:nvSpPr>
        <p:spPr/>
        <p:txBody>
          <a:bodyPr/>
          <a:lstStyle/>
          <a:p>
            <a:fld id="{C54D7035-AAAF-4940-AF13-4472E6F3D7E8}" type="slidenum">
              <a:rPr lang="en-US" smtClean="0"/>
              <a:t>2</a:t>
            </a:fld>
            <a:endParaRPr lang="en-US" dirty="0"/>
          </a:p>
        </p:txBody>
      </p:sp>
    </p:spTree>
    <p:extLst>
      <p:ext uri="{BB962C8B-B14F-4D97-AF65-F5344CB8AC3E}">
        <p14:creationId xmlns:p14="http://schemas.microsoft.com/office/powerpoint/2010/main" val="2742018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865EE-E15C-41F2-9E02-87D9FB552E6B}"/>
              </a:ext>
            </a:extLst>
          </p:cNvPr>
          <p:cNvSpPr>
            <a:spLocks noGrp="1"/>
          </p:cNvSpPr>
          <p:nvPr>
            <p:ph type="title"/>
          </p:nvPr>
        </p:nvSpPr>
        <p:spPr>
          <a:solidFill>
            <a:schemeClr val="accent3">
              <a:lumMod val="20000"/>
              <a:lumOff val="80000"/>
            </a:schemeClr>
          </a:solidFill>
        </p:spPr>
        <p:txBody>
          <a:bodyPr/>
          <a:lstStyle/>
          <a:p>
            <a:r>
              <a:rPr lang="en-US" b="1" dirty="0"/>
              <a:t>Revisions Across All Toolkits</a:t>
            </a:r>
          </a:p>
        </p:txBody>
      </p:sp>
      <p:sp>
        <p:nvSpPr>
          <p:cNvPr id="3" name="Content Placeholder 2">
            <a:extLst>
              <a:ext uri="{FF2B5EF4-FFF2-40B4-BE49-F238E27FC236}">
                <a16:creationId xmlns:a16="http://schemas.microsoft.com/office/drawing/2014/main" id="{0DD30E99-7EF6-48B1-A308-40FE14EC40F3}"/>
              </a:ext>
            </a:extLst>
          </p:cNvPr>
          <p:cNvSpPr>
            <a:spLocks noGrp="1"/>
          </p:cNvSpPr>
          <p:nvPr>
            <p:ph idx="1"/>
          </p:nvPr>
        </p:nvSpPr>
        <p:spPr/>
        <p:txBody>
          <a:bodyPr/>
          <a:lstStyle/>
          <a:p>
            <a:r>
              <a:rPr lang="en-US" dirty="0"/>
              <a:t>Overall goals of revision</a:t>
            </a:r>
          </a:p>
          <a:p>
            <a:pPr lvl="1">
              <a:lnSpc>
                <a:spcPct val="100000"/>
              </a:lnSpc>
              <a:spcAft>
                <a:spcPts val="600"/>
              </a:spcAft>
            </a:pPr>
            <a:r>
              <a:rPr lang="en-US" dirty="0"/>
              <a:t>Update contents</a:t>
            </a:r>
          </a:p>
          <a:p>
            <a:pPr lvl="1">
              <a:lnSpc>
                <a:spcPct val="100000"/>
              </a:lnSpc>
              <a:spcAft>
                <a:spcPts val="600"/>
              </a:spcAft>
            </a:pPr>
            <a:r>
              <a:rPr lang="en-US" dirty="0"/>
              <a:t>Streamline the various types of documents in the toolkits</a:t>
            </a:r>
          </a:p>
          <a:p>
            <a:pPr lvl="1">
              <a:lnSpc>
                <a:spcPct val="100000"/>
              </a:lnSpc>
              <a:spcAft>
                <a:spcPts val="600"/>
              </a:spcAft>
            </a:pPr>
            <a:r>
              <a:rPr lang="en-US" dirty="0"/>
              <a:t>Eliminate redundancies among and within documents</a:t>
            </a:r>
          </a:p>
          <a:p>
            <a:pPr lvl="1">
              <a:lnSpc>
                <a:spcPct val="100000"/>
              </a:lnSpc>
              <a:spcAft>
                <a:spcPts val="600"/>
              </a:spcAft>
            </a:pPr>
            <a:r>
              <a:rPr lang="en-US" dirty="0"/>
              <a:t>Create documents that can be used in more than one toolkit</a:t>
            </a:r>
          </a:p>
          <a:p>
            <a:pPr lvl="1">
              <a:lnSpc>
                <a:spcPct val="100000"/>
              </a:lnSpc>
              <a:spcAft>
                <a:spcPts val="600"/>
              </a:spcAft>
            </a:pPr>
            <a:r>
              <a:rPr lang="en-US" dirty="0"/>
              <a:t>Reorganize the way toolkit documents are presented</a:t>
            </a:r>
          </a:p>
          <a:p>
            <a:pPr>
              <a:lnSpc>
                <a:spcPct val="100000"/>
              </a:lnSpc>
              <a:spcAft>
                <a:spcPts val="600"/>
              </a:spcAft>
            </a:pPr>
            <a:r>
              <a:rPr lang="en-US" dirty="0"/>
              <a:t>Create framework for addition of future documents/toolkits</a:t>
            </a:r>
          </a:p>
        </p:txBody>
      </p:sp>
      <p:sp>
        <p:nvSpPr>
          <p:cNvPr id="4" name="Slide Number Placeholder 3">
            <a:extLst>
              <a:ext uri="{FF2B5EF4-FFF2-40B4-BE49-F238E27FC236}">
                <a16:creationId xmlns:a16="http://schemas.microsoft.com/office/drawing/2014/main" id="{0B66DE8D-3CF5-484A-808E-4E10C29A38C9}"/>
              </a:ext>
            </a:extLst>
          </p:cNvPr>
          <p:cNvSpPr>
            <a:spLocks noGrp="1"/>
          </p:cNvSpPr>
          <p:nvPr>
            <p:ph type="sldNum" sz="quarter" idx="12"/>
          </p:nvPr>
        </p:nvSpPr>
        <p:spPr/>
        <p:txBody>
          <a:bodyPr/>
          <a:lstStyle/>
          <a:p>
            <a:fld id="{C54D7035-AAAF-4940-AF13-4472E6F3D7E8}" type="slidenum">
              <a:rPr lang="en-US" smtClean="0"/>
              <a:t>3</a:t>
            </a:fld>
            <a:endParaRPr lang="en-US" dirty="0"/>
          </a:p>
        </p:txBody>
      </p:sp>
    </p:spTree>
    <p:extLst>
      <p:ext uri="{BB962C8B-B14F-4D97-AF65-F5344CB8AC3E}">
        <p14:creationId xmlns:p14="http://schemas.microsoft.com/office/powerpoint/2010/main" val="1794508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2D4AD-F108-40E3-A2B8-BC188A089BC0}"/>
              </a:ext>
            </a:extLst>
          </p:cNvPr>
          <p:cNvSpPr>
            <a:spLocks noGrp="1"/>
          </p:cNvSpPr>
          <p:nvPr>
            <p:ph type="title"/>
          </p:nvPr>
        </p:nvSpPr>
        <p:spPr>
          <a:solidFill>
            <a:schemeClr val="accent3">
              <a:lumMod val="20000"/>
              <a:lumOff val="80000"/>
            </a:schemeClr>
          </a:solidFill>
        </p:spPr>
        <p:txBody>
          <a:bodyPr/>
          <a:lstStyle/>
          <a:p>
            <a:r>
              <a:rPr lang="en-US" b="1" dirty="0"/>
              <a:t>Streamlined Document Types</a:t>
            </a:r>
          </a:p>
        </p:txBody>
      </p:sp>
      <p:sp>
        <p:nvSpPr>
          <p:cNvPr id="3" name="Content Placeholder 2">
            <a:extLst>
              <a:ext uri="{FF2B5EF4-FFF2-40B4-BE49-F238E27FC236}">
                <a16:creationId xmlns:a16="http://schemas.microsoft.com/office/drawing/2014/main" id="{0C339553-BFF4-41F8-976B-5885AF6D9A88}"/>
              </a:ext>
            </a:extLst>
          </p:cNvPr>
          <p:cNvSpPr>
            <a:spLocks noGrp="1"/>
          </p:cNvSpPr>
          <p:nvPr>
            <p:ph sz="half" idx="1"/>
          </p:nvPr>
        </p:nvSpPr>
        <p:spPr>
          <a:xfrm>
            <a:off x="838200" y="1825624"/>
            <a:ext cx="5181600" cy="4667245"/>
          </a:xfrm>
        </p:spPr>
        <p:txBody>
          <a:bodyPr>
            <a:noAutofit/>
          </a:bodyPr>
          <a:lstStyle/>
          <a:p>
            <a:pPr marL="0" indent="0">
              <a:buNone/>
            </a:pPr>
            <a:r>
              <a:rPr lang="en-US" sz="3200" b="1" dirty="0"/>
              <a:t>Current Toolkits</a:t>
            </a:r>
          </a:p>
          <a:p>
            <a:pPr marL="0" indent="0">
              <a:lnSpc>
                <a:spcPts val="2600"/>
              </a:lnSpc>
              <a:spcBef>
                <a:spcPts val="1200"/>
              </a:spcBef>
              <a:buNone/>
            </a:pPr>
            <a:r>
              <a:rPr lang="en-US" sz="3200" dirty="0"/>
              <a:t>Executive Overviews</a:t>
            </a:r>
            <a:br>
              <a:rPr lang="en-US" sz="3200" dirty="0"/>
            </a:br>
            <a:endParaRPr lang="en-US" sz="3200" dirty="0"/>
          </a:p>
          <a:p>
            <a:pPr marL="0" indent="0">
              <a:lnSpc>
                <a:spcPts val="2600"/>
              </a:lnSpc>
              <a:spcBef>
                <a:spcPts val="600"/>
              </a:spcBef>
              <a:buNone/>
            </a:pPr>
            <a:r>
              <a:rPr lang="en-US" sz="3200" dirty="0"/>
              <a:t>Fact Sheets</a:t>
            </a:r>
          </a:p>
          <a:p>
            <a:pPr marL="0" indent="0">
              <a:lnSpc>
                <a:spcPts val="2600"/>
              </a:lnSpc>
              <a:spcBef>
                <a:spcPts val="600"/>
              </a:spcBef>
              <a:buNone/>
            </a:pPr>
            <a:br>
              <a:rPr lang="en-US" sz="3200" dirty="0"/>
            </a:br>
            <a:r>
              <a:rPr lang="en-US" sz="3200" dirty="0"/>
              <a:t>Issue Briefs</a:t>
            </a:r>
            <a:br>
              <a:rPr lang="en-US" sz="3200" dirty="0"/>
            </a:br>
            <a:endParaRPr lang="en-US" sz="3200" dirty="0"/>
          </a:p>
          <a:p>
            <a:pPr marL="0" indent="0">
              <a:lnSpc>
                <a:spcPts val="2600"/>
              </a:lnSpc>
              <a:spcBef>
                <a:spcPts val="600"/>
              </a:spcBef>
              <a:buNone/>
            </a:pPr>
            <a:r>
              <a:rPr lang="en-US" sz="3200" dirty="0"/>
              <a:t>State Analysis Guides</a:t>
            </a:r>
            <a:br>
              <a:rPr lang="en-US" sz="3200" dirty="0"/>
            </a:br>
            <a:endParaRPr lang="en-US" sz="3200" dirty="0"/>
          </a:p>
          <a:p>
            <a:pPr marL="0" indent="0">
              <a:lnSpc>
                <a:spcPts val="2600"/>
              </a:lnSpc>
              <a:spcBef>
                <a:spcPts val="600"/>
              </a:spcBef>
              <a:buNone/>
            </a:pPr>
            <a:r>
              <a:rPr lang="en-US" sz="3200" dirty="0"/>
              <a:t>Resource Materials</a:t>
            </a:r>
          </a:p>
          <a:p>
            <a:pPr marL="0" indent="0">
              <a:lnSpc>
                <a:spcPts val="2600"/>
              </a:lnSpc>
              <a:spcBef>
                <a:spcPts val="600"/>
              </a:spcBef>
              <a:buNone/>
            </a:pPr>
            <a:endParaRPr lang="en-US" sz="3200" dirty="0"/>
          </a:p>
          <a:p>
            <a:pPr marL="0" indent="0">
              <a:lnSpc>
                <a:spcPts val="2600"/>
              </a:lnSpc>
              <a:spcBef>
                <a:spcPts val="0"/>
              </a:spcBef>
              <a:buNone/>
            </a:pPr>
            <a:r>
              <a:rPr lang="en-US" sz="3200" dirty="0"/>
              <a:t>Current Issues &amp; Updates</a:t>
            </a:r>
          </a:p>
        </p:txBody>
      </p:sp>
      <p:sp>
        <p:nvSpPr>
          <p:cNvPr id="4" name="Content Placeholder 3">
            <a:extLst>
              <a:ext uri="{FF2B5EF4-FFF2-40B4-BE49-F238E27FC236}">
                <a16:creationId xmlns:a16="http://schemas.microsoft.com/office/drawing/2014/main" id="{3766A653-A8D5-49D5-AF59-1697143CF02B}"/>
              </a:ext>
            </a:extLst>
          </p:cNvPr>
          <p:cNvSpPr>
            <a:spLocks noGrp="1"/>
          </p:cNvSpPr>
          <p:nvPr>
            <p:ph sz="half" idx="2"/>
          </p:nvPr>
        </p:nvSpPr>
        <p:spPr>
          <a:xfrm>
            <a:off x="6407240" y="1818917"/>
            <a:ext cx="5181600" cy="1325553"/>
          </a:xfrm>
        </p:spPr>
        <p:txBody>
          <a:bodyPr>
            <a:noAutofit/>
          </a:bodyPr>
          <a:lstStyle/>
          <a:p>
            <a:pPr marL="0" indent="0">
              <a:buNone/>
            </a:pPr>
            <a:r>
              <a:rPr lang="en-US" sz="3200" b="1" dirty="0"/>
              <a:t>Revised Toolkits</a:t>
            </a:r>
          </a:p>
          <a:p>
            <a:pPr marL="0" indent="0">
              <a:buNone/>
            </a:pPr>
            <a:r>
              <a:rPr lang="en-US" sz="3200" dirty="0"/>
              <a:t>Executive Summary</a:t>
            </a:r>
            <a:br>
              <a:rPr lang="en-US" sz="3200" dirty="0"/>
            </a:br>
            <a:br>
              <a:rPr lang="en-US" sz="3200" dirty="0"/>
            </a:br>
            <a:br>
              <a:rPr lang="en-US" sz="3200" dirty="0"/>
            </a:br>
            <a:endParaRPr lang="en-US" sz="3200" dirty="0"/>
          </a:p>
          <a:p>
            <a:pPr marL="0" indent="0">
              <a:buNone/>
            </a:pPr>
            <a:br>
              <a:rPr lang="en-US" sz="3200" dirty="0"/>
            </a:br>
            <a:br>
              <a:rPr lang="en-US" sz="3200" dirty="0"/>
            </a:br>
            <a:endParaRPr lang="en-US" sz="3200" b="1" dirty="0"/>
          </a:p>
        </p:txBody>
      </p:sp>
      <p:sp>
        <p:nvSpPr>
          <p:cNvPr id="5" name="Slide Number Placeholder 4">
            <a:extLst>
              <a:ext uri="{FF2B5EF4-FFF2-40B4-BE49-F238E27FC236}">
                <a16:creationId xmlns:a16="http://schemas.microsoft.com/office/drawing/2014/main" id="{83C054B4-F8C1-41BB-8E97-1746CF73BB3C}"/>
              </a:ext>
            </a:extLst>
          </p:cNvPr>
          <p:cNvSpPr>
            <a:spLocks noGrp="1"/>
          </p:cNvSpPr>
          <p:nvPr>
            <p:ph type="sldNum" sz="quarter" idx="12"/>
          </p:nvPr>
        </p:nvSpPr>
        <p:spPr/>
        <p:txBody>
          <a:bodyPr/>
          <a:lstStyle/>
          <a:p>
            <a:fld id="{C54D7035-AAAF-4940-AF13-4472E6F3D7E8}" type="slidenum">
              <a:rPr lang="en-US" smtClean="0"/>
              <a:t>4</a:t>
            </a:fld>
            <a:endParaRPr lang="en-US" dirty="0"/>
          </a:p>
        </p:txBody>
      </p:sp>
      <p:cxnSp>
        <p:nvCxnSpPr>
          <p:cNvPr id="7" name="Straight Arrow Connector 6">
            <a:extLst>
              <a:ext uri="{FF2B5EF4-FFF2-40B4-BE49-F238E27FC236}">
                <a16:creationId xmlns:a16="http://schemas.microsoft.com/office/drawing/2014/main" id="{673CABCD-919E-46F4-BE69-945407A0E2EB}"/>
              </a:ext>
            </a:extLst>
          </p:cNvPr>
          <p:cNvCxnSpPr/>
          <p:nvPr/>
        </p:nvCxnSpPr>
        <p:spPr>
          <a:xfrm>
            <a:off x="4514850" y="2698750"/>
            <a:ext cx="1657352"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6948C774-4058-4517-AC37-95BFCCFBF4F2}"/>
              </a:ext>
            </a:extLst>
          </p:cNvPr>
          <p:cNvCxnSpPr>
            <a:cxnSpLocks/>
          </p:cNvCxnSpPr>
          <p:nvPr/>
        </p:nvCxnSpPr>
        <p:spPr>
          <a:xfrm>
            <a:off x="3035300" y="3490205"/>
            <a:ext cx="3111502" cy="264711"/>
          </a:xfrm>
          <a:prstGeom prst="bent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9B67C3B0-3FAF-4EEE-8C86-CC74BACA72C3}"/>
              </a:ext>
            </a:extLst>
          </p:cNvPr>
          <p:cNvCxnSpPr>
            <a:cxnSpLocks/>
          </p:cNvCxnSpPr>
          <p:nvPr/>
        </p:nvCxnSpPr>
        <p:spPr>
          <a:xfrm flipV="1">
            <a:off x="3035300" y="4011179"/>
            <a:ext cx="3111502" cy="180651"/>
          </a:xfrm>
          <a:prstGeom prst="bentConnector3">
            <a:avLst>
              <a:gd name="adj1" fmla="val 50414"/>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392D74A1-A152-4C90-8A3B-CE4A0D53B852}"/>
              </a:ext>
            </a:extLst>
          </p:cNvPr>
          <p:cNvSpPr txBox="1"/>
          <p:nvPr/>
        </p:nvSpPr>
        <p:spPr>
          <a:xfrm>
            <a:off x="6400061" y="3534433"/>
            <a:ext cx="4953739" cy="584775"/>
          </a:xfrm>
          <a:prstGeom prst="rect">
            <a:avLst/>
          </a:prstGeom>
          <a:noFill/>
        </p:spPr>
        <p:txBody>
          <a:bodyPr wrap="square" rtlCol="0">
            <a:spAutoFit/>
          </a:bodyPr>
          <a:lstStyle/>
          <a:p>
            <a:r>
              <a:rPr lang="en-US" sz="3200" dirty="0"/>
              <a:t>Issue Briefs</a:t>
            </a:r>
          </a:p>
        </p:txBody>
      </p:sp>
      <p:sp>
        <p:nvSpPr>
          <p:cNvPr id="14" name="TextBox 13">
            <a:extLst>
              <a:ext uri="{FF2B5EF4-FFF2-40B4-BE49-F238E27FC236}">
                <a16:creationId xmlns:a16="http://schemas.microsoft.com/office/drawing/2014/main" id="{CE92E295-EDDC-4E02-A688-6886CA035298}"/>
              </a:ext>
            </a:extLst>
          </p:cNvPr>
          <p:cNvSpPr txBox="1"/>
          <p:nvPr/>
        </p:nvSpPr>
        <p:spPr>
          <a:xfrm>
            <a:off x="6400060" y="4534927"/>
            <a:ext cx="4953739" cy="584775"/>
          </a:xfrm>
          <a:prstGeom prst="rect">
            <a:avLst/>
          </a:prstGeom>
          <a:noFill/>
        </p:spPr>
        <p:txBody>
          <a:bodyPr wrap="square" rtlCol="0">
            <a:spAutoFit/>
          </a:bodyPr>
          <a:lstStyle/>
          <a:p>
            <a:r>
              <a:rPr lang="en-US" sz="3200" dirty="0"/>
              <a:t>Practice Guides</a:t>
            </a:r>
          </a:p>
        </p:txBody>
      </p:sp>
      <p:cxnSp>
        <p:nvCxnSpPr>
          <p:cNvPr id="15" name="Straight Arrow Connector 14">
            <a:extLst>
              <a:ext uri="{FF2B5EF4-FFF2-40B4-BE49-F238E27FC236}">
                <a16:creationId xmlns:a16="http://schemas.microsoft.com/office/drawing/2014/main" id="{752D0773-E221-4629-9552-630458DFCBE0}"/>
              </a:ext>
            </a:extLst>
          </p:cNvPr>
          <p:cNvCxnSpPr/>
          <p:nvPr/>
        </p:nvCxnSpPr>
        <p:spPr>
          <a:xfrm>
            <a:off x="4616451" y="4827314"/>
            <a:ext cx="1657352"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A2C257B9-ADD9-463F-A3D3-92EEF9669CA5}"/>
              </a:ext>
            </a:extLst>
          </p:cNvPr>
          <p:cNvSpPr txBox="1"/>
          <p:nvPr/>
        </p:nvSpPr>
        <p:spPr>
          <a:xfrm>
            <a:off x="6407240" y="5310783"/>
            <a:ext cx="4953739" cy="584775"/>
          </a:xfrm>
          <a:prstGeom prst="rect">
            <a:avLst/>
          </a:prstGeom>
          <a:noFill/>
        </p:spPr>
        <p:txBody>
          <a:bodyPr wrap="square" rtlCol="0">
            <a:spAutoFit/>
          </a:bodyPr>
          <a:lstStyle/>
          <a:p>
            <a:r>
              <a:rPr lang="en-US" sz="3200" dirty="0"/>
              <a:t>TBD</a:t>
            </a:r>
          </a:p>
        </p:txBody>
      </p:sp>
      <p:sp>
        <p:nvSpPr>
          <p:cNvPr id="22" name="TextBox 21">
            <a:extLst>
              <a:ext uri="{FF2B5EF4-FFF2-40B4-BE49-F238E27FC236}">
                <a16:creationId xmlns:a16="http://schemas.microsoft.com/office/drawing/2014/main" id="{FFAC4AD4-56E7-4C50-9447-015A2A4C5C16}"/>
              </a:ext>
            </a:extLst>
          </p:cNvPr>
          <p:cNvSpPr txBox="1"/>
          <p:nvPr/>
        </p:nvSpPr>
        <p:spPr>
          <a:xfrm>
            <a:off x="6400059" y="6038206"/>
            <a:ext cx="4953739" cy="584775"/>
          </a:xfrm>
          <a:prstGeom prst="rect">
            <a:avLst/>
          </a:prstGeom>
          <a:noFill/>
        </p:spPr>
        <p:txBody>
          <a:bodyPr wrap="square" rtlCol="0">
            <a:spAutoFit/>
          </a:bodyPr>
          <a:lstStyle/>
          <a:p>
            <a:r>
              <a:rPr lang="en-US" sz="3200" dirty="0"/>
              <a:t>TBD</a:t>
            </a:r>
          </a:p>
        </p:txBody>
      </p:sp>
      <p:cxnSp>
        <p:nvCxnSpPr>
          <p:cNvPr id="23" name="Straight Arrow Connector 22">
            <a:extLst>
              <a:ext uri="{FF2B5EF4-FFF2-40B4-BE49-F238E27FC236}">
                <a16:creationId xmlns:a16="http://schemas.microsoft.com/office/drawing/2014/main" id="{DF25B15A-B98D-411D-B9F7-CAC869950741}"/>
              </a:ext>
            </a:extLst>
          </p:cNvPr>
          <p:cNvCxnSpPr/>
          <p:nvPr/>
        </p:nvCxnSpPr>
        <p:spPr>
          <a:xfrm>
            <a:off x="4591051" y="5585021"/>
            <a:ext cx="1657352"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53294B73-14F6-43A1-9399-22318D52B08D}"/>
              </a:ext>
            </a:extLst>
          </p:cNvPr>
          <p:cNvCxnSpPr>
            <a:cxnSpLocks/>
          </p:cNvCxnSpPr>
          <p:nvPr/>
        </p:nvCxnSpPr>
        <p:spPr>
          <a:xfrm>
            <a:off x="5215949" y="6356350"/>
            <a:ext cx="1114023"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9161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09A5E89-0A57-4A17-9306-FFC084345811}"/>
              </a:ext>
            </a:extLst>
          </p:cNvPr>
          <p:cNvSpPr>
            <a:spLocks noGrp="1"/>
          </p:cNvSpPr>
          <p:nvPr>
            <p:ph type="title"/>
          </p:nvPr>
        </p:nvSpPr>
        <p:spPr>
          <a:solidFill>
            <a:schemeClr val="accent3">
              <a:lumMod val="20000"/>
              <a:lumOff val="80000"/>
            </a:schemeClr>
          </a:solidFill>
        </p:spPr>
        <p:txBody>
          <a:bodyPr/>
          <a:lstStyle/>
          <a:p>
            <a:r>
              <a:rPr lang="en-US" b="1" dirty="0"/>
              <a:t>Revised Document Types</a:t>
            </a:r>
          </a:p>
        </p:txBody>
      </p:sp>
      <p:sp>
        <p:nvSpPr>
          <p:cNvPr id="9" name="Content Placeholder 8">
            <a:extLst>
              <a:ext uri="{FF2B5EF4-FFF2-40B4-BE49-F238E27FC236}">
                <a16:creationId xmlns:a16="http://schemas.microsoft.com/office/drawing/2014/main" id="{8853E881-A3FB-4B43-AB4E-62C433E46CF8}"/>
              </a:ext>
            </a:extLst>
          </p:cNvPr>
          <p:cNvSpPr>
            <a:spLocks noGrp="1"/>
          </p:cNvSpPr>
          <p:nvPr>
            <p:ph idx="1"/>
          </p:nvPr>
        </p:nvSpPr>
        <p:spPr/>
        <p:txBody>
          <a:bodyPr>
            <a:normAutofit fontScale="92500"/>
          </a:bodyPr>
          <a:lstStyle/>
          <a:p>
            <a:r>
              <a:rPr lang="en-US" b="1" dirty="0"/>
              <a:t>Executive Summary</a:t>
            </a:r>
          </a:p>
          <a:p>
            <a:pPr marL="457200" lvl="1" indent="0">
              <a:buNone/>
            </a:pPr>
            <a:r>
              <a:rPr lang="en-US" dirty="0"/>
              <a:t>- 2 to 3-page summary of all issues in toolkit; 1 Executive Summary per toolkit</a:t>
            </a:r>
          </a:p>
          <a:p>
            <a:r>
              <a:rPr lang="en-US" b="1" dirty="0"/>
              <a:t>Issue Briefs</a:t>
            </a:r>
          </a:p>
          <a:p>
            <a:pPr marL="457200" lvl="1" indent="0">
              <a:buNone/>
            </a:pPr>
            <a:r>
              <a:rPr lang="en-US" dirty="0"/>
              <a:t>- 4 to 10-page documents; multiple issue briefs; may be used in more than one toolkit</a:t>
            </a:r>
          </a:p>
          <a:p>
            <a:r>
              <a:rPr lang="en-US" b="1" dirty="0"/>
              <a:t>Practice Guides</a:t>
            </a:r>
          </a:p>
          <a:p>
            <a:pPr marL="457200" lvl="1" indent="0">
              <a:buNone/>
            </a:pPr>
            <a:r>
              <a:rPr lang="en-US" dirty="0"/>
              <a:t>- 3 to 6-page documents; combines prior SAGs with practice notes in documents</a:t>
            </a:r>
          </a:p>
          <a:p>
            <a:r>
              <a:rPr lang="en-US" b="1" dirty="0"/>
              <a:t>Resource Materials</a:t>
            </a:r>
          </a:p>
          <a:p>
            <a:pPr marL="457200" lvl="1" indent="0">
              <a:buNone/>
            </a:pPr>
            <a:r>
              <a:rPr lang="en-US" dirty="0"/>
              <a:t>- Will be included; still reviewing options</a:t>
            </a:r>
          </a:p>
          <a:p>
            <a:r>
              <a:rPr lang="en-US" b="1" dirty="0"/>
              <a:t>Current Issues &amp; Updates</a:t>
            </a:r>
          </a:p>
          <a:p>
            <a:pPr marL="457200" lvl="1" indent="0">
              <a:buNone/>
            </a:pPr>
            <a:r>
              <a:rPr lang="en-US" dirty="0"/>
              <a:t>- Will be reserved for future use - TBD</a:t>
            </a:r>
          </a:p>
        </p:txBody>
      </p:sp>
      <p:sp>
        <p:nvSpPr>
          <p:cNvPr id="5" name="Slide Number Placeholder 4">
            <a:extLst>
              <a:ext uri="{FF2B5EF4-FFF2-40B4-BE49-F238E27FC236}">
                <a16:creationId xmlns:a16="http://schemas.microsoft.com/office/drawing/2014/main" id="{EE3DB643-89B8-43E0-8D9C-F1493DA7A262}"/>
              </a:ext>
            </a:extLst>
          </p:cNvPr>
          <p:cNvSpPr>
            <a:spLocks noGrp="1"/>
          </p:cNvSpPr>
          <p:nvPr>
            <p:ph type="sldNum" sz="quarter" idx="12"/>
          </p:nvPr>
        </p:nvSpPr>
        <p:spPr/>
        <p:txBody>
          <a:bodyPr/>
          <a:lstStyle/>
          <a:p>
            <a:fld id="{C54D7035-AAAF-4940-AF13-4472E6F3D7E8}" type="slidenum">
              <a:rPr lang="en-US" smtClean="0"/>
              <a:t>5</a:t>
            </a:fld>
            <a:endParaRPr lang="en-US" dirty="0"/>
          </a:p>
        </p:txBody>
      </p:sp>
    </p:spTree>
    <p:extLst>
      <p:ext uri="{BB962C8B-B14F-4D97-AF65-F5344CB8AC3E}">
        <p14:creationId xmlns:p14="http://schemas.microsoft.com/office/powerpoint/2010/main" val="14481515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0F62C-E86F-4740-8E01-BC01AA5299BD}"/>
              </a:ext>
            </a:extLst>
          </p:cNvPr>
          <p:cNvSpPr>
            <a:spLocks noGrp="1"/>
          </p:cNvSpPr>
          <p:nvPr>
            <p:ph type="title"/>
          </p:nvPr>
        </p:nvSpPr>
        <p:spPr>
          <a:xfrm>
            <a:off x="838200" y="339725"/>
            <a:ext cx="10515600" cy="1325563"/>
          </a:xfrm>
          <a:solidFill>
            <a:schemeClr val="accent3">
              <a:lumMod val="20000"/>
              <a:lumOff val="80000"/>
            </a:schemeClr>
          </a:solidFill>
        </p:spPr>
        <p:txBody>
          <a:bodyPr/>
          <a:lstStyle/>
          <a:p>
            <a:r>
              <a:rPr lang="en-US" b="1" dirty="0"/>
              <a:t>Eliminate Redundancies</a:t>
            </a:r>
          </a:p>
        </p:txBody>
      </p:sp>
      <p:sp>
        <p:nvSpPr>
          <p:cNvPr id="3" name="Content Placeholder 2">
            <a:extLst>
              <a:ext uri="{FF2B5EF4-FFF2-40B4-BE49-F238E27FC236}">
                <a16:creationId xmlns:a16="http://schemas.microsoft.com/office/drawing/2014/main" id="{FEE84EE6-5E53-4FB1-B01E-CD5907EDD35E}"/>
              </a:ext>
            </a:extLst>
          </p:cNvPr>
          <p:cNvSpPr>
            <a:spLocks noGrp="1"/>
          </p:cNvSpPr>
          <p:nvPr>
            <p:ph idx="1"/>
          </p:nvPr>
        </p:nvSpPr>
        <p:spPr>
          <a:xfrm>
            <a:off x="838200" y="1954413"/>
            <a:ext cx="10515600" cy="4351338"/>
          </a:xfrm>
        </p:spPr>
        <p:txBody>
          <a:bodyPr/>
          <a:lstStyle/>
          <a:p>
            <a:pPr>
              <a:spcAft>
                <a:spcPts val="600"/>
              </a:spcAft>
            </a:pPr>
            <a:r>
              <a:rPr lang="en-US" b="1" i="1" dirty="0"/>
              <a:t>Goal: </a:t>
            </a:r>
            <a:r>
              <a:rPr lang="en-US" dirty="0"/>
              <a:t>To the extent possible, eliminate/reduce redundancies among and within toolkit documents while explaining how an issue applies to the toolkit topic</a:t>
            </a:r>
          </a:p>
          <a:p>
            <a:pPr>
              <a:spcAft>
                <a:spcPts val="600"/>
              </a:spcAft>
            </a:pPr>
            <a:r>
              <a:rPr lang="en-US" b="1" i="1" dirty="0"/>
              <a:t>Proposed Solution: </a:t>
            </a:r>
            <a:r>
              <a:rPr lang="en-US" dirty="0"/>
              <a:t>Provide fuller explanation of key issues in expanded fact sheets (issue briefs), while streamlining prior issue briefs and eliminating prior fact sheets that are repetitive of issue brief contents</a:t>
            </a:r>
            <a:endParaRPr lang="en-US" i="1" dirty="0"/>
          </a:p>
          <a:p>
            <a:r>
              <a:rPr lang="en-US" b="1" i="1" dirty="0"/>
              <a:t>Example: </a:t>
            </a:r>
            <a:r>
              <a:rPr lang="en-US" dirty="0"/>
              <a:t>Description of HIPAA Privacy Rule in multiple documents within (and across toolkits)</a:t>
            </a:r>
          </a:p>
        </p:txBody>
      </p:sp>
      <p:sp>
        <p:nvSpPr>
          <p:cNvPr id="4" name="Slide Number Placeholder 3">
            <a:extLst>
              <a:ext uri="{FF2B5EF4-FFF2-40B4-BE49-F238E27FC236}">
                <a16:creationId xmlns:a16="http://schemas.microsoft.com/office/drawing/2014/main" id="{8C2F1BBC-A28C-4E79-A37E-A6E0AFD42C6D}"/>
              </a:ext>
            </a:extLst>
          </p:cNvPr>
          <p:cNvSpPr>
            <a:spLocks noGrp="1"/>
          </p:cNvSpPr>
          <p:nvPr>
            <p:ph type="sldNum" sz="quarter" idx="12"/>
          </p:nvPr>
        </p:nvSpPr>
        <p:spPr/>
        <p:txBody>
          <a:bodyPr/>
          <a:lstStyle/>
          <a:p>
            <a:fld id="{C54D7035-AAAF-4940-AF13-4472E6F3D7E8}" type="slidenum">
              <a:rPr lang="en-US" smtClean="0"/>
              <a:t>6</a:t>
            </a:fld>
            <a:endParaRPr lang="en-US" dirty="0"/>
          </a:p>
        </p:txBody>
      </p:sp>
    </p:spTree>
    <p:extLst>
      <p:ext uri="{BB962C8B-B14F-4D97-AF65-F5344CB8AC3E}">
        <p14:creationId xmlns:p14="http://schemas.microsoft.com/office/powerpoint/2010/main" val="2535176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030A8-BB18-4797-B191-0FFD2DB4FE7D}"/>
              </a:ext>
            </a:extLst>
          </p:cNvPr>
          <p:cNvSpPr>
            <a:spLocks noGrp="1"/>
          </p:cNvSpPr>
          <p:nvPr>
            <p:ph type="title"/>
          </p:nvPr>
        </p:nvSpPr>
        <p:spPr>
          <a:solidFill>
            <a:schemeClr val="accent3">
              <a:lumMod val="20000"/>
              <a:lumOff val="80000"/>
            </a:schemeClr>
          </a:solidFill>
        </p:spPr>
        <p:txBody>
          <a:bodyPr/>
          <a:lstStyle/>
          <a:p>
            <a:r>
              <a:rPr lang="en-US" b="1" dirty="0"/>
              <a:t>Create Documents for Use in Multiple Toolkits</a:t>
            </a:r>
          </a:p>
        </p:txBody>
      </p:sp>
      <p:sp>
        <p:nvSpPr>
          <p:cNvPr id="3" name="Content Placeholder 2">
            <a:extLst>
              <a:ext uri="{FF2B5EF4-FFF2-40B4-BE49-F238E27FC236}">
                <a16:creationId xmlns:a16="http://schemas.microsoft.com/office/drawing/2014/main" id="{74CE7D43-FA1D-4864-A3A4-81F6265F29A8}"/>
              </a:ext>
            </a:extLst>
          </p:cNvPr>
          <p:cNvSpPr>
            <a:spLocks noGrp="1"/>
          </p:cNvSpPr>
          <p:nvPr>
            <p:ph idx="1"/>
          </p:nvPr>
        </p:nvSpPr>
        <p:spPr>
          <a:xfrm>
            <a:off x="838200" y="2005012"/>
            <a:ext cx="10515600" cy="4351338"/>
          </a:xfrm>
        </p:spPr>
        <p:txBody>
          <a:bodyPr/>
          <a:lstStyle/>
          <a:p>
            <a:pPr>
              <a:spcAft>
                <a:spcPts val="600"/>
              </a:spcAft>
            </a:pPr>
            <a:r>
              <a:rPr lang="en-US" b="1" i="1" dirty="0"/>
              <a:t>Goal: </a:t>
            </a:r>
            <a:r>
              <a:rPr lang="en-US" dirty="0"/>
              <a:t>Create a single document on an issue that can be used in multiple toolkits</a:t>
            </a:r>
          </a:p>
          <a:p>
            <a:pPr>
              <a:spcAft>
                <a:spcPts val="600"/>
              </a:spcAft>
            </a:pPr>
            <a:r>
              <a:rPr lang="en-US" b="1" i="1" dirty="0"/>
              <a:t>Proposed Solution: </a:t>
            </a:r>
            <a:r>
              <a:rPr lang="en-US" dirty="0"/>
              <a:t>Create more comprehensive documents about specific topics that apply across multiple toolkits to reduce redundancies and make future updates easier</a:t>
            </a:r>
            <a:endParaRPr lang="en-US" i="1" dirty="0"/>
          </a:p>
          <a:p>
            <a:r>
              <a:rPr lang="en-US" b="1" i="1" dirty="0"/>
              <a:t>Example: </a:t>
            </a:r>
            <a:r>
              <a:rPr lang="en-US" dirty="0"/>
              <a:t>Create a more comprehensive document about HIPAA Privacy Rule than current 2-page fact sheet in Schools toolkit; use this new document in Information Sharing toolkit and in Schools toolkit</a:t>
            </a:r>
          </a:p>
          <a:p>
            <a:endParaRPr lang="en-US" dirty="0"/>
          </a:p>
        </p:txBody>
      </p:sp>
      <p:sp>
        <p:nvSpPr>
          <p:cNvPr id="4" name="Slide Number Placeholder 3">
            <a:extLst>
              <a:ext uri="{FF2B5EF4-FFF2-40B4-BE49-F238E27FC236}">
                <a16:creationId xmlns:a16="http://schemas.microsoft.com/office/drawing/2014/main" id="{B6EE23A2-9734-4A34-BB24-ACF669C5F8D8}"/>
              </a:ext>
            </a:extLst>
          </p:cNvPr>
          <p:cNvSpPr>
            <a:spLocks noGrp="1"/>
          </p:cNvSpPr>
          <p:nvPr>
            <p:ph type="sldNum" sz="quarter" idx="12"/>
          </p:nvPr>
        </p:nvSpPr>
        <p:spPr/>
        <p:txBody>
          <a:bodyPr/>
          <a:lstStyle/>
          <a:p>
            <a:fld id="{C54D7035-AAAF-4940-AF13-4472E6F3D7E8}" type="slidenum">
              <a:rPr lang="en-US" smtClean="0"/>
              <a:t>7</a:t>
            </a:fld>
            <a:endParaRPr lang="en-US" dirty="0"/>
          </a:p>
        </p:txBody>
      </p:sp>
    </p:spTree>
    <p:extLst>
      <p:ext uri="{BB962C8B-B14F-4D97-AF65-F5344CB8AC3E}">
        <p14:creationId xmlns:p14="http://schemas.microsoft.com/office/powerpoint/2010/main" val="6236621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030A8-BB18-4797-B191-0FFD2DB4FE7D}"/>
              </a:ext>
            </a:extLst>
          </p:cNvPr>
          <p:cNvSpPr>
            <a:spLocks noGrp="1"/>
          </p:cNvSpPr>
          <p:nvPr>
            <p:ph type="title"/>
          </p:nvPr>
        </p:nvSpPr>
        <p:spPr>
          <a:solidFill>
            <a:schemeClr val="accent3">
              <a:lumMod val="20000"/>
              <a:lumOff val="80000"/>
            </a:schemeClr>
          </a:solidFill>
        </p:spPr>
        <p:txBody>
          <a:bodyPr>
            <a:normAutofit/>
          </a:bodyPr>
          <a:lstStyle/>
          <a:p>
            <a:r>
              <a:rPr lang="en-US" sz="4000" b="1" dirty="0"/>
              <a:t>Reorganize How Toolkit Documents are Presented</a:t>
            </a:r>
          </a:p>
        </p:txBody>
      </p:sp>
      <p:sp>
        <p:nvSpPr>
          <p:cNvPr id="3" name="Content Placeholder 2">
            <a:extLst>
              <a:ext uri="{FF2B5EF4-FFF2-40B4-BE49-F238E27FC236}">
                <a16:creationId xmlns:a16="http://schemas.microsoft.com/office/drawing/2014/main" id="{74CE7D43-FA1D-4864-A3A4-81F6265F29A8}"/>
              </a:ext>
            </a:extLst>
          </p:cNvPr>
          <p:cNvSpPr>
            <a:spLocks noGrp="1"/>
          </p:cNvSpPr>
          <p:nvPr>
            <p:ph idx="1"/>
          </p:nvPr>
        </p:nvSpPr>
        <p:spPr>
          <a:xfrm>
            <a:off x="838200" y="1825625"/>
            <a:ext cx="10515600" cy="4587286"/>
          </a:xfrm>
        </p:spPr>
        <p:txBody>
          <a:bodyPr>
            <a:normAutofit/>
          </a:bodyPr>
          <a:lstStyle/>
          <a:p>
            <a:pPr>
              <a:spcAft>
                <a:spcPts val="600"/>
              </a:spcAft>
            </a:pPr>
            <a:r>
              <a:rPr lang="en-US" b="1" i="1" dirty="0"/>
              <a:t>Currently: </a:t>
            </a:r>
            <a:r>
              <a:rPr lang="en-US" dirty="0"/>
              <a:t>By document type within the toolkit table of contents/ landing page</a:t>
            </a:r>
          </a:p>
          <a:p>
            <a:pPr>
              <a:spcAft>
                <a:spcPts val="600"/>
              </a:spcAft>
            </a:pPr>
            <a:r>
              <a:rPr lang="en-US" b="1" i="1" dirty="0"/>
              <a:t>Proposed Solution: </a:t>
            </a:r>
            <a:r>
              <a:rPr lang="en-US" dirty="0"/>
              <a:t>Organize by sub-issues within toolkits</a:t>
            </a:r>
            <a:endParaRPr lang="en-US" i="1" dirty="0"/>
          </a:p>
          <a:p>
            <a:r>
              <a:rPr lang="en-US" b="1" i="1" dirty="0"/>
              <a:t>Example: </a:t>
            </a:r>
            <a:r>
              <a:rPr lang="en-US" dirty="0"/>
              <a:t>From the PH &amp; Information Sharing toolkit:</a:t>
            </a:r>
          </a:p>
          <a:p>
            <a:pPr marL="0" indent="0">
              <a:buNone/>
            </a:pPr>
            <a:endParaRPr lang="en-US" sz="800" dirty="0"/>
          </a:p>
          <a:p>
            <a:pPr lvl="1"/>
            <a:endParaRPr lang="en-US" dirty="0"/>
          </a:p>
        </p:txBody>
      </p:sp>
      <p:sp>
        <p:nvSpPr>
          <p:cNvPr id="4" name="Slide Number Placeholder 3">
            <a:extLst>
              <a:ext uri="{FF2B5EF4-FFF2-40B4-BE49-F238E27FC236}">
                <a16:creationId xmlns:a16="http://schemas.microsoft.com/office/drawing/2014/main" id="{B6EE23A2-9734-4A34-BB24-ACF669C5F8D8}"/>
              </a:ext>
            </a:extLst>
          </p:cNvPr>
          <p:cNvSpPr>
            <a:spLocks noGrp="1"/>
          </p:cNvSpPr>
          <p:nvPr>
            <p:ph type="sldNum" sz="quarter" idx="12"/>
          </p:nvPr>
        </p:nvSpPr>
        <p:spPr/>
        <p:txBody>
          <a:bodyPr/>
          <a:lstStyle/>
          <a:p>
            <a:fld id="{C54D7035-AAAF-4940-AF13-4472E6F3D7E8}" type="slidenum">
              <a:rPr lang="en-US" smtClean="0"/>
              <a:t>8</a:t>
            </a:fld>
            <a:endParaRPr lang="en-US" dirty="0"/>
          </a:p>
        </p:txBody>
      </p:sp>
      <p:sp>
        <p:nvSpPr>
          <p:cNvPr id="5" name="TextBox 4">
            <a:extLst>
              <a:ext uri="{FF2B5EF4-FFF2-40B4-BE49-F238E27FC236}">
                <a16:creationId xmlns:a16="http://schemas.microsoft.com/office/drawing/2014/main" id="{605C8D4A-E348-4A40-B7AC-914A8ECBB8C0}"/>
              </a:ext>
            </a:extLst>
          </p:cNvPr>
          <p:cNvSpPr txBox="1"/>
          <p:nvPr/>
        </p:nvSpPr>
        <p:spPr>
          <a:xfrm rot="10800000" flipH="1" flipV="1">
            <a:off x="6096000" y="4104587"/>
            <a:ext cx="4749631" cy="2308324"/>
          </a:xfrm>
          <a:prstGeom prst="rect">
            <a:avLst/>
          </a:prstGeom>
          <a:noFill/>
        </p:spPr>
        <p:txBody>
          <a:bodyPr wrap="square" rtlCol="0">
            <a:spAutoFit/>
          </a:bodyPr>
          <a:lstStyle/>
          <a:p>
            <a:pPr>
              <a:spcBef>
                <a:spcPts val="600"/>
              </a:spcBef>
            </a:pPr>
            <a:r>
              <a:rPr lang="en-US" u="sng" dirty="0"/>
              <a:t>PH Collection and Use of Information as an Employer</a:t>
            </a:r>
          </a:p>
          <a:p>
            <a:pPr marL="285750" indent="-285750">
              <a:buFont typeface="Arial" panose="020B0604020202020204" pitchFamily="34" charset="0"/>
              <a:buChar char="•"/>
            </a:pPr>
            <a:r>
              <a:rPr lang="en-US" dirty="0"/>
              <a:t>IB - PH Collection and Use of Information as an Employer</a:t>
            </a:r>
          </a:p>
          <a:p>
            <a:pPr marL="285750" indent="-285750">
              <a:buFont typeface="Arial" panose="020B0604020202020204" pitchFamily="34" charset="0"/>
              <a:buChar char="•"/>
            </a:pPr>
            <a:r>
              <a:rPr lang="en-US" dirty="0"/>
              <a:t>IB – ADA</a:t>
            </a:r>
          </a:p>
          <a:p>
            <a:pPr marL="285750" indent="-285750">
              <a:buFont typeface="Arial" panose="020B0604020202020204" pitchFamily="34" charset="0"/>
              <a:buChar char="•"/>
            </a:pPr>
            <a:r>
              <a:rPr lang="en-US" dirty="0"/>
              <a:t>Practice Guide - PH and Employee Information </a:t>
            </a:r>
          </a:p>
          <a:p>
            <a:endParaRPr lang="en-US" dirty="0"/>
          </a:p>
        </p:txBody>
      </p:sp>
      <p:sp>
        <p:nvSpPr>
          <p:cNvPr id="6" name="TextBox 5">
            <a:extLst>
              <a:ext uri="{FF2B5EF4-FFF2-40B4-BE49-F238E27FC236}">
                <a16:creationId xmlns:a16="http://schemas.microsoft.com/office/drawing/2014/main" id="{95FD6C28-5796-43E1-BE4D-D12B9492488F}"/>
              </a:ext>
            </a:extLst>
          </p:cNvPr>
          <p:cNvSpPr txBox="1"/>
          <p:nvPr/>
        </p:nvSpPr>
        <p:spPr>
          <a:xfrm rot="10800000" flipH="1" flipV="1">
            <a:off x="1189427" y="4046051"/>
            <a:ext cx="4163749" cy="2308324"/>
          </a:xfrm>
          <a:prstGeom prst="rect">
            <a:avLst/>
          </a:prstGeom>
          <a:noFill/>
        </p:spPr>
        <p:txBody>
          <a:bodyPr wrap="square" rtlCol="0" anchor="ctr">
            <a:spAutoFit/>
          </a:bodyPr>
          <a:lstStyle/>
          <a:p>
            <a:r>
              <a:rPr lang="en-US" u="sng" dirty="0"/>
              <a:t>PH &amp; Information Collection, Use, Sharing, and Protection </a:t>
            </a:r>
            <a:endParaRPr lang="en-US" dirty="0"/>
          </a:p>
          <a:p>
            <a:pPr marL="285750" indent="-285750">
              <a:buFont typeface="Arial" panose="020B0604020202020204" pitchFamily="34" charset="0"/>
              <a:buChar char="•"/>
            </a:pPr>
            <a:r>
              <a:rPr lang="en-US" dirty="0"/>
              <a:t>IB - PH Legal Authorities to Collect, Use, Share, and Protect Information</a:t>
            </a:r>
          </a:p>
          <a:p>
            <a:pPr marL="285750" indent="-285750">
              <a:buFont typeface="Arial" panose="020B0604020202020204" pitchFamily="34" charset="0"/>
              <a:buChar char="•"/>
            </a:pPr>
            <a:r>
              <a:rPr lang="en-US" dirty="0"/>
              <a:t>IB - FERPA</a:t>
            </a:r>
          </a:p>
          <a:p>
            <a:pPr marL="285750" indent="-285750">
              <a:buFont typeface="Arial" panose="020B0604020202020204" pitchFamily="34" charset="0"/>
              <a:buChar char="•"/>
            </a:pPr>
            <a:r>
              <a:rPr lang="en-US" dirty="0"/>
              <a:t>IB - HIPPA Privacy Rule </a:t>
            </a:r>
          </a:p>
          <a:p>
            <a:pPr marL="285750" indent="-285750">
              <a:buFont typeface="Arial" panose="020B0604020202020204" pitchFamily="34" charset="0"/>
              <a:buChar char="•"/>
            </a:pPr>
            <a:r>
              <a:rPr lang="en-US" dirty="0"/>
              <a:t>Practice Guide – PH &amp; Information Collection, Use, Sharing, and Protection</a:t>
            </a:r>
          </a:p>
        </p:txBody>
      </p:sp>
    </p:spTree>
    <p:extLst>
      <p:ext uri="{BB962C8B-B14F-4D97-AF65-F5344CB8AC3E}">
        <p14:creationId xmlns:p14="http://schemas.microsoft.com/office/powerpoint/2010/main" val="1603736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01011BB-FDA7-48F1-B3CF-8253A7E59CCB}"/>
              </a:ext>
            </a:extLst>
          </p:cNvPr>
          <p:cNvSpPr>
            <a:spLocks noGrp="1"/>
          </p:cNvSpPr>
          <p:nvPr>
            <p:ph type="sldNum" sz="quarter" idx="12"/>
          </p:nvPr>
        </p:nvSpPr>
        <p:spPr/>
        <p:txBody>
          <a:bodyPr/>
          <a:lstStyle/>
          <a:p>
            <a:fld id="{C54D7035-AAAF-4940-AF13-4472E6F3D7E8}" type="slidenum">
              <a:rPr lang="en-US" smtClean="0"/>
              <a:t>9</a:t>
            </a:fld>
            <a:endParaRPr lang="en-US" dirty="0"/>
          </a:p>
        </p:txBody>
      </p:sp>
      <p:sp>
        <p:nvSpPr>
          <p:cNvPr id="3" name="TextBox 2">
            <a:extLst>
              <a:ext uri="{FF2B5EF4-FFF2-40B4-BE49-F238E27FC236}">
                <a16:creationId xmlns:a16="http://schemas.microsoft.com/office/drawing/2014/main" id="{618CB406-A121-4212-AAB4-E92290763136}"/>
              </a:ext>
            </a:extLst>
          </p:cNvPr>
          <p:cNvSpPr txBox="1"/>
          <p:nvPr/>
        </p:nvSpPr>
        <p:spPr>
          <a:xfrm>
            <a:off x="1197736" y="1165538"/>
            <a:ext cx="9304986" cy="4524315"/>
          </a:xfrm>
          <a:prstGeom prst="rect">
            <a:avLst/>
          </a:prstGeom>
          <a:solidFill>
            <a:schemeClr val="accent3">
              <a:lumMod val="20000"/>
              <a:lumOff val="80000"/>
            </a:schemeClr>
          </a:solidFill>
        </p:spPr>
        <p:txBody>
          <a:bodyPr wrap="square" rtlCol="0">
            <a:spAutoFit/>
          </a:bodyPr>
          <a:lstStyle/>
          <a:p>
            <a:r>
              <a:rPr lang="en-US" sz="7200" dirty="0"/>
              <a:t>Questions</a:t>
            </a:r>
          </a:p>
          <a:p>
            <a:endParaRPr lang="en-US" sz="7200" dirty="0"/>
          </a:p>
          <a:p>
            <a:pPr lvl="8"/>
            <a:r>
              <a:rPr lang="en-US" sz="7200" dirty="0"/>
              <a:t>Comments</a:t>
            </a:r>
          </a:p>
          <a:p>
            <a:endParaRPr lang="en-US" sz="7200" dirty="0"/>
          </a:p>
        </p:txBody>
      </p:sp>
      <p:pic>
        <p:nvPicPr>
          <p:cNvPr id="7" name="Graphic 6" descr="Marketing">
            <a:extLst>
              <a:ext uri="{FF2B5EF4-FFF2-40B4-BE49-F238E27FC236}">
                <a16:creationId xmlns:a16="http://schemas.microsoft.com/office/drawing/2014/main" id="{D6F378AF-93CE-40C5-840A-A635379CE7A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696237" y="3543604"/>
            <a:ext cx="914400" cy="914400"/>
          </a:xfrm>
          <a:prstGeom prst="rect">
            <a:avLst/>
          </a:prstGeom>
        </p:spPr>
      </p:pic>
      <p:pic>
        <p:nvPicPr>
          <p:cNvPr id="9" name="Graphic 8" descr="Help">
            <a:extLst>
              <a:ext uri="{FF2B5EF4-FFF2-40B4-BE49-F238E27FC236}">
                <a16:creationId xmlns:a16="http://schemas.microsoft.com/office/drawing/2014/main" id="{145E157F-A07B-4955-A4DE-E2EAB031723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181600" y="1329744"/>
            <a:ext cx="914400" cy="914400"/>
          </a:xfrm>
          <a:prstGeom prst="rect">
            <a:avLst/>
          </a:prstGeom>
        </p:spPr>
      </p:pic>
    </p:spTree>
    <p:extLst>
      <p:ext uri="{BB962C8B-B14F-4D97-AF65-F5344CB8AC3E}">
        <p14:creationId xmlns:p14="http://schemas.microsoft.com/office/powerpoint/2010/main" val="29908336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02E48-3593-48DE-8164-C82D948F1A77}"/>
              </a:ext>
            </a:extLst>
          </p:cNvPr>
          <p:cNvSpPr>
            <a:spLocks noGrp="1"/>
          </p:cNvSpPr>
          <p:nvPr>
            <p:ph type="ctrTitle"/>
          </p:nvPr>
        </p:nvSpPr>
        <p:spPr/>
        <p:txBody>
          <a:bodyPr anchor="ctr">
            <a:normAutofit/>
          </a:bodyPr>
          <a:lstStyle/>
          <a:p>
            <a:r>
              <a:rPr lang="en-US" dirty="0"/>
              <a:t>Emergency Authority &amp; Immunity Toolkit</a:t>
            </a:r>
          </a:p>
        </p:txBody>
      </p:sp>
      <p:sp>
        <p:nvSpPr>
          <p:cNvPr id="3" name="Subtitle 2">
            <a:extLst>
              <a:ext uri="{FF2B5EF4-FFF2-40B4-BE49-F238E27FC236}">
                <a16:creationId xmlns:a16="http://schemas.microsoft.com/office/drawing/2014/main" id="{F35C663E-5BEB-4ECC-9592-5D51F77AF5EF}"/>
              </a:ext>
            </a:extLst>
          </p:cNvPr>
          <p:cNvSpPr>
            <a:spLocks noGrp="1"/>
          </p:cNvSpPr>
          <p:nvPr>
            <p:ph type="subTitle" idx="1"/>
          </p:nvPr>
        </p:nvSpPr>
        <p:spPr/>
        <p:txBody>
          <a:bodyPr anchor="ctr">
            <a:normAutofit/>
          </a:bodyPr>
          <a:lstStyle/>
          <a:p>
            <a:r>
              <a:rPr lang="en-US" sz="4800" dirty="0"/>
              <a:t>Summary of Revisions</a:t>
            </a:r>
          </a:p>
        </p:txBody>
      </p:sp>
      <p:sp>
        <p:nvSpPr>
          <p:cNvPr id="4" name="Slide Number Placeholder 3">
            <a:extLst>
              <a:ext uri="{FF2B5EF4-FFF2-40B4-BE49-F238E27FC236}">
                <a16:creationId xmlns:a16="http://schemas.microsoft.com/office/drawing/2014/main" id="{13A34E40-5992-4FBB-A6B6-2EFCE81AEFFE}"/>
              </a:ext>
            </a:extLst>
          </p:cNvPr>
          <p:cNvSpPr>
            <a:spLocks noGrp="1"/>
          </p:cNvSpPr>
          <p:nvPr>
            <p:ph type="sldNum" sz="quarter" idx="12"/>
          </p:nvPr>
        </p:nvSpPr>
        <p:spPr/>
        <p:txBody>
          <a:bodyPr/>
          <a:lstStyle/>
          <a:p>
            <a:fld id="{C54D7035-AAAF-4940-AF13-4472E6F3D7E8}" type="slidenum">
              <a:rPr lang="en-US" smtClean="0"/>
              <a:t>10</a:t>
            </a:fld>
            <a:endParaRPr lang="en-US" dirty="0"/>
          </a:p>
        </p:txBody>
      </p:sp>
    </p:spTree>
    <p:extLst>
      <p:ext uri="{BB962C8B-B14F-4D97-AF65-F5344CB8AC3E}">
        <p14:creationId xmlns:p14="http://schemas.microsoft.com/office/powerpoint/2010/main" val="10863470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9A2C8-DD74-45F8-B9FB-48BCB7B3AD40}"/>
              </a:ext>
            </a:extLst>
          </p:cNvPr>
          <p:cNvSpPr>
            <a:spLocks noGrp="1"/>
          </p:cNvSpPr>
          <p:nvPr>
            <p:ph type="title"/>
          </p:nvPr>
        </p:nvSpPr>
        <p:spPr>
          <a:xfrm>
            <a:off x="838200" y="365126"/>
            <a:ext cx="10515600" cy="815722"/>
          </a:xfrm>
          <a:solidFill>
            <a:schemeClr val="tx2">
              <a:lumMod val="20000"/>
              <a:lumOff val="80000"/>
            </a:schemeClr>
          </a:solidFill>
        </p:spPr>
        <p:txBody>
          <a:bodyPr>
            <a:normAutofit/>
          </a:bodyPr>
          <a:lstStyle/>
          <a:p>
            <a:r>
              <a:rPr lang="en-US" sz="4000" b="1" i="1" dirty="0"/>
              <a:t>Refresher: </a:t>
            </a:r>
            <a:r>
              <a:rPr lang="en-US" sz="4000" b="1" dirty="0"/>
              <a:t>Current EAI Toolkit Documents</a:t>
            </a:r>
            <a:endParaRPr lang="en-US" sz="4000" dirty="0"/>
          </a:p>
        </p:txBody>
      </p:sp>
      <p:sp>
        <p:nvSpPr>
          <p:cNvPr id="4" name="Slide Number Placeholder 3">
            <a:extLst>
              <a:ext uri="{FF2B5EF4-FFF2-40B4-BE49-F238E27FC236}">
                <a16:creationId xmlns:a16="http://schemas.microsoft.com/office/drawing/2014/main" id="{57BEC7D6-375E-45A1-B97D-207BB7D37C5D}"/>
              </a:ext>
            </a:extLst>
          </p:cNvPr>
          <p:cNvSpPr>
            <a:spLocks noGrp="1"/>
          </p:cNvSpPr>
          <p:nvPr>
            <p:ph type="sldNum" sz="quarter" idx="12"/>
          </p:nvPr>
        </p:nvSpPr>
        <p:spPr/>
        <p:txBody>
          <a:bodyPr/>
          <a:lstStyle/>
          <a:p>
            <a:fld id="{C54D7035-AAAF-4940-AF13-4472E6F3D7E8}" type="slidenum">
              <a:rPr lang="en-US" smtClean="0"/>
              <a:t>11</a:t>
            </a:fld>
            <a:endParaRPr lang="en-US" dirty="0"/>
          </a:p>
        </p:txBody>
      </p:sp>
      <p:graphicFrame>
        <p:nvGraphicFramePr>
          <p:cNvPr id="5" name="Table 4">
            <a:extLst>
              <a:ext uri="{FF2B5EF4-FFF2-40B4-BE49-F238E27FC236}">
                <a16:creationId xmlns:a16="http://schemas.microsoft.com/office/drawing/2014/main" id="{B57C92D8-4055-4E88-A316-76FB9168778D}"/>
              </a:ext>
            </a:extLst>
          </p:cNvPr>
          <p:cNvGraphicFramePr>
            <a:graphicFrameLocks noGrp="1"/>
          </p:cNvGraphicFramePr>
          <p:nvPr>
            <p:extLst>
              <p:ext uri="{D42A27DB-BD31-4B8C-83A1-F6EECF244321}">
                <p14:modId xmlns:p14="http://schemas.microsoft.com/office/powerpoint/2010/main" val="3401911827"/>
              </p:ext>
            </p:extLst>
          </p:nvPr>
        </p:nvGraphicFramePr>
        <p:xfrm>
          <a:off x="1082749" y="1250800"/>
          <a:ext cx="9847521" cy="5470675"/>
        </p:xfrm>
        <a:graphic>
          <a:graphicData uri="http://schemas.openxmlformats.org/drawingml/2006/table">
            <a:tbl>
              <a:tblPr firstRow="1" firstCol="1" bandRow="1">
                <a:tableStyleId>{5940675A-B579-460E-94D1-54222C63F5DA}</a:tableStyleId>
              </a:tblPr>
              <a:tblGrid>
                <a:gridCol w="1325486">
                  <a:extLst>
                    <a:ext uri="{9D8B030D-6E8A-4147-A177-3AD203B41FA5}">
                      <a16:colId xmlns:a16="http://schemas.microsoft.com/office/drawing/2014/main" val="1299751526"/>
                    </a:ext>
                  </a:extLst>
                </a:gridCol>
                <a:gridCol w="8522035">
                  <a:extLst>
                    <a:ext uri="{9D8B030D-6E8A-4147-A177-3AD203B41FA5}">
                      <a16:colId xmlns:a16="http://schemas.microsoft.com/office/drawing/2014/main" val="2626485277"/>
                    </a:ext>
                  </a:extLst>
                </a:gridCol>
              </a:tblGrid>
              <a:tr h="456367">
                <a:tc>
                  <a:txBody>
                    <a:bodyPr/>
                    <a:lstStyle/>
                    <a:p>
                      <a:pPr marL="0" marR="0">
                        <a:spcBef>
                          <a:spcPts val="0"/>
                        </a:spcBef>
                        <a:spcAft>
                          <a:spcPts val="0"/>
                        </a:spcAft>
                      </a:pPr>
                      <a:r>
                        <a:rPr lang="en-US" sz="1400" dirty="0">
                          <a:effectLst/>
                        </a:rPr>
                        <a:t>Executive Overviews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spcBef>
                          <a:spcPts val="0"/>
                        </a:spcBef>
                        <a:spcAft>
                          <a:spcPts val="200"/>
                        </a:spcAft>
                        <a:buFont typeface="Symbol" panose="05050102010706020507" pitchFamily="18" charset="2"/>
                        <a:buChar char=""/>
                      </a:pPr>
                      <a:r>
                        <a:rPr lang="en-US" sz="1400" dirty="0">
                          <a:effectLst/>
                          <a:latin typeface="+mn-lt"/>
                          <a:ea typeface="Calibri" panose="020F0502020204030204" pitchFamily="34" charset="0"/>
                          <a:cs typeface="Times New Roman" panose="02020603050405020304" pitchFamily="18" charset="0"/>
                        </a:rPr>
                        <a:t>Key Emergency Authority and Immunity Concepts (2 )</a:t>
                      </a:r>
                    </a:p>
                    <a:p>
                      <a:pPr marL="342900" marR="0" lvl="0" indent="-342900">
                        <a:spcBef>
                          <a:spcPts val="0"/>
                        </a:spcBef>
                        <a:spcAft>
                          <a:spcPts val="200"/>
                        </a:spcAft>
                        <a:buFont typeface="Symbol" panose="05050102010706020507" pitchFamily="18" charset="2"/>
                        <a:buChar char=""/>
                      </a:pPr>
                      <a:r>
                        <a:rPr lang="en-US" sz="1400" dirty="0">
                          <a:effectLst/>
                          <a:latin typeface="+mn-lt"/>
                          <a:ea typeface="Calibri" panose="020F0502020204030204" pitchFamily="34" charset="0"/>
                          <a:cs typeface="Times New Roman" panose="02020603050405020304" pitchFamily="18" charset="0"/>
                        </a:rPr>
                        <a:t>Key Federal Laws and Policies Regarding Emergency Authority and Immunity (2 p)</a:t>
                      </a:r>
                    </a:p>
                  </a:txBody>
                  <a:tcPr marL="68580" marR="68580" marT="0" marB="0"/>
                </a:tc>
                <a:extLst>
                  <a:ext uri="{0D108BD9-81ED-4DB2-BD59-A6C34878D82A}">
                    <a16:rowId xmlns:a16="http://schemas.microsoft.com/office/drawing/2014/main" val="1823449944"/>
                  </a:ext>
                </a:extLst>
              </a:tr>
              <a:tr h="2977820">
                <a:tc>
                  <a:txBody>
                    <a:bodyPr/>
                    <a:lstStyle/>
                    <a:p>
                      <a:pPr marL="0" marR="0">
                        <a:spcBef>
                          <a:spcPts val="0"/>
                        </a:spcBef>
                        <a:spcAft>
                          <a:spcPts val="0"/>
                        </a:spcAft>
                      </a:pPr>
                      <a:r>
                        <a:rPr lang="en-US" sz="1400" dirty="0">
                          <a:effectLst/>
                        </a:rPr>
                        <a:t>Fact Sheets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spcBef>
                          <a:spcPts val="0"/>
                        </a:spcBef>
                        <a:spcAft>
                          <a:spcPts val="200"/>
                        </a:spcAft>
                        <a:buFont typeface="Symbol" panose="05050102010706020507" pitchFamily="18" charset="2"/>
                        <a:buChar char=""/>
                      </a:pPr>
                      <a:r>
                        <a:rPr lang="en-US" sz="1400" dirty="0">
                          <a:effectLst/>
                          <a:latin typeface="+mn-lt"/>
                          <a:ea typeface="Calibri" panose="020F0502020204030204" pitchFamily="34" charset="0"/>
                          <a:cs typeface="Times New Roman" panose="02020603050405020304" pitchFamily="18" charset="0"/>
                        </a:rPr>
                        <a:t>Emergency Declarations and Authorities (2 p)</a:t>
                      </a:r>
                    </a:p>
                    <a:p>
                      <a:pPr marL="342900" marR="0" lvl="0" indent="-342900">
                        <a:spcBef>
                          <a:spcPts val="0"/>
                        </a:spcBef>
                        <a:spcAft>
                          <a:spcPts val="200"/>
                        </a:spcAft>
                        <a:buFont typeface="Symbol" panose="05050102010706020507" pitchFamily="18" charset="2"/>
                        <a:buChar char=""/>
                      </a:pPr>
                      <a:r>
                        <a:rPr lang="en-US" sz="1400" dirty="0">
                          <a:effectLst/>
                          <a:latin typeface="+mn-lt"/>
                          <a:ea typeface="Calibri" panose="020F0502020204030204" pitchFamily="34" charset="0"/>
                          <a:cs typeface="Times New Roman" panose="02020603050405020304" pitchFamily="18" charset="0"/>
                        </a:rPr>
                        <a:t>Emergency Management Assistance Compact (2 p) </a:t>
                      </a:r>
                    </a:p>
                    <a:p>
                      <a:pPr marL="342900" marR="0" lvl="0" indent="-342900">
                        <a:spcBef>
                          <a:spcPts val="0"/>
                        </a:spcBef>
                        <a:spcAft>
                          <a:spcPts val="200"/>
                        </a:spcAft>
                        <a:buFont typeface="Symbol" panose="05050102010706020507" pitchFamily="18" charset="2"/>
                        <a:buChar char=""/>
                      </a:pPr>
                      <a:r>
                        <a:rPr lang="en-US" sz="1400" dirty="0">
                          <a:effectLst/>
                          <a:latin typeface="+mn-lt"/>
                          <a:ea typeface="Calibri" panose="020F0502020204030204" pitchFamily="34" charset="0"/>
                          <a:cs typeface="Times New Roman" panose="02020603050405020304" pitchFamily="18" charset="0"/>
                        </a:rPr>
                        <a:t>Federal Emergency Preparedness Directives and Systems (2 p)</a:t>
                      </a:r>
                    </a:p>
                    <a:p>
                      <a:pPr marL="342900" marR="0" lvl="0" indent="-342900">
                        <a:spcBef>
                          <a:spcPts val="0"/>
                        </a:spcBef>
                        <a:spcAft>
                          <a:spcPts val="200"/>
                        </a:spcAft>
                        <a:buFont typeface="Symbol" panose="05050102010706020507" pitchFamily="18" charset="2"/>
                        <a:buChar char=""/>
                      </a:pPr>
                      <a:r>
                        <a:rPr lang="en-US" sz="1400" dirty="0">
                          <a:effectLst/>
                          <a:latin typeface="+mn-lt"/>
                          <a:ea typeface="Calibri" panose="020F0502020204030204" pitchFamily="34" charset="0"/>
                          <a:cs typeface="Times New Roman" panose="02020603050405020304" pitchFamily="18" charset="0"/>
                        </a:rPr>
                        <a:t>Immunity Issues in Emergencies (2 p)</a:t>
                      </a:r>
                    </a:p>
                    <a:p>
                      <a:pPr marL="342900" marR="0" lvl="0" indent="-342900">
                        <a:spcBef>
                          <a:spcPts val="0"/>
                        </a:spcBef>
                        <a:spcAft>
                          <a:spcPts val="200"/>
                        </a:spcAft>
                        <a:buFont typeface="Symbol" panose="05050102010706020507" pitchFamily="18" charset="2"/>
                        <a:buChar char=""/>
                      </a:pPr>
                      <a:r>
                        <a:rPr lang="en-US" sz="1400" dirty="0">
                          <a:effectLst/>
                          <a:latin typeface="+mn-lt"/>
                          <a:ea typeface="Calibri" panose="020F0502020204030204" pitchFamily="34" charset="0"/>
                          <a:cs typeface="Times New Roman" panose="02020603050405020304" pitchFamily="18" charset="0"/>
                        </a:rPr>
                        <a:t>Liability Issues and Emergencies (2 p)</a:t>
                      </a:r>
                    </a:p>
                    <a:p>
                      <a:pPr marL="342900" marR="0" lvl="0" indent="-342900">
                        <a:spcBef>
                          <a:spcPts val="0"/>
                        </a:spcBef>
                        <a:spcAft>
                          <a:spcPts val="200"/>
                        </a:spcAft>
                        <a:buFont typeface="Symbol" panose="05050102010706020507" pitchFamily="18" charset="2"/>
                        <a:buChar char=""/>
                      </a:pPr>
                      <a:r>
                        <a:rPr lang="en-US" sz="1400" dirty="0">
                          <a:effectLst/>
                          <a:latin typeface="+mn-lt"/>
                          <a:ea typeface="Calibri" panose="020F0502020204030204" pitchFamily="34" charset="0"/>
                          <a:cs typeface="Times New Roman" panose="02020603050405020304" pitchFamily="18" charset="0"/>
                        </a:rPr>
                        <a:t>Mutual Aid and Assistance Agreements (2 p)</a:t>
                      </a:r>
                    </a:p>
                    <a:p>
                      <a:pPr marL="342900" marR="0" lvl="0" indent="-342900">
                        <a:spcBef>
                          <a:spcPts val="0"/>
                        </a:spcBef>
                        <a:spcAft>
                          <a:spcPts val="200"/>
                        </a:spcAft>
                        <a:buFont typeface="Symbol" panose="05050102010706020507" pitchFamily="18" charset="2"/>
                        <a:buChar char=""/>
                      </a:pPr>
                      <a:r>
                        <a:rPr lang="en-US" sz="1400" dirty="0">
                          <a:effectLst/>
                          <a:latin typeface="+mn-lt"/>
                          <a:ea typeface="Calibri" panose="020F0502020204030204" pitchFamily="34" charset="0"/>
                          <a:cs typeface="Times New Roman" panose="02020603050405020304" pitchFamily="18" charset="0"/>
                        </a:rPr>
                        <a:t>National Emergencies Act, Sections 201 and 301 (2 p)</a:t>
                      </a:r>
                    </a:p>
                    <a:p>
                      <a:pPr marL="342900" marR="0" lvl="0" indent="-342900">
                        <a:spcBef>
                          <a:spcPts val="0"/>
                        </a:spcBef>
                        <a:spcAft>
                          <a:spcPts val="200"/>
                        </a:spcAft>
                        <a:buFont typeface="Symbol" panose="05050102010706020507" pitchFamily="18" charset="2"/>
                        <a:buChar char=""/>
                      </a:pPr>
                      <a:r>
                        <a:rPr lang="en-US" sz="1400" dirty="0">
                          <a:effectLst/>
                          <a:latin typeface="+mn-lt"/>
                          <a:ea typeface="Calibri" panose="020F0502020204030204" pitchFamily="34" charset="0"/>
                          <a:cs typeface="Times New Roman" panose="02020603050405020304" pitchFamily="18" charset="0"/>
                        </a:rPr>
                        <a:t>Pandemic and All Hazards Preparedness Act (2 p)</a:t>
                      </a:r>
                    </a:p>
                    <a:p>
                      <a:pPr marL="342900" marR="0" lvl="0" indent="-342900">
                        <a:spcBef>
                          <a:spcPts val="0"/>
                        </a:spcBef>
                        <a:spcAft>
                          <a:spcPts val="200"/>
                        </a:spcAft>
                        <a:buFont typeface="Symbol" panose="05050102010706020507" pitchFamily="18" charset="2"/>
                        <a:buChar char=""/>
                      </a:pPr>
                      <a:r>
                        <a:rPr lang="en-US" sz="1400" dirty="0">
                          <a:effectLst/>
                          <a:latin typeface="+mn-lt"/>
                          <a:ea typeface="Calibri" panose="020F0502020204030204" pitchFamily="34" charset="0"/>
                          <a:cs typeface="Times New Roman" panose="02020603050405020304" pitchFamily="18" charset="0"/>
                        </a:rPr>
                        <a:t>Public Health Service Act, Section 319: Public Health Emergencies (2 p)</a:t>
                      </a:r>
                    </a:p>
                    <a:p>
                      <a:pPr marL="342900" marR="0" lvl="0" indent="-342900">
                        <a:spcBef>
                          <a:spcPts val="0"/>
                        </a:spcBef>
                        <a:spcAft>
                          <a:spcPts val="200"/>
                        </a:spcAft>
                        <a:buFont typeface="Symbol" panose="05050102010706020507" pitchFamily="18" charset="2"/>
                        <a:buChar char=""/>
                      </a:pPr>
                      <a:r>
                        <a:rPr lang="en-US" sz="1400" dirty="0">
                          <a:effectLst/>
                          <a:latin typeface="+mn-lt"/>
                          <a:ea typeface="Calibri" panose="020F0502020204030204" pitchFamily="34" charset="0"/>
                          <a:cs typeface="Times New Roman" panose="02020603050405020304" pitchFamily="18" charset="0"/>
                        </a:rPr>
                        <a:t>Public Readiness and Emergency Preparedness Act (2 p)</a:t>
                      </a:r>
                    </a:p>
                    <a:p>
                      <a:pPr marL="342900" marR="0" lvl="0" indent="-342900">
                        <a:spcBef>
                          <a:spcPts val="0"/>
                        </a:spcBef>
                        <a:spcAft>
                          <a:spcPts val="200"/>
                        </a:spcAft>
                        <a:buFont typeface="Symbol" panose="05050102010706020507" pitchFamily="18" charset="2"/>
                        <a:buChar char=""/>
                      </a:pPr>
                      <a:r>
                        <a:rPr lang="en-US" sz="1400" dirty="0">
                          <a:effectLst/>
                          <a:latin typeface="+mn-lt"/>
                          <a:ea typeface="Calibri" panose="020F0502020204030204" pitchFamily="34" charset="0"/>
                          <a:cs typeface="Times New Roman" panose="02020603050405020304" pitchFamily="18" charset="0"/>
                        </a:rPr>
                        <a:t>Robert T. Stafford Disaster Relief and Emergency Assistance Act (2 p)</a:t>
                      </a:r>
                    </a:p>
                    <a:p>
                      <a:pPr marL="342900" marR="0" lvl="0" indent="-342900">
                        <a:spcBef>
                          <a:spcPts val="0"/>
                        </a:spcBef>
                        <a:spcAft>
                          <a:spcPts val="200"/>
                        </a:spcAft>
                        <a:buFont typeface="Symbol" panose="05050102010706020507" pitchFamily="18" charset="2"/>
                        <a:buChar char=""/>
                      </a:pPr>
                      <a:r>
                        <a:rPr lang="en-US" sz="1400" dirty="0">
                          <a:effectLst/>
                          <a:latin typeface="+mn-lt"/>
                          <a:ea typeface="Calibri" panose="020F0502020204030204" pitchFamily="34" charset="0"/>
                          <a:cs typeface="Times New Roman" panose="02020603050405020304" pitchFamily="18" charset="0"/>
                        </a:rPr>
                        <a:t>Social Security Act Section 1135 Waivers (2 p)</a:t>
                      </a:r>
                    </a:p>
                    <a:p>
                      <a:pPr marL="342900" marR="0" lvl="0" indent="-342900">
                        <a:spcBef>
                          <a:spcPts val="0"/>
                        </a:spcBef>
                        <a:spcAft>
                          <a:spcPts val="200"/>
                        </a:spcAft>
                        <a:buFont typeface="Symbol" panose="05050102010706020507" pitchFamily="18" charset="2"/>
                        <a:buChar char=""/>
                      </a:pPr>
                      <a:r>
                        <a:rPr lang="en-US" sz="1400" dirty="0">
                          <a:effectLst/>
                          <a:latin typeface="+mn-lt"/>
                          <a:ea typeface="Calibri" panose="020F0502020204030204" pitchFamily="34" charset="0"/>
                          <a:cs typeface="Times New Roman" panose="02020603050405020304" pitchFamily="18" charset="0"/>
                        </a:rPr>
                        <a:t>Workers’ Compensation Issues in Emergencies (2 p)</a:t>
                      </a:r>
                    </a:p>
                  </a:txBody>
                  <a:tcPr marL="68580" marR="68580" marT="0" marB="0"/>
                </a:tc>
                <a:extLst>
                  <a:ext uri="{0D108BD9-81ED-4DB2-BD59-A6C34878D82A}">
                    <a16:rowId xmlns:a16="http://schemas.microsoft.com/office/drawing/2014/main" val="444645718"/>
                  </a:ext>
                </a:extLst>
              </a:tr>
              <a:tr h="257801">
                <a:tc>
                  <a:txBody>
                    <a:bodyPr/>
                    <a:lstStyle/>
                    <a:p>
                      <a:pPr marL="0" marR="0">
                        <a:spcBef>
                          <a:spcPts val="0"/>
                        </a:spcBef>
                        <a:spcAft>
                          <a:spcPts val="0"/>
                        </a:spcAft>
                      </a:pPr>
                      <a:r>
                        <a:rPr lang="en-US" sz="1400" dirty="0">
                          <a:effectLst/>
                        </a:rPr>
                        <a:t>Issue Briefs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spcBef>
                          <a:spcPts val="0"/>
                        </a:spcBef>
                        <a:spcAft>
                          <a:spcPts val="0"/>
                        </a:spcAft>
                        <a:buFont typeface="Symbol" panose="05050102010706020507" pitchFamily="18" charset="2"/>
                        <a:buChar char=""/>
                      </a:pPr>
                      <a:r>
                        <a:rPr lang="en-US" sz="1400" dirty="0">
                          <a:effectLst/>
                          <a:latin typeface="+mn-lt"/>
                          <a:ea typeface="Calibri" panose="020F0502020204030204" pitchFamily="34" charset="0"/>
                          <a:cs typeface="Times New Roman" panose="02020603050405020304" pitchFamily="18" charset="0"/>
                        </a:rPr>
                        <a:t>Liability, Immunity, and Workers’ Compensation Issues in Public Health Emergencies (14 p)</a:t>
                      </a:r>
                      <a:endParaRPr lang="en-US" sz="20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87675687"/>
                  </a:ext>
                </a:extLst>
              </a:tr>
              <a:tr h="446768">
                <a:tc>
                  <a:txBody>
                    <a:bodyPr/>
                    <a:lstStyle/>
                    <a:p>
                      <a:pPr marL="0" marR="0">
                        <a:spcBef>
                          <a:spcPts val="0"/>
                        </a:spcBef>
                        <a:spcAft>
                          <a:spcPts val="0"/>
                        </a:spcAft>
                      </a:pPr>
                      <a:r>
                        <a:rPr lang="en-US" sz="1400" dirty="0">
                          <a:effectLst/>
                        </a:rPr>
                        <a:t>State Analysis Guides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spcBef>
                          <a:spcPts val="0"/>
                        </a:spcBef>
                        <a:spcAft>
                          <a:spcPts val="200"/>
                        </a:spcAft>
                        <a:buFont typeface="Symbol" panose="05050102010706020507" pitchFamily="18" charset="2"/>
                        <a:buChar char=""/>
                      </a:pPr>
                      <a:r>
                        <a:rPr lang="en-US" sz="1400" dirty="0">
                          <a:effectLst/>
                          <a:latin typeface="+mn-lt"/>
                          <a:ea typeface="Calibri" panose="020F0502020204030204" pitchFamily="34" charset="0"/>
                          <a:cs typeface="Times New Roman" panose="02020603050405020304" pitchFamily="18" charset="0"/>
                        </a:rPr>
                        <a:t>Emergency Declarations and Authorities (5 p)</a:t>
                      </a:r>
                    </a:p>
                    <a:p>
                      <a:pPr marL="342900" marR="0" lvl="0" indent="-342900">
                        <a:spcBef>
                          <a:spcPts val="0"/>
                        </a:spcBef>
                        <a:spcAft>
                          <a:spcPts val="200"/>
                        </a:spcAft>
                        <a:buFont typeface="Symbol" panose="05050102010706020507" pitchFamily="18" charset="2"/>
                        <a:buChar char=""/>
                      </a:pPr>
                      <a:r>
                        <a:rPr lang="en-US" sz="1400" dirty="0">
                          <a:effectLst/>
                          <a:latin typeface="+mn-lt"/>
                          <a:ea typeface="Calibri" panose="020F0502020204030204" pitchFamily="34" charset="0"/>
                          <a:cs typeface="Times New Roman" panose="02020603050405020304" pitchFamily="18" charset="0"/>
                        </a:rPr>
                        <a:t>Liability, Immunity, and Workers’ Compensation Issues (6 p)</a:t>
                      </a:r>
                    </a:p>
                  </a:txBody>
                  <a:tcPr marL="68580" marR="68580" marT="0" marB="0"/>
                </a:tc>
                <a:extLst>
                  <a:ext uri="{0D108BD9-81ED-4DB2-BD59-A6C34878D82A}">
                    <a16:rowId xmlns:a16="http://schemas.microsoft.com/office/drawing/2014/main" val="1680668890"/>
                  </a:ext>
                </a:extLst>
              </a:tr>
              <a:tr h="466625">
                <a:tc>
                  <a:txBody>
                    <a:bodyPr/>
                    <a:lstStyle/>
                    <a:p>
                      <a:pPr marL="0" marR="0">
                        <a:spcBef>
                          <a:spcPts val="0"/>
                        </a:spcBef>
                        <a:spcAft>
                          <a:spcPts val="0"/>
                        </a:spcAft>
                      </a:pPr>
                      <a:r>
                        <a:rPr lang="en-US" sz="1400" dirty="0">
                          <a:effectLst/>
                        </a:rPr>
                        <a:t>Current Issues &amp; Updates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spcBef>
                          <a:spcPts val="0"/>
                        </a:spcBef>
                        <a:spcAft>
                          <a:spcPts val="200"/>
                        </a:spcAft>
                        <a:buFont typeface="Symbol" panose="05050102010706020507" pitchFamily="18" charset="2"/>
                        <a:buChar char=""/>
                      </a:pPr>
                      <a:r>
                        <a:rPr lang="en-US" sz="1400" dirty="0">
                          <a:effectLst/>
                          <a:latin typeface="+mn-lt"/>
                          <a:ea typeface="Calibri" panose="020F0502020204030204" pitchFamily="34" charset="0"/>
                          <a:cs typeface="Times New Roman" panose="02020603050405020304" pitchFamily="18" charset="0"/>
                        </a:rPr>
                        <a:t>Winter 2012-Pandemic and All-Hazards Preparedness Act Reauthorization (2 p)</a:t>
                      </a:r>
                    </a:p>
                    <a:p>
                      <a:pPr marL="342900" marR="0" lvl="0" indent="-342900">
                        <a:spcBef>
                          <a:spcPts val="0"/>
                        </a:spcBef>
                        <a:spcAft>
                          <a:spcPts val="200"/>
                        </a:spcAft>
                        <a:buFont typeface="Symbol" panose="05050102010706020507" pitchFamily="18" charset="2"/>
                        <a:buChar char=""/>
                      </a:pPr>
                      <a:r>
                        <a:rPr lang="en-US" sz="1400" dirty="0">
                          <a:effectLst/>
                          <a:latin typeface="+mn-lt"/>
                          <a:ea typeface="Calibri" panose="020F0502020204030204" pitchFamily="34" charset="0"/>
                          <a:cs typeface="Times New Roman" panose="02020603050405020304" pitchFamily="18" charset="0"/>
                        </a:rPr>
                        <a:t>Summer 2011-New Presidential Policy Directive Replaces HSPD-8 (2 p)</a:t>
                      </a:r>
                    </a:p>
                  </a:txBody>
                  <a:tcPr marL="68580" marR="68580" marT="0" marB="0"/>
                </a:tc>
                <a:extLst>
                  <a:ext uri="{0D108BD9-81ED-4DB2-BD59-A6C34878D82A}">
                    <a16:rowId xmlns:a16="http://schemas.microsoft.com/office/drawing/2014/main" val="3286861470"/>
                  </a:ext>
                </a:extLst>
              </a:tr>
              <a:tr h="392163">
                <a:tc>
                  <a:txBody>
                    <a:bodyPr/>
                    <a:lstStyle/>
                    <a:p>
                      <a:pPr marL="0" marR="0">
                        <a:spcBef>
                          <a:spcPts val="0"/>
                        </a:spcBef>
                        <a:spcAft>
                          <a:spcPts val="0"/>
                        </a:spcAft>
                      </a:pPr>
                      <a:r>
                        <a:rPr lang="en-US" sz="1300" dirty="0">
                          <a:effectLst/>
                          <a:latin typeface="+mn-lt"/>
                        </a:rPr>
                        <a:t>Supplemental Materials</a:t>
                      </a:r>
                      <a:endParaRPr lang="en-US" sz="13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200"/>
                        </a:spcAft>
                      </a:pPr>
                      <a:r>
                        <a:rPr lang="en-US" sz="1300" dirty="0">
                          <a:effectLst/>
                          <a:latin typeface="+mn-lt"/>
                          <a:ea typeface="Calibri" panose="020F0502020204030204" pitchFamily="34" charset="0"/>
                          <a:cs typeface="Times New Roman" panose="02020603050405020304" pitchFamily="18" charset="0"/>
                        </a:rPr>
                        <a:t>(11 p)</a:t>
                      </a:r>
                    </a:p>
                  </a:txBody>
                  <a:tcPr marL="68580" marR="68580" marT="0" marB="0"/>
                </a:tc>
                <a:extLst>
                  <a:ext uri="{0D108BD9-81ED-4DB2-BD59-A6C34878D82A}">
                    <a16:rowId xmlns:a16="http://schemas.microsoft.com/office/drawing/2014/main" val="2810871280"/>
                  </a:ext>
                </a:extLst>
              </a:tr>
              <a:tr h="363042">
                <a:tc>
                  <a:txBody>
                    <a:bodyPr/>
                    <a:lstStyle/>
                    <a:p>
                      <a:pPr marL="0" marR="0" algn="r">
                        <a:spcBef>
                          <a:spcPts val="0"/>
                        </a:spcBef>
                        <a:spcAft>
                          <a:spcPts val="0"/>
                        </a:spcAft>
                      </a:pPr>
                      <a:r>
                        <a:rPr lang="en-US" sz="1300" i="1" dirty="0">
                          <a:effectLst/>
                          <a:latin typeface="+mn-lt"/>
                          <a:ea typeface="Calibri" panose="020F0502020204030204" pitchFamily="34" charset="0"/>
                          <a:cs typeface="Times New Roman" panose="02020603050405020304" pitchFamily="18" charset="0"/>
                        </a:rPr>
                        <a:t>Total Documents</a:t>
                      </a:r>
                    </a:p>
                  </a:txBody>
                  <a:tcPr marL="68580" marR="68580" marT="0" marB="0" anchor="b"/>
                </a:tc>
                <a:tc>
                  <a:txBody>
                    <a:bodyPr/>
                    <a:lstStyle/>
                    <a:p>
                      <a:pPr marL="0" marR="0">
                        <a:spcBef>
                          <a:spcPts val="0"/>
                        </a:spcBef>
                        <a:spcAft>
                          <a:spcPts val="200"/>
                        </a:spcAft>
                      </a:pPr>
                      <a:r>
                        <a:rPr lang="en-US" sz="1300" i="1" dirty="0">
                          <a:effectLst/>
                          <a:latin typeface="+mn-lt"/>
                          <a:ea typeface="Calibri" panose="020F0502020204030204" pitchFamily="34" charset="0"/>
                          <a:cs typeface="Times New Roman" panose="02020603050405020304" pitchFamily="18" charset="0"/>
                        </a:rPr>
                        <a:t>20 (21)</a:t>
                      </a:r>
                    </a:p>
                  </a:txBody>
                  <a:tcPr marL="68580" marR="68580" marT="0" marB="0" anchor="b"/>
                </a:tc>
                <a:extLst>
                  <a:ext uri="{0D108BD9-81ED-4DB2-BD59-A6C34878D82A}">
                    <a16:rowId xmlns:a16="http://schemas.microsoft.com/office/drawing/2014/main" val="3710265362"/>
                  </a:ext>
                </a:extLst>
              </a:tr>
            </a:tbl>
          </a:graphicData>
        </a:graphic>
      </p:graphicFrame>
    </p:spTree>
    <p:extLst>
      <p:ext uri="{BB962C8B-B14F-4D97-AF65-F5344CB8AC3E}">
        <p14:creationId xmlns:p14="http://schemas.microsoft.com/office/powerpoint/2010/main" val="1710358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DC03B-FFB4-427C-B3A2-EDF69C619A74}"/>
              </a:ext>
            </a:extLst>
          </p:cNvPr>
          <p:cNvSpPr>
            <a:spLocks noGrp="1"/>
          </p:cNvSpPr>
          <p:nvPr>
            <p:ph type="title"/>
          </p:nvPr>
        </p:nvSpPr>
        <p:spPr>
          <a:xfrm>
            <a:off x="838200" y="323289"/>
            <a:ext cx="10515600" cy="1173005"/>
          </a:xfrm>
          <a:solidFill>
            <a:schemeClr val="tx2">
              <a:lumMod val="20000"/>
              <a:lumOff val="80000"/>
            </a:schemeClr>
          </a:solidFill>
        </p:spPr>
        <p:txBody>
          <a:bodyPr/>
          <a:lstStyle/>
          <a:p>
            <a:r>
              <a:rPr lang="en-US" b="1" dirty="0"/>
              <a:t>EAI Toolkit Revisions – Overview of Changes</a:t>
            </a:r>
          </a:p>
        </p:txBody>
      </p:sp>
      <p:sp>
        <p:nvSpPr>
          <p:cNvPr id="3" name="Content Placeholder 2">
            <a:extLst>
              <a:ext uri="{FF2B5EF4-FFF2-40B4-BE49-F238E27FC236}">
                <a16:creationId xmlns:a16="http://schemas.microsoft.com/office/drawing/2014/main" id="{91333F65-9864-425E-B07F-445ADE7F9229}"/>
              </a:ext>
            </a:extLst>
          </p:cNvPr>
          <p:cNvSpPr>
            <a:spLocks noGrp="1"/>
          </p:cNvSpPr>
          <p:nvPr>
            <p:ph idx="1"/>
          </p:nvPr>
        </p:nvSpPr>
        <p:spPr>
          <a:xfrm>
            <a:off x="838200" y="1647131"/>
            <a:ext cx="10515600" cy="4959559"/>
          </a:xfrm>
        </p:spPr>
        <p:txBody>
          <a:bodyPr>
            <a:normAutofit fontScale="92500" lnSpcReduction="10000"/>
          </a:bodyPr>
          <a:lstStyle/>
          <a:p>
            <a:pPr>
              <a:spcAft>
                <a:spcPts val="300"/>
              </a:spcAft>
            </a:pPr>
            <a:r>
              <a:rPr lang="en-US" sz="2700" dirty="0"/>
              <a:t>Focus on the three facets of issue: (1) Emergency authorities and systems; (2) Liability, immunity, and compensation; (3) Key federal laws</a:t>
            </a:r>
          </a:p>
          <a:p>
            <a:pPr>
              <a:spcAft>
                <a:spcPts val="300"/>
              </a:spcAft>
            </a:pPr>
            <a:r>
              <a:rPr lang="en-US" sz="2700" dirty="0"/>
              <a:t>Eliminate/combine existing executive overviews into a new Executive Summary document</a:t>
            </a:r>
          </a:p>
          <a:p>
            <a:pPr>
              <a:spcAft>
                <a:spcPts val="300"/>
              </a:spcAft>
            </a:pPr>
            <a:r>
              <a:rPr lang="en-US" sz="2700" dirty="0"/>
              <a:t>Streamline/combine fact sheets on emergency authorities, etc. into new Issue Briefs</a:t>
            </a:r>
          </a:p>
          <a:p>
            <a:pPr>
              <a:spcAft>
                <a:spcPts val="300"/>
              </a:spcAft>
            </a:pPr>
            <a:r>
              <a:rPr lang="en-US" sz="2700" dirty="0"/>
              <a:t>Streamline/combine fact sheets and issue brief on immunity, etc. into new Issue Briefs</a:t>
            </a:r>
          </a:p>
          <a:p>
            <a:pPr>
              <a:spcAft>
                <a:spcPts val="300"/>
              </a:spcAft>
            </a:pPr>
            <a:r>
              <a:rPr lang="en-US" sz="2700" dirty="0"/>
              <a:t>Expand fact sheets on key federal laws to create Issue Briefs*</a:t>
            </a:r>
          </a:p>
          <a:p>
            <a:pPr>
              <a:spcAft>
                <a:spcPts val="300"/>
              </a:spcAft>
            </a:pPr>
            <a:r>
              <a:rPr lang="en-US" sz="2700" dirty="0"/>
              <a:t>Create new Practice Guides from existing state analysis guides and “practice notes” sections in current fact sheets and issue briefs</a:t>
            </a:r>
          </a:p>
          <a:p>
            <a:pPr marL="0" indent="0">
              <a:spcAft>
                <a:spcPts val="300"/>
              </a:spcAft>
              <a:buNone/>
            </a:pPr>
            <a:r>
              <a:rPr lang="en-US" sz="2200" dirty="0"/>
              <a:t>(* For further discussion with group)</a:t>
            </a:r>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4F4B993D-A850-4F26-A981-545F6F222FA8}"/>
              </a:ext>
            </a:extLst>
          </p:cNvPr>
          <p:cNvSpPr>
            <a:spLocks noGrp="1"/>
          </p:cNvSpPr>
          <p:nvPr>
            <p:ph type="sldNum" sz="quarter" idx="12"/>
          </p:nvPr>
        </p:nvSpPr>
        <p:spPr/>
        <p:txBody>
          <a:bodyPr/>
          <a:lstStyle/>
          <a:p>
            <a:fld id="{C54D7035-AAAF-4940-AF13-4472E6F3D7E8}" type="slidenum">
              <a:rPr lang="en-US" smtClean="0"/>
              <a:t>12</a:t>
            </a:fld>
            <a:endParaRPr lang="en-US" dirty="0"/>
          </a:p>
        </p:txBody>
      </p:sp>
    </p:spTree>
    <p:extLst>
      <p:ext uri="{BB962C8B-B14F-4D97-AF65-F5344CB8AC3E}">
        <p14:creationId xmlns:p14="http://schemas.microsoft.com/office/powerpoint/2010/main" val="10513670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2D4AD-F108-40E3-A2B8-BC188A089BC0}"/>
              </a:ext>
            </a:extLst>
          </p:cNvPr>
          <p:cNvSpPr>
            <a:spLocks noGrp="1"/>
          </p:cNvSpPr>
          <p:nvPr>
            <p:ph type="title"/>
          </p:nvPr>
        </p:nvSpPr>
        <p:spPr>
          <a:xfrm>
            <a:off x="838200" y="365126"/>
            <a:ext cx="10515600" cy="1264052"/>
          </a:xfrm>
          <a:solidFill>
            <a:schemeClr val="tx2">
              <a:lumMod val="20000"/>
              <a:lumOff val="80000"/>
            </a:schemeClr>
          </a:solidFill>
        </p:spPr>
        <p:txBody>
          <a:bodyPr/>
          <a:lstStyle/>
          <a:p>
            <a:r>
              <a:rPr lang="en-US" b="1" dirty="0"/>
              <a:t>Revised Documents – Executive Summary</a:t>
            </a:r>
          </a:p>
        </p:txBody>
      </p:sp>
      <p:sp>
        <p:nvSpPr>
          <p:cNvPr id="3" name="Content Placeholder 2">
            <a:extLst>
              <a:ext uri="{FF2B5EF4-FFF2-40B4-BE49-F238E27FC236}">
                <a16:creationId xmlns:a16="http://schemas.microsoft.com/office/drawing/2014/main" id="{0C339553-BFF4-41F8-976B-5885AF6D9A88}"/>
              </a:ext>
            </a:extLst>
          </p:cNvPr>
          <p:cNvSpPr>
            <a:spLocks noGrp="1"/>
          </p:cNvSpPr>
          <p:nvPr>
            <p:ph sz="half" idx="1"/>
          </p:nvPr>
        </p:nvSpPr>
        <p:spPr>
          <a:xfrm>
            <a:off x="838200" y="1934672"/>
            <a:ext cx="5181600" cy="4604240"/>
          </a:xfrm>
        </p:spPr>
        <p:txBody>
          <a:bodyPr>
            <a:noAutofit/>
          </a:bodyPr>
          <a:lstStyle/>
          <a:p>
            <a:pPr marL="0" indent="0">
              <a:spcAft>
                <a:spcPts val="600"/>
              </a:spcAft>
              <a:buNone/>
            </a:pPr>
            <a:r>
              <a:rPr lang="en-US" sz="3200" b="1" dirty="0"/>
              <a:t>Current </a:t>
            </a:r>
            <a:endParaRPr lang="en-US" sz="3200" dirty="0"/>
          </a:p>
          <a:p>
            <a:pPr marL="0" marR="0" lvl="0" indent="0">
              <a:spcBef>
                <a:spcPts val="0"/>
              </a:spcBef>
              <a:spcAft>
                <a:spcPts val="600"/>
              </a:spcAft>
              <a:buNone/>
            </a:pPr>
            <a:r>
              <a:rPr lang="en-US" sz="3200" u="sng" dirty="0"/>
              <a:t>Executive Overviews</a:t>
            </a:r>
          </a:p>
          <a:p>
            <a:pPr>
              <a:spcBef>
                <a:spcPts val="0"/>
              </a:spcBef>
              <a:spcAft>
                <a:spcPts val="1200"/>
              </a:spcAft>
            </a:pPr>
            <a:r>
              <a:rPr lang="en-US" dirty="0">
                <a:ea typeface="Calibri" panose="020F0502020204030204" pitchFamily="34" charset="0"/>
                <a:cs typeface="Times New Roman" panose="02020603050405020304" pitchFamily="18" charset="0"/>
              </a:rPr>
              <a:t>Key Emergency Authority and Immunity Concepts</a:t>
            </a:r>
          </a:p>
          <a:p>
            <a:pPr>
              <a:spcBef>
                <a:spcPts val="0"/>
              </a:spcBef>
              <a:spcAft>
                <a:spcPts val="1200"/>
              </a:spcAft>
            </a:pPr>
            <a:r>
              <a:rPr lang="en-US" dirty="0">
                <a:ea typeface="Calibri" panose="020F0502020204030204" pitchFamily="34" charset="0"/>
                <a:cs typeface="Times New Roman" panose="02020603050405020304" pitchFamily="18" charset="0"/>
              </a:rPr>
              <a:t>Key Federal Laws and Policies Regarding Emergency Authority and Immunity</a:t>
            </a:r>
            <a:endParaRPr lang="en-US" sz="3200" dirty="0"/>
          </a:p>
        </p:txBody>
      </p:sp>
      <p:sp>
        <p:nvSpPr>
          <p:cNvPr id="4" name="Content Placeholder 3">
            <a:extLst>
              <a:ext uri="{FF2B5EF4-FFF2-40B4-BE49-F238E27FC236}">
                <a16:creationId xmlns:a16="http://schemas.microsoft.com/office/drawing/2014/main" id="{3766A653-A8D5-49D5-AF59-1697143CF02B}"/>
              </a:ext>
            </a:extLst>
          </p:cNvPr>
          <p:cNvSpPr>
            <a:spLocks noGrp="1"/>
          </p:cNvSpPr>
          <p:nvPr>
            <p:ph sz="half" idx="2"/>
          </p:nvPr>
        </p:nvSpPr>
        <p:spPr>
          <a:xfrm>
            <a:off x="6336144" y="1884222"/>
            <a:ext cx="5181600" cy="4654690"/>
          </a:xfrm>
        </p:spPr>
        <p:txBody>
          <a:bodyPr>
            <a:noAutofit/>
          </a:bodyPr>
          <a:lstStyle/>
          <a:p>
            <a:pPr marL="0" indent="0">
              <a:buNone/>
            </a:pPr>
            <a:r>
              <a:rPr lang="en-US" sz="3200" b="1" dirty="0"/>
              <a:t>Revised </a:t>
            </a:r>
          </a:p>
          <a:p>
            <a:pPr marL="0" indent="0">
              <a:buNone/>
            </a:pPr>
            <a:r>
              <a:rPr lang="en-US" sz="3200" u="sng" dirty="0"/>
              <a:t>Executive Summary</a:t>
            </a:r>
          </a:p>
          <a:p>
            <a:r>
              <a:rPr lang="en-US" dirty="0">
                <a:ea typeface="Calibri" panose="020F0502020204030204" pitchFamily="34" charset="0"/>
                <a:cs typeface="Times New Roman" panose="02020603050405020304" pitchFamily="18" charset="0"/>
              </a:rPr>
              <a:t>Emergency Authority and Immunity </a:t>
            </a:r>
          </a:p>
          <a:p>
            <a:pPr lvl="1"/>
            <a:r>
              <a:rPr lang="en-US" dirty="0">
                <a:ea typeface="Calibri" panose="020F0502020204030204" pitchFamily="34" charset="0"/>
                <a:cs typeface="Times New Roman" panose="02020603050405020304" pitchFamily="18" charset="0"/>
              </a:rPr>
              <a:t>Will cover three areas:</a:t>
            </a:r>
          </a:p>
          <a:p>
            <a:pPr lvl="2"/>
            <a:r>
              <a:rPr lang="en-US" sz="2400" dirty="0"/>
              <a:t>Emergency authorities and systems</a:t>
            </a:r>
          </a:p>
          <a:p>
            <a:pPr lvl="2"/>
            <a:r>
              <a:rPr lang="en-US" sz="2400" dirty="0"/>
              <a:t>Liability, immunity, and compensation</a:t>
            </a:r>
          </a:p>
          <a:p>
            <a:pPr lvl="2"/>
            <a:r>
              <a:rPr lang="en-US" sz="2400" dirty="0"/>
              <a:t>Key federal laws</a:t>
            </a:r>
            <a:br>
              <a:rPr lang="en-US" sz="2400" dirty="0"/>
            </a:br>
            <a:br>
              <a:rPr lang="en-US" sz="2400" dirty="0"/>
            </a:br>
            <a:br>
              <a:rPr lang="en-US" sz="2400" dirty="0"/>
            </a:br>
            <a:endParaRPr lang="en-US" sz="2400" dirty="0"/>
          </a:p>
          <a:p>
            <a:pPr marL="0" indent="0">
              <a:buNone/>
            </a:pPr>
            <a:br>
              <a:rPr lang="en-US" sz="3200" dirty="0"/>
            </a:br>
            <a:br>
              <a:rPr lang="en-US" sz="3200" dirty="0"/>
            </a:br>
            <a:endParaRPr lang="en-US" sz="3200" b="1" dirty="0"/>
          </a:p>
        </p:txBody>
      </p:sp>
      <p:sp>
        <p:nvSpPr>
          <p:cNvPr id="5" name="Slide Number Placeholder 4">
            <a:extLst>
              <a:ext uri="{FF2B5EF4-FFF2-40B4-BE49-F238E27FC236}">
                <a16:creationId xmlns:a16="http://schemas.microsoft.com/office/drawing/2014/main" id="{83C054B4-F8C1-41BB-8E97-1746CF73BB3C}"/>
              </a:ext>
            </a:extLst>
          </p:cNvPr>
          <p:cNvSpPr>
            <a:spLocks noGrp="1"/>
          </p:cNvSpPr>
          <p:nvPr>
            <p:ph type="sldNum" sz="quarter" idx="12"/>
          </p:nvPr>
        </p:nvSpPr>
        <p:spPr/>
        <p:txBody>
          <a:bodyPr/>
          <a:lstStyle/>
          <a:p>
            <a:fld id="{C54D7035-AAAF-4940-AF13-4472E6F3D7E8}" type="slidenum">
              <a:rPr lang="en-US" smtClean="0"/>
              <a:t>13</a:t>
            </a:fld>
            <a:endParaRPr lang="en-US" dirty="0"/>
          </a:p>
        </p:txBody>
      </p:sp>
    </p:spTree>
    <p:extLst>
      <p:ext uri="{BB962C8B-B14F-4D97-AF65-F5344CB8AC3E}">
        <p14:creationId xmlns:p14="http://schemas.microsoft.com/office/powerpoint/2010/main" val="1712093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2D4AD-F108-40E3-A2B8-BC188A089BC0}"/>
              </a:ext>
            </a:extLst>
          </p:cNvPr>
          <p:cNvSpPr>
            <a:spLocks noGrp="1"/>
          </p:cNvSpPr>
          <p:nvPr>
            <p:ph type="title"/>
          </p:nvPr>
        </p:nvSpPr>
        <p:spPr>
          <a:xfrm>
            <a:off x="838200" y="365125"/>
            <a:ext cx="10515600" cy="1167461"/>
          </a:xfrm>
          <a:solidFill>
            <a:schemeClr val="tx2">
              <a:lumMod val="20000"/>
              <a:lumOff val="80000"/>
            </a:schemeClr>
          </a:solidFill>
        </p:spPr>
        <p:txBody>
          <a:bodyPr>
            <a:noAutofit/>
          </a:bodyPr>
          <a:lstStyle/>
          <a:p>
            <a:r>
              <a:rPr lang="en-US" sz="3600" b="1" dirty="0"/>
              <a:t>Revised Documents – Emergency Authorities &amp; Systems</a:t>
            </a:r>
          </a:p>
        </p:txBody>
      </p:sp>
      <p:sp>
        <p:nvSpPr>
          <p:cNvPr id="3" name="Content Placeholder 2">
            <a:extLst>
              <a:ext uri="{FF2B5EF4-FFF2-40B4-BE49-F238E27FC236}">
                <a16:creationId xmlns:a16="http://schemas.microsoft.com/office/drawing/2014/main" id="{0C339553-BFF4-41F8-976B-5885AF6D9A88}"/>
              </a:ext>
            </a:extLst>
          </p:cNvPr>
          <p:cNvSpPr>
            <a:spLocks noGrp="1"/>
          </p:cNvSpPr>
          <p:nvPr>
            <p:ph sz="half" idx="1"/>
          </p:nvPr>
        </p:nvSpPr>
        <p:spPr>
          <a:xfrm>
            <a:off x="838200" y="1647727"/>
            <a:ext cx="5181600" cy="4972013"/>
          </a:xfrm>
        </p:spPr>
        <p:txBody>
          <a:bodyPr>
            <a:noAutofit/>
          </a:bodyPr>
          <a:lstStyle/>
          <a:p>
            <a:pPr marL="0" indent="0">
              <a:spcAft>
                <a:spcPts val="1200"/>
              </a:spcAft>
              <a:buNone/>
            </a:pPr>
            <a:r>
              <a:rPr lang="en-US" sz="3200" b="1" dirty="0"/>
              <a:t>Current </a:t>
            </a:r>
          </a:p>
          <a:p>
            <a:pPr marL="0" marR="0" lvl="0" indent="0">
              <a:spcBef>
                <a:spcPts val="0"/>
              </a:spcBef>
              <a:spcAft>
                <a:spcPts val="600"/>
              </a:spcAft>
              <a:buNone/>
            </a:pPr>
            <a:r>
              <a:rPr lang="en-US" u="sng" dirty="0"/>
              <a:t>Fact Sheets</a:t>
            </a:r>
          </a:p>
          <a:p>
            <a:pPr>
              <a:spcBef>
                <a:spcPts val="0"/>
              </a:spcBef>
              <a:spcAft>
                <a:spcPts val="1200"/>
              </a:spcAft>
            </a:pPr>
            <a:r>
              <a:rPr lang="en-US" sz="2400" dirty="0">
                <a:ea typeface="Calibri" panose="020F0502020204030204" pitchFamily="34" charset="0"/>
                <a:cs typeface="Times New Roman" panose="02020603050405020304" pitchFamily="18" charset="0"/>
              </a:rPr>
              <a:t>Emergency Declarations and Authorities </a:t>
            </a:r>
          </a:p>
          <a:p>
            <a:pPr>
              <a:spcBef>
                <a:spcPts val="0"/>
              </a:spcBef>
              <a:spcAft>
                <a:spcPts val="1200"/>
              </a:spcAft>
            </a:pPr>
            <a:r>
              <a:rPr lang="en-US" sz="2400" dirty="0">
                <a:ea typeface="Calibri" panose="020F0502020204030204" pitchFamily="34" charset="0"/>
                <a:cs typeface="Times New Roman" panose="02020603050405020304" pitchFamily="18" charset="0"/>
              </a:rPr>
              <a:t>Emergency Management Assistance Compact</a:t>
            </a:r>
          </a:p>
          <a:p>
            <a:pPr>
              <a:spcBef>
                <a:spcPts val="0"/>
              </a:spcBef>
              <a:spcAft>
                <a:spcPts val="1200"/>
              </a:spcAft>
            </a:pPr>
            <a:r>
              <a:rPr lang="en-US" sz="2400" dirty="0">
                <a:ea typeface="Calibri" panose="020F0502020204030204" pitchFamily="34" charset="0"/>
                <a:cs typeface="Times New Roman" panose="02020603050405020304" pitchFamily="18" charset="0"/>
              </a:rPr>
              <a:t>Federal Emergency Preparedness Directives and Systems </a:t>
            </a:r>
          </a:p>
          <a:p>
            <a:pPr>
              <a:spcBef>
                <a:spcPts val="0"/>
              </a:spcBef>
              <a:spcAft>
                <a:spcPts val="200"/>
              </a:spcAft>
            </a:pPr>
            <a:r>
              <a:rPr lang="en-US" sz="2400" dirty="0">
                <a:ea typeface="Calibri" panose="020F0502020204030204" pitchFamily="34" charset="0"/>
                <a:cs typeface="Times New Roman" panose="02020603050405020304" pitchFamily="18" charset="0"/>
              </a:rPr>
              <a:t>Mutual Aid and Assistance Agreements</a:t>
            </a:r>
          </a:p>
          <a:p>
            <a:pPr marL="342900" marR="0" lvl="0" indent="-342900">
              <a:spcBef>
                <a:spcPts val="0"/>
              </a:spcBef>
              <a:spcAft>
                <a:spcPts val="200"/>
              </a:spcAft>
              <a:buFont typeface="Symbol" panose="05050102010706020507" pitchFamily="18" charset="2"/>
              <a:buChar char=""/>
            </a:pPr>
            <a:endParaRPr lang="en-US" sz="2000" dirty="0">
              <a:ea typeface="Calibri" panose="020F0502020204030204" pitchFamily="34" charset="0"/>
              <a:cs typeface="Times New Roman" panose="02020603050405020304" pitchFamily="18" charset="0"/>
            </a:endParaRPr>
          </a:p>
          <a:p>
            <a:pPr marL="0" indent="0">
              <a:lnSpc>
                <a:spcPts val="2600"/>
              </a:lnSpc>
              <a:spcBef>
                <a:spcPts val="600"/>
              </a:spcBef>
              <a:buNone/>
            </a:pPr>
            <a:endParaRPr lang="en-US" sz="3200" dirty="0"/>
          </a:p>
        </p:txBody>
      </p:sp>
      <p:sp>
        <p:nvSpPr>
          <p:cNvPr id="4" name="Content Placeholder 3">
            <a:extLst>
              <a:ext uri="{FF2B5EF4-FFF2-40B4-BE49-F238E27FC236}">
                <a16:creationId xmlns:a16="http://schemas.microsoft.com/office/drawing/2014/main" id="{3766A653-A8D5-49D5-AF59-1697143CF02B}"/>
              </a:ext>
            </a:extLst>
          </p:cNvPr>
          <p:cNvSpPr>
            <a:spLocks noGrp="1"/>
          </p:cNvSpPr>
          <p:nvPr>
            <p:ph sz="half" idx="2"/>
          </p:nvPr>
        </p:nvSpPr>
        <p:spPr>
          <a:xfrm>
            <a:off x="6407240" y="1647727"/>
            <a:ext cx="5181600" cy="5126560"/>
          </a:xfrm>
        </p:spPr>
        <p:txBody>
          <a:bodyPr>
            <a:noAutofit/>
          </a:bodyPr>
          <a:lstStyle/>
          <a:p>
            <a:pPr marL="0" indent="0">
              <a:spcAft>
                <a:spcPts val="1200"/>
              </a:spcAft>
              <a:buNone/>
            </a:pPr>
            <a:r>
              <a:rPr lang="en-US" sz="3200" b="1" dirty="0"/>
              <a:t>Revised </a:t>
            </a:r>
          </a:p>
          <a:p>
            <a:pPr marL="0" indent="0">
              <a:spcBef>
                <a:spcPts val="0"/>
              </a:spcBef>
              <a:spcAft>
                <a:spcPts val="600"/>
              </a:spcAft>
              <a:buNone/>
            </a:pPr>
            <a:r>
              <a:rPr lang="en-US" u="sng" dirty="0"/>
              <a:t>Issue Briefs</a:t>
            </a:r>
          </a:p>
          <a:p>
            <a:pPr>
              <a:spcBef>
                <a:spcPts val="600"/>
              </a:spcBef>
              <a:spcAft>
                <a:spcPts val="1200"/>
              </a:spcAft>
            </a:pPr>
            <a:r>
              <a:rPr lang="en-US" sz="2400" dirty="0"/>
              <a:t>Emergency Authorities and Systems </a:t>
            </a:r>
          </a:p>
          <a:p>
            <a:pPr>
              <a:spcBef>
                <a:spcPts val="600"/>
              </a:spcBef>
              <a:spcAft>
                <a:spcPts val="600"/>
              </a:spcAft>
            </a:pPr>
            <a:r>
              <a:rPr lang="en-US" sz="2400" dirty="0">
                <a:ea typeface="Calibri" panose="020F0502020204030204" pitchFamily="34" charset="0"/>
                <a:cs typeface="Times New Roman" panose="02020603050405020304" pitchFamily="18" charset="0"/>
              </a:rPr>
              <a:t>Mutual Aid and Assistance Agreements</a:t>
            </a:r>
          </a:p>
          <a:p>
            <a:pPr>
              <a:spcBef>
                <a:spcPts val="600"/>
              </a:spcBef>
              <a:spcAft>
                <a:spcPts val="600"/>
              </a:spcAft>
            </a:pPr>
            <a:endParaRPr lang="en-US" sz="2400" dirty="0">
              <a:ea typeface="Calibri" panose="020F0502020204030204" pitchFamily="34" charset="0"/>
              <a:cs typeface="Times New Roman" panose="02020603050405020304" pitchFamily="18" charset="0"/>
            </a:endParaRPr>
          </a:p>
          <a:p>
            <a:pPr marL="0" indent="0">
              <a:spcBef>
                <a:spcPts val="600"/>
              </a:spcBef>
              <a:spcAft>
                <a:spcPts val="600"/>
              </a:spcAft>
              <a:buNone/>
            </a:pPr>
            <a:r>
              <a:rPr lang="en-US" sz="2400" u="sng" dirty="0">
                <a:ea typeface="Calibri" panose="020F0502020204030204" pitchFamily="34" charset="0"/>
                <a:cs typeface="Times New Roman" panose="02020603050405020304" pitchFamily="18" charset="0"/>
              </a:rPr>
              <a:t>Other Possible Issue Briefs</a:t>
            </a:r>
          </a:p>
          <a:p>
            <a:pPr>
              <a:spcBef>
                <a:spcPts val="600"/>
              </a:spcBef>
              <a:spcAft>
                <a:spcPts val="600"/>
              </a:spcAft>
            </a:pPr>
            <a:r>
              <a:rPr lang="en-US" sz="2400" dirty="0">
                <a:ea typeface="Calibri" panose="020F0502020204030204" pitchFamily="34" charset="0"/>
                <a:cs typeface="Times New Roman" panose="02020603050405020304" pitchFamily="18" charset="0"/>
              </a:rPr>
              <a:t>Tribal issues</a:t>
            </a:r>
          </a:p>
          <a:p>
            <a:pPr>
              <a:spcBef>
                <a:spcPts val="600"/>
              </a:spcBef>
              <a:spcAft>
                <a:spcPts val="600"/>
              </a:spcAft>
            </a:pPr>
            <a:r>
              <a:rPr lang="en-US" sz="2400" dirty="0">
                <a:ea typeface="Calibri" panose="020F0502020204030204" pitchFamily="34" charset="0"/>
                <a:cs typeface="Times New Roman" panose="02020603050405020304" pitchFamily="18" charset="0"/>
              </a:rPr>
              <a:t>PH and health care systems</a:t>
            </a:r>
          </a:p>
          <a:p>
            <a:pPr>
              <a:spcBef>
                <a:spcPts val="600"/>
              </a:spcBef>
              <a:spcAft>
                <a:spcPts val="600"/>
              </a:spcAft>
            </a:pPr>
            <a:endParaRPr lang="en-US" sz="2400" dirty="0">
              <a:ea typeface="Calibri" panose="020F0502020204030204" pitchFamily="34" charset="0"/>
              <a:cs typeface="Times New Roman" panose="02020603050405020304" pitchFamily="18" charset="0"/>
            </a:endParaRPr>
          </a:p>
          <a:p>
            <a:pPr>
              <a:spcBef>
                <a:spcPts val="600"/>
              </a:spcBef>
              <a:spcAft>
                <a:spcPts val="600"/>
              </a:spcAft>
            </a:pPr>
            <a:endParaRPr lang="en-US" sz="2400" dirty="0">
              <a:ea typeface="Calibri" panose="020F0502020204030204" pitchFamily="34" charset="0"/>
              <a:cs typeface="Times New Roman" panose="02020603050405020304" pitchFamily="18" charset="0"/>
            </a:endParaRPr>
          </a:p>
          <a:p>
            <a:pPr marL="0" indent="0">
              <a:spcBef>
                <a:spcPts val="600"/>
              </a:spcBef>
              <a:buNone/>
            </a:pPr>
            <a:endParaRPr lang="en-US" sz="2000" dirty="0"/>
          </a:p>
          <a:p>
            <a:pPr marL="0" indent="0">
              <a:spcBef>
                <a:spcPts val="600"/>
              </a:spcBef>
              <a:buNone/>
            </a:pPr>
            <a:br>
              <a:rPr lang="en-US" sz="3600" dirty="0"/>
            </a:br>
            <a:br>
              <a:rPr lang="en-US" sz="3600" dirty="0"/>
            </a:br>
            <a:br>
              <a:rPr lang="en-US" sz="3600" dirty="0"/>
            </a:br>
            <a:endParaRPr lang="en-US" sz="3600" dirty="0"/>
          </a:p>
          <a:p>
            <a:pPr marL="0" indent="0">
              <a:buNone/>
            </a:pPr>
            <a:br>
              <a:rPr lang="en-US" sz="3200" dirty="0"/>
            </a:br>
            <a:br>
              <a:rPr lang="en-US" sz="3200" dirty="0"/>
            </a:br>
            <a:endParaRPr lang="en-US" sz="3200" b="1" dirty="0"/>
          </a:p>
        </p:txBody>
      </p:sp>
      <p:sp>
        <p:nvSpPr>
          <p:cNvPr id="5" name="Slide Number Placeholder 4">
            <a:extLst>
              <a:ext uri="{FF2B5EF4-FFF2-40B4-BE49-F238E27FC236}">
                <a16:creationId xmlns:a16="http://schemas.microsoft.com/office/drawing/2014/main" id="{83C054B4-F8C1-41BB-8E97-1746CF73BB3C}"/>
              </a:ext>
            </a:extLst>
          </p:cNvPr>
          <p:cNvSpPr>
            <a:spLocks noGrp="1"/>
          </p:cNvSpPr>
          <p:nvPr>
            <p:ph type="sldNum" sz="quarter" idx="12"/>
          </p:nvPr>
        </p:nvSpPr>
        <p:spPr/>
        <p:txBody>
          <a:bodyPr/>
          <a:lstStyle/>
          <a:p>
            <a:fld id="{C54D7035-AAAF-4940-AF13-4472E6F3D7E8}" type="slidenum">
              <a:rPr lang="en-US" smtClean="0"/>
              <a:t>14</a:t>
            </a:fld>
            <a:endParaRPr lang="en-US" dirty="0"/>
          </a:p>
        </p:txBody>
      </p:sp>
    </p:spTree>
    <p:extLst>
      <p:ext uri="{BB962C8B-B14F-4D97-AF65-F5344CB8AC3E}">
        <p14:creationId xmlns:p14="http://schemas.microsoft.com/office/powerpoint/2010/main" val="10744976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2D4AD-F108-40E3-A2B8-BC188A089BC0}"/>
              </a:ext>
            </a:extLst>
          </p:cNvPr>
          <p:cNvSpPr>
            <a:spLocks noGrp="1"/>
          </p:cNvSpPr>
          <p:nvPr>
            <p:ph type="title"/>
          </p:nvPr>
        </p:nvSpPr>
        <p:spPr>
          <a:xfrm>
            <a:off x="838200" y="365125"/>
            <a:ext cx="10515600" cy="1045837"/>
          </a:xfrm>
          <a:solidFill>
            <a:schemeClr val="tx2">
              <a:lumMod val="20000"/>
              <a:lumOff val="80000"/>
            </a:schemeClr>
          </a:solidFill>
        </p:spPr>
        <p:txBody>
          <a:bodyPr>
            <a:noAutofit/>
          </a:bodyPr>
          <a:lstStyle/>
          <a:p>
            <a:r>
              <a:rPr lang="en-US" sz="3500" b="1" dirty="0"/>
              <a:t>Revised Documents – Liability, Immunity &amp; Compensation</a:t>
            </a:r>
          </a:p>
        </p:txBody>
      </p:sp>
      <p:sp>
        <p:nvSpPr>
          <p:cNvPr id="3" name="Content Placeholder 2">
            <a:extLst>
              <a:ext uri="{FF2B5EF4-FFF2-40B4-BE49-F238E27FC236}">
                <a16:creationId xmlns:a16="http://schemas.microsoft.com/office/drawing/2014/main" id="{0C339553-BFF4-41F8-976B-5885AF6D9A88}"/>
              </a:ext>
            </a:extLst>
          </p:cNvPr>
          <p:cNvSpPr>
            <a:spLocks noGrp="1"/>
          </p:cNvSpPr>
          <p:nvPr>
            <p:ph sz="half" idx="1"/>
          </p:nvPr>
        </p:nvSpPr>
        <p:spPr>
          <a:xfrm>
            <a:off x="838200" y="1647727"/>
            <a:ext cx="5181600" cy="4972013"/>
          </a:xfrm>
        </p:spPr>
        <p:txBody>
          <a:bodyPr>
            <a:noAutofit/>
          </a:bodyPr>
          <a:lstStyle/>
          <a:p>
            <a:pPr marL="0" indent="0">
              <a:spcAft>
                <a:spcPts val="600"/>
              </a:spcAft>
              <a:buNone/>
            </a:pPr>
            <a:r>
              <a:rPr lang="en-US" sz="3200" b="1" dirty="0"/>
              <a:t>Current </a:t>
            </a:r>
          </a:p>
          <a:p>
            <a:pPr marL="0" marR="0" lvl="0" indent="0">
              <a:spcBef>
                <a:spcPts val="0"/>
              </a:spcBef>
              <a:spcAft>
                <a:spcPts val="600"/>
              </a:spcAft>
              <a:buNone/>
            </a:pPr>
            <a:r>
              <a:rPr lang="en-US" sz="2400" u="sng" dirty="0"/>
              <a:t>Fact Sheets</a:t>
            </a:r>
          </a:p>
          <a:p>
            <a:pPr>
              <a:spcBef>
                <a:spcPts val="0"/>
              </a:spcBef>
              <a:spcAft>
                <a:spcPts val="1200"/>
              </a:spcAft>
            </a:pPr>
            <a:r>
              <a:rPr lang="en-US" sz="2400" dirty="0">
                <a:ea typeface="Calibri" panose="020F0502020204030204" pitchFamily="34" charset="0"/>
                <a:cs typeface="Times New Roman" panose="02020603050405020304" pitchFamily="18" charset="0"/>
              </a:rPr>
              <a:t>Immunity Issues in Emergencies</a:t>
            </a:r>
          </a:p>
          <a:p>
            <a:pPr>
              <a:spcBef>
                <a:spcPts val="0"/>
              </a:spcBef>
              <a:spcAft>
                <a:spcPts val="1200"/>
              </a:spcAft>
            </a:pPr>
            <a:r>
              <a:rPr lang="en-US" sz="2400" dirty="0">
                <a:ea typeface="Calibri" panose="020F0502020204030204" pitchFamily="34" charset="0"/>
                <a:cs typeface="Times New Roman" panose="02020603050405020304" pitchFamily="18" charset="0"/>
              </a:rPr>
              <a:t>Liability Issues and Emergencies</a:t>
            </a:r>
          </a:p>
          <a:p>
            <a:pPr>
              <a:spcBef>
                <a:spcPts val="0"/>
              </a:spcBef>
              <a:spcAft>
                <a:spcPts val="600"/>
              </a:spcAft>
            </a:pPr>
            <a:r>
              <a:rPr lang="en-US" sz="2400" dirty="0">
                <a:ea typeface="Calibri" panose="020F0502020204030204" pitchFamily="34" charset="0"/>
                <a:cs typeface="Times New Roman" panose="02020603050405020304" pitchFamily="18" charset="0"/>
              </a:rPr>
              <a:t>Workers’ Compensation Issues in Emergencies</a:t>
            </a:r>
          </a:p>
          <a:p>
            <a:pPr marL="0" marR="0" lvl="0" indent="0">
              <a:spcBef>
                <a:spcPts val="0"/>
              </a:spcBef>
              <a:spcAft>
                <a:spcPts val="200"/>
              </a:spcAft>
              <a:buNone/>
            </a:pPr>
            <a:endParaRPr lang="en-US" sz="2000" dirty="0">
              <a:ea typeface="Calibri" panose="020F0502020204030204" pitchFamily="34" charset="0"/>
              <a:cs typeface="Times New Roman" panose="02020603050405020304" pitchFamily="18" charset="0"/>
            </a:endParaRPr>
          </a:p>
          <a:p>
            <a:pPr marL="0" indent="0">
              <a:lnSpc>
                <a:spcPts val="2600"/>
              </a:lnSpc>
              <a:spcBef>
                <a:spcPts val="600"/>
              </a:spcBef>
              <a:spcAft>
                <a:spcPts val="600"/>
              </a:spcAft>
              <a:buNone/>
            </a:pPr>
            <a:r>
              <a:rPr lang="en-US" sz="2400" u="sng" dirty="0"/>
              <a:t>Issue Briefs</a:t>
            </a:r>
          </a:p>
          <a:p>
            <a:pPr>
              <a:spcBef>
                <a:spcPts val="0"/>
              </a:spcBef>
            </a:pPr>
            <a:r>
              <a:rPr lang="en-US" sz="2400" dirty="0">
                <a:ea typeface="Calibri" panose="020F0502020204030204" pitchFamily="34" charset="0"/>
                <a:cs typeface="Times New Roman" panose="02020603050405020304" pitchFamily="18" charset="0"/>
              </a:rPr>
              <a:t>Liability, Immunity, and Workers’ Compensation Issues in Public Health Emergencies</a:t>
            </a:r>
            <a:endParaRPr lang="en-US" sz="3600" dirty="0">
              <a:ea typeface="Calibri" panose="020F0502020204030204" pitchFamily="34" charset="0"/>
              <a:cs typeface="Times New Roman" panose="02020603050405020304" pitchFamily="18" charset="0"/>
            </a:endParaRPr>
          </a:p>
          <a:p>
            <a:pPr marL="0" indent="0">
              <a:lnSpc>
                <a:spcPts val="2600"/>
              </a:lnSpc>
              <a:spcBef>
                <a:spcPts val="600"/>
              </a:spcBef>
              <a:buNone/>
            </a:pPr>
            <a:endParaRPr lang="en-US" sz="3200" dirty="0"/>
          </a:p>
        </p:txBody>
      </p:sp>
      <p:sp>
        <p:nvSpPr>
          <p:cNvPr id="4" name="Content Placeholder 3">
            <a:extLst>
              <a:ext uri="{FF2B5EF4-FFF2-40B4-BE49-F238E27FC236}">
                <a16:creationId xmlns:a16="http://schemas.microsoft.com/office/drawing/2014/main" id="{3766A653-A8D5-49D5-AF59-1697143CF02B}"/>
              </a:ext>
            </a:extLst>
          </p:cNvPr>
          <p:cNvSpPr>
            <a:spLocks noGrp="1"/>
          </p:cNvSpPr>
          <p:nvPr>
            <p:ph sz="half" idx="2"/>
          </p:nvPr>
        </p:nvSpPr>
        <p:spPr>
          <a:xfrm>
            <a:off x="6231243" y="1647727"/>
            <a:ext cx="5510622" cy="5126560"/>
          </a:xfrm>
        </p:spPr>
        <p:txBody>
          <a:bodyPr>
            <a:noAutofit/>
          </a:bodyPr>
          <a:lstStyle/>
          <a:p>
            <a:pPr marL="0" indent="0">
              <a:buNone/>
            </a:pPr>
            <a:r>
              <a:rPr lang="en-US" sz="3200" b="1" dirty="0"/>
              <a:t>Revised </a:t>
            </a:r>
          </a:p>
          <a:p>
            <a:pPr marL="0" indent="0">
              <a:spcBef>
                <a:spcPts val="600"/>
              </a:spcBef>
              <a:buNone/>
            </a:pPr>
            <a:r>
              <a:rPr lang="en-US" sz="2400" u="sng" dirty="0"/>
              <a:t>Issue Briefs</a:t>
            </a:r>
          </a:p>
          <a:p>
            <a:pPr>
              <a:spcBef>
                <a:spcPts val="600"/>
              </a:spcBef>
              <a:spcAft>
                <a:spcPts val="600"/>
              </a:spcAft>
            </a:pPr>
            <a:r>
              <a:rPr lang="en-US" sz="2400" dirty="0">
                <a:ea typeface="Calibri" panose="020F0502020204030204" pitchFamily="34" charset="0"/>
                <a:cs typeface="Times New Roman" panose="02020603050405020304" pitchFamily="18" charset="0"/>
              </a:rPr>
              <a:t>Liability Issues in Emergency Preparedness and Response</a:t>
            </a:r>
          </a:p>
          <a:p>
            <a:pPr>
              <a:spcBef>
                <a:spcPts val="600"/>
              </a:spcBef>
              <a:spcAft>
                <a:spcPts val="600"/>
              </a:spcAft>
            </a:pPr>
            <a:r>
              <a:rPr lang="en-US" sz="2400" dirty="0">
                <a:ea typeface="Calibri" panose="020F0502020204030204" pitchFamily="34" charset="0"/>
                <a:cs typeface="Times New Roman" panose="02020603050405020304" pitchFamily="18" charset="0"/>
              </a:rPr>
              <a:t>Immunity Issues in Emergency Preparedness and Response</a:t>
            </a:r>
          </a:p>
          <a:p>
            <a:pPr>
              <a:spcBef>
                <a:spcPts val="600"/>
              </a:spcBef>
            </a:pPr>
            <a:r>
              <a:rPr lang="en-US" sz="2400" dirty="0">
                <a:ea typeface="Calibri" panose="020F0502020204030204" pitchFamily="34" charset="0"/>
                <a:cs typeface="Times New Roman" panose="02020603050405020304" pitchFamily="18" charset="0"/>
              </a:rPr>
              <a:t>Workers’ Compensation Issues in Emergency Preparedness and Response</a:t>
            </a:r>
          </a:p>
          <a:p>
            <a:pPr marL="0" indent="0">
              <a:spcBef>
                <a:spcPts val="600"/>
              </a:spcBef>
              <a:buNone/>
            </a:pPr>
            <a:endParaRPr lang="en-US" sz="2000" dirty="0"/>
          </a:p>
          <a:p>
            <a:pPr marL="0" indent="0">
              <a:spcBef>
                <a:spcPts val="600"/>
              </a:spcBef>
              <a:buNone/>
            </a:pPr>
            <a:br>
              <a:rPr lang="en-US" sz="3600" dirty="0"/>
            </a:br>
            <a:br>
              <a:rPr lang="en-US" sz="3600" dirty="0"/>
            </a:br>
            <a:br>
              <a:rPr lang="en-US" sz="3600" dirty="0"/>
            </a:br>
            <a:endParaRPr lang="en-US" sz="3600" dirty="0"/>
          </a:p>
          <a:p>
            <a:pPr marL="0" indent="0">
              <a:buNone/>
            </a:pPr>
            <a:br>
              <a:rPr lang="en-US" sz="3200" dirty="0"/>
            </a:br>
            <a:br>
              <a:rPr lang="en-US" sz="3200" dirty="0"/>
            </a:br>
            <a:endParaRPr lang="en-US" sz="3200" b="1" dirty="0"/>
          </a:p>
        </p:txBody>
      </p:sp>
      <p:sp>
        <p:nvSpPr>
          <p:cNvPr id="5" name="Slide Number Placeholder 4">
            <a:extLst>
              <a:ext uri="{FF2B5EF4-FFF2-40B4-BE49-F238E27FC236}">
                <a16:creationId xmlns:a16="http://schemas.microsoft.com/office/drawing/2014/main" id="{83C054B4-F8C1-41BB-8E97-1746CF73BB3C}"/>
              </a:ext>
            </a:extLst>
          </p:cNvPr>
          <p:cNvSpPr>
            <a:spLocks noGrp="1"/>
          </p:cNvSpPr>
          <p:nvPr>
            <p:ph type="sldNum" sz="quarter" idx="12"/>
          </p:nvPr>
        </p:nvSpPr>
        <p:spPr/>
        <p:txBody>
          <a:bodyPr/>
          <a:lstStyle/>
          <a:p>
            <a:fld id="{C54D7035-AAAF-4940-AF13-4472E6F3D7E8}" type="slidenum">
              <a:rPr lang="en-US" smtClean="0"/>
              <a:t>15</a:t>
            </a:fld>
            <a:endParaRPr lang="en-US" dirty="0"/>
          </a:p>
        </p:txBody>
      </p:sp>
    </p:spTree>
    <p:extLst>
      <p:ext uri="{BB962C8B-B14F-4D97-AF65-F5344CB8AC3E}">
        <p14:creationId xmlns:p14="http://schemas.microsoft.com/office/powerpoint/2010/main" val="42102970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2D4AD-F108-40E3-A2B8-BC188A089BC0}"/>
              </a:ext>
            </a:extLst>
          </p:cNvPr>
          <p:cNvSpPr>
            <a:spLocks noGrp="1"/>
          </p:cNvSpPr>
          <p:nvPr>
            <p:ph type="title"/>
          </p:nvPr>
        </p:nvSpPr>
        <p:spPr>
          <a:xfrm>
            <a:off x="838200" y="365125"/>
            <a:ext cx="10515600" cy="1167461"/>
          </a:xfrm>
          <a:solidFill>
            <a:schemeClr val="tx2">
              <a:lumMod val="20000"/>
              <a:lumOff val="80000"/>
            </a:schemeClr>
          </a:solidFill>
        </p:spPr>
        <p:txBody>
          <a:bodyPr/>
          <a:lstStyle/>
          <a:p>
            <a:r>
              <a:rPr lang="en-US" b="1" dirty="0"/>
              <a:t>Revised Documents – Key Federal Laws</a:t>
            </a:r>
          </a:p>
        </p:txBody>
      </p:sp>
      <p:sp>
        <p:nvSpPr>
          <p:cNvPr id="3" name="Content Placeholder 2">
            <a:extLst>
              <a:ext uri="{FF2B5EF4-FFF2-40B4-BE49-F238E27FC236}">
                <a16:creationId xmlns:a16="http://schemas.microsoft.com/office/drawing/2014/main" id="{0C339553-BFF4-41F8-976B-5885AF6D9A88}"/>
              </a:ext>
            </a:extLst>
          </p:cNvPr>
          <p:cNvSpPr>
            <a:spLocks noGrp="1"/>
          </p:cNvSpPr>
          <p:nvPr>
            <p:ph sz="half" idx="1"/>
          </p:nvPr>
        </p:nvSpPr>
        <p:spPr>
          <a:xfrm>
            <a:off x="716078" y="1678840"/>
            <a:ext cx="5456122" cy="4972013"/>
          </a:xfrm>
        </p:spPr>
        <p:txBody>
          <a:bodyPr>
            <a:noAutofit/>
          </a:bodyPr>
          <a:lstStyle/>
          <a:p>
            <a:pPr marL="0" indent="0">
              <a:spcAft>
                <a:spcPts val="600"/>
              </a:spcAft>
              <a:buNone/>
            </a:pPr>
            <a:r>
              <a:rPr lang="en-US" sz="3200" b="1" dirty="0"/>
              <a:t>Current </a:t>
            </a:r>
          </a:p>
          <a:p>
            <a:pPr marL="0" marR="0" lvl="0" indent="0">
              <a:spcBef>
                <a:spcPts val="0"/>
              </a:spcBef>
              <a:spcAft>
                <a:spcPts val="200"/>
              </a:spcAft>
              <a:buNone/>
            </a:pPr>
            <a:r>
              <a:rPr lang="en-US" sz="2000" u="sng" dirty="0"/>
              <a:t>Fact Sheets</a:t>
            </a:r>
          </a:p>
          <a:p>
            <a:pPr>
              <a:spcBef>
                <a:spcPts val="0"/>
              </a:spcBef>
              <a:spcAft>
                <a:spcPts val="1200"/>
              </a:spcAft>
            </a:pPr>
            <a:r>
              <a:rPr lang="en-US" sz="2000" dirty="0">
                <a:ea typeface="Calibri" panose="020F0502020204030204" pitchFamily="34" charset="0"/>
                <a:cs typeface="Times New Roman" panose="02020603050405020304" pitchFamily="18" charset="0"/>
              </a:rPr>
              <a:t>National Emergencies Act, Sections 201 and 301 </a:t>
            </a:r>
          </a:p>
          <a:p>
            <a:pPr>
              <a:spcBef>
                <a:spcPts val="0"/>
              </a:spcBef>
              <a:spcAft>
                <a:spcPts val="1200"/>
              </a:spcAft>
            </a:pPr>
            <a:r>
              <a:rPr lang="en-US" sz="2000" dirty="0">
                <a:ea typeface="Calibri" panose="020F0502020204030204" pitchFamily="34" charset="0"/>
                <a:cs typeface="Times New Roman" panose="02020603050405020304" pitchFamily="18" charset="0"/>
              </a:rPr>
              <a:t>Pandemic and All Hazards Preparedness Act </a:t>
            </a:r>
          </a:p>
          <a:p>
            <a:pPr>
              <a:spcBef>
                <a:spcPts val="0"/>
              </a:spcBef>
              <a:spcAft>
                <a:spcPts val="1200"/>
              </a:spcAft>
            </a:pPr>
            <a:r>
              <a:rPr lang="en-US" sz="2000" dirty="0">
                <a:ea typeface="Calibri" panose="020F0502020204030204" pitchFamily="34" charset="0"/>
                <a:cs typeface="Times New Roman" panose="02020603050405020304" pitchFamily="18" charset="0"/>
              </a:rPr>
              <a:t>Public Health Service Act, Section 319: Public Health Emergencies </a:t>
            </a:r>
          </a:p>
          <a:p>
            <a:pPr>
              <a:spcBef>
                <a:spcPts val="0"/>
              </a:spcBef>
              <a:spcAft>
                <a:spcPts val="1200"/>
              </a:spcAft>
            </a:pPr>
            <a:r>
              <a:rPr lang="en-US" sz="2000" dirty="0">
                <a:ea typeface="Calibri" panose="020F0502020204030204" pitchFamily="34" charset="0"/>
                <a:cs typeface="Times New Roman" panose="02020603050405020304" pitchFamily="18" charset="0"/>
              </a:rPr>
              <a:t>Public Readiness and Emergency Preparedness Act</a:t>
            </a:r>
          </a:p>
          <a:p>
            <a:pPr>
              <a:spcBef>
                <a:spcPts val="0"/>
              </a:spcBef>
              <a:spcAft>
                <a:spcPts val="1200"/>
              </a:spcAft>
            </a:pPr>
            <a:r>
              <a:rPr lang="en-US" sz="2000" dirty="0">
                <a:ea typeface="Calibri" panose="020F0502020204030204" pitchFamily="34" charset="0"/>
                <a:cs typeface="Times New Roman" panose="02020603050405020304" pitchFamily="18" charset="0"/>
              </a:rPr>
              <a:t>Robert T. Stafford Disaster Relief and Emergency Assistance Act </a:t>
            </a:r>
          </a:p>
          <a:p>
            <a:pPr>
              <a:spcBef>
                <a:spcPts val="0"/>
              </a:spcBef>
              <a:spcAft>
                <a:spcPts val="1200"/>
              </a:spcAft>
            </a:pPr>
            <a:r>
              <a:rPr lang="en-US" sz="2000" dirty="0">
                <a:ea typeface="Calibri" panose="020F0502020204030204" pitchFamily="34" charset="0"/>
                <a:cs typeface="Times New Roman" panose="02020603050405020304" pitchFamily="18" charset="0"/>
              </a:rPr>
              <a:t>Social Security Act Section 1135 Waivers </a:t>
            </a:r>
          </a:p>
          <a:p>
            <a:pPr marL="0" indent="0">
              <a:lnSpc>
                <a:spcPts val="2600"/>
              </a:lnSpc>
              <a:spcBef>
                <a:spcPts val="600"/>
              </a:spcBef>
              <a:buNone/>
            </a:pPr>
            <a:endParaRPr lang="en-US" sz="3200" dirty="0"/>
          </a:p>
        </p:txBody>
      </p:sp>
      <p:sp>
        <p:nvSpPr>
          <p:cNvPr id="4" name="Content Placeholder 3">
            <a:extLst>
              <a:ext uri="{FF2B5EF4-FFF2-40B4-BE49-F238E27FC236}">
                <a16:creationId xmlns:a16="http://schemas.microsoft.com/office/drawing/2014/main" id="{3766A653-A8D5-49D5-AF59-1697143CF02B}"/>
              </a:ext>
            </a:extLst>
          </p:cNvPr>
          <p:cNvSpPr>
            <a:spLocks noGrp="1"/>
          </p:cNvSpPr>
          <p:nvPr>
            <p:ph sz="half" idx="2"/>
          </p:nvPr>
        </p:nvSpPr>
        <p:spPr>
          <a:xfrm>
            <a:off x="6201346" y="1601566"/>
            <a:ext cx="5456121" cy="5126560"/>
          </a:xfrm>
        </p:spPr>
        <p:txBody>
          <a:bodyPr>
            <a:noAutofit/>
          </a:bodyPr>
          <a:lstStyle/>
          <a:p>
            <a:pPr marL="0" indent="0">
              <a:buNone/>
            </a:pPr>
            <a:r>
              <a:rPr lang="en-US" sz="3200" b="1" dirty="0"/>
              <a:t>Revised </a:t>
            </a:r>
          </a:p>
          <a:p>
            <a:pPr marL="0" indent="0">
              <a:spcBef>
                <a:spcPts val="600"/>
              </a:spcBef>
              <a:buNone/>
            </a:pPr>
            <a:r>
              <a:rPr lang="en-US" sz="2400" u="sng" dirty="0"/>
              <a:t>Issue Briefs *</a:t>
            </a:r>
          </a:p>
          <a:p>
            <a:pPr>
              <a:spcBef>
                <a:spcPts val="0"/>
              </a:spcBef>
              <a:spcAft>
                <a:spcPts val="1200"/>
              </a:spcAft>
            </a:pPr>
            <a:r>
              <a:rPr lang="en-US" sz="2000" dirty="0">
                <a:ea typeface="Calibri" panose="020F0502020204030204" pitchFamily="34" charset="0"/>
                <a:cs typeface="Times New Roman" panose="02020603050405020304" pitchFamily="18" charset="0"/>
              </a:rPr>
              <a:t>National Emergencies Act, Sections 201 and 301 </a:t>
            </a:r>
          </a:p>
          <a:p>
            <a:pPr>
              <a:spcBef>
                <a:spcPts val="0"/>
              </a:spcBef>
              <a:spcAft>
                <a:spcPts val="1200"/>
              </a:spcAft>
            </a:pPr>
            <a:r>
              <a:rPr lang="en-US" sz="2000" dirty="0"/>
              <a:t>Pandemic and All-Hazards Preparedness and Advancing Innovation Act</a:t>
            </a:r>
          </a:p>
          <a:p>
            <a:pPr>
              <a:spcBef>
                <a:spcPts val="0"/>
              </a:spcBef>
              <a:spcAft>
                <a:spcPts val="1200"/>
              </a:spcAft>
            </a:pPr>
            <a:r>
              <a:rPr lang="en-US" sz="2000" dirty="0">
                <a:ea typeface="Calibri" panose="020F0502020204030204" pitchFamily="34" charset="0"/>
                <a:cs typeface="Times New Roman" panose="02020603050405020304" pitchFamily="18" charset="0"/>
              </a:rPr>
              <a:t>Public Health Service Act, Section 319: Public Health Emergencies </a:t>
            </a:r>
          </a:p>
          <a:p>
            <a:pPr>
              <a:spcBef>
                <a:spcPts val="0"/>
              </a:spcBef>
              <a:spcAft>
                <a:spcPts val="1200"/>
              </a:spcAft>
            </a:pPr>
            <a:r>
              <a:rPr lang="en-US" sz="2000" dirty="0">
                <a:ea typeface="Calibri" panose="020F0502020204030204" pitchFamily="34" charset="0"/>
                <a:cs typeface="Times New Roman" panose="02020603050405020304" pitchFamily="18" charset="0"/>
              </a:rPr>
              <a:t>Public Readiness and Emergency Preparedness Act</a:t>
            </a:r>
          </a:p>
          <a:p>
            <a:pPr>
              <a:spcBef>
                <a:spcPts val="0"/>
              </a:spcBef>
              <a:spcAft>
                <a:spcPts val="1200"/>
              </a:spcAft>
            </a:pPr>
            <a:r>
              <a:rPr lang="en-US" sz="2000" dirty="0">
                <a:ea typeface="Calibri" panose="020F0502020204030204" pitchFamily="34" charset="0"/>
                <a:cs typeface="Times New Roman" panose="02020603050405020304" pitchFamily="18" charset="0"/>
              </a:rPr>
              <a:t>Robert T. Stafford Disaster Relief and Emergency Assistance Act </a:t>
            </a:r>
          </a:p>
          <a:p>
            <a:pPr>
              <a:spcBef>
                <a:spcPts val="0"/>
              </a:spcBef>
              <a:spcAft>
                <a:spcPts val="1200"/>
              </a:spcAft>
            </a:pPr>
            <a:r>
              <a:rPr lang="en-US" sz="2000" dirty="0">
                <a:ea typeface="Calibri" panose="020F0502020204030204" pitchFamily="34" charset="0"/>
                <a:cs typeface="Times New Roman" panose="02020603050405020304" pitchFamily="18" charset="0"/>
              </a:rPr>
              <a:t>Social Security Act Section 1135 Waivers </a:t>
            </a:r>
          </a:p>
          <a:p>
            <a:pPr marL="0" indent="0">
              <a:spcBef>
                <a:spcPts val="600"/>
              </a:spcBef>
              <a:buNone/>
            </a:pPr>
            <a:endParaRPr lang="en-US" sz="2000" b="1" dirty="0"/>
          </a:p>
          <a:p>
            <a:pPr marL="0" indent="0">
              <a:spcBef>
                <a:spcPts val="600"/>
              </a:spcBef>
              <a:buNone/>
            </a:pPr>
            <a:endParaRPr lang="en-US" sz="2000" dirty="0"/>
          </a:p>
          <a:p>
            <a:pPr marL="0" indent="0">
              <a:spcBef>
                <a:spcPts val="600"/>
              </a:spcBef>
              <a:buNone/>
            </a:pPr>
            <a:endParaRPr lang="en-US" sz="2000" dirty="0"/>
          </a:p>
          <a:p>
            <a:pPr marL="0" indent="0">
              <a:spcBef>
                <a:spcPts val="600"/>
              </a:spcBef>
              <a:buNone/>
            </a:pPr>
            <a:endParaRPr lang="en-US" sz="2000" dirty="0"/>
          </a:p>
          <a:p>
            <a:pPr marL="0" indent="0">
              <a:spcBef>
                <a:spcPts val="600"/>
              </a:spcBef>
              <a:buNone/>
            </a:pPr>
            <a:br>
              <a:rPr lang="en-US" sz="3600" dirty="0"/>
            </a:br>
            <a:br>
              <a:rPr lang="en-US" sz="3600" dirty="0"/>
            </a:br>
            <a:br>
              <a:rPr lang="en-US" sz="3600" dirty="0"/>
            </a:br>
            <a:endParaRPr lang="en-US" sz="3600" dirty="0"/>
          </a:p>
          <a:p>
            <a:pPr marL="0" indent="0">
              <a:buNone/>
            </a:pPr>
            <a:br>
              <a:rPr lang="en-US" sz="3200" dirty="0"/>
            </a:br>
            <a:br>
              <a:rPr lang="en-US" sz="3200" dirty="0"/>
            </a:br>
            <a:endParaRPr lang="en-US" sz="3200" b="1" dirty="0"/>
          </a:p>
        </p:txBody>
      </p:sp>
      <p:sp>
        <p:nvSpPr>
          <p:cNvPr id="5" name="Slide Number Placeholder 4">
            <a:extLst>
              <a:ext uri="{FF2B5EF4-FFF2-40B4-BE49-F238E27FC236}">
                <a16:creationId xmlns:a16="http://schemas.microsoft.com/office/drawing/2014/main" id="{83C054B4-F8C1-41BB-8E97-1746CF73BB3C}"/>
              </a:ext>
            </a:extLst>
          </p:cNvPr>
          <p:cNvSpPr>
            <a:spLocks noGrp="1"/>
          </p:cNvSpPr>
          <p:nvPr>
            <p:ph type="sldNum" sz="quarter" idx="12"/>
          </p:nvPr>
        </p:nvSpPr>
        <p:spPr/>
        <p:txBody>
          <a:bodyPr/>
          <a:lstStyle/>
          <a:p>
            <a:fld id="{C54D7035-AAAF-4940-AF13-4472E6F3D7E8}" type="slidenum">
              <a:rPr lang="en-US" smtClean="0"/>
              <a:t>16</a:t>
            </a:fld>
            <a:endParaRPr lang="en-US" dirty="0"/>
          </a:p>
        </p:txBody>
      </p:sp>
    </p:spTree>
    <p:extLst>
      <p:ext uri="{BB962C8B-B14F-4D97-AF65-F5344CB8AC3E}">
        <p14:creationId xmlns:p14="http://schemas.microsoft.com/office/powerpoint/2010/main" val="5953641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2D4AD-F108-40E3-A2B8-BC188A089BC0}"/>
              </a:ext>
            </a:extLst>
          </p:cNvPr>
          <p:cNvSpPr>
            <a:spLocks noGrp="1"/>
          </p:cNvSpPr>
          <p:nvPr>
            <p:ph type="title"/>
          </p:nvPr>
        </p:nvSpPr>
        <p:spPr>
          <a:solidFill>
            <a:schemeClr val="tx2">
              <a:lumMod val="20000"/>
              <a:lumOff val="80000"/>
            </a:schemeClr>
          </a:solidFill>
        </p:spPr>
        <p:txBody>
          <a:bodyPr/>
          <a:lstStyle/>
          <a:p>
            <a:r>
              <a:rPr lang="en-US" b="1" dirty="0"/>
              <a:t>Revised Documents – Practice Guides</a:t>
            </a:r>
          </a:p>
        </p:txBody>
      </p:sp>
      <p:sp>
        <p:nvSpPr>
          <p:cNvPr id="3" name="Content Placeholder 2">
            <a:extLst>
              <a:ext uri="{FF2B5EF4-FFF2-40B4-BE49-F238E27FC236}">
                <a16:creationId xmlns:a16="http://schemas.microsoft.com/office/drawing/2014/main" id="{0C339553-BFF4-41F8-976B-5885AF6D9A88}"/>
              </a:ext>
            </a:extLst>
          </p:cNvPr>
          <p:cNvSpPr>
            <a:spLocks noGrp="1"/>
          </p:cNvSpPr>
          <p:nvPr>
            <p:ph sz="half" idx="1"/>
          </p:nvPr>
        </p:nvSpPr>
        <p:spPr>
          <a:xfrm>
            <a:off x="838200" y="1825624"/>
            <a:ext cx="5181600" cy="4667245"/>
          </a:xfrm>
        </p:spPr>
        <p:txBody>
          <a:bodyPr>
            <a:noAutofit/>
          </a:bodyPr>
          <a:lstStyle/>
          <a:p>
            <a:pPr marL="0" indent="0">
              <a:spcAft>
                <a:spcPts val="600"/>
              </a:spcAft>
              <a:buNone/>
            </a:pPr>
            <a:r>
              <a:rPr lang="en-US" sz="3200" b="1" dirty="0"/>
              <a:t>Current </a:t>
            </a:r>
          </a:p>
          <a:p>
            <a:pPr marL="0" marR="0" lvl="0" indent="0">
              <a:spcBef>
                <a:spcPts val="0"/>
              </a:spcBef>
              <a:spcAft>
                <a:spcPts val="200"/>
              </a:spcAft>
              <a:buNone/>
            </a:pPr>
            <a:r>
              <a:rPr lang="en-US" sz="2400" u="sng" dirty="0"/>
              <a:t>Fact Sheets</a:t>
            </a:r>
          </a:p>
          <a:p>
            <a:pPr>
              <a:lnSpc>
                <a:spcPct val="100000"/>
              </a:lnSpc>
              <a:spcBef>
                <a:spcPts val="0"/>
              </a:spcBef>
              <a:spcAft>
                <a:spcPts val="200"/>
              </a:spcAft>
            </a:pPr>
            <a:r>
              <a:rPr lang="en-US" sz="2400" dirty="0">
                <a:solidFill>
                  <a:prstClr val="black"/>
                </a:solidFill>
              </a:rPr>
              <a:t>“Practice Notes” sections</a:t>
            </a:r>
            <a:endPar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0" indent="0">
              <a:lnSpc>
                <a:spcPts val="2600"/>
              </a:lnSpc>
              <a:spcBef>
                <a:spcPts val="600"/>
              </a:spcBef>
              <a:buNone/>
            </a:pPr>
            <a:r>
              <a:rPr lang="en-US" sz="2400" u="sng" dirty="0"/>
              <a:t>Issue Briefs</a:t>
            </a:r>
          </a:p>
          <a:p>
            <a:pPr>
              <a:lnSpc>
                <a:spcPts val="2600"/>
              </a:lnSpc>
              <a:spcBef>
                <a:spcPts val="600"/>
              </a:spcBef>
              <a:spcAft>
                <a:spcPts val="600"/>
              </a:spcAft>
            </a:pPr>
            <a:r>
              <a:rPr lang="en-US" sz="2400" dirty="0">
                <a:solidFill>
                  <a:prstClr val="black"/>
                </a:solidFill>
              </a:rPr>
              <a:t>“Practice Notes” sections</a:t>
            </a:r>
            <a:endPar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0" indent="0">
              <a:lnSpc>
                <a:spcPts val="2600"/>
              </a:lnSpc>
              <a:spcBef>
                <a:spcPts val="600"/>
              </a:spcBef>
              <a:spcAft>
                <a:spcPts val="600"/>
              </a:spcAft>
              <a:buNone/>
            </a:pPr>
            <a:r>
              <a:rPr lang="en-US" sz="2400" u="sng" dirty="0"/>
              <a:t>State Analysis Guides</a:t>
            </a:r>
          </a:p>
          <a:p>
            <a:pPr>
              <a:spcBef>
                <a:spcPts val="0"/>
              </a:spcBef>
              <a:spcAft>
                <a:spcPts val="600"/>
              </a:spcAft>
            </a:pPr>
            <a:r>
              <a:rPr lang="en-US" sz="2400" dirty="0">
                <a:ea typeface="Calibri" panose="020F0502020204030204" pitchFamily="34" charset="0"/>
                <a:cs typeface="Times New Roman" panose="02020603050405020304" pitchFamily="18" charset="0"/>
              </a:rPr>
              <a:t>Emergency Declarations and Authorities</a:t>
            </a:r>
          </a:p>
          <a:p>
            <a:pPr>
              <a:spcBef>
                <a:spcPts val="0"/>
              </a:spcBef>
              <a:spcAft>
                <a:spcPts val="600"/>
              </a:spcAft>
            </a:pPr>
            <a:r>
              <a:rPr lang="en-US" sz="2400" dirty="0">
                <a:ea typeface="Calibri" panose="020F0502020204030204" pitchFamily="34" charset="0"/>
                <a:cs typeface="Times New Roman" panose="02020603050405020304" pitchFamily="18" charset="0"/>
              </a:rPr>
              <a:t>Liability, Immunity, and Workers’ Compensation Issues </a:t>
            </a:r>
          </a:p>
        </p:txBody>
      </p:sp>
      <p:sp>
        <p:nvSpPr>
          <p:cNvPr id="4" name="Content Placeholder 3">
            <a:extLst>
              <a:ext uri="{FF2B5EF4-FFF2-40B4-BE49-F238E27FC236}">
                <a16:creationId xmlns:a16="http://schemas.microsoft.com/office/drawing/2014/main" id="{3766A653-A8D5-49D5-AF59-1697143CF02B}"/>
              </a:ext>
            </a:extLst>
          </p:cNvPr>
          <p:cNvSpPr>
            <a:spLocks noGrp="1"/>
          </p:cNvSpPr>
          <p:nvPr>
            <p:ph sz="half" idx="2"/>
          </p:nvPr>
        </p:nvSpPr>
        <p:spPr>
          <a:xfrm>
            <a:off x="6407240" y="1818917"/>
            <a:ext cx="5181600" cy="4775066"/>
          </a:xfrm>
        </p:spPr>
        <p:txBody>
          <a:bodyPr>
            <a:noAutofit/>
          </a:bodyPr>
          <a:lstStyle/>
          <a:p>
            <a:pPr marL="0" indent="0">
              <a:buNone/>
            </a:pPr>
            <a:r>
              <a:rPr lang="en-US" sz="3200" b="1" dirty="0"/>
              <a:t>Revised </a:t>
            </a:r>
          </a:p>
          <a:p>
            <a:pPr marL="0" indent="0">
              <a:spcBef>
                <a:spcPts val="600"/>
              </a:spcBef>
              <a:spcAft>
                <a:spcPts val="600"/>
              </a:spcAft>
              <a:buNone/>
            </a:pPr>
            <a:r>
              <a:rPr lang="en-US" sz="2400" u="sng" dirty="0"/>
              <a:t>Practice Guides</a:t>
            </a:r>
          </a:p>
          <a:p>
            <a:pPr>
              <a:spcBef>
                <a:spcPts val="0"/>
              </a:spcBef>
              <a:spcAft>
                <a:spcPts val="1200"/>
              </a:spcAft>
            </a:pPr>
            <a:r>
              <a:rPr lang="en-US" sz="2400" dirty="0">
                <a:ea typeface="Calibri" panose="020F0502020204030204" pitchFamily="34" charset="0"/>
                <a:cs typeface="Times New Roman" panose="02020603050405020304" pitchFamily="18" charset="0"/>
              </a:rPr>
              <a:t>Emergency Authorities and Systems</a:t>
            </a:r>
          </a:p>
          <a:p>
            <a:pPr>
              <a:spcBef>
                <a:spcPts val="0"/>
              </a:spcBef>
              <a:spcAft>
                <a:spcPts val="600"/>
              </a:spcAft>
            </a:pPr>
            <a:r>
              <a:rPr lang="en-US" sz="2400" dirty="0">
                <a:ea typeface="Calibri" panose="020F0502020204030204" pitchFamily="34" charset="0"/>
                <a:cs typeface="Times New Roman" panose="02020603050405020304" pitchFamily="18" charset="0"/>
              </a:rPr>
              <a:t>Liability, Immunity, and Workers’ Compensation in Emergency Preparedness and Response</a:t>
            </a:r>
          </a:p>
          <a:p>
            <a:pPr marL="0" marR="0" lvl="0" indent="0">
              <a:spcBef>
                <a:spcPts val="0"/>
              </a:spcBef>
              <a:spcAft>
                <a:spcPts val="200"/>
              </a:spcAft>
              <a:buNone/>
            </a:pPr>
            <a:endParaRPr lang="en-US" sz="2400" dirty="0"/>
          </a:p>
          <a:p>
            <a:pPr marL="0" marR="0" lvl="0" indent="0">
              <a:spcBef>
                <a:spcPts val="0"/>
              </a:spcBef>
              <a:spcAft>
                <a:spcPts val="200"/>
              </a:spcAft>
              <a:buNone/>
            </a:pPr>
            <a:endParaRPr lang="en-US" sz="2400" dirty="0"/>
          </a:p>
          <a:p>
            <a:pPr marL="342900" marR="0" lvl="0" indent="-342900">
              <a:spcBef>
                <a:spcPts val="0"/>
              </a:spcBef>
              <a:spcAft>
                <a:spcPts val="200"/>
              </a:spcAft>
              <a:buFont typeface="Symbol" panose="05050102010706020507" pitchFamily="18" charset="2"/>
              <a:buChar char=""/>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br>
              <a:rPr lang="en-US" sz="3200" dirty="0"/>
            </a:br>
            <a:br>
              <a:rPr lang="en-US" sz="3200" dirty="0"/>
            </a:br>
            <a:br>
              <a:rPr lang="en-US" sz="3200" dirty="0"/>
            </a:br>
            <a:endParaRPr lang="en-US" sz="3200" dirty="0"/>
          </a:p>
          <a:p>
            <a:pPr marL="0" indent="0">
              <a:buNone/>
            </a:pPr>
            <a:br>
              <a:rPr lang="en-US" sz="3200" dirty="0"/>
            </a:br>
            <a:br>
              <a:rPr lang="en-US" sz="3200" dirty="0"/>
            </a:br>
            <a:endParaRPr lang="en-US" sz="3200" b="1" dirty="0"/>
          </a:p>
        </p:txBody>
      </p:sp>
      <p:sp>
        <p:nvSpPr>
          <p:cNvPr id="5" name="Slide Number Placeholder 4">
            <a:extLst>
              <a:ext uri="{FF2B5EF4-FFF2-40B4-BE49-F238E27FC236}">
                <a16:creationId xmlns:a16="http://schemas.microsoft.com/office/drawing/2014/main" id="{83C054B4-F8C1-41BB-8E97-1746CF73BB3C}"/>
              </a:ext>
            </a:extLst>
          </p:cNvPr>
          <p:cNvSpPr>
            <a:spLocks noGrp="1"/>
          </p:cNvSpPr>
          <p:nvPr>
            <p:ph type="sldNum" sz="quarter" idx="12"/>
          </p:nvPr>
        </p:nvSpPr>
        <p:spPr/>
        <p:txBody>
          <a:bodyPr/>
          <a:lstStyle/>
          <a:p>
            <a:fld id="{C54D7035-AAAF-4940-AF13-4472E6F3D7E8}" type="slidenum">
              <a:rPr lang="en-US" smtClean="0"/>
              <a:t>17</a:t>
            </a:fld>
            <a:endParaRPr lang="en-US" dirty="0"/>
          </a:p>
        </p:txBody>
      </p:sp>
    </p:spTree>
    <p:extLst>
      <p:ext uri="{BB962C8B-B14F-4D97-AF65-F5344CB8AC3E}">
        <p14:creationId xmlns:p14="http://schemas.microsoft.com/office/powerpoint/2010/main" val="25376512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9A2C8-DD74-45F8-B9FB-48BCB7B3AD40}"/>
              </a:ext>
            </a:extLst>
          </p:cNvPr>
          <p:cNvSpPr>
            <a:spLocks noGrp="1"/>
          </p:cNvSpPr>
          <p:nvPr>
            <p:ph type="title"/>
          </p:nvPr>
        </p:nvSpPr>
        <p:spPr>
          <a:xfrm>
            <a:off x="825500" y="314326"/>
            <a:ext cx="10515600" cy="1063624"/>
          </a:xfrm>
          <a:solidFill>
            <a:schemeClr val="tx2">
              <a:lumMod val="20000"/>
              <a:lumOff val="80000"/>
            </a:schemeClr>
          </a:solidFill>
        </p:spPr>
        <p:txBody>
          <a:bodyPr>
            <a:normAutofit/>
          </a:bodyPr>
          <a:lstStyle/>
          <a:p>
            <a:r>
              <a:rPr lang="en-US" sz="4000" b="1" dirty="0"/>
              <a:t>Summary of Revised Documents - EAI</a:t>
            </a:r>
            <a:endParaRPr lang="en-US" sz="4000" dirty="0"/>
          </a:p>
        </p:txBody>
      </p:sp>
      <p:sp>
        <p:nvSpPr>
          <p:cNvPr id="4" name="Slide Number Placeholder 3">
            <a:extLst>
              <a:ext uri="{FF2B5EF4-FFF2-40B4-BE49-F238E27FC236}">
                <a16:creationId xmlns:a16="http://schemas.microsoft.com/office/drawing/2014/main" id="{57BEC7D6-375E-45A1-B97D-207BB7D37C5D}"/>
              </a:ext>
            </a:extLst>
          </p:cNvPr>
          <p:cNvSpPr>
            <a:spLocks noGrp="1"/>
          </p:cNvSpPr>
          <p:nvPr>
            <p:ph type="sldNum" sz="quarter" idx="12"/>
          </p:nvPr>
        </p:nvSpPr>
        <p:spPr>
          <a:xfrm>
            <a:off x="8597900" y="6305550"/>
            <a:ext cx="2743200" cy="365125"/>
          </a:xfrm>
        </p:spPr>
        <p:txBody>
          <a:bodyPr/>
          <a:lstStyle/>
          <a:p>
            <a:fld id="{C54D7035-AAAF-4940-AF13-4472E6F3D7E8}" type="slidenum">
              <a:rPr lang="en-US" smtClean="0"/>
              <a:t>18</a:t>
            </a:fld>
            <a:endParaRPr lang="en-US" dirty="0"/>
          </a:p>
        </p:txBody>
      </p:sp>
      <p:graphicFrame>
        <p:nvGraphicFramePr>
          <p:cNvPr id="5" name="Table 4">
            <a:extLst>
              <a:ext uri="{FF2B5EF4-FFF2-40B4-BE49-F238E27FC236}">
                <a16:creationId xmlns:a16="http://schemas.microsoft.com/office/drawing/2014/main" id="{B57C92D8-4055-4E88-A316-76FB9168778D}"/>
              </a:ext>
            </a:extLst>
          </p:cNvPr>
          <p:cNvGraphicFramePr>
            <a:graphicFrameLocks noGrp="1"/>
          </p:cNvGraphicFramePr>
          <p:nvPr>
            <p:extLst>
              <p:ext uri="{D42A27DB-BD31-4B8C-83A1-F6EECF244321}">
                <p14:modId xmlns:p14="http://schemas.microsoft.com/office/powerpoint/2010/main" val="3096302733"/>
              </p:ext>
            </p:extLst>
          </p:nvPr>
        </p:nvGraphicFramePr>
        <p:xfrm>
          <a:off x="860425" y="1436083"/>
          <a:ext cx="10471149" cy="5421917"/>
        </p:xfrm>
        <a:graphic>
          <a:graphicData uri="http://schemas.openxmlformats.org/drawingml/2006/table">
            <a:tbl>
              <a:tblPr firstRow="1" firstCol="1" bandRow="1">
                <a:tableStyleId>{5940675A-B579-460E-94D1-54222C63F5DA}</a:tableStyleId>
              </a:tblPr>
              <a:tblGrid>
                <a:gridCol w="1974850">
                  <a:extLst>
                    <a:ext uri="{9D8B030D-6E8A-4147-A177-3AD203B41FA5}">
                      <a16:colId xmlns:a16="http://schemas.microsoft.com/office/drawing/2014/main" val="1299751526"/>
                    </a:ext>
                  </a:extLst>
                </a:gridCol>
                <a:gridCol w="8496299">
                  <a:extLst>
                    <a:ext uri="{9D8B030D-6E8A-4147-A177-3AD203B41FA5}">
                      <a16:colId xmlns:a16="http://schemas.microsoft.com/office/drawing/2014/main" val="2626485277"/>
                    </a:ext>
                  </a:extLst>
                </a:gridCol>
              </a:tblGrid>
              <a:tr h="412773">
                <a:tc>
                  <a:txBody>
                    <a:bodyPr/>
                    <a:lstStyle/>
                    <a:p>
                      <a:pPr marL="0" marR="0">
                        <a:spcBef>
                          <a:spcPts val="0"/>
                        </a:spcBef>
                        <a:spcAft>
                          <a:spcPts val="0"/>
                        </a:spcAft>
                      </a:pPr>
                      <a:r>
                        <a:rPr lang="en-US" sz="1600" dirty="0">
                          <a:effectLst/>
                          <a:latin typeface="+mn-lt"/>
                        </a:rPr>
                        <a:t>Executive Summary</a:t>
                      </a:r>
                      <a:endParaRPr lang="en-US" sz="16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342900" indent="-342900">
                        <a:buFont typeface="Arial" panose="020B0604020202020204" pitchFamily="34" charset="0"/>
                        <a:buChar char="•"/>
                      </a:pPr>
                      <a:r>
                        <a:rPr lang="en-US" sz="1600" dirty="0">
                          <a:ea typeface="Calibri" panose="020F0502020204030204" pitchFamily="34" charset="0"/>
                          <a:cs typeface="Times New Roman" panose="02020603050405020304" pitchFamily="18" charset="0"/>
                        </a:rPr>
                        <a:t>Emergency Authority and Immunity </a:t>
                      </a:r>
                    </a:p>
                  </a:txBody>
                  <a:tcPr marL="68580" marR="68580" marT="0" marB="0"/>
                </a:tc>
                <a:extLst>
                  <a:ext uri="{0D108BD9-81ED-4DB2-BD59-A6C34878D82A}">
                    <a16:rowId xmlns:a16="http://schemas.microsoft.com/office/drawing/2014/main" val="1823449944"/>
                  </a:ext>
                </a:extLst>
              </a:tr>
              <a:tr h="2996129">
                <a:tc>
                  <a:txBody>
                    <a:bodyPr/>
                    <a:lstStyle/>
                    <a:p>
                      <a:pPr marL="0" marR="0">
                        <a:spcBef>
                          <a:spcPts val="0"/>
                        </a:spcBef>
                        <a:spcAft>
                          <a:spcPts val="0"/>
                        </a:spcAft>
                      </a:pPr>
                      <a:r>
                        <a:rPr lang="en-US" sz="1600" dirty="0">
                          <a:effectLst/>
                          <a:latin typeface="+mn-lt"/>
                        </a:rPr>
                        <a:t>Issue Briefs</a:t>
                      </a:r>
                      <a:endParaRPr lang="en-US" sz="16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342900" indent="-342900">
                        <a:spcBef>
                          <a:spcPts val="0"/>
                        </a:spcBef>
                        <a:spcAft>
                          <a:spcPts val="300"/>
                        </a:spcAft>
                        <a:buFont typeface="Arial" panose="020B0604020202020204" pitchFamily="34" charset="0"/>
                        <a:buChar char="•"/>
                      </a:pPr>
                      <a:r>
                        <a:rPr lang="en-US" sz="1600" dirty="0"/>
                        <a:t>Emergency Authorities and Systems </a:t>
                      </a:r>
                    </a:p>
                    <a:p>
                      <a:pPr marL="342900" indent="-342900">
                        <a:spcBef>
                          <a:spcPts val="0"/>
                        </a:spcBef>
                        <a:spcAft>
                          <a:spcPts val="300"/>
                        </a:spcAft>
                        <a:buFont typeface="Arial" panose="020B0604020202020204" pitchFamily="34" charset="0"/>
                        <a:buChar char="•"/>
                      </a:pPr>
                      <a:r>
                        <a:rPr lang="en-US" sz="1600" dirty="0">
                          <a:ea typeface="Calibri" panose="020F0502020204030204" pitchFamily="34" charset="0"/>
                          <a:cs typeface="Times New Roman" panose="02020603050405020304" pitchFamily="18" charset="0"/>
                        </a:rPr>
                        <a:t>Mutual Aid and Assistance Agreements</a:t>
                      </a:r>
                    </a:p>
                    <a:p>
                      <a:pPr marL="342900" indent="-342900">
                        <a:spcBef>
                          <a:spcPts val="0"/>
                        </a:spcBef>
                        <a:spcAft>
                          <a:spcPts val="300"/>
                        </a:spcAft>
                        <a:buFont typeface="Arial" panose="020B0604020202020204" pitchFamily="34" charset="0"/>
                        <a:buChar char="•"/>
                      </a:pPr>
                      <a:r>
                        <a:rPr lang="en-US" sz="1600" dirty="0">
                          <a:ea typeface="Calibri" panose="020F0502020204030204" pitchFamily="34" charset="0"/>
                          <a:cs typeface="Times New Roman" panose="02020603050405020304" pitchFamily="18" charset="0"/>
                        </a:rPr>
                        <a:t>Liability Issues in Emergency Preparedness and Response</a:t>
                      </a:r>
                    </a:p>
                    <a:p>
                      <a:pPr marL="342900" indent="-342900">
                        <a:spcBef>
                          <a:spcPts val="0"/>
                        </a:spcBef>
                        <a:spcAft>
                          <a:spcPts val="300"/>
                        </a:spcAft>
                        <a:buFont typeface="Arial" panose="020B0604020202020204" pitchFamily="34" charset="0"/>
                        <a:buChar char="•"/>
                      </a:pPr>
                      <a:r>
                        <a:rPr lang="en-US" sz="1600" dirty="0">
                          <a:ea typeface="Calibri" panose="020F0502020204030204" pitchFamily="34" charset="0"/>
                          <a:cs typeface="Times New Roman" panose="02020603050405020304" pitchFamily="18" charset="0"/>
                        </a:rPr>
                        <a:t>Immunity Issues in Emergency Preparedness and Response</a:t>
                      </a:r>
                    </a:p>
                    <a:p>
                      <a:pPr marL="342900" indent="-342900">
                        <a:spcBef>
                          <a:spcPts val="0"/>
                        </a:spcBef>
                        <a:spcAft>
                          <a:spcPts val="300"/>
                        </a:spcAft>
                        <a:buFont typeface="Arial" panose="020B0604020202020204" pitchFamily="34" charset="0"/>
                        <a:buChar char="•"/>
                      </a:pPr>
                      <a:r>
                        <a:rPr lang="en-US" sz="1600" dirty="0">
                          <a:ea typeface="Calibri" panose="020F0502020204030204" pitchFamily="34" charset="0"/>
                          <a:cs typeface="Times New Roman" panose="02020603050405020304" pitchFamily="18" charset="0"/>
                        </a:rPr>
                        <a:t>Workers’ Compensation Issues in Emergency Preparedness and Response</a:t>
                      </a:r>
                    </a:p>
                    <a:p>
                      <a:pPr marL="342900" indent="-342900">
                        <a:spcBef>
                          <a:spcPts val="0"/>
                        </a:spcBef>
                        <a:spcAft>
                          <a:spcPts val="300"/>
                        </a:spcAft>
                        <a:buFont typeface="Arial" panose="020B0604020202020204" pitchFamily="34" charset="0"/>
                        <a:buChar char="•"/>
                      </a:pPr>
                      <a:r>
                        <a:rPr lang="en-US" sz="1600" dirty="0">
                          <a:ea typeface="Calibri" panose="020F0502020204030204" pitchFamily="34" charset="0"/>
                          <a:cs typeface="Times New Roman" panose="02020603050405020304" pitchFamily="18" charset="0"/>
                        </a:rPr>
                        <a:t>National Emergencies Act, Sections 201 and 301 </a:t>
                      </a:r>
                    </a:p>
                    <a:p>
                      <a:pPr marL="342900" indent="-342900">
                        <a:spcBef>
                          <a:spcPts val="0"/>
                        </a:spcBef>
                        <a:spcAft>
                          <a:spcPts val="300"/>
                        </a:spcAft>
                        <a:buFont typeface="Arial" panose="020B0604020202020204" pitchFamily="34" charset="0"/>
                        <a:buChar char="•"/>
                      </a:pPr>
                      <a:r>
                        <a:rPr lang="en-US" sz="1600" dirty="0"/>
                        <a:t>Pandemic and All-Hazards Preparedness and Advancing Innovation Act</a:t>
                      </a:r>
                    </a:p>
                    <a:p>
                      <a:pPr marL="342900" indent="-342900">
                        <a:spcBef>
                          <a:spcPts val="0"/>
                        </a:spcBef>
                        <a:spcAft>
                          <a:spcPts val="300"/>
                        </a:spcAft>
                        <a:buFont typeface="Arial" panose="020B0604020202020204" pitchFamily="34" charset="0"/>
                        <a:buChar char="•"/>
                      </a:pPr>
                      <a:r>
                        <a:rPr lang="en-US" sz="1600" dirty="0">
                          <a:ea typeface="Calibri" panose="020F0502020204030204" pitchFamily="34" charset="0"/>
                          <a:cs typeface="Times New Roman" panose="02020603050405020304" pitchFamily="18" charset="0"/>
                        </a:rPr>
                        <a:t>Public Health Service Act, Section 319: Public Health Emergencies </a:t>
                      </a:r>
                    </a:p>
                    <a:p>
                      <a:pPr marL="342900" indent="-342900">
                        <a:spcBef>
                          <a:spcPts val="0"/>
                        </a:spcBef>
                        <a:spcAft>
                          <a:spcPts val="300"/>
                        </a:spcAft>
                        <a:buFont typeface="Arial" panose="020B0604020202020204" pitchFamily="34" charset="0"/>
                        <a:buChar char="•"/>
                      </a:pPr>
                      <a:r>
                        <a:rPr lang="en-US" sz="1600" dirty="0">
                          <a:ea typeface="Calibri" panose="020F0502020204030204" pitchFamily="34" charset="0"/>
                          <a:cs typeface="Times New Roman" panose="02020603050405020304" pitchFamily="18" charset="0"/>
                        </a:rPr>
                        <a:t>Public Readiness and Emergency Preparedness Act</a:t>
                      </a:r>
                    </a:p>
                    <a:p>
                      <a:pPr marL="342900" indent="-342900">
                        <a:spcBef>
                          <a:spcPts val="0"/>
                        </a:spcBef>
                        <a:spcAft>
                          <a:spcPts val="300"/>
                        </a:spcAft>
                        <a:buFont typeface="Arial" panose="020B0604020202020204" pitchFamily="34" charset="0"/>
                        <a:buChar char="•"/>
                      </a:pPr>
                      <a:r>
                        <a:rPr lang="en-US" sz="1600" dirty="0">
                          <a:ea typeface="Calibri" panose="020F0502020204030204" pitchFamily="34" charset="0"/>
                          <a:cs typeface="Times New Roman" panose="02020603050405020304" pitchFamily="18" charset="0"/>
                        </a:rPr>
                        <a:t>Robert T. Stafford Disaster Relief and Emergency Assistance Act </a:t>
                      </a:r>
                    </a:p>
                    <a:p>
                      <a:pPr marL="342900" indent="-342900">
                        <a:spcBef>
                          <a:spcPts val="0"/>
                        </a:spcBef>
                        <a:spcAft>
                          <a:spcPts val="300"/>
                        </a:spcAft>
                        <a:buFont typeface="Arial" panose="020B0604020202020204" pitchFamily="34" charset="0"/>
                        <a:buChar char="•"/>
                      </a:pPr>
                      <a:r>
                        <a:rPr lang="en-US" sz="1600" dirty="0">
                          <a:ea typeface="Calibri" panose="020F0502020204030204" pitchFamily="34" charset="0"/>
                          <a:cs typeface="Times New Roman" panose="02020603050405020304" pitchFamily="18" charset="0"/>
                        </a:rPr>
                        <a:t>Social Security Act Section 1135 Waivers </a:t>
                      </a:r>
                    </a:p>
                  </a:txBody>
                  <a:tcPr marL="68580" marR="68580" marT="0" marB="0"/>
                </a:tc>
                <a:extLst>
                  <a:ext uri="{0D108BD9-81ED-4DB2-BD59-A6C34878D82A}">
                    <a16:rowId xmlns:a16="http://schemas.microsoft.com/office/drawing/2014/main" val="1987675687"/>
                  </a:ext>
                </a:extLst>
              </a:tr>
              <a:tr h="579560">
                <a:tc>
                  <a:txBody>
                    <a:bodyPr/>
                    <a:lstStyle/>
                    <a:p>
                      <a:pPr marL="0" marR="0">
                        <a:spcBef>
                          <a:spcPts val="0"/>
                        </a:spcBef>
                        <a:spcAft>
                          <a:spcPts val="0"/>
                        </a:spcAft>
                      </a:pPr>
                      <a:r>
                        <a:rPr lang="en-US" sz="1600" dirty="0">
                          <a:effectLst/>
                          <a:latin typeface="+mn-lt"/>
                        </a:rPr>
                        <a:t>Practice Guides</a:t>
                      </a:r>
                      <a:endParaRPr lang="en-US" sz="16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285750" indent="-285750">
                        <a:spcBef>
                          <a:spcPts val="0"/>
                        </a:spcBef>
                        <a:spcAft>
                          <a:spcPts val="300"/>
                        </a:spcAft>
                        <a:buFont typeface="Arial" panose="020B0604020202020204" pitchFamily="34" charset="0"/>
                        <a:buChar char="•"/>
                      </a:pPr>
                      <a:r>
                        <a:rPr lang="en-US" sz="1600" dirty="0">
                          <a:ea typeface="Calibri" panose="020F0502020204030204" pitchFamily="34" charset="0"/>
                          <a:cs typeface="Times New Roman" panose="02020603050405020304" pitchFamily="18" charset="0"/>
                        </a:rPr>
                        <a:t>Emergency Authorities and Systems</a:t>
                      </a:r>
                    </a:p>
                    <a:p>
                      <a:pPr marL="285750" indent="-285750">
                        <a:spcBef>
                          <a:spcPts val="0"/>
                        </a:spcBef>
                        <a:spcAft>
                          <a:spcPts val="600"/>
                        </a:spcAft>
                        <a:buFont typeface="Arial" panose="020B0604020202020204" pitchFamily="34" charset="0"/>
                        <a:buChar char="•"/>
                      </a:pPr>
                      <a:r>
                        <a:rPr lang="en-US" sz="1600" dirty="0">
                          <a:ea typeface="Calibri" panose="020F0502020204030204" pitchFamily="34" charset="0"/>
                          <a:cs typeface="Times New Roman" panose="02020603050405020304" pitchFamily="18" charset="0"/>
                        </a:rPr>
                        <a:t>Liability, Immunity, and Workers’ Compensation in Emergency Preparedness and Response</a:t>
                      </a:r>
                      <a:endParaRPr lang="en-US" sz="1600" dirty="0">
                        <a:solidFill>
                          <a:prstClr val="black"/>
                        </a:solidFill>
                      </a:endParaRPr>
                    </a:p>
                  </a:txBody>
                  <a:tcPr marL="68580" marR="68580" marT="0" marB="0"/>
                </a:tc>
                <a:extLst>
                  <a:ext uri="{0D108BD9-81ED-4DB2-BD59-A6C34878D82A}">
                    <a16:rowId xmlns:a16="http://schemas.microsoft.com/office/drawing/2014/main" val="1680668890"/>
                  </a:ext>
                </a:extLst>
              </a:tr>
              <a:tr h="476996">
                <a:tc>
                  <a:txBody>
                    <a:bodyPr/>
                    <a:lstStyle/>
                    <a:p>
                      <a:pPr marL="0" marR="0">
                        <a:spcBef>
                          <a:spcPts val="0"/>
                        </a:spcBef>
                        <a:spcAft>
                          <a:spcPts val="0"/>
                        </a:spcAft>
                      </a:pPr>
                      <a:r>
                        <a:rPr lang="en-US" sz="1600" dirty="0">
                          <a:effectLst/>
                          <a:latin typeface="+mn-lt"/>
                        </a:rPr>
                        <a:t>Current Issues &amp; Updates</a:t>
                      </a:r>
                      <a:endParaRPr lang="en-US" sz="16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lvl="0" indent="0">
                        <a:spcBef>
                          <a:spcPts val="0"/>
                        </a:spcBef>
                        <a:spcAft>
                          <a:spcPts val="200"/>
                        </a:spcAft>
                        <a:buFont typeface="Arial" panose="020B0604020202020204" pitchFamily="34" charset="0"/>
                        <a:buNone/>
                      </a:pPr>
                      <a:r>
                        <a:rPr lang="en-US" sz="1600" i="1" dirty="0">
                          <a:effectLst/>
                          <a:latin typeface="+mn-lt"/>
                          <a:ea typeface="Calibri" panose="020F0502020204030204" pitchFamily="34" charset="0"/>
                          <a:cs typeface="Times New Roman" panose="02020603050405020304" pitchFamily="18" charset="0"/>
                        </a:rPr>
                        <a:t>[Reserved]</a:t>
                      </a:r>
                    </a:p>
                  </a:txBody>
                  <a:tcPr marL="68580" marR="68580" marT="0" marB="0"/>
                </a:tc>
                <a:extLst>
                  <a:ext uri="{0D108BD9-81ED-4DB2-BD59-A6C34878D82A}">
                    <a16:rowId xmlns:a16="http://schemas.microsoft.com/office/drawing/2014/main" val="3286861470"/>
                  </a:ext>
                </a:extLst>
              </a:tr>
              <a:tr h="476996">
                <a:tc>
                  <a:txBody>
                    <a:bodyPr/>
                    <a:lstStyle/>
                    <a:p>
                      <a:pPr marL="0" marR="0">
                        <a:spcBef>
                          <a:spcPts val="0"/>
                        </a:spcBef>
                        <a:spcAft>
                          <a:spcPts val="0"/>
                        </a:spcAft>
                      </a:pPr>
                      <a:r>
                        <a:rPr lang="en-US" sz="1600" dirty="0">
                          <a:effectLst/>
                          <a:latin typeface="+mn-lt"/>
                        </a:rPr>
                        <a:t>Supplemental Materials</a:t>
                      </a:r>
                      <a:endParaRPr lang="en-US" sz="16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200"/>
                        </a:spcAft>
                      </a:pPr>
                      <a:r>
                        <a:rPr lang="en-US" sz="1600" dirty="0">
                          <a:effectLst/>
                          <a:latin typeface="+mn-lt"/>
                          <a:ea typeface="Calibri" panose="020F0502020204030204" pitchFamily="34" charset="0"/>
                          <a:cs typeface="Times New Roman" panose="02020603050405020304" pitchFamily="18" charset="0"/>
                        </a:rPr>
                        <a:t> </a:t>
                      </a:r>
                      <a:r>
                        <a:rPr lang="en-US" sz="1600" i="1" dirty="0">
                          <a:effectLst/>
                          <a:latin typeface="+mn-lt"/>
                          <a:ea typeface="Calibri" panose="020F0502020204030204" pitchFamily="34" charset="0"/>
                          <a:cs typeface="Times New Roman" panose="02020603050405020304" pitchFamily="18" charset="0"/>
                        </a:rPr>
                        <a:t>[TBD]</a:t>
                      </a:r>
                    </a:p>
                  </a:txBody>
                  <a:tcPr marL="68580" marR="68580" marT="0" marB="0"/>
                </a:tc>
                <a:extLst>
                  <a:ext uri="{0D108BD9-81ED-4DB2-BD59-A6C34878D82A}">
                    <a16:rowId xmlns:a16="http://schemas.microsoft.com/office/drawing/2014/main" val="2810871280"/>
                  </a:ext>
                </a:extLst>
              </a:tr>
              <a:tr h="390984">
                <a:tc>
                  <a:txBody>
                    <a:bodyPr/>
                    <a:lstStyle/>
                    <a:p>
                      <a:pPr marL="0" marR="0" algn="r">
                        <a:spcBef>
                          <a:spcPts val="0"/>
                        </a:spcBef>
                        <a:spcAft>
                          <a:spcPts val="0"/>
                        </a:spcAft>
                      </a:pPr>
                      <a:r>
                        <a:rPr lang="en-US" sz="1600" i="1" dirty="0">
                          <a:effectLst/>
                          <a:latin typeface="+mn-lt"/>
                          <a:ea typeface="Calibri" panose="020F0502020204030204" pitchFamily="34" charset="0"/>
                          <a:cs typeface="Times New Roman" panose="02020603050405020304" pitchFamily="18" charset="0"/>
                        </a:rPr>
                        <a:t>Total Documents</a:t>
                      </a:r>
                    </a:p>
                  </a:txBody>
                  <a:tcPr marL="68580" marR="68580" marT="0" marB="0"/>
                </a:tc>
                <a:tc>
                  <a:txBody>
                    <a:bodyPr/>
                    <a:lstStyle/>
                    <a:p>
                      <a:pPr marL="0" marR="0">
                        <a:spcBef>
                          <a:spcPts val="0"/>
                        </a:spcBef>
                        <a:spcAft>
                          <a:spcPts val="0"/>
                        </a:spcAft>
                      </a:pPr>
                      <a:r>
                        <a:rPr lang="en-US" sz="1600" i="1" dirty="0">
                          <a:effectLst/>
                          <a:latin typeface="+mn-lt"/>
                          <a:ea typeface="Calibri" panose="020F0502020204030204" pitchFamily="34" charset="0"/>
                          <a:cs typeface="Times New Roman" panose="02020603050405020304" pitchFamily="18" charset="0"/>
                        </a:rPr>
                        <a:t>14 (15)</a:t>
                      </a:r>
                    </a:p>
                  </a:txBody>
                  <a:tcPr marL="68580" marR="68580" marT="0" marB="0"/>
                </a:tc>
                <a:extLst>
                  <a:ext uri="{0D108BD9-81ED-4DB2-BD59-A6C34878D82A}">
                    <a16:rowId xmlns:a16="http://schemas.microsoft.com/office/drawing/2014/main" val="3710265362"/>
                  </a:ext>
                </a:extLst>
              </a:tr>
            </a:tbl>
          </a:graphicData>
        </a:graphic>
      </p:graphicFrame>
    </p:spTree>
    <p:extLst>
      <p:ext uri="{BB962C8B-B14F-4D97-AF65-F5344CB8AC3E}">
        <p14:creationId xmlns:p14="http://schemas.microsoft.com/office/powerpoint/2010/main" val="10411634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01011BB-FDA7-48F1-B3CF-8253A7E59CCB}"/>
              </a:ext>
            </a:extLst>
          </p:cNvPr>
          <p:cNvSpPr>
            <a:spLocks noGrp="1"/>
          </p:cNvSpPr>
          <p:nvPr>
            <p:ph type="sldNum" sz="quarter" idx="12"/>
          </p:nvPr>
        </p:nvSpPr>
        <p:spPr/>
        <p:txBody>
          <a:bodyPr/>
          <a:lstStyle/>
          <a:p>
            <a:fld id="{C54D7035-AAAF-4940-AF13-4472E6F3D7E8}" type="slidenum">
              <a:rPr lang="en-US" smtClean="0"/>
              <a:t>19</a:t>
            </a:fld>
            <a:endParaRPr lang="en-US" dirty="0"/>
          </a:p>
        </p:txBody>
      </p:sp>
      <p:sp>
        <p:nvSpPr>
          <p:cNvPr id="3" name="TextBox 2">
            <a:extLst>
              <a:ext uri="{FF2B5EF4-FFF2-40B4-BE49-F238E27FC236}">
                <a16:creationId xmlns:a16="http://schemas.microsoft.com/office/drawing/2014/main" id="{618CB406-A121-4212-AAB4-E92290763136}"/>
              </a:ext>
            </a:extLst>
          </p:cNvPr>
          <p:cNvSpPr txBox="1"/>
          <p:nvPr/>
        </p:nvSpPr>
        <p:spPr>
          <a:xfrm>
            <a:off x="1197736" y="1165538"/>
            <a:ext cx="9304986" cy="4524315"/>
          </a:xfrm>
          <a:prstGeom prst="rect">
            <a:avLst/>
          </a:prstGeom>
          <a:solidFill>
            <a:schemeClr val="tx2">
              <a:lumMod val="20000"/>
              <a:lumOff val="80000"/>
            </a:schemeClr>
          </a:solidFill>
        </p:spPr>
        <p:txBody>
          <a:bodyPr wrap="square" rtlCol="0">
            <a:spAutoFit/>
          </a:bodyPr>
          <a:lstStyle/>
          <a:p>
            <a:r>
              <a:rPr lang="en-US" sz="7200" dirty="0"/>
              <a:t>Questions</a:t>
            </a:r>
          </a:p>
          <a:p>
            <a:endParaRPr lang="en-US" sz="7200" dirty="0"/>
          </a:p>
          <a:p>
            <a:pPr lvl="8"/>
            <a:r>
              <a:rPr lang="en-US" sz="7200" dirty="0"/>
              <a:t>Comments</a:t>
            </a:r>
          </a:p>
          <a:p>
            <a:endParaRPr lang="en-US" sz="7200" dirty="0"/>
          </a:p>
        </p:txBody>
      </p:sp>
      <p:pic>
        <p:nvPicPr>
          <p:cNvPr id="7" name="Graphic 6" descr="Marketing">
            <a:extLst>
              <a:ext uri="{FF2B5EF4-FFF2-40B4-BE49-F238E27FC236}">
                <a16:creationId xmlns:a16="http://schemas.microsoft.com/office/drawing/2014/main" id="{D6F378AF-93CE-40C5-840A-A635379CE7A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696237" y="3543604"/>
            <a:ext cx="914400" cy="914400"/>
          </a:xfrm>
          <a:prstGeom prst="rect">
            <a:avLst/>
          </a:prstGeom>
        </p:spPr>
      </p:pic>
      <p:pic>
        <p:nvPicPr>
          <p:cNvPr id="9" name="Graphic 8" descr="Help">
            <a:extLst>
              <a:ext uri="{FF2B5EF4-FFF2-40B4-BE49-F238E27FC236}">
                <a16:creationId xmlns:a16="http://schemas.microsoft.com/office/drawing/2014/main" id="{145E157F-A07B-4955-A4DE-E2EAB031723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181600" y="1329744"/>
            <a:ext cx="914400" cy="914400"/>
          </a:xfrm>
          <a:prstGeom prst="rect">
            <a:avLst/>
          </a:prstGeom>
        </p:spPr>
      </p:pic>
    </p:spTree>
    <p:extLst>
      <p:ext uri="{BB962C8B-B14F-4D97-AF65-F5344CB8AC3E}">
        <p14:creationId xmlns:p14="http://schemas.microsoft.com/office/powerpoint/2010/main" val="29971781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02E48-3593-48DE-8164-C82D948F1A77}"/>
              </a:ext>
            </a:extLst>
          </p:cNvPr>
          <p:cNvSpPr>
            <a:spLocks noGrp="1"/>
          </p:cNvSpPr>
          <p:nvPr>
            <p:ph type="ctrTitle"/>
          </p:nvPr>
        </p:nvSpPr>
        <p:spPr/>
        <p:txBody>
          <a:bodyPr anchor="ctr"/>
          <a:lstStyle/>
          <a:p>
            <a:r>
              <a:rPr lang="en-US" dirty="0"/>
              <a:t>Emergency Volunteer Toolkit</a:t>
            </a:r>
          </a:p>
        </p:txBody>
      </p:sp>
      <p:sp>
        <p:nvSpPr>
          <p:cNvPr id="3" name="Subtitle 2">
            <a:extLst>
              <a:ext uri="{FF2B5EF4-FFF2-40B4-BE49-F238E27FC236}">
                <a16:creationId xmlns:a16="http://schemas.microsoft.com/office/drawing/2014/main" id="{F35C663E-5BEB-4ECC-9592-5D51F77AF5EF}"/>
              </a:ext>
            </a:extLst>
          </p:cNvPr>
          <p:cNvSpPr>
            <a:spLocks noGrp="1"/>
          </p:cNvSpPr>
          <p:nvPr>
            <p:ph type="subTitle" idx="1"/>
          </p:nvPr>
        </p:nvSpPr>
        <p:spPr/>
        <p:txBody>
          <a:bodyPr anchor="ctr">
            <a:normAutofit/>
          </a:bodyPr>
          <a:lstStyle/>
          <a:p>
            <a:r>
              <a:rPr lang="en-US" sz="4800" dirty="0"/>
              <a:t>Summary of Revisions</a:t>
            </a:r>
          </a:p>
        </p:txBody>
      </p:sp>
      <p:sp>
        <p:nvSpPr>
          <p:cNvPr id="4" name="Slide Number Placeholder 3">
            <a:extLst>
              <a:ext uri="{FF2B5EF4-FFF2-40B4-BE49-F238E27FC236}">
                <a16:creationId xmlns:a16="http://schemas.microsoft.com/office/drawing/2014/main" id="{13A34E40-5992-4FBB-A6B6-2EFCE81AEFFE}"/>
              </a:ext>
            </a:extLst>
          </p:cNvPr>
          <p:cNvSpPr>
            <a:spLocks noGrp="1"/>
          </p:cNvSpPr>
          <p:nvPr>
            <p:ph type="sldNum" sz="quarter" idx="12"/>
          </p:nvPr>
        </p:nvSpPr>
        <p:spPr/>
        <p:txBody>
          <a:bodyPr/>
          <a:lstStyle/>
          <a:p>
            <a:fld id="{C54D7035-AAAF-4940-AF13-4472E6F3D7E8}" type="slidenum">
              <a:rPr lang="en-US" smtClean="0"/>
              <a:t>20</a:t>
            </a:fld>
            <a:endParaRPr lang="en-US" dirty="0"/>
          </a:p>
        </p:txBody>
      </p:sp>
    </p:spTree>
    <p:extLst>
      <p:ext uri="{BB962C8B-B14F-4D97-AF65-F5344CB8AC3E}">
        <p14:creationId xmlns:p14="http://schemas.microsoft.com/office/powerpoint/2010/main" val="3749685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9A2C8-DD74-45F8-B9FB-48BCB7B3AD40}"/>
              </a:ext>
            </a:extLst>
          </p:cNvPr>
          <p:cNvSpPr>
            <a:spLocks noGrp="1"/>
          </p:cNvSpPr>
          <p:nvPr>
            <p:ph type="title"/>
          </p:nvPr>
        </p:nvSpPr>
        <p:spPr>
          <a:xfrm>
            <a:off x="838200" y="365126"/>
            <a:ext cx="10515600" cy="1057990"/>
          </a:xfrm>
          <a:solidFill>
            <a:schemeClr val="accent6">
              <a:lumMod val="20000"/>
              <a:lumOff val="80000"/>
            </a:schemeClr>
          </a:solidFill>
        </p:spPr>
        <p:txBody>
          <a:bodyPr>
            <a:normAutofit fontScale="90000"/>
          </a:bodyPr>
          <a:lstStyle/>
          <a:p>
            <a:r>
              <a:rPr lang="en-US" sz="4000" b="1" i="1" dirty="0"/>
              <a:t>Refresher: </a:t>
            </a:r>
            <a:r>
              <a:rPr lang="en-US" sz="4000" b="1" dirty="0"/>
              <a:t>Current Emergency Volunteer Documents</a:t>
            </a:r>
            <a:endParaRPr lang="en-US" sz="4000" dirty="0"/>
          </a:p>
        </p:txBody>
      </p:sp>
      <p:sp>
        <p:nvSpPr>
          <p:cNvPr id="4" name="Slide Number Placeholder 3">
            <a:extLst>
              <a:ext uri="{FF2B5EF4-FFF2-40B4-BE49-F238E27FC236}">
                <a16:creationId xmlns:a16="http://schemas.microsoft.com/office/drawing/2014/main" id="{57BEC7D6-375E-45A1-B97D-207BB7D37C5D}"/>
              </a:ext>
            </a:extLst>
          </p:cNvPr>
          <p:cNvSpPr>
            <a:spLocks noGrp="1"/>
          </p:cNvSpPr>
          <p:nvPr>
            <p:ph type="sldNum" sz="quarter" idx="12"/>
          </p:nvPr>
        </p:nvSpPr>
        <p:spPr/>
        <p:txBody>
          <a:bodyPr/>
          <a:lstStyle/>
          <a:p>
            <a:fld id="{C54D7035-AAAF-4940-AF13-4472E6F3D7E8}" type="slidenum">
              <a:rPr lang="en-US" smtClean="0"/>
              <a:t>21</a:t>
            </a:fld>
            <a:endParaRPr lang="en-US" dirty="0"/>
          </a:p>
        </p:txBody>
      </p:sp>
      <p:graphicFrame>
        <p:nvGraphicFramePr>
          <p:cNvPr id="5" name="Table 4">
            <a:extLst>
              <a:ext uri="{FF2B5EF4-FFF2-40B4-BE49-F238E27FC236}">
                <a16:creationId xmlns:a16="http://schemas.microsoft.com/office/drawing/2014/main" id="{B57C92D8-4055-4E88-A316-76FB9168778D}"/>
              </a:ext>
            </a:extLst>
          </p:cNvPr>
          <p:cNvGraphicFramePr>
            <a:graphicFrameLocks noGrp="1"/>
          </p:cNvGraphicFramePr>
          <p:nvPr>
            <p:extLst>
              <p:ext uri="{D42A27DB-BD31-4B8C-83A1-F6EECF244321}">
                <p14:modId xmlns:p14="http://schemas.microsoft.com/office/powerpoint/2010/main" val="1060384547"/>
              </p:ext>
            </p:extLst>
          </p:nvPr>
        </p:nvGraphicFramePr>
        <p:xfrm>
          <a:off x="944526" y="1603277"/>
          <a:ext cx="10054856" cy="4572911"/>
        </p:xfrm>
        <a:graphic>
          <a:graphicData uri="http://schemas.openxmlformats.org/drawingml/2006/table">
            <a:tbl>
              <a:tblPr firstRow="1" firstCol="1" bandRow="1">
                <a:tableStyleId>{5940675A-B579-460E-94D1-54222C63F5DA}</a:tableStyleId>
              </a:tblPr>
              <a:tblGrid>
                <a:gridCol w="1802904">
                  <a:extLst>
                    <a:ext uri="{9D8B030D-6E8A-4147-A177-3AD203B41FA5}">
                      <a16:colId xmlns:a16="http://schemas.microsoft.com/office/drawing/2014/main" val="1299751526"/>
                    </a:ext>
                  </a:extLst>
                </a:gridCol>
                <a:gridCol w="8251952">
                  <a:extLst>
                    <a:ext uri="{9D8B030D-6E8A-4147-A177-3AD203B41FA5}">
                      <a16:colId xmlns:a16="http://schemas.microsoft.com/office/drawing/2014/main" val="2626485277"/>
                    </a:ext>
                  </a:extLst>
                </a:gridCol>
              </a:tblGrid>
              <a:tr h="448526">
                <a:tc>
                  <a:txBody>
                    <a:bodyPr/>
                    <a:lstStyle/>
                    <a:p>
                      <a:pPr marL="0" marR="0">
                        <a:spcBef>
                          <a:spcPts val="0"/>
                        </a:spcBef>
                        <a:spcAft>
                          <a:spcPts val="0"/>
                        </a:spcAft>
                      </a:pPr>
                      <a:r>
                        <a:rPr lang="en-US" sz="1700" dirty="0">
                          <a:effectLst/>
                          <a:latin typeface="+mn-lt"/>
                        </a:rPr>
                        <a:t>Executive Overviews</a:t>
                      </a:r>
                      <a:endParaRPr lang="en-US" sz="17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spcBef>
                          <a:spcPts val="0"/>
                        </a:spcBef>
                        <a:spcAft>
                          <a:spcPts val="200"/>
                        </a:spcAft>
                        <a:buFont typeface="Symbol" panose="05050102010706020507" pitchFamily="18" charset="2"/>
                        <a:buChar char=""/>
                      </a:pPr>
                      <a:r>
                        <a:rPr lang="en-US" sz="1700" dirty="0">
                          <a:effectLst/>
                          <a:latin typeface="+mn-lt"/>
                          <a:ea typeface="Calibri" panose="020F0502020204030204" pitchFamily="34" charset="0"/>
                          <a:cs typeface="Times New Roman" panose="02020603050405020304" pitchFamily="18" charset="0"/>
                        </a:rPr>
                        <a:t>Key Emergency Response Volunteer Concepts (2 p)</a:t>
                      </a:r>
                    </a:p>
                    <a:p>
                      <a:pPr marL="342900" marR="0" lvl="0" indent="-342900">
                        <a:spcBef>
                          <a:spcPts val="0"/>
                        </a:spcBef>
                        <a:spcAft>
                          <a:spcPts val="200"/>
                        </a:spcAft>
                        <a:buFont typeface="Symbol" panose="05050102010706020507" pitchFamily="18" charset="2"/>
                        <a:buChar char=""/>
                      </a:pPr>
                      <a:r>
                        <a:rPr lang="en-US" sz="1700" dirty="0">
                          <a:effectLst/>
                          <a:latin typeface="+mn-lt"/>
                          <a:ea typeface="Calibri" panose="020F0502020204030204" pitchFamily="34" charset="0"/>
                          <a:cs typeface="Times New Roman" panose="02020603050405020304" pitchFamily="18" charset="0"/>
                        </a:rPr>
                        <a:t>Key Federal and State Laws Regarding Emergency Volunteers (2 p)</a:t>
                      </a:r>
                    </a:p>
                  </a:txBody>
                  <a:tcPr marL="68580" marR="68580" marT="0" marB="0"/>
                </a:tc>
                <a:extLst>
                  <a:ext uri="{0D108BD9-81ED-4DB2-BD59-A6C34878D82A}">
                    <a16:rowId xmlns:a16="http://schemas.microsoft.com/office/drawing/2014/main" val="1823449944"/>
                  </a:ext>
                </a:extLst>
              </a:tr>
              <a:tr h="590684">
                <a:tc>
                  <a:txBody>
                    <a:bodyPr/>
                    <a:lstStyle/>
                    <a:p>
                      <a:pPr marL="0" marR="0">
                        <a:spcBef>
                          <a:spcPts val="0"/>
                        </a:spcBef>
                        <a:spcAft>
                          <a:spcPts val="0"/>
                        </a:spcAft>
                      </a:pPr>
                      <a:r>
                        <a:rPr lang="en-US" sz="1700" dirty="0">
                          <a:effectLst/>
                          <a:latin typeface="+mn-lt"/>
                        </a:rPr>
                        <a:t>Fact Sheets</a:t>
                      </a:r>
                      <a:endParaRPr lang="en-US" sz="17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spcBef>
                          <a:spcPts val="0"/>
                        </a:spcBef>
                        <a:spcAft>
                          <a:spcPts val="200"/>
                        </a:spcAft>
                        <a:buFont typeface="Symbol" panose="05050102010706020507" pitchFamily="18" charset="2"/>
                        <a:buChar char=""/>
                      </a:pPr>
                      <a:r>
                        <a:rPr lang="en-US" sz="1700" dirty="0">
                          <a:effectLst/>
                          <a:latin typeface="+mn-lt"/>
                          <a:ea typeface="Calibri" panose="020F0502020204030204" pitchFamily="34" charset="0"/>
                          <a:cs typeface="Times New Roman" panose="02020603050405020304" pitchFamily="18" charset="0"/>
                        </a:rPr>
                        <a:t>Types of Volunteers (2 p)</a:t>
                      </a:r>
                    </a:p>
                    <a:p>
                      <a:pPr marL="342900" marR="0" lvl="0" indent="-342900">
                        <a:spcBef>
                          <a:spcPts val="0"/>
                        </a:spcBef>
                        <a:spcAft>
                          <a:spcPts val="200"/>
                        </a:spcAft>
                        <a:buFont typeface="Symbol" panose="05050102010706020507" pitchFamily="18" charset="2"/>
                        <a:buChar char=""/>
                      </a:pPr>
                      <a:r>
                        <a:rPr lang="en-US" sz="1700" dirty="0">
                          <a:effectLst/>
                          <a:latin typeface="+mn-lt"/>
                          <a:ea typeface="Calibri" panose="020F0502020204030204" pitchFamily="34" charset="0"/>
                          <a:cs typeface="Times New Roman" panose="02020603050405020304" pitchFamily="18" charset="0"/>
                        </a:rPr>
                        <a:t>Volunteer Licensing, Credentialing, and Privileging and Waiver and Reciprocity (2 p)</a:t>
                      </a:r>
                    </a:p>
                    <a:p>
                      <a:pPr marL="342900" marR="0" lvl="0" indent="-342900">
                        <a:spcBef>
                          <a:spcPts val="0"/>
                        </a:spcBef>
                        <a:spcAft>
                          <a:spcPts val="200"/>
                        </a:spcAft>
                        <a:buFont typeface="Symbol" panose="05050102010706020507" pitchFamily="18" charset="2"/>
                        <a:buChar char=""/>
                      </a:pPr>
                      <a:r>
                        <a:rPr lang="en-US" sz="1700" dirty="0">
                          <a:effectLst/>
                          <a:latin typeface="+mn-lt"/>
                          <a:ea typeface="Calibri" panose="020F0502020204030204" pitchFamily="34" charset="0"/>
                          <a:cs typeface="Times New Roman" panose="02020603050405020304" pitchFamily="18" charset="0"/>
                        </a:rPr>
                        <a:t>Volunteers, Liability and Liability Protections (3 p)</a:t>
                      </a:r>
                    </a:p>
                    <a:p>
                      <a:pPr marL="342900" marR="0" lvl="0" indent="-342900">
                        <a:spcBef>
                          <a:spcPts val="0"/>
                        </a:spcBef>
                        <a:spcAft>
                          <a:spcPts val="200"/>
                        </a:spcAft>
                        <a:buFont typeface="Symbol" panose="05050102010706020507" pitchFamily="18" charset="2"/>
                        <a:buChar char=""/>
                      </a:pPr>
                      <a:r>
                        <a:rPr lang="en-US" sz="1700" dirty="0">
                          <a:effectLst/>
                          <a:latin typeface="+mn-lt"/>
                          <a:ea typeface="Calibri" panose="020F0502020204030204" pitchFamily="34" charset="0"/>
                          <a:cs typeface="Times New Roman" panose="02020603050405020304" pitchFamily="18" charset="0"/>
                        </a:rPr>
                        <a:t>Volunteer Protection Acts and Good Samaritan Laws (2 p)</a:t>
                      </a:r>
                    </a:p>
                    <a:p>
                      <a:pPr marL="342900" marR="0" lvl="0" indent="-342900">
                        <a:spcBef>
                          <a:spcPts val="0"/>
                        </a:spcBef>
                        <a:spcAft>
                          <a:spcPts val="200"/>
                        </a:spcAft>
                        <a:buFont typeface="Symbol" panose="05050102010706020507" pitchFamily="18" charset="2"/>
                        <a:buChar char=""/>
                      </a:pPr>
                      <a:r>
                        <a:rPr lang="en-US" sz="1700" dirty="0">
                          <a:effectLst/>
                          <a:latin typeface="+mn-lt"/>
                          <a:ea typeface="Calibri" panose="020F0502020204030204" pitchFamily="34" charset="0"/>
                          <a:cs typeface="Times New Roman" panose="02020603050405020304" pitchFamily="18" charset="0"/>
                        </a:rPr>
                        <a:t>Volunteer Registration (1.5 p)</a:t>
                      </a:r>
                    </a:p>
                    <a:p>
                      <a:pPr marL="342900" marR="0" lvl="0" indent="-342900">
                        <a:spcBef>
                          <a:spcPts val="0"/>
                        </a:spcBef>
                        <a:spcAft>
                          <a:spcPts val="200"/>
                        </a:spcAft>
                        <a:buFont typeface="Symbol" panose="05050102010706020507" pitchFamily="18" charset="2"/>
                        <a:buChar char=""/>
                      </a:pPr>
                      <a:r>
                        <a:rPr lang="en-US" sz="1700" dirty="0">
                          <a:effectLst/>
                          <a:latin typeface="+mn-lt"/>
                          <a:ea typeface="Calibri" panose="020F0502020204030204" pitchFamily="34" charset="0"/>
                          <a:cs typeface="Times New Roman" panose="02020603050405020304" pitchFamily="18" charset="0"/>
                        </a:rPr>
                        <a:t>Workers' Compensation and Disability Benefits for Emergency Volunteers (1.5 p)</a:t>
                      </a:r>
                    </a:p>
                  </a:txBody>
                  <a:tcPr marL="68580" marR="68580" marT="0" marB="0"/>
                </a:tc>
                <a:extLst>
                  <a:ext uri="{0D108BD9-81ED-4DB2-BD59-A6C34878D82A}">
                    <a16:rowId xmlns:a16="http://schemas.microsoft.com/office/drawing/2014/main" val="444645718"/>
                  </a:ext>
                </a:extLst>
              </a:tr>
              <a:tr h="371449">
                <a:tc>
                  <a:txBody>
                    <a:bodyPr/>
                    <a:lstStyle/>
                    <a:p>
                      <a:pPr marL="0" marR="0">
                        <a:spcBef>
                          <a:spcPts val="0"/>
                        </a:spcBef>
                        <a:spcAft>
                          <a:spcPts val="0"/>
                        </a:spcAft>
                      </a:pPr>
                      <a:r>
                        <a:rPr lang="en-US" sz="1700">
                          <a:effectLst/>
                          <a:latin typeface="+mn-lt"/>
                        </a:rPr>
                        <a:t>Issue Briefs</a:t>
                      </a:r>
                      <a:endParaRPr lang="en-US" sz="170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200"/>
                        </a:spcAft>
                      </a:pPr>
                      <a:r>
                        <a:rPr lang="en-US" sz="1700" dirty="0">
                          <a:effectLst/>
                          <a:latin typeface="+mn-lt"/>
                          <a:ea typeface="Calibri" panose="020F0502020204030204" pitchFamily="34" charset="0"/>
                          <a:cs typeface="Times New Roman" panose="02020603050405020304" pitchFamily="18" charset="0"/>
                        </a:rPr>
                        <a:t> </a:t>
                      </a:r>
                    </a:p>
                  </a:txBody>
                  <a:tcPr marL="68580" marR="68580" marT="0" marB="0"/>
                </a:tc>
                <a:extLst>
                  <a:ext uri="{0D108BD9-81ED-4DB2-BD59-A6C34878D82A}">
                    <a16:rowId xmlns:a16="http://schemas.microsoft.com/office/drawing/2014/main" val="1987675687"/>
                  </a:ext>
                </a:extLst>
              </a:tr>
              <a:tr h="568960">
                <a:tc>
                  <a:txBody>
                    <a:bodyPr/>
                    <a:lstStyle/>
                    <a:p>
                      <a:pPr marL="0" marR="0">
                        <a:spcBef>
                          <a:spcPts val="0"/>
                        </a:spcBef>
                        <a:spcAft>
                          <a:spcPts val="0"/>
                        </a:spcAft>
                      </a:pPr>
                      <a:r>
                        <a:rPr lang="en-US" sz="1700">
                          <a:effectLst/>
                          <a:latin typeface="+mn-lt"/>
                        </a:rPr>
                        <a:t>State Analysis Guides</a:t>
                      </a:r>
                      <a:endParaRPr lang="en-US" sz="170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spcBef>
                          <a:spcPts val="0"/>
                        </a:spcBef>
                        <a:spcAft>
                          <a:spcPts val="200"/>
                        </a:spcAft>
                        <a:buFont typeface="Symbol" panose="05050102010706020507" pitchFamily="18" charset="2"/>
                        <a:buChar char=""/>
                      </a:pPr>
                      <a:r>
                        <a:rPr lang="en-US" sz="1700" dirty="0">
                          <a:effectLst/>
                          <a:latin typeface="+mn-lt"/>
                          <a:ea typeface="Calibri" panose="020F0502020204030204" pitchFamily="34" charset="0"/>
                          <a:cs typeface="Times New Roman" panose="02020603050405020304" pitchFamily="18" charset="0"/>
                        </a:rPr>
                        <a:t>Emergency Volunteers (7 p)</a:t>
                      </a:r>
                    </a:p>
                  </a:txBody>
                  <a:tcPr marL="68580" marR="68580" marT="0" marB="0"/>
                </a:tc>
                <a:extLst>
                  <a:ext uri="{0D108BD9-81ED-4DB2-BD59-A6C34878D82A}">
                    <a16:rowId xmlns:a16="http://schemas.microsoft.com/office/drawing/2014/main" val="1680668890"/>
                  </a:ext>
                </a:extLst>
              </a:tr>
              <a:tr h="436365">
                <a:tc>
                  <a:txBody>
                    <a:bodyPr/>
                    <a:lstStyle/>
                    <a:p>
                      <a:pPr marL="0" marR="0">
                        <a:spcBef>
                          <a:spcPts val="0"/>
                        </a:spcBef>
                        <a:spcAft>
                          <a:spcPts val="0"/>
                        </a:spcAft>
                      </a:pPr>
                      <a:r>
                        <a:rPr lang="en-US" sz="1700">
                          <a:effectLst/>
                          <a:latin typeface="+mn-lt"/>
                        </a:rPr>
                        <a:t>Current Issues &amp; Updates</a:t>
                      </a:r>
                      <a:endParaRPr lang="en-US" sz="170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200"/>
                        </a:spcAft>
                      </a:pPr>
                      <a:r>
                        <a:rPr lang="en-US" sz="1700" dirty="0">
                          <a:effectLst/>
                          <a:latin typeface="+mn-lt"/>
                          <a:ea typeface="Calibri" panose="020F0502020204030204" pitchFamily="34" charset="0"/>
                          <a:cs typeface="Times New Roman" panose="02020603050405020304" pitchFamily="18" charset="0"/>
                        </a:rPr>
                        <a:t> </a:t>
                      </a:r>
                    </a:p>
                  </a:txBody>
                  <a:tcPr marL="68580" marR="68580" marT="0" marB="0"/>
                </a:tc>
                <a:extLst>
                  <a:ext uri="{0D108BD9-81ED-4DB2-BD59-A6C34878D82A}">
                    <a16:rowId xmlns:a16="http://schemas.microsoft.com/office/drawing/2014/main" val="3286861470"/>
                  </a:ext>
                </a:extLst>
              </a:tr>
              <a:tr h="371142">
                <a:tc>
                  <a:txBody>
                    <a:bodyPr/>
                    <a:lstStyle/>
                    <a:p>
                      <a:pPr marL="0" marR="0">
                        <a:spcBef>
                          <a:spcPts val="0"/>
                        </a:spcBef>
                        <a:spcAft>
                          <a:spcPts val="0"/>
                        </a:spcAft>
                      </a:pPr>
                      <a:r>
                        <a:rPr lang="en-US" sz="1700" dirty="0">
                          <a:effectLst/>
                          <a:latin typeface="+mn-lt"/>
                        </a:rPr>
                        <a:t>Supplemental Materials</a:t>
                      </a:r>
                      <a:endParaRPr lang="en-US" sz="17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200"/>
                        </a:spcAft>
                      </a:pPr>
                      <a:r>
                        <a:rPr lang="en-US" sz="1700" dirty="0">
                          <a:effectLst/>
                          <a:latin typeface="+mn-lt"/>
                          <a:ea typeface="Calibri" panose="020F0502020204030204" pitchFamily="34" charset="0"/>
                          <a:cs typeface="Times New Roman" panose="02020603050405020304" pitchFamily="18" charset="0"/>
                        </a:rPr>
                        <a:t>(6 p)</a:t>
                      </a:r>
                    </a:p>
                  </a:txBody>
                  <a:tcPr marL="68580" marR="68580" marT="0" marB="0"/>
                </a:tc>
                <a:extLst>
                  <a:ext uri="{0D108BD9-81ED-4DB2-BD59-A6C34878D82A}">
                    <a16:rowId xmlns:a16="http://schemas.microsoft.com/office/drawing/2014/main" val="2810871280"/>
                  </a:ext>
                </a:extLst>
              </a:tr>
              <a:tr h="371142">
                <a:tc>
                  <a:txBody>
                    <a:bodyPr/>
                    <a:lstStyle/>
                    <a:p>
                      <a:pPr marL="0" marR="0" algn="r">
                        <a:spcBef>
                          <a:spcPts val="0"/>
                        </a:spcBef>
                        <a:spcAft>
                          <a:spcPts val="0"/>
                        </a:spcAft>
                      </a:pPr>
                      <a:r>
                        <a:rPr lang="en-US" sz="1700" i="1" dirty="0">
                          <a:effectLst/>
                          <a:latin typeface="+mn-lt"/>
                          <a:ea typeface="Calibri" panose="020F0502020204030204" pitchFamily="34" charset="0"/>
                          <a:cs typeface="Times New Roman" panose="02020603050405020304" pitchFamily="18" charset="0"/>
                        </a:rPr>
                        <a:t>Total Documents</a:t>
                      </a:r>
                    </a:p>
                  </a:txBody>
                  <a:tcPr marL="68580" marR="68580" marT="0" marB="0" anchor="b"/>
                </a:tc>
                <a:tc>
                  <a:txBody>
                    <a:bodyPr/>
                    <a:lstStyle/>
                    <a:p>
                      <a:pPr marL="0" marR="0">
                        <a:spcBef>
                          <a:spcPts val="0"/>
                        </a:spcBef>
                        <a:spcAft>
                          <a:spcPts val="200"/>
                        </a:spcAft>
                      </a:pPr>
                      <a:r>
                        <a:rPr lang="en-US" sz="1700" i="1" dirty="0">
                          <a:effectLst/>
                          <a:latin typeface="+mn-lt"/>
                          <a:ea typeface="Calibri" panose="020F0502020204030204" pitchFamily="34" charset="0"/>
                          <a:cs typeface="Times New Roman" panose="02020603050405020304" pitchFamily="18" charset="0"/>
                        </a:rPr>
                        <a:t>9 (10)</a:t>
                      </a:r>
                    </a:p>
                  </a:txBody>
                  <a:tcPr marL="68580" marR="68580" marT="0" marB="0" anchor="b"/>
                </a:tc>
                <a:extLst>
                  <a:ext uri="{0D108BD9-81ED-4DB2-BD59-A6C34878D82A}">
                    <a16:rowId xmlns:a16="http://schemas.microsoft.com/office/drawing/2014/main" val="3710265362"/>
                  </a:ext>
                </a:extLst>
              </a:tr>
            </a:tbl>
          </a:graphicData>
        </a:graphic>
      </p:graphicFrame>
    </p:spTree>
    <p:extLst>
      <p:ext uri="{BB962C8B-B14F-4D97-AF65-F5344CB8AC3E}">
        <p14:creationId xmlns:p14="http://schemas.microsoft.com/office/powerpoint/2010/main" val="24786594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DC03B-FFB4-427C-B3A2-EDF69C619A74}"/>
              </a:ext>
            </a:extLst>
          </p:cNvPr>
          <p:cNvSpPr>
            <a:spLocks noGrp="1"/>
          </p:cNvSpPr>
          <p:nvPr>
            <p:ph type="title"/>
          </p:nvPr>
        </p:nvSpPr>
        <p:spPr>
          <a:xfrm>
            <a:off x="838200" y="365125"/>
            <a:ext cx="10515600" cy="1166949"/>
          </a:xfrm>
          <a:solidFill>
            <a:schemeClr val="accent6">
              <a:lumMod val="20000"/>
              <a:lumOff val="80000"/>
            </a:schemeClr>
          </a:solidFill>
        </p:spPr>
        <p:txBody>
          <a:bodyPr>
            <a:normAutofit/>
          </a:bodyPr>
          <a:lstStyle/>
          <a:p>
            <a:r>
              <a:rPr lang="en-US" sz="3200" b="1" dirty="0"/>
              <a:t>Emergency Volunteer Toolkit Revisions – Overview of Changes</a:t>
            </a:r>
          </a:p>
        </p:txBody>
      </p:sp>
      <p:sp>
        <p:nvSpPr>
          <p:cNvPr id="3" name="Content Placeholder 2">
            <a:extLst>
              <a:ext uri="{FF2B5EF4-FFF2-40B4-BE49-F238E27FC236}">
                <a16:creationId xmlns:a16="http://schemas.microsoft.com/office/drawing/2014/main" id="{91333F65-9864-425E-B07F-445ADE7F9229}"/>
              </a:ext>
            </a:extLst>
          </p:cNvPr>
          <p:cNvSpPr>
            <a:spLocks noGrp="1"/>
          </p:cNvSpPr>
          <p:nvPr>
            <p:ph idx="1"/>
          </p:nvPr>
        </p:nvSpPr>
        <p:spPr>
          <a:xfrm>
            <a:off x="838200" y="1580520"/>
            <a:ext cx="10515600" cy="4912356"/>
          </a:xfrm>
        </p:spPr>
        <p:txBody>
          <a:bodyPr>
            <a:normAutofit fontScale="92500" lnSpcReduction="10000"/>
          </a:bodyPr>
          <a:lstStyle/>
          <a:p>
            <a:pPr>
              <a:spcAft>
                <a:spcPts val="600"/>
              </a:spcAft>
            </a:pPr>
            <a:r>
              <a:rPr lang="en-US" dirty="0"/>
              <a:t>Focus toolkit into two areas: (1) Immunity, liability, and compensation issues for emergency volunteers; and (2) Volunteer registration and verification</a:t>
            </a:r>
          </a:p>
          <a:p>
            <a:pPr>
              <a:spcAft>
                <a:spcPts val="600"/>
              </a:spcAft>
            </a:pPr>
            <a:r>
              <a:rPr lang="en-US" dirty="0"/>
              <a:t>Eliminate/combine existing executive overviews into a new Executive Summary document</a:t>
            </a:r>
          </a:p>
          <a:p>
            <a:pPr>
              <a:spcAft>
                <a:spcPts val="300"/>
              </a:spcAft>
            </a:pPr>
            <a:r>
              <a:rPr lang="en-US" dirty="0"/>
              <a:t>Streamline/combine fact sheets on immunity, etc. into new Issue Brief(s)*</a:t>
            </a:r>
          </a:p>
          <a:p>
            <a:pPr>
              <a:spcAft>
                <a:spcPts val="300"/>
              </a:spcAft>
            </a:pPr>
            <a:r>
              <a:rPr lang="en-US" dirty="0"/>
              <a:t>Streamline/combine fact sheets on volunteer registration, etc. into new Issue Brief</a:t>
            </a:r>
          </a:p>
          <a:p>
            <a:pPr>
              <a:spcAft>
                <a:spcPts val="600"/>
              </a:spcAft>
            </a:pPr>
            <a:r>
              <a:rPr lang="en-US" dirty="0"/>
              <a:t>Create two new Practice Guides based on new focus areas; repurpose information in existing state analysis guide and “practice notes” sections in current fact sheets and issue briefs</a:t>
            </a:r>
          </a:p>
          <a:p>
            <a:pPr lvl="1"/>
            <a:r>
              <a:rPr lang="en-US" dirty="0"/>
              <a:t>(* For further discussion with group)</a:t>
            </a:r>
          </a:p>
          <a:p>
            <a:pPr lvl="1"/>
            <a:endParaRPr lang="en-US" dirty="0"/>
          </a:p>
          <a:p>
            <a:pPr lvl="1"/>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4F4B993D-A850-4F26-A981-545F6F222FA8}"/>
              </a:ext>
            </a:extLst>
          </p:cNvPr>
          <p:cNvSpPr>
            <a:spLocks noGrp="1"/>
          </p:cNvSpPr>
          <p:nvPr>
            <p:ph type="sldNum" sz="quarter" idx="12"/>
          </p:nvPr>
        </p:nvSpPr>
        <p:spPr/>
        <p:txBody>
          <a:bodyPr/>
          <a:lstStyle/>
          <a:p>
            <a:fld id="{C54D7035-AAAF-4940-AF13-4472E6F3D7E8}" type="slidenum">
              <a:rPr lang="en-US" smtClean="0"/>
              <a:t>22</a:t>
            </a:fld>
            <a:endParaRPr lang="en-US" dirty="0"/>
          </a:p>
        </p:txBody>
      </p:sp>
    </p:spTree>
    <p:extLst>
      <p:ext uri="{BB962C8B-B14F-4D97-AF65-F5344CB8AC3E}">
        <p14:creationId xmlns:p14="http://schemas.microsoft.com/office/powerpoint/2010/main" val="21490986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2D4AD-F108-40E3-A2B8-BC188A089BC0}"/>
              </a:ext>
            </a:extLst>
          </p:cNvPr>
          <p:cNvSpPr>
            <a:spLocks noGrp="1"/>
          </p:cNvSpPr>
          <p:nvPr>
            <p:ph type="title"/>
          </p:nvPr>
        </p:nvSpPr>
        <p:spPr>
          <a:xfrm>
            <a:off x="838200" y="365126"/>
            <a:ext cx="10515600" cy="1264052"/>
          </a:xfrm>
          <a:solidFill>
            <a:schemeClr val="accent6">
              <a:lumMod val="20000"/>
              <a:lumOff val="80000"/>
            </a:schemeClr>
          </a:solidFill>
        </p:spPr>
        <p:txBody>
          <a:bodyPr/>
          <a:lstStyle/>
          <a:p>
            <a:r>
              <a:rPr lang="en-US" b="1" dirty="0"/>
              <a:t>Revised Documents – Executive Summary</a:t>
            </a:r>
          </a:p>
        </p:txBody>
      </p:sp>
      <p:sp>
        <p:nvSpPr>
          <p:cNvPr id="3" name="Content Placeholder 2">
            <a:extLst>
              <a:ext uri="{FF2B5EF4-FFF2-40B4-BE49-F238E27FC236}">
                <a16:creationId xmlns:a16="http://schemas.microsoft.com/office/drawing/2014/main" id="{0C339553-BFF4-41F8-976B-5885AF6D9A88}"/>
              </a:ext>
            </a:extLst>
          </p:cNvPr>
          <p:cNvSpPr>
            <a:spLocks noGrp="1"/>
          </p:cNvSpPr>
          <p:nvPr>
            <p:ph sz="half" idx="1"/>
          </p:nvPr>
        </p:nvSpPr>
        <p:spPr>
          <a:xfrm>
            <a:off x="838200" y="1793916"/>
            <a:ext cx="5047872" cy="4648602"/>
          </a:xfrm>
        </p:spPr>
        <p:txBody>
          <a:bodyPr>
            <a:noAutofit/>
          </a:bodyPr>
          <a:lstStyle/>
          <a:p>
            <a:pPr marL="0" indent="0">
              <a:spcAft>
                <a:spcPts val="600"/>
              </a:spcAft>
              <a:buNone/>
            </a:pPr>
            <a:r>
              <a:rPr lang="en-US" sz="3200" b="1" dirty="0"/>
              <a:t>Current </a:t>
            </a:r>
            <a:endParaRPr lang="en-US" sz="3200" dirty="0"/>
          </a:p>
          <a:p>
            <a:pPr marL="0" marR="0" lvl="0" indent="0">
              <a:spcBef>
                <a:spcPts val="0"/>
              </a:spcBef>
              <a:spcAft>
                <a:spcPts val="1200"/>
              </a:spcAft>
              <a:buNone/>
            </a:pPr>
            <a:r>
              <a:rPr lang="en-US" u="sng" dirty="0"/>
              <a:t>Executive Overviews</a:t>
            </a:r>
          </a:p>
          <a:p>
            <a:pPr>
              <a:spcBef>
                <a:spcPts val="0"/>
              </a:spcBef>
              <a:spcAft>
                <a:spcPts val="1200"/>
              </a:spcAft>
            </a:pPr>
            <a:r>
              <a:rPr lang="en-US" dirty="0">
                <a:ea typeface="Calibri" panose="020F0502020204030204" pitchFamily="34" charset="0"/>
                <a:cs typeface="Times New Roman" panose="02020603050405020304" pitchFamily="18" charset="0"/>
              </a:rPr>
              <a:t>Key Emergency Response Volunteer Concepts</a:t>
            </a:r>
          </a:p>
          <a:p>
            <a:pPr>
              <a:spcBef>
                <a:spcPts val="0"/>
              </a:spcBef>
              <a:spcAft>
                <a:spcPts val="1200"/>
              </a:spcAft>
            </a:pPr>
            <a:r>
              <a:rPr lang="en-US" dirty="0">
                <a:ea typeface="Calibri" panose="020F0502020204030204" pitchFamily="34" charset="0"/>
                <a:cs typeface="Times New Roman" panose="02020603050405020304" pitchFamily="18" charset="0"/>
              </a:rPr>
              <a:t>Key Federal and State Laws Regarding Emergency Volunteers *</a:t>
            </a:r>
          </a:p>
        </p:txBody>
      </p:sp>
      <p:sp>
        <p:nvSpPr>
          <p:cNvPr id="4" name="Content Placeholder 3">
            <a:extLst>
              <a:ext uri="{FF2B5EF4-FFF2-40B4-BE49-F238E27FC236}">
                <a16:creationId xmlns:a16="http://schemas.microsoft.com/office/drawing/2014/main" id="{3766A653-A8D5-49D5-AF59-1697143CF02B}"/>
              </a:ext>
            </a:extLst>
          </p:cNvPr>
          <p:cNvSpPr>
            <a:spLocks noGrp="1"/>
          </p:cNvSpPr>
          <p:nvPr>
            <p:ph sz="half" idx="2"/>
          </p:nvPr>
        </p:nvSpPr>
        <p:spPr>
          <a:xfrm>
            <a:off x="5670997" y="1687132"/>
            <a:ext cx="5879205" cy="5034343"/>
          </a:xfrm>
        </p:spPr>
        <p:txBody>
          <a:bodyPr>
            <a:noAutofit/>
          </a:bodyPr>
          <a:lstStyle/>
          <a:p>
            <a:pPr marL="0" indent="0">
              <a:buNone/>
            </a:pPr>
            <a:r>
              <a:rPr lang="en-US" sz="3200" b="1" dirty="0"/>
              <a:t>Revised </a:t>
            </a:r>
          </a:p>
          <a:p>
            <a:pPr marL="0" indent="0">
              <a:buNone/>
            </a:pPr>
            <a:r>
              <a:rPr lang="en-US" u="sng" dirty="0"/>
              <a:t>Executive Summary</a:t>
            </a:r>
          </a:p>
          <a:p>
            <a:r>
              <a:rPr lang="en-US" dirty="0"/>
              <a:t>Emergency Volunteers</a:t>
            </a:r>
          </a:p>
          <a:p>
            <a:pPr lvl="1"/>
            <a:r>
              <a:rPr lang="en-US" dirty="0">
                <a:ea typeface="Calibri" panose="020F0502020204030204" pitchFamily="34" charset="0"/>
                <a:cs typeface="Times New Roman" panose="02020603050405020304" pitchFamily="18" charset="0"/>
              </a:rPr>
              <a:t>Will cover two areas:</a:t>
            </a:r>
          </a:p>
          <a:p>
            <a:pPr lvl="2"/>
            <a:r>
              <a:rPr lang="en-US" sz="2400" dirty="0"/>
              <a:t>Immunity, liability, and compensation issues for emergency volunteers</a:t>
            </a:r>
          </a:p>
          <a:p>
            <a:pPr lvl="2"/>
            <a:r>
              <a:rPr lang="en-US" sz="2400" dirty="0"/>
              <a:t>Volunteer registration and verification</a:t>
            </a:r>
            <a:br>
              <a:rPr lang="en-US" sz="2400" dirty="0"/>
            </a:br>
            <a:br>
              <a:rPr lang="en-US" sz="2400" dirty="0"/>
            </a:br>
            <a:br>
              <a:rPr lang="en-US" sz="2400" dirty="0"/>
            </a:br>
            <a:endParaRPr lang="en-US" sz="2400" dirty="0"/>
          </a:p>
          <a:p>
            <a:pPr marL="0" indent="0">
              <a:buNone/>
            </a:pPr>
            <a:br>
              <a:rPr lang="en-US" sz="3200" dirty="0"/>
            </a:br>
            <a:br>
              <a:rPr lang="en-US" sz="3200" dirty="0"/>
            </a:br>
            <a:endParaRPr lang="en-US" sz="3200" b="1" dirty="0"/>
          </a:p>
        </p:txBody>
      </p:sp>
      <p:sp>
        <p:nvSpPr>
          <p:cNvPr id="5" name="Slide Number Placeholder 4">
            <a:extLst>
              <a:ext uri="{FF2B5EF4-FFF2-40B4-BE49-F238E27FC236}">
                <a16:creationId xmlns:a16="http://schemas.microsoft.com/office/drawing/2014/main" id="{83C054B4-F8C1-41BB-8E97-1746CF73BB3C}"/>
              </a:ext>
            </a:extLst>
          </p:cNvPr>
          <p:cNvSpPr>
            <a:spLocks noGrp="1"/>
          </p:cNvSpPr>
          <p:nvPr>
            <p:ph type="sldNum" sz="quarter" idx="12"/>
          </p:nvPr>
        </p:nvSpPr>
        <p:spPr/>
        <p:txBody>
          <a:bodyPr/>
          <a:lstStyle/>
          <a:p>
            <a:fld id="{C54D7035-AAAF-4940-AF13-4472E6F3D7E8}" type="slidenum">
              <a:rPr lang="en-US" smtClean="0"/>
              <a:t>23</a:t>
            </a:fld>
            <a:endParaRPr lang="en-US" dirty="0"/>
          </a:p>
        </p:txBody>
      </p:sp>
    </p:spTree>
    <p:extLst>
      <p:ext uri="{BB962C8B-B14F-4D97-AF65-F5344CB8AC3E}">
        <p14:creationId xmlns:p14="http://schemas.microsoft.com/office/powerpoint/2010/main" val="8897161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2D4AD-F108-40E3-A2B8-BC188A089BC0}"/>
              </a:ext>
            </a:extLst>
          </p:cNvPr>
          <p:cNvSpPr>
            <a:spLocks noGrp="1"/>
          </p:cNvSpPr>
          <p:nvPr>
            <p:ph type="title"/>
          </p:nvPr>
        </p:nvSpPr>
        <p:spPr>
          <a:xfrm>
            <a:off x="831640" y="365125"/>
            <a:ext cx="10515600" cy="1167461"/>
          </a:xfrm>
          <a:solidFill>
            <a:schemeClr val="accent6">
              <a:lumMod val="20000"/>
              <a:lumOff val="80000"/>
            </a:schemeClr>
          </a:solidFill>
        </p:spPr>
        <p:txBody>
          <a:bodyPr/>
          <a:lstStyle/>
          <a:p>
            <a:r>
              <a:rPr lang="en-US" b="1" dirty="0"/>
              <a:t>Revised Documents – Volunteer Immunity, etc.</a:t>
            </a:r>
          </a:p>
        </p:txBody>
      </p:sp>
      <p:sp>
        <p:nvSpPr>
          <p:cNvPr id="3" name="Content Placeholder 2">
            <a:extLst>
              <a:ext uri="{FF2B5EF4-FFF2-40B4-BE49-F238E27FC236}">
                <a16:creationId xmlns:a16="http://schemas.microsoft.com/office/drawing/2014/main" id="{0C339553-BFF4-41F8-976B-5885AF6D9A88}"/>
              </a:ext>
            </a:extLst>
          </p:cNvPr>
          <p:cNvSpPr>
            <a:spLocks noGrp="1"/>
          </p:cNvSpPr>
          <p:nvPr>
            <p:ph sz="half" idx="1"/>
          </p:nvPr>
        </p:nvSpPr>
        <p:spPr>
          <a:xfrm>
            <a:off x="838200" y="1647727"/>
            <a:ext cx="5181600" cy="4972013"/>
          </a:xfrm>
        </p:spPr>
        <p:txBody>
          <a:bodyPr>
            <a:noAutofit/>
          </a:bodyPr>
          <a:lstStyle/>
          <a:p>
            <a:pPr marL="0" indent="0">
              <a:spcAft>
                <a:spcPts val="600"/>
              </a:spcAft>
              <a:buNone/>
            </a:pPr>
            <a:r>
              <a:rPr lang="en-US" b="1" dirty="0"/>
              <a:t>Current </a:t>
            </a:r>
          </a:p>
          <a:p>
            <a:pPr marL="0" marR="0" lvl="0" indent="0">
              <a:spcBef>
                <a:spcPts val="0"/>
              </a:spcBef>
              <a:spcAft>
                <a:spcPts val="600"/>
              </a:spcAft>
              <a:buNone/>
            </a:pPr>
            <a:r>
              <a:rPr lang="en-US" sz="2200" u="sng" dirty="0"/>
              <a:t>Fact Sheets</a:t>
            </a:r>
          </a:p>
          <a:p>
            <a:pPr>
              <a:spcBef>
                <a:spcPts val="0"/>
              </a:spcBef>
              <a:spcAft>
                <a:spcPts val="1200"/>
              </a:spcAft>
            </a:pPr>
            <a:r>
              <a:rPr lang="en-US" sz="2200" dirty="0">
                <a:ea typeface="Calibri" panose="020F0502020204030204" pitchFamily="34" charset="0"/>
                <a:cs typeface="Times New Roman" panose="02020603050405020304" pitchFamily="18" charset="0"/>
              </a:rPr>
              <a:t>Volunteers, Liability and Liability Protections </a:t>
            </a:r>
          </a:p>
          <a:p>
            <a:pPr>
              <a:spcBef>
                <a:spcPts val="0"/>
              </a:spcBef>
              <a:spcAft>
                <a:spcPts val="1200"/>
              </a:spcAft>
            </a:pPr>
            <a:r>
              <a:rPr lang="en-US" sz="2200" dirty="0">
                <a:ea typeface="Calibri" panose="020F0502020204030204" pitchFamily="34" charset="0"/>
                <a:cs typeface="Times New Roman" panose="02020603050405020304" pitchFamily="18" charset="0"/>
              </a:rPr>
              <a:t>Volunteer Protection Acts and Good Samaritan Laws </a:t>
            </a:r>
          </a:p>
          <a:p>
            <a:pPr>
              <a:spcBef>
                <a:spcPts val="0"/>
              </a:spcBef>
              <a:spcAft>
                <a:spcPts val="600"/>
              </a:spcAft>
            </a:pPr>
            <a:r>
              <a:rPr lang="en-US" sz="2200" dirty="0">
                <a:ea typeface="Calibri" panose="020F0502020204030204" pitchFamily="34" charset="0"/>
                <a:cs typeface="Times New Roman" panose="02020603050405020304" pitchFamily="18" charset="0"/>
              </a:rPr>
              <a:t>Workers' Compensation and Disability Benefits for Emergency Volunteers </a:t>
            </a:r>
          </a:p>
        </p:txBody>
      </p:sp>
      <p:sp>
        <p:nvSpPr>
          <p:cNvPr id="4" name="Content Placeholder 3">
            <a:extLst>
              <a:ext uri="{FF2B5EF4-FFF2-40B4-BE49-F238E27FC236}">
                <a16:creationId xmlns:a16="http://schemas.microsoft.com/office/drawing/2014/main" id="{3766A653-A8D5-49D5-AF59-1697143CF02B}"/>
              </a:ext>
            </a:extLst>
          </p:cNvPr>
          <p:cNvSpPr>
            <a:spLocks noGrp="1"/>
          </p:cNvSpPr>
          <p:nvPr>
            <p:ph sz="half" idx="2"/>
          </p:nvPr>
        </p:nvSpPr>
        <p:spPr>
          <a:xfrm>
            <a:off x="5819460" y="1647727"/>
            <a:ext cx="5527780" cy="5126560"/>
          </a:xfrm>
        </p:spPr>
        <p:txBody>
          <a:bodyPr>
            <a:noAutofit/>
          </a:bodyPr>
          <a:lstStyle/>
          <a:p>
            <a:pPr marL="0" indent="0">
              <a:buNone/>
            </a:pPr>
            <a:r>
              <a:rPr lang="en-US" sz="2400" b="1" dirty="0"/>
              <a:t>Revised </a:t>
            </a:r>
          </a:p>
          <a:p>
            <a:pPr marL="0" indent="0">
              <a:spcBef>
                <a:spcPts val="600"/>
              </a:spcBef>
              <a:buNone/>
            </a:pPr>
            <a:r>
              <a:rPr lang="en-US" sz="2200" u="sng" dirty="0"/>
              <a:t>Issue Briefs </a:t>
            </a:r>
            <a:r>
              <a:rPr lang="en-US" sz="2200" dirty="0"/>
              <a:t>*</a:t>
            </a:r>
          </a:p>
          <a:p>
            <a:pPr>
              <a:spcBef>
                <a:spcPts val="600"/>
              </a:spcBef>
              <a:spcAft>
                <a:spcPts val="600"/>
              </a:spcAft>
            </a:pPr>
            <a:r>
              <a:rPr lang="en-US" sz="2200" dirty="0">
                <a:ea typeface="Calibri" panose="020F0502020204030204" pitchFamily="34" charset="0"/>
                <a:cs typeface="Times New Roman" panose="02020603050405020304" pitchFamily="18" charset="0"/>
              </a:rPr>
              <a:t>Liability Issues in Emergency Preparedness and Response</a:t>
            </a:r>
          </a:p>
          <a:p>
            <a:pPr>
              <a:spcBef>
                <a:spcPts val="600"/>
              </a:spcBef>
              <a:spcAft>
                <a:spcPts val="600"/>
              </a:spcAft>
            </a:pPr>
            <a:r>
              <a:rPr lang="en-US" sz="2200" dirty="0">
                <a:ea typeface="Calibri" panose="020F0502020204030204" pitchFamily="34" charset="0"/>
                <a:cs typeface="Times New Roman" panose="02020603050405020304" pitchFamily="18" charset="0"/>
              </a:rPr>
              <a:t>Immunity Issues in Emergency Preparedness and Response</a:t>
            </a:r>
          </a:p>
          <a:p>
            <a:pPr>
              <a:spcBef>
                <a:spcPts val="600"/>
              </a:spcBef>
              <a:spcAft>
                <a:spcPts val="600"/>
              </a:spcAft>
            </a:pPr>
            <a:r>
              <a:rPr lang="en-US" sz="2200" dirty="0">
                <a:ea typeface="Calibri" panose="020F0502020204030204" pitchFamily="34" charset="0"/>
                <a:cs typeface="Times New Roman" panose="02020603050405020304" pitchFamily="18" charset="0"/>
              </a:rPr>
              <a:t>Workers’ Compensation Issues in Emergency Preparedness and Response</a:t>
            </a:r>
          </a:p>
          <a:p>
            <a:pPr marL="0" indent="0">
              <a:spcBef>
                <a:spcPts val="600"/>
              </a:spcBef>
              <a:spcAft>
                <a:spcPts val="600"/>
              </a:spcAft>
              <a:buNone/>
            </a:pPr>
            <a:r>
              <a:rPr lang="en-US" sz="2200" b="1" dirty="0">
                <a:cs typeface="Times New Roman" panose="02020603050405020304" pitchFamily="18" charset="0"/>
              </a:rPr>
              <a:t>and/or</a:t>
            </a:r>
            <a:endParaRPr lang="en-US" sz="2200" b="1" dirty="0"/>
          </a:p>
          <a:p>
            <a:pPr>
              <a:spcBef>
                <a:spcPts val="600"/>
              </a:spcBef>
            </a:pPr>
            <a:r>
              <a:rPr lang="en-US" sz="2200" dirty="0"/>
              <a:t>Liability, Immunity and Workers’ Compensation Issues for Emergency Volunteers</a:t>
            </a:r>
            <a:br>
              <a:rPr lang="en-US" sz="2000" dirty="0"/>
            </a:br>
            <a:br>
              <a:rPr lang="en-US" sz="2000" dirty="0"/>
            </a:br>
            <a:r>
              <a:rPr lang="en-US" sz="2000" i="1" dirty="0"/>
              <a:t>* Use same ones from EAI Toolkit?</a:t>
            </a:r>
            <a:br>
              <a:rPr lang="en-US" sz="2000" dirty="0"/>
            </a:br>
            <a:endParaRPr lang="en-US" sz="2000" dirty="0"/>
          </a:p>
          <a:p>
            <a:pPr marL="0" indent="0">
              <a:buNone/>
            </a:pPr>
            <a:br>
              <a:rPr lang="en-US" sz="3200" dirty="0"/>
            </a:br>
            <a:br>
              <a:rPr lang="en-US" sz="3200" dirty="0"/>
            </a:br>
            <a:endParaRPr lang="en-US" sz="3200" b="1" dirty="0"/>
          </a:p>
        </p:txBody>
      </p:sp>
      <p:sp>
        <p:nvSpPr>
          <p:cNvPr id="5" name="Slide Number Placeholder 4">
            <a:extLst>
              <a:ext uri="{FF2B5EF4-FFF2-40B4-BE49-F238E27FC236}">
                <a16:creationId xmlns:a16="http://schemas.microsoft.com/office/drawing/2014/main" id="{83C054B4-F8C1-41BB-8E97-1746CF73BB3C}"/>
              </a:ext>
            </a:extLst>
          </p:cNvPr>
          <p:cNvSpPr>
            <a:spLocks noGrp="1"/>
          </p:cNvSpPr>
          <p:nvPr>
            <p:ph type="sldNum" sz="quarter" idx="12"/>
          </p:nvPr>
        </p:nvSpPr>
        <p:spPr/>
        <p:txBody>
          <a:bodyPr/>
          <a:lstStyle/>
          <a:p>
            <a:fld id="{C54D7035-AAAF-4940-AF13-4472E6F3D7E8}" type="slidenum">
              <a:rPr lang="en-US" smtClean="0"/>
              <a:t>24</a:t>
            </a:fld>
            <a:endParaRPr lang="en-US" dirty="0"/>
          </a:p>
        </p:txBody>
      </p:sp>
    </p:spTree>
    <p:extLst>
      <p:ext uri="{BB962C8B-B14F-4D97-AF65-F5344CB8AC3E}">
        <p14:creationId xmlns:p14="http://schemas.microsoft.com/office/powerpoint/2010/main" val="15085288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2D4AD-F108-40E3-A2B8-BC188A089BC0}"/>
              </a:ext>
            </a:extLst>
          </p:cNvPr>
          <p:cNvSpPr>
            <a:spLocks noGrp="1"/>
          </p:cNvSpPr>
          <p:nvPr>
            <p:ph type="title"/>
          </p:nvPr>
        </p:nvSpPr>
        <p:spPr>
          <a:xfrm>
            <a:off x="838200" y="365125"/>
            <a:ext cx="10515600" cy="1167461"/>
          </a:xfrm>
          <a:solidFill>
            <a:schemeClr val="accent6">
              <a:lumMod val="20000"/>
              <a:lumOff val="80000"/>
            </a:schemeClr>
          </a:solidFill>
        </p:spPr>
        <p:txBody>
          <a:bodyPr>
            <a:normAutofit fontScale="90000"/>
          </a:bodyPr>
          <a:lstStyle/>
          <a:p>
            <a:r>
              <a:rPr lang="en-US" b="1" dirty="0"/>
              <a:t>Revised Documents – Volunteer Registration, etc.</a:t>
            </a:r>
          </a:p>
        </p:txBody>
      </p:sp>
      <p:sp>
        <p:nvSpPr>
          <p:cNvPr id="3" name="Content Placeholder 2">
            <a:extLst>
              <a:ext uri="{FF2B5EF4-FFF2-40B4-BE49-F238E27FC236}">
                <a16:creationId xmlns:a16="http://schemas.microsoft.com/office/drawing/2014/main" id="{0C339553-BFF4-41F8-976B-5885AF6D9A88}"/>
              </a:ext>
            </a:extLst>
          </p:cNvPr>
          <p:cNvSpPr>
            <a:spLocks noGrp="1"/>
          </p:cNvSpPr>
          <p:nvPr>
            <p:ph sz="half" idx="1"/>
          </p:nvPr>
        </p:nvSpPr>
        <p:spPr>
          <a:xfrm>
            <a:off x="838200" y="1895412"/>
            <a:ext cx="5181600" cy="4724328"/>
          </a:xfrm>
        </p:spPr>
        <p:txBody>
          <a:bodyPr>
            <a:noAutofit/>
          </a:bodyPr>
          <a:lstStyle/>
          <a:p>
            <a:pPr marL="0" indent="0">
              <a:spcAft>
                <a:spcPts val="1200"/>
              </a:spcAft>
              <a:buNone/>
            </a:pPr>
            <a:r>
              <a:rPr lang="en-US" b="1" dirty="0"/>
              <a:t>Current </a:t>
            </a:r>
          </a:p>
          <a:p>
            <a:pPr marL="0" marR="0" lvl="0" indent="0">
              <a:spcBef>
                <a:spcPts val="0"/>
              </a:spcBef>
              <a:spcAft>
                <a:spcPts val="600"/>
              </a:spcAft>
              <a:buNone/>
            </a:pPr>
            <a:r>
              <a:rPr lang="en-US" sz="2400" u="sng" dirty="0"/>
              <a:t>Fact Sheets</a:t>
            </a:r>
          </a:p>
          <a:p>
            <a:pPr>
              <a:spcBef>
                <a:spcPts val="0"/>
              </a:spcBef>
              <a:spcAft>
                <a:spcPts val="1200"/>
              </a:spcAft>
            </a:pPr>
            <a:r>
              <a:rPr lang="en-US" sz="2400" dirty="0">
                <a:ea typeface="Calibri" panose="020F0502020204030204" pitchFamily="34" charset="0"/>
                <a:cs typeface="Times New Roman" panose="02020603050405020304" pitchFamily="18" charset="0"/>
              </a:rPr>
              <a:t>Types of Volunteers </a:t>
            </a:r>
          </a:p>
          <a:p>
            <a:pPr>
              <a:spcBef>
                <a:spcPts val="0"/>
              </a:spcBef>
              <a:spcAft>
                <a:spcPts val="1200"/>
              </a:spcAft>
            </a:pPr>
            <a:r>
              <a:rPr lang="en-US" sz="2400" dirty="0">
                <a:ea typeface="Calibri" panose="020F0502020204030204" pitchFamily="34" charset="0"/>
                <a:cs typeface="Times New Roman" panose="02020603050405020304" pitchFamily="18" charset="0"/>
              </a:rPr>
              <a:t>Volunteer Licensing, Credentialing, and Privileging and Waiver and Reciprocity </a:t>
            </a:r>
          </a:p>
          <a:p>
            <a:pPr>
              <a:spcBef>
                <a:spcPts val="0"/>
              </a:spcBef>
              <a:spcAft>
                <a:spcPts val="1200"/>
              </a:spcAft>
            </a:pPr>
            <a:r>
              <a:rPr lang="en-US" sz="2400" dirty="0">
                <a:ea typeface="Calibri" panose="020F0502020204030204" pitchFamily="34" charset="0"/>
                <a:cs typeface="Times New Roman" panose="02020603050405020304" pitchFamily="18" charset="0"/>
              </a:rPr>
              <a:t>Volunteer Registration </a:t>
            </a:r>
          </a:p>
          <a:p>
            <a:pPr marL="0" marR="0" lvl="0" indent="0">
              <a:spcBef>
                <a:spcPts val="0"/>
              </a:spcBef>
              <a:spcAft>
                <a:spcPts val="200"/>
              </a:spcAft>
              <a:buNone/>
            </a:pPr>
            <a:endParaRPr lang="en-US" sz="2000" dirty="0">
              <a:ea typeface="Calibri" panose="020F0502020204030204" pitchFamily="34"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3766A653-A8D5-49D5-AF59-1697143CF02B}"/>
              </a:ext>
            </a:extLst>
          </p:cNvPr>
          <p:cNvSpPr>
            <a:spLocks noGrp="1"/>
          </p:cNvSpPr>
          <p:nvPr>
            <p:ph sz="half" idx="2"/>
          </p:nvPr>
        </p:nvSpPr>
        <p:spPr>
          <a:xfrm>
            <a:off x="5922910" y="1895412"/>
            <a:ext cx="5430890" cy="5126560"/>
          </a:xfrm>
        </p:spPr>
        <p:txBody>
          <a:bodyPr>
            <a:noAutofit/>
          </a:bodyPr>
          <a:lstStyle/>
          <a:p>
            <a:pPr marL="0" indent="0">
              <a:buNone/>
            </a:pPr>
            <a:r>
              <a:rPr lang="en-US" b="1" dirty="0"/>
              <a:t>Revised </a:t>
            </a:r>
          </a:p>
          <a:p>
            <a:pPr marL="0" indent="0">
              <a:spcBef>
                <a:spcPts val="600"/>
              </a:spcBef>
              <a:buNone/>
            </a:pPr>
            <a:r>
              <a:rPr lang="en-US" sz="2400" u="sng" dirty="0"/>
              <a:t>Issue Brief</a:t>
            </a:r>
          </a:p>
          <a:p>
            <a:pPr>
              <a:spcBef>
                <a:spcPts val="600"/>
              </a:spcBef>
            </a:pPr>
            <a:r>
              <a:rPr lang="en-US" sz="2400" dirty="0">
                <a:solidFill>
                  <a:prstClr val="black"/>
                </a:solidFill>
              </a:rPr>
              <a:t>Volunteer Registration and Verification</a:t>
            </a:r>
          </a:p>
          <a:p>
            <a:pPr marL="0" indent="0">
              <a:spcBef>
                <a:spcPts val="600"/>
              </a:spcBef>
              <a:buNone/>
            </a:pPr>
            <a:endParaRPr lang="en-US" sz="1900" dirty="0">
              <a:solidFill>
                <a:prstClr val="black"/>
              </a:solidFill>
            </a:endParaRPr>
          </a:p>
          <a:p>
            <a:pPr marL="0" indent="0">
              <a:spcBef>
                <a:spcPts val="600"/>
              </a:spcBef>
              <a:buNone/>
            </a:pPr>
            <a:br>
              <a:rPr lang="en-US" sz="3600" dirty="0"/>
            </a:br>
            <a:br>
              <a:rPr lang="en-US" sz="3600" dirty="0"/>
            </a:br>
            <a:br>
              <a:rPr lang="en-US" sz="3600" dirty="0"/>
            </a:br>
            <a:endParaRPr lang="en-US" sz="3600" dirty="0"/>
          </a:p>
          <a:p>
            <a:pPr marL="0" indent="0">
              <a:buNone/>
            </a:pPr>
            <a:br>
              <a:rPr lang="en-US" sz="3200" dirty="0"/>
            </a:br>
            <a:br>
              <a:rPr lang="en-US" sz="3200" dirty="0"/>
            </a:br>
            <a:endParaRPr lang="en-US" sz="3200" b="1" dirty="0"/>
          </a:p>
        </p:txBody>
      </p:sp>
      <p:sp>
        <p:nvSpPr>
          <p:cNvPr id="5" name="Slide Number Placeholder 4">
            <a:extLst>
              <a:ext uri="{FF2B5EF4-FFF2-40B4-BE49-F238E27FC236}">
                <a16:creationId xmlns:a16="http://schemas.microsoft.com/office/drawing/2014/main" id="{83C054B4-F8C1-41BB-8E97-1746CF73BB3C}"/>
              </a:ext>
            </a:extLst>
          </p:cNvPr>
          <p:cNvSpPr>
            <a:spLocks noGrp="1"/>
          </p:cNvSpPr>
          <p:nvPr>
            <p:ph type="sldNum" sz="quarter" idx="12"/>
          </p:nvPr>
        </p:nvSpPr>
        <p:spPr/>
        <p:txBody>
          <a:bodyPr/>
          <a:lstStyle/>
          <a:p>
            <a:fld id="{C54D7035-AAAF-4940-AF13-4472E6F3D7E8}" type="slidenum">
              <a:rPr lang="en-US" smtClean="0"/>
              <a:t>25</a:t>
            </a:fld>
            <a:endParaRPr lang="en-US" dirty="0"/>
          </a:p>
        </p:txBody>
      </p:sp>
    </p:spTree>
    <p:extLst>
      <p:ext uri="{BB962C8B-B14F-4D97-AF65-F5344CB8AC3E}">
        <p14:creationId xmlns:p14="http://schemas.microsoft.com/office/powerpoint/2010/main" val="32690322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2D4AD-F108-40E3-A2B8-BC188A089BC0}"/>
              </a:ext>
            </a:extLst>
          </p:cNvPr>
          <p:cNvSpPr>
            <a:spLocks noGrp="1"/>
          </p:cNvSpPr>
          <p:nvPr>
            <p:ph type="title"/>
          </p:nvPr>
        </p:nvSpPr>
        <p:spPr>
          <a:solidFill>
            <a:schemeClr val="accent6">
              <a:lumMod val="20000"/>
              <a:lumOff val="80000"/>
            </a:schemeClr>
          </a:solidFill>
        </p:spPr>
        <p:txBody>
          <a:bodyPr/>
          <a:lstStyle/>
          <a:p>
            <a:r>
              <a:rPr lang="en-US" b="1" dirty="0"/>
              <a:t>Revised Documents – Practice Guides</a:t>
            </a:r>
          </a:p>
        </p:txBody>
      </p:sp>
      <p:sp>
        <p:nvSpPr>
          <p:cNvPr id="3" name="Content Placeholder 2">
            <a:extLst>
              <a:ext uri="{FF2B5EF4-FFF2-40B4-BE49-F238E27FC236}">
                <a16:creationId xmlns:a16="http://schemas.microsoft.com/office/drawing/2014/main" id="{0C339553-BFF4-41F8-976B-5885AF6D9A88}"/>
              </a:ext>
            </a:extLst>
          </p:cNvPr>
          <p:cNvSpPr>
            <a:spLocks noGrp="1"/>
          </p:cNvSpPr>
          <p:nvPr>
            <p:ph sz="half" idx="1"/>
          </p:nvPr>
        </p:nvSpPr>
        <p:spPr>
          <a:xfrm>
            <a:off x="838200" y="1825624"/>
            <a:ext cx="5181600" cy="4667245"/>
          </a:xfrm>
        </p:spPr>
        <p:txBody>
          <a:bodyPr>
            <a:noAutofit/>
          </a:bodyPr>
          <a:lstStyle/>
          <a:p>
            <a:pPr marL="0" indent="0">
              <a:spcAft>
                <a:spcPts val="600"/>
              </a:spcAft>
              <a:buNone/>
            </a:pPr>
            <a:r>
              <a:rPr lang="en-US" sz="3200" b="1" dirty="0"/>
              <a:t>Current </a:t>
            </a:r>
          </a:p>
          <a:p>
            <a:pPr marL="0" marR="0" lvl="0" indent="0">
              <a:spcBef>
                <a:spcPts val="0"/>
              </a:spcBef>
              <a:spcAft>
                <a:spcPts val="200"/>
              </a:spcAft>
              <a:buNone/>
            </a:pPr>
            <a:r>
              <a:rPr lang="en-US" sz="2400" u="sng" dirty="0"/>
              <a:t>Fact Sheets</a:t>
            </a:r>
          </a:p>
          <a:p>
            <a:pPr>
              <a:lnSpc>
                <a:spcPct val="100000"/>
              </a:lnSpc>
              <a:spcBef>
                <a:spcPts val="0"/>
              </a:spcBef>
              <a:spcAft>
                <a:spcPts val="200"/>
              </a:spcAft>
            </a:pPr>
            <a:r>
              <a:rPr lang="en-US" sz="2400" dirty="0">
                <a:solidFill>
                  <a:prstClr val="black"/>
                </a:solidFill>
              </a:rPr>
              <a:t>“Practice Notes” sections</a:t>
            </a:r>
          </a:p>
          <a:p>
            <a:pPr marL="0" indent="0">
              <a:lnSpc>
                <a:spcPct val="100000"/>
              </a:lnSpc>
              <a:spcBef>
                <a:spcPts val="0"/>
              </a:spcBef>
              <a:spcAft>
                <a:spcPts val="200"/>
              </a:spcAft>
              <a:buNone/>
            </a:pPr>
            <a:endPar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0" indent="0">
              <a:lnSpc>
                <a:spcPts val="2600"/>
              </a:lnSpc>
              <a:spcBef>
                <a:spcPts val="600"/>
              </a:spcBef>
              <a:buNone/>
            </a:pPr>
            <a:r>
              <a:rPr lang="en-US" sz="2400" u="sng" dirty="0"/>
              <a:t>Issue Briefs</a:t>
            </a:r>
          </a:p>
          <a:p>
            <a:pPr>
              <a:lnSpc>
                <a:spcPts val="2600"/>
              </a:lnSpc>
              <a:spcBef>
                <a:spcPts val="600"/>
              </a:spcBef>
            </a:pPr>
            <a:r>
              <a:rPr lang="en-US" sz="2400" dirty="0">
                <a:solidFill>
                  <a:prstClr val="black"/>
                </a:solidFill>
              </a:rPr>
              <a:t>“Practice Notes” sections</a:t>
            </a:r>
          </a:p>
          <a:p>
            <a:pPr marL="0" indent="0">
              <a:lnSpc>
                <a:spcPts val="2600"/>
              </a:lnSpc>
              <a:spcBef>
                <a:spcPts val="600"/>
              </a:spcBef>
              <a:buNone/>
            </a:pPr>
            <a:endPar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0" indent="0">
              <a:lnSpc>
                <a:spcPts val="2600"/>
              </a:lnSpc>
              <a:spcBef>
                <a:spcPts val="600"/>
              </a:spcBef>
              <a:buNone/>
            </a:pPr>
            <a:r>
              <a:rPr lang="en-US" sz="2400" u="sng" dirty="0"/>
              <a:t>State Analysis Guides</a:t>
            </a:r>
          </a:p>
          <a:p>
            <a:pPr>
              <a:spcBef>
                <a:spcPts val="0"/>
              </a:spcBef>
              <a:spcAft>
                <a:spcPts val="200"/>
              </a:spcAft>
            </a:pPr>
            <a:r>
              <a:rPr lang="en-US" sz="2400" dirty="0">
                <a:ea typeface="Calibri" panose="020F0502020204030204" pitchFamily="34" charset="0"/>
                <a:cs typeface="Times New Roman" panose="02020603050405020304" pitchFamily="18" charset="0"/>
              </a:rPr>
              <a:t>Emergency Volunteers</a:t>
            </a:r>
          </a:p>
          <a:p>
            <a:pPr marL="0" indent="0">
              <a:lnSpc>
                <a:spcPct val="100000"/>
              </a:lnSpc>
              <a:spcBef>
                <a:spcPts val="0"/>
              </a:spcBef>
              <a:spcAft>
                <a:spcPts val="200"/>
              </a:spcAft>
              <a:buNone/>
            </a:pPr>
            <a:endParaRPr lang="en-US" sz="17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0" indent="0">
              <a:lnSpc>
                <a:spcPts val="2600"/>
              </a:lnSpc>
              <a:spcBef>
                <a:spcPts val="600"/>
              </a:spcBef>
              <a:buNone/>
            </a:pPr>
            <a:endParaRPr lang="en-US" sz="3200" dirty="0"/>
          </a:p>
        </p:txBody>
      </p:sp>
      <p:sp>
        <p:nvSpPr>
          <p:cNvPr id="4" name="Content Placeholder 3">
            <a:extLst>
              <a:ext uri="{FF2B5EF4-FFF2-40B4-BE49-F238E27FC236}">
                <a16:creationId xmlns:a16="http://schemas.microsoft.com/office/drawing/2014/main" id="{3766A653-A8D5-49D5-AF59-1697143CF02B}"/>
              </a:ext>
            </a:extLst>
          </p:cNvPr>
          <p:cNvSpPr>
            <a:spLocks noGrp="1"/>
          </p:cNvSpPr>
          <p:nvPr>
            <p:ph sz="half" idx="2"/>
          </p:nvPr>
        </p:nvSpPr>
        <p:spPr>
          <a:xfrm>
            <a:off x="5981700" y="1771713"/>
            <a:ext cx="5257800" cy="4775066"/>
          </a:xfrm>
        </p:spPr>
        <p:txBody>
          <a:bodyPr>
            <a:noAutofit/>
          </a:bodyPr>
          <a:lstStyle/>
          <a:p>
            <a:pPr marL="0" indent="0">
              <a:buNone/>
            </a:pPr>
            <a:r>
              <a:rPr lang="en-US" sz="3200" b="1" dirty="0"/>
              <a:t>Revised </a:t>
            </a:r>
          </a:p>
          <a:p>
            <a:pPr marL="0" indent="0">
              <a:spcBef>
                <a:spcPts val="600"/>
              </a:spcBef>
              <a:spcAft>
                <a:spcPts val="300"/>
              </a:spcAft>
              <a:buNone/>
            </a:pPr>
            <a:r>
              <a:rPr lang="en-US" sz="2400" u="sng" dirty="0"/>
              <a:t>Practice Guides</a:t>
            </a:r>
          </a:p>
          <a:p>
            <a:r>
              <a:rPr lang="en-US" sz="2400" dirty="0"/>
              <a:t>Immunity, Liability, and Compensation Issues for Emergency Volunteers</a:t>
            </a:r>
          </a:p>
          <a:p>
            <a:r>
              <a:rPr lang="en-US" sz="2400" dirty="0"/>
              <a:t>Volunteer Registration and Verification</a:t>
            </a:r>
          </a:p>
          <a:p>
            <a:pPr marL="342900" marR="0" lvl="0" indent="-342900">
              <a:spcBef>
                <a:spcPts val="0"/>
              </a:spcBef>
              <a:spcAft>
                <a:spcPts val="200"/>
              </a:spcAft>
              <a:buFont typeface="Symbol" panose="05050102010706020507" pitchFamily="18" charset="2"/>
              <a:buChar char=""/>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br>
              <a:rPr lang="en-US" sz="3200" dirty="0"/>
            </a:br>
            <a:br>
              <a:rPr lang="en-US" sz="3200" dirty="0"/>
            </a:br>
            <a:br>
              <a:rPr lang="en-US" sz="3200" dirty="0"/>
            </a:br>
            <a:endParaRPr lang="en-US" sz="3200" dirty="0"/>
          </a:p>
          <a:p>
            <a:pPr marL="0" indent="0">
              <a:buNone/>
            </a:pPr>
            <a:br>
              <a:rPr lang="en-US" sz="3200" dirty="0"/>
            </a:br>
            <a:br>
              <a:rPr lang="en-US" sz="3200" dirty="0"/>
            </a:br>
            <a:endParaRPr lang="en-US" sz="3200" b="1" dirty="0"/>
          </a:p>
        </p:txBody>
      </p:sp>
      <p:sp>
        <p:nvSpPr>
          <p:cNvPr id="5" name="Slide Number Placeholder 4">
            <a:extLst>
              <a:ext uri="{FF2B5EF4-FFF2-40B4-BE49-F238E27FC236}">
                <a16:creationId xmlns:a16="http://schemas.microsoft.com/office/drawing/2014/main" id="{83C054B4-F8C1-41BB-8E97-1746CF73BB3C}"/>
              </a:ext>
            </a:extLst>
          </p:cNvPr>
          <p:cNvSpPr>
            <a:spLocks noGrp="1"/>
          </p:cNvSpPr>
          <p:nvPr>
            <p:ph type="sldNum" sz="quarter" idx="12"/>
          </p:nvPr>
        </p:nvSpPr>
        <p:spPr/>
        <p:txBody>
          <a:bodyPr/>
          <a:lstStyle/>
          <a:p>
            <a:fld id="{C54D7035-AAAF-4940-AF13-4472E6F3D7E8}" type="slidenum">
              <a:rPr lang="en-US" smtClean="0"/>
              <a:t>26</a:t>
            </a:fld>
            <a:endParaRPr lang="en-US" dirty="0"/>
          </a:p>
        </p:txBody>
      </p:sp>
    </p:spTree>
    <p:extLst>
      <p:ext uri="{BB962C8B-B14F-4D97-AF65-F5344CB8AC3E}">
        <p14:creationId xmlns:p14="http://schemas.microsoft.com/office/powerpoint/2010/main" val="5318668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9A2C8-DD74-45F8-B9FB-48BCB7B3AD40}"/>
              </a:ext>
            </a:extLst>
          </p:cNvPr>
          <p:cNvSpPr>
            <a:spLocks noGrp="1"/>
          </p:cNvSpPr>
          <p:nvPr>
            <p:ph type="title"/>
          </p:nvPr>
        </p:nvSpPr>
        <p:spPr>
          <a:xfrm>
            <a:off x="825500" y="314326"/>
            <a:ext cx="10515600" cy="1114050"/>
          </a:xfrm>
          <a:solidFill>
            <a:schemeClr val="accent6">
              <a:lumMod val="20000"/>
              <a:lumOff val="80000"/>
            </a:schemeClr>
          </a:solidFill>
        </p:spPr>
        <p:txBody>
          <a:bodyPr>
            <a:normAutofit/>
          </a:bodyPr>
          <a:lstStyle/>
          <a:p>
            <a:r>
              <a:rPr lang="en-US" sz="3600" b="1" dirty="0"/>
              <a:t>Summary of Revised Documents – Emergency Volunteers</a:t>
            </a:r>
            <a:endParaRPr lang="en-US" sz="3600" dirty="0"/>
          </a:p>
        </p:txBody>
      </p:sp>
      <p:sp>
        <p:nvSpPr>
          <p:cNvPr id="4" name="Slide Number Placeholder 3">
            <a:extLst>
              <a:ext uri="{FF2B5EF4-FFF2-40B4-BE49-F238E27FC236}">
                <a16:creationId xmlns:a16="http://schemas.microsoft.com/office/drawing/2014/main" id="{57BEC7D6-375E-45A1-B97D-207BB7D37C5D}"/>
              </a:ext>
            </a:extLst>
          </p:cNvPr>
          <p:cNvSpPr>
            <a:spLocks noGrp="1"/>
          </p:cNvSpPr>
          <p:nvPr>
            <p:ph type="sldNum" sz="quarter" idx="12"/>
          </p:nvPr>
        </p:nvSpPr>
        <p:spPr>
          <a:xfrm>
            <a:off x="8597900" y="6305550"/>
            <a:ext cx="2743200" cy="365125"/>
          </a:xfrm>
        </p:spPr>
        <p:txBody>
          <a:bodyPr/>
          <a:lstStyle/>
          <a:p>
            <a:fld id="{C54D7035-AAAF-4940-AF13-4472E6F3D7E8}" type="slidenum">
              <a:rPr lang="en-US" smtClean="0"/>
              <a:t>27</a:t>
            </a:fld>
            <a:endParaRPr lang="en-US" dirty="0"/>
          </a:p>
        </p:txBody>
      </p:sp>
      <p:graphicFrame>
        <p:nvGraphicFramePr>
          <p:cNvPr id="5" name="Table 4">
            <a:extLst>
              <a:ext uri="{FF2B5EF4-FFF2-40B4-BE49-F238E27FC236}">
                <a16:creationId xmlns:a16="http://schemas.microsoft.com/office/drawing/2014/main" id="{B57C92D8-4055-4E88-A316-76FB9168778D}"/>
              </a:ext>
            </a:extLst>
          </p:cNvPr>
          <p:cNvGraphicFramePr>
            <a:graphicFrameLocks noGrp="1"/>
          </p:cNvGraphicFramePr>
          <p:nvPr>
            <p:extLst>
              <p:ext uri="{D42A27DB-BD31-4B8C-83A1-F6EECF244321}">
                <p14:modId xmlns:p14="http://schemas.microsoft.com/office/powerpoint/2010/main" val="3418711160"/>
              </p:ext>
            </p:extLst>
          </p:nvPr>
        </p:nvGraphicFramePr>
        <p:xfrm>
          <a:off x="869951" y="1667436"/>
          <a:ext cx="10471149" cy="4555289"/>
        </p:xfrm>
        <a:graphic>
          <a:graphicData uri="http://schemas.openxmlformats.org/drawingml/2006/table">
            <a:tbl>
              <a:tblPr firstRow="1" firstCol="1" bandRow="1">
                <a:tableStyleId>{5940675A-B579-460E-94D1-54222C63F5DA}</a:tableStyleId>
              </a:tblPr>
              <a:tblGrid>
                <a:gridCol w="1974850">
                  <a:extLst>
                    <a:ext uri="{9D8B030D-6E8A-4147-A177-3AD203B41FA5}">
                      <a16:colId xmlns:a16="http://schemas.microsoft.com/office/drawing/2014/main" val="1299751526"/>
                    </a:ext>
                  </a:extLst>
                </a:gridCol>
                <a:gridCol w="8496299">
                  <a:extLst>
                    <a:ext uri="{9D8B030D-6E8A-4147-A177-3AD203B41FA5}">
                      <a16:colId xmlns:a16="http://schemas.microsoft.com/office/drawing/2014/main" val="2626485277"/>
                    </a:ext>
                  </a:extLst>
                </a:gridCol>
              </a:tblGrid>
              <a:tr h="370540">
                <a:tc>
                  <a:txBody>
                    <a:bodyPr/>
                    <a:lstStyle/>
                    <a:p>
                      <a:pPr marL="0" marR="0">
                        <a:spcBef>
                          <a:spcPts val="0"/>
                        </a:spcBef>
                        <a:spcAft>
                          <a:spcPts val="0"/>
                        </a:spcAft>
                      </a:pPr>
                      <a:r>
                        <a:rPr lang="en-US" sz="1800" dirty="0">
                          <a:effectLst/>
                          <a:latin typeface="+mn-lt"/>
                        </a:rPr>
                        <a:t>Executive Summary</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285750" indent="-285750">
                        <a:buFont typeface="Arial" panose="020B0604020202020204" pitchFamily="34" charset="0"/>
                        <a:buChar char="•"/>
                      </a:pPr>
                      <a:r>
                        <a:rPr lang="en-US" sz="1800" dirty="0"/>
                        <a:t>Emergency Volunteers</a:t>
                      </a:r>
                    </a:p>
                  </a:txBody>
                  <a:tcPr marL="68580" marR="68580" marT="0" marB="0"/>
                </a:tc>
                <a:extLst>
                  <a:ext uri="{0D108BD9-81ED-4DB2-BD59-A6C34878D82A}">
                    <a16:rowId xmlns:a16="http://schemas.microsoft.com/office/drawing/2014/main" val="1823449944"/>
                  </a:ext>
                </a:extLst>
              </a:tr>
              <a:tr h="1912470">
                <a:tc>
                  <a:txBody>
                    <a:bodyPr/>
                    <a:lstStyle/>
                    <a:p>
                      <a:pPr marL="0" marR="0">
                        <a:spcBef>
                          <a:spcPts val="0"/>
                        </a:spcBef>
                        <a:spcAft>
                          <a:spcPts val="0"/>
                        </a:spcAft>
                      </a:pPr>
                      <a:r>
                        <a:rPr lang="en-US" sz="1800" dirty="0">
                          <a:effectLst/>
                          <a:latin typeface="+mn-lt"/>
                        </a:rPr>
                        <a:t>Issue Briefs</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285750" marR="0" lvl="0" indent="-2857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800" dirty="0">
                          <a:solidFill>
                            <a:prstClr val="black"/>
                          </a:solidFill>
                        </a:rPr>
                        <a:t>Volunteer Registration and Verification</a:t>
                      </a:r>
                      <a:endParaRPr lang="en-US" sz="1800" dirty="0">
                        <a:ea typeface="Calibri" panose="020F0502020204030204" pitchFamily="34" charset="0"/>
                        <a:cs typeface="Times New Roman" panose="02020603050405020304" pitchFamily="18" charset="0"/>
                      </a:endParaRPr>
                    </a:p>
                    <a:p>
                      <a:pPr marL="285750" indent="-285750">
                        <a:spcBef>
                          <a:spcPts val="0"/>
                        </a:spcBef>
                        <a:spcAft>
                          <a:spcPts val="300"/>
                        </a:spcAft>
                        <a:buFont typeface="Arial" panose="020B0604020202020204" pitchFamily="34" charset="0"/>
                        <a:buChar char="•"/>
                      </a:pPr>
                      <a:r>
                        <a:rPr lang="en-US" sz="1800" dirty="0">
                          <a:ea typeface="Calibri" panose="020F0502020204030204" pitchFamily="34" charset="0"/>
                          <a:cs typeface="Times New Roman" panose="02020603050405020304" pitchFamily="18" charset="0"/>
                        </a:rPr>
                        <a:t>Liability Issues in Emergency Preparedness and Response</a:t>
                      </a:r>
                    </a:p>
                    <a:p>
                      <a:pPr marL="285750" indent="-285750">
                        <a:spcBef>
                          <a:spcPts val="0"/>
                        </a:spcBef>
                        <a:spcAft>
                          <a:spcPts val="300"/>
                        </a:spcAft>
                        <a:buFont typeface="Arial" panose="020B0604020202020204" pitchFamily="34" charset="0"/>
                        <a:buChar char="•"/>
                      </a:pPr>
                      <a:r>
                        <a:rPr lang="en-US" sz="1800" dirty="0">
                          <a:ea typeface="Calibri" panose="020F0502020204030204" pitchFamily="34" charset="0"/>
                          <a:cs typeface="Times New Roman" panose="02020603050405020304" pitchFamily="18" charset="0"/>
                        </a:rPr>
                        <a:t>Immunity Issues in Emergency Preparedness and Response</a:t>
                      </a:r>
                    </a:p>
                    <a:p>
                      <a:pPr marL="285750" indent="-285750">
                        <a:spcBef>
                          <a:spcPts val="0"/>
                        </a:spcBef>
                        <a:spcAft>
                          <a:spcPts val="300"/>
                        </a:spcAft>
                        <a:buFont typeface="Arial" panose="020B0604020202020204" pitchFamily="34" charset="0"/>
                        <a:buChar char="•"/>
                      </a:pPr>
                      <a:r>
                        <a:rPr lang="en-US" sz="1800" dirty="0">
                          <a:ea typeface="Calibri" panose="020F0502020204030204" pitchFamily="34" charset="0"/>
                          <a:cs typeface="Times New Roman" panose="02020603050405020304" pitchFamily="18" charset="0"/>
                        </a:rPr>
                        <a:t>Workers’ Compensation Issues in Emergency Preparedness and Response</a:t>
                      </a:r>
                    </a:p>
                    <a:p>
                      <a:pPr marL="0" marR="0" lvl="0" indent="0">
                        <a:spcBef>
                          <a:spcPts val="0"/>
                        </a:spcBef>
                        <a:spcAft>
                          <a:spcPts val="300"/>
                        </a:spcAft>
                        <a:buFont typeface="Arial" panose="020B0604020202020204" pitchFamily="34" charset="0"/>
                        <a:buNone/>
                      </a:pPr>
                      <a:r>
                        <a:rPr lang="en-US" sz="1800" dirty="0">
                          <a:effectLst/>
                          <a:latin typeface="+mn-lt"/>
                          <a:ea typeface="Calibri" panose="020F0502020204030204" pitchFamily="34" charset="0"/>
                          <a:cs typeface="Times New Roman" panose="02020603050405020304" pitchFamily="18" charset="0"/>
                        </a:rPr>
                        <a:t>(OR - combined) </a:t>
                      </a:r>
                    </a:p>
                    <a:p>
                      <a:pPr marL="285750" marR="0" lvl="0" indent="-285750">
                        <a:spcBef>
                          <a:spcPts val="0"/>
                        </a:spcBef>
                        <a:spcAft>
                          <a:spcPts val="300"/>
                        </a:spcAft>
                        <a:buFont typeface="Arial" panose="020B0604020202020204" pitchFamily="34" charset="0"/>
                        <a:buChar char="•"/>
                      </a:pPr>
                      <a:r>
                        <a:rPr lang="en-US" sz="1800" dirty="0"/>
                        <a:t>Liability, Immunity and Workers’ Compensation Issues for Emergency Volunteers</a:t>
                      </a:r>
                    </a:p>
                  </a:txBody>
                  <a:tcPr marL="68580" marR="68580" marT="0" marB="0"/>
                </a:tc>
                <a:extLst>
                  <a:ext uri="{0D108BD9-81ED-4DB2-BD59-A6C34878D82A}">
                    <a16:rowId xmlns:a16="http://schemas.microsoft.com/office/drawing/2014/main" val="1987675687"/>
                  </a:ext>
                </a:extLst>
              </a:tr>
              <a:tr h="663389">
                <a:tc>
                  <a:txBody>
                    <a:bodyPr/>
                    <a:lstStyle/>
                    <a:p>
                      <a:pPr marL="0" marR="0">
                        <a:spcBef>
                          <a:spcPts val="0"/>
                        </a:spcBef>
                        <a:spcAft>
                          <a:spcPts val="0"/>
                        </a:spcAft>
                      </a:pPr>
                      <a:r>
                        <a:rPr lang="en-US" sz="1800" dirty="0">
                          <a:effectLst/>
                          <a:latin typeface="+mn-lt"/>
                        </a:rPr>
                        <a:t>Practice Guides</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285750" indent="-285750">
                        <a:spcAft>
                          <a:spcPts val="300"/>
                        </a:spcAft>
                        <a:buFont typeface="Arial" panose="020B0604020202020204" pitchFamily="34" charset="0"/>
                        <a:buChar char="•"/>
                      </a:pPr>
                      <a:r>
                        <a:rPr lang="en-US" sz="1800" dirty="0"/>
                        <a:t>Immunity, Liability, and Compensation Issues for Emergency Volunteers</a:t>
                      </a:r>
                    </a:p>
                    <a:p>
                      <a:pPr marL="285750" indent="-285750">
                        <a:spcAft>
                          <a:spcPts val="300"/>
                        </a:spcAft>
                        <a:buFont typeface="Arial" panose="020B0604020202020204" pitchFamily="34" charset="0"/>
                        <a:buChar char="•"/>
                      </a:pPr>
                      <a:r>
                        <a:rPr lang="en-US" sz="1800" dirty="0"/>
                        <a:t>Volunteer Registration and Verification</a:t>
                      </a:r>
                    </a:p>
                  </a:txBody>
                  <a:tcPr marL="68580" marR="68580" marT="0" marB="0"/>
                </a:tc>
                <a:extLst>
                  <a:ext uri="{0D108BD9-81ED-4DB2-BD59-A6C34878D82A}">
                    <a16:rowId xmlns:a16="http://schemas.microsoft.com/office/drawing/2014/main" val="1680668890"/>
                  </a:ext>
                </a:extLst>
              </a:tr>
              <a:tr h="597647">
                <a:tc>
                  <a:txBody>
                    <a:bodyPr/>
                    <a:lstStyle/>
                    <a:p>
                      <a:pPr marL="0" marR="0">
                        <a:spcBef>
                          <a:spcPts val="0"/>
                        </a:spcBef>
                        <a:spcAft>
                          <a:spcPts val="0"/>
                        </a:spcAft>
                      </a:pPr>
                      <a:r>
                        <a:rPr lang="en-US" sz="1800" dirty="0">
                          <a:effectLst/>
                          <a:latin typeface="+mn-lt"/>
                        </a:rPr>
                        <a:t>Current Issues &amp; Updates</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lvl="0" indent="0">
                        <a:spcBef>
                          <a:spcPts val="0"/>
                        </a:spcBef>
                        <a:spcAft>
                          <a:spcPts val="200"/>
                        </a:spcAft>
                        <a:buFont typeface="Arial" panose="020B0604020202020204" pitchFamily="34" charset="0"/>
                        <a:buNone/>
                      </a:pPr>
                      <a:r>
                        <a:rPr lang="en-US" sz="1800" i="1" dirty="0">
                          <a:effectLst/>
                          <a:latin typeface="+mn-lt"/>
                          <a:ea typeface="Calibri" panose="020F0502020204030204" pitchFamily="34" charset="0"/>
                          <a:cs typeface="Times New Roman" panose="02020603050405020304" pitchFamily="18" charset="0"/>
                        </a:rPr>
                        <a:t>[Reserved]</a:t>
                      </a:r>
                    </a:p>
                  </a:txBody>
                  <a:tcPr marL="68580" marR="68580" marT="0" marB="0"/>
                </a:tc>
                <a:extLst>
                  <a:ext uri="{0D108BD9-81ED-4DB2-BD59-A6C34878D82A}">
                    <a16:rowId xmlns:a16="http://schemas.microsoft.com/office/drawing/2014/main" val="3286861470"/>
                  </a:ext>
                </a:extLst>
              </a:tr>
              <a:tr h="588574">
                <a:tc>
                  <a:txBody>
                    <a:bodyPr/>
                    <a:lstStyle/>
                    <a:p>
                      <a:pPr marL="0" marR="0">
                        <a:spcBef>
                          <a:spcPts val="0"/>
                        </a:spcBef>
                        <a:spcAft>
                          <a:spcPts val="0"/>
                        </a:spcAft>
                      </a:pPr>
                      <a:r>
                        <a:rPr lang="en-US" sz="1800" dirty="0">
                          <a:effectLst/>
                          <a:latin typeface="+mn-lt"/>
                        </a:rPr>
                        <a:t>Supplemental Materials</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200"/>
                        </a:spcAft>
                      </a:pPr>
                      <a:r>
                        <a:rPr lang="en-US" sz="1800" dirty="0">
                          <a:effectLst/>
                          <a:latin typeface="+mn-lt"/>
                          <a:ea typeface="Calibri" panose="020F0502020204030204" pitchFamily="34" charset="0"/>
                          <a:cs typeface="Times New Roman" panose="02020603050405020304" pitchFamily="18" charset="0"/>
                        </a:rPr>
                        <a:t> </a:t>
                      </a:r>
                      <a:r>
                        <a:rPr lang="en-US" sz="1800" i="1" dirty="0">
                          <a:effectLst/>
                          <a:latin typeface="+mn-lt"/>
                          <a:ea typeface="Calibri" panose="020F0502020204030204" pitchFamily="34" charset="0"/>
                          <a:cs typeface="Times New Roman" panose="02020603050405020304" pitchFamily="18" charset="0"/>
                        </a:rPr>
                        <a:t>[TBD]</a:t>
                      </a:r>
                    </a:p>
                  </a:txBody>
                  <a:tcPr marL="68580" marR="68580" marT="0" marB="0"/>
                </a:tc>
                <a:extLst>
                  <a:ext uri="{0D108BD9-81ED-4DB2-BD59-A6C34878D82A}">
                    <a16:rowId xmlns:a16="http://schemas.microsoft.com/office/drawing/2014/main" val="2810871280"/>
                  </a:ext>
                </a:extLst>
              </a:tr>
              <a:tr h="422669">
                <a:tc>
                  <a:txBody>
                    <a:bodyPr/>
                    <a:lstStyle/>
                    <a:p>
                      <a:pPr marL="0" marR="0" algn="r">
                        <a:spcBef>
                          <a:spcPts val="0"/>
                        </a:spcBef>
                        <a:spcAft>
                          <a:spcPts val="0"/>
                        </a:spcAft>
                      </a:pPr>
                      <a:r>
                        <a:rPr lang="en-US" sz="1800" i="1" dirty="0">
                          <a:effectLst/>
                          <a:latin typeface="+mn-lt"/>
                          <a:ea typeface="Calibri" panose="020F0502020204030204" pitchFamily="34" charset="0"/>
                          <a:cs typeface="Times New Roman" panose="02020603050405020304" pitchFamily="18" charset="0"/>
                        </a:rPr>
                        <a:t>Total Documents</a:t>
                      </a:r>
                    </a:p>
                  </a:txBody>
                  <a:tcPr marL="68580" marR="68580" marT="0" marB="0" anchor="b"/>
                </a:tc>
                <a:tc>
                  <a:txBody>
                    <a:bodyPr/>
                    <a:lstStyle/>
                    <a:p>
                      <a:pPr marL="0" marR="0">
                        <a:spcBef>
                          <a:spcPts val="0"/>
                        </a:spcBef>
                        <a:spcAft>
                          <a:spcPts val="200"/>
                        </a:spcAft>
                      </a:pPr>
                      <a:r>
                        <a:rPr lang="en-US" sz="1800" i="1" dirty="0">
                          <a:effectLst/>
                          <a:latin typeface="+mn-lt"/>
                          <a:ea typeface="Calibri" panose="020F0502020204030204" pitchFamily="34" charset="0"/>
                          <a:cs typeface="Times New Roman" panose="02020603050405020304" pitchFamily="18" charset="0"/>
                        </a:rPr>
                        <a:t>7 OR  5  + supplemental materials (1)</a:t>
                      </a:r>
                    </a:p>
                  </a:txBody>
                  <a:tcPr marL="68580" marR="68580" marT="0" marB="0" anchor="b"/>
                </a:tc>
                <a:extLst>
                  <a:ext uri="{0D108BD9-81ED-4DB2-BD59-A6C34878D82A}">
                    <a16:rowId xmlns:a16="http://schemas.microsoft.com/office/drawing/2014/main" val="3710265362"/>
                  </a:ext>
                </a:extLst>
              </a:tr>
            </a:tbl>
          </a:graphicData>
        </a:graphic>
      </p:graphicFrame>
    </p:spTree>
    <p:extLst>
      <p:ext uri="{BB962C8B-B14F-4D97-AF65-F5344CB8AC3E}">
        <p14:creationId xmlns:p14="http://schemas.microsoft.com/office/powerpoint/2010/main" val="9403451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01011BB-FDA7-48F1-B3CF-8253A7E59CCB}"/>
              </a:ext>
            </a:extLst>
          </p:cNvPr>
          <p:cNvSpPr>
            <a:spLocks noGrp="1"/>
          </p:cNvSpPr>
          <p:nvPr>
            <p:ph type="sldNum" sz="quarter" idx="12"/>
          </p:nvPr>
        </p:nvSpPr>
        <p:spPr/>
        <p:txBody>
          <a:bodyPr/>
          <a:lstStyle/>
          <a:p>
            <a:fld id="{C54D7035-AAAF-4940-AF13-4472E6F3D7E8}" type="slidenum">
              <a:rPr lang="en-US" smtClean="0"/>
              <a:t>28</a:t>
            </a:fld>
            <a:endParaRPr lang="en-US" dirty="0"/>
          </a:p>
        </p:txBody>
      </p:sp>
      <p:sp>
        <p:nvSpPr>
          <p:cNvPr id="3" name="TextBox 2">
            <a:extLst>
              <a:ext uri="{FF2B5EF4-FFF2-40B4-BE49-F238E27FC236}">
                <a16:creationId xmlns:a16="http://schemas.microsoft.com/office/drawing/2014/main" id="{618CB406-A121-4212-AAB4-E92290763136}"/>
              </a:ext>
            </a:extLst>
          </p:cNvPr>
          <p:cNvSpPr txBox="1"/>
          <p:nvPr/>
        </p:nvSpPr>
        <p:spPr>
          <a:xfrm>
            <a:off x="1197736" y="1165538"/>
            <a:ext cx="9304986" cy="4524315"/>
          </a:xfrm>
          <a:prstGeom prst="rect">
            <a:avLst/>
          </a:prstGeom>
          <a:solidFill>
            <a:schemeClr val="accent6">
              <a:lumMod val="20000"/>
              <a:lumOff val="80000"/>
            </a:schemeClr>
          </a:solidFill>
        </p:spPr>
        <p:txBody>
          <a:bodyPr wrap="square" rtlCol="0">
            <a:spAutoFit/>
          </a:bodyPr>
          <a:lstStyle/>
          <a:p>
            <a:r>
              <a:rPr lang="en-US" sz="7200" dirty="0"/>
              <a:t>Questions</a:t>
            </a:r>
          </a:p>
          <a:p>
            <a:endParaRPr lang="en-US" sz="7200" dirty="0"/>
          </a:p>
          <a:p>
            <a:pPr lvl="8"/>
            <a:r>
              <a:rPr lang="en-US" sz="7200" dirty="0"/>
              <a:t>Comments</a:t>
            </a:r>
          </a:p>
          <a:p>
            <a:endParaRPr lang="en-US" sz="7200" dirty="0"/>
          </a:p>
        </p:txBody>
      </p:sp>
      <p:pic>
        <p:nvPicPr>
          <p:cNvPr id="7" name="Graphic 6" descr="Marketing">
            <a:extLst>
              <a:ext uri="{FF2B5EF4-FFF2-40B4-BE49-F238E27FC236}">
                <a16:creationId xmlns:a16="http://schemas.microsoft.com/office/drawing/2014/main" id="{D6F378AF-93CE-40C5-840A-A635379CE7A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696237" y="3543604"/>
            <a:ext cx="914400" cy="914400"/>
          </a:xfrm>
          <a:prstGeom prst="rect">
            <a:avLst/>
          </a:prstGeom>
        </p:spPr>
      </p:pic>
      <p:pic>
        <p:nvPicPr>
          <p:cNvPr id="9" name="Graphic 8" descr="Help">
            <a:extLst>
              <a:ext uri="{FF2B5EF4-FFF2-40B4-BE49-F238E27FC236}">
                <a16:creationId xmlns:a16="http://schemas.microsoft.com/office/drawing/2014/main" id="{145E157F-A07B-4955-A4DE-E2EAB031723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181600" y="1329744"/>
            <a:ext cx="914400" cy="914400"/>
          </a:xfrm>
          <a:prstGeom prst="rect">
            <a:avLst/>
          </a:prstGeom>
        </p:spPr>
      </p:pic>
    </p:spTree>
    <p:extLst>
      <p:ext uri="{BB962C8B-B14F-4D97-AF65-F5344CB8AC3E}">
        <p14:creationId xmlns:p14="http://schemas.microsoft.com/office/powerpoint/2010/main" val="35579930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3955</TotalTime>
  <Words>2077</Words>
  <Application>Microsoft Office PowerPoint</Application>
  <PresentationFormat>Widescreen</PresentationFormat>
  <Paragraphs>389</Paragraphs>
  <Slides>28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Calibri Light</vt:lpstr>
      <vt:lpstr>Symbol</vt:lpstr>
      <vt:lpstr>Office Theme</vt:lpstr>
      <vt:lpstr>Legal Preparedness Toolkit Project</vt:lpstr>
      <vt:lpstr>Refresher: Current Document Types</vt:lpstr>
      <vt:lpstr>Revisions Across All Toolkits</vt:lpstr>
      <vt:lpstr>Streamlined Document Types</vt:lpstr>
      <vt:lpstr>Revised Document Types</vt:lpstr>
      <vt:lpstr>Eliminate Redundancies</vt:lpstr>
      <vt:lpstr>Create Documents for Use in Multiple Toolkits</vt:lpstr>
      <vt:lpstr>Reorganize How Toolkit Documents are Presented</vt:lpstr>
      <vt:lpstr>PowerPoint Presentation</vt:lpstr>
      <vt:lpstr>Emergency Authority &amp; Immunity Toolkit</vt:lpstr>
      <vt:lpstr>Refresher: Current EAI Toolkit Documents</vt:lpstr>
      <vt:lpstr>EAI Toolkit Revisions – Overview of Changes</vt:lpstr>
      <vt:lpstr>Revised Documents – Executive Summary</vt:lpstr>
      <vt:lpstr>Revised Documents – Emergency Authorities &amp; Systems</vt:lpstr>
      <vt:lpstr>Revised Documents – Liability, Immunity &amp; Compensation</vt:lpstr>
      <vt:lpstr>Revised Documents – Key Federal Laws</vt:lpstr>
      <vt:lpstr>Revised Documents – Practice Guides</vt:lpstr>
      <vt:lpstr>Summary of Revised Documents - EAI</vt:lpstr>
      <vt:lpstr>PowerPoint Presentation</vt:lpstr>
      <vt:lpstr>Emergency Volunteer Toolkit</vt:lpstr>
      <vt:lpstr>Refresher: Current Emergency Volunteer Documents</vt:lpstr>
      <vt:lpstr>Emergency Volunteer Toolkit Revisions – Overview of Changes</vt:lpstr>
      <vt:lpstr>Revised Documents – Executive Summary</vt:lpstr>
      <vt:lpstr>Revised Documents – Volunteer Immunity, etc.</vt:lpstr>
      <vt:lpstr>Revised Documents – Volunteer Registration, etc.</vt:lpstr>
      <vt:lpstr>Revised Documents – Practice Guides</vt:lpstr>
      <vt:lpstr>Summary of Revised Documents – Emergency Volunteers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Legal Preparedness Toolkit Project</dc:title>
  <dc:creator>Patricia Elliott</dc:creator>
  <cp:lastModifiedBy>Patricia Elliott</cp:lastModifiedBy>
  <cp:revision>7</cp:revision>
  <dcterms:created xsi:type="dcterms:W3CDTF">2019-07-21T20:44:14Z</dcterms:created>
  <dcterms:modified xsi:type="dcterms:W3CDTF">2019-07-24T23:01:39Z</dcterms:modified>
</cp:coreProperties>
</file>