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81" r:id="rId9"/>
    <p:sldId id="265" r:id="rId10"/>
    <p:sldId id="267" r:id="rId11"/>
    <p:sldId id="269" r:id="rId12"/>
    <p:sldId id="268" r:id="rId13"/>
    <p:sldId id="274" r:id="rId14"/>
    <p:sldId id="275" r:id="rId15"/>
    <p:sldId id="287" r:id="rId16"/>
    <p:sldId id="288" r:id="rId17"/>
    <p:sldId id="276" r:id="rId18"/>
    <p:sldId id="285" r:id="rId19"/>
    <p:sldId id="272" r:id="rId20"/>
    <p:sldId id="271" r:id="rId21"/>
    <p:sldId id="270" r:id="rId22"/>
    <p:sldId id="277" r:id="rId23"/>
    <p:sldId id="278" r:id="rId24"/>
    <p:sldId id="279" r:id="rId25"/>
    <p:sldId id="289" r:id="rId26"/>
    <p:sldId id="290" r:id="rId27"/>
    <p:sldId id="280" r:id="rId28"/>
    <p:sldId id="286" r:id="rId29"/>
    <p:sldId id="273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verall Toolkit Revisions" id="{E558E420-21A4-4DD5-9952-328FEE46CD5C}">
          <p14:sldIdLst>
            <p14:sldId id="256"/>
            <p14:sldId id="258"/>
            <p14:sldId id="257"/>
            <p14:sldId id="259"/>
            <p14:sldId id="260"/>
            <p14:sldId id="261"/>
            <p14:sldId id="262"/>
            <p14:sldId id="281"/>
            <p14:sldId id="265"/>
          </p14:sldIdLst>
        </p14:section>
        <p14:section name="Information Sharing Toolkit" id="{F20201DC-1064-4CFA-9E43-ED0ABC2DA998}">
          <p14:sldIdLst>
            <p14:sldId id="267"/>
            <p14:sldId id="269"/>
            <p14:sldId id="268"/>
            <p14:sldId id="274"/>
            <p14:sldId id="275"/>
            <p14:sldId id="287"/>
            <p14:sldId id="288"/>
            <p14:sldId id="276"/>
            <p14:sldId id="285"/>
            <p14:sldId id="272"/>
          </p14:sldIdLst>
        </p14:section>
        <p14:section name="PH &amp; Schools Toolkit" id="{B5A8B0E9-E2A3-4C95-B26E-1004B27B5806}">
          <p14:sldIdLst>
            <p14:sldId id="271"/>
            <p14:sldId id="270"/>
            <p14:sldId id="277"/>
            <p14:sldId id="278"/>
            <p14:sldId id="279"/>
            <p14:sldId id="289"/>
            <p14:sldId id="290"/>
            <p14:sldId id="280"/>
            <p14:sldId id="286"/>
            <p14:sldId id="27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7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EFE5E9-88E8-4898-8110-449421D13820}" v="145" dt="2019-07-24T17:59:23.9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717" autoAdjust="0"/>
    <p:restoredTop sz="94660"/>
  </p:normalViewPr>
  <p:slideViewPr>
    <p:cSldViewPr snapToGrid="0">
      <p:cViewPr varScale="1">
        <p:scale>
          <a:sx n="67" d="100"/>
          <a:sy n="67" d="100"/>
        </p:scale>
        <p:origin x="43" y="379"/>
      </p:cViewPr>
      <p:guideLst>
        <p:guide orient="horz" pos="180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ricia Elliott" userId="e01bbba9a942c3e2" providerId="LiveId" clId="{39EFE5E9-88E8-4898-8110-449421D13820}"/>
    <pc:docChg chg="undo custSel addSld delSld modSld sldOrd modSection">
      <pc:chgData name="Patricia Elliott" userId="e01bbba9a942c3e2" providerId="LiveId" clId="{39EFE5E9-88E8-4898-8110-449421D13820}" dt="2019-07-24T17:59:23.978" v="538" actId="207"/>
      <pc:docMkLst>
        <pc:docMk/>
      </pc:docMkLst>
      <pc:sldChg chg="modSp">
        <pc:chgData name="Patricia Elliott" userId="e01bbba9a942c3e2" providerId="LiveId" clId="{39EFE5E9-88E8-4898-8110-449421D13820}" dt="2019-07-24T17:31:50.632" v="5" actId="1076"/>
        <pc:sldMkLst>
          <pc:docMk/>
          <pc:sldMk cId="1794508087" sldId="257"/>
        </pc:sldMkLst>
        <pc:spChg chg="mod">
          <ac:chgData name="Patricia Elliott" userId="e01bbba9a942c3e2" providerId="LiveId" clId="{39EFE5E9-88E8-4898-8110-449421D13820}" dt="2019-07-24T17:31:50.632" v="5" actId="1076"/>
          <ac:spMkLst>
            <pc:docMk/>
            <pc:sldMk cId="1794508087" sldId="257"/>
            <ac:spMk id="3" creationId="{0DD30E99-7EF6-48B1-A308-40FE14EC40F3}"/>
          </ac:spMkLst>
        </pc:spChg>
      </pc:sldChg>
      <pc:sldChg chg="ord">
        <pc:chgData name="Patricia Elliott" userId="e01bbba9a942c3e2" providerId="LiveId" clId="{39EFE5E9-88E8-4898-8110-449421D13820}" dt="2019-07-24T17:31:37.508" v="4"/>
        <pc:sldMkLst>
          <pc:docMk/>
          <pc:sldMk cId="2742018668" sldId="258"/>
        </pc:sldMkLst>
      </pc:sldChg>
      <pc:sldChg chg="modSp">
        <pc:chgData name="Patricia Elliott" userId="e01bbba9a942c3e2" providerId="LiveId" clId="{39EFE5E9-88E8-4898-8110-449421D13820}" dt="2019-07-23T22:13:05.108" v="1" actId="1076"/>
        <pc:sldMkLst>
          <pc:docMk/>
          <pc:sldMk cId="1448151582" sldId="260"/>
        </pc:sldMkLst>
        <pc:spChg chg="mod">
          <ac:chgData name="Patricia Elliott" userId="e01bbba9a942c3e2" providerId="LiveId" clId="{39EFE5E9-88E8-4898-8110-449421D13820}" dt="2019-07-23T22:13:05.108" v="1" actId="1076"/>
          <ac:spMkLst>
            <pc:docMk/>
            <pc:sldMk cId="1448151582" sldId="260"/>
            <ac:spMk id="9" creationId="{8853E881-A3FB-4B43-AB4E-62C433E46CF8}"/>
          </ac:spMkLst>
        </pc:spChg>
      </pc:sldChg>
      <pc:sldChg chg="modSp">
        <pc:chgData name="Patricia Elliott" userId="e01bbba9a942c3e2" providerId="LiveId" clId="{39EFE5E9-88E8-4898-8110-449421D13820}" dt="2019-07-24T17:32:01.918" v="6" actId="114"/>
        <pc:sldMkLst>
          <pc:docMk/>
          <pc:sldMk cId="2535176534" sldId="261"/>
        </pc:sldMkLst>
        <pc:spChg chg="mod">
          <ac:chgData name="Patricia Elliott" userId="e01bbba9a942c3e2" providerId="LiveId" clId="{39EFE5E9-88E8-4898-8110-449421D13820}" dt="2019-07-24T17:32:01.918" v="6" actId="114"/>
          <ac:spMkLst>
            <pc:docMk/>
            <pc:sldMk cId="2535176534" sldId="261"/>
            <ac:spMk id="2" creationId="{BA00F62C-E86F-4740-8E01-BC01AA5299BD}"/>
          </ac:spMkLst>
        </pc:spChg>
        <pc:spChg chg="mod">
          <ac:chgData name="Patricia Elliott" userId="e01bbba9a942c3e2" providerId="LiveId" clId="{39EFE5E9-88E8-4898-8110-449421D13820}" dt="2019-07-23T22:12:58.098" v="0" actId="948"/>
          <ac:spMkLst>
            <pc:docMk/>
            <pc:sldMk cId="2535176534" sldId="261"/>
            <ac:spMk id="3" creationId="{FEE84EE6-5E53-4FB1-B01E-CD5907EDD35E}"/>
          </ac:spMkLst>
        </pc:spChg>
      </pc:sldChg>
      <pc:sldChg chg="modSp">
        <pc:chgData name="Patricia Elliott" userId="e01bbba9a942c3e2" providerId="LiveId" clId="{39EFE5E9-88E8-4898-8110-449421D13820}" dt="2019-07-23T22:13:28.487" v="2" actId="948"/>
        <pc:sldMkLst>
          <pc:docMk/>
          <pc:sldMk cId="623662186" sldId="262"/>
        </pc:sldMkLst>
        <pc:spChg chg="mod">
          <ac:chgData name="Patricia Elliott" userId="e01bbba9a942c3e2" providerId="LiveId" clId="{39EFE5E9-88E8-4898-8110-449421D13820}" dt="2019-07-23T22:13:28.487" v="2" actId="948"/>
          <ac:spMkLst>
            <pc:docMk/>
            <pc:sldMk cId="623662186" sldId="262"/>
            <ac:spMk id="3" creationId="{74CE7D43-FA1D-4864-A3A4-81F6265F29A8}"/>
          </ac:spMkLst>
        </pc:spChg>
      </pc:sldChg>
      <pc:sldChg chg="del">
        <pc:chgData name="Patricia Elliott" userId="e01bbba9a942c3e2" providerId="LiveId" clId="{39EFE5E9-88E8-4898-8110-449421D13820}" dt="2019-07-23T22:14:05.990" v="3" actId="2696"/>
        <pc:sldMkLst>
          <pc:docMk/>
          <pc:sldMk cId="1603736276" sldId="263"/>
        </pc:sldMkLst>
      </pc:sldChg>
      <pc:sldChg chg="modSp">
        <pc:chgData name="Patricia Elliott" userId="e01bbba9a942c3e2" providerId="LiveId" clId="{39EFE5E9-88E8-4898-8110-449421D13820}" dt="2019-07-24T17:34:01.707" v="26" actId="403"/>
        <pc:sldMkLst>
          <pc:docMk/>
          <pc:sldMk cId="1051367090" sldId="268"/>
        </pc:sldMkLst>
        <pc:spChg chg="mod">
          <ac:chgData name="Patricia Elliott" userId="e01bbba9a942c3e2" providerId="LiveId" clId="{39EFE5E9-88E8-4898-8110-449421D13820}" dt="2019-07-24T17:33:35.967" v="15" actId="14100"/>
          <ac:spMkLst>
            <pc:docMk/>
            <pc:sldMk cId="1051367090" sldId="268"/>
            <ac:spMk id="2" creationId="{B78DC03B-FFB4-427C-B3A2-EDF69C619A74}"/>
          </ac:spMkLst>
        </pc:spChg>
        <pc:spChg chg="mod">
          <ac:chgData name="Patricia Elliott" userId="e01bbba9a942c3e2" providerId="LiveId" clId="{39EFE5E9-88E8-4898-8110-449421D13820}" dt="2019-07-24T17:34:01.707" v="26" actId="403"/>
          <ac:spMkLst>
            <pc:docMk/>
            <pc:sldMk cId="1051367090" sldId="268"/>
            <ac:spMk id="3" creationId="{91333F65-9864-425E-B07F-445ADE7F9229}"/>
          </ac:spMkLst>
        </pc:spChg>
      </pc:sldChg>
      <pc:sldChg chg="modSp">
        <pc:chgData name="Patricia Elliott" userId="e01bbba9a942c3e2" providerId="LiveId" clId="{39EFE5E9-88E8-4898-8110-449421D13820}" dt="2019-07-24T17:34:37.474" v="51" actId="6549"/>
        <pc:sldMkLst>
          <pc:docMk/>
          <pc:sldMk cId="1712093004" sldId="274"/>
        </pc:sldMkLst>
        <pc:spChg chg="mod">
          <ac:chgData name="Patricia Elliott" userId="e01bbba9a942c3e2" providerId="LiveId" clId="{39EFE5E9-88E8-4898-8110-449421D13820}" dt="2019-07-24T17:34:22.058" v="47" actId="20577"/>
          <ac:spMkLst>
            <pc:docMk/>
            <pc:sldMk cId="1712093004" sldId="274"/>
            <ac:spMk id="2" creationId="{8EA2D4AD-F108-40E3-A2B8-BC188A089BC0}"/>
          </ac:spMkLst>
        </pc:spChg>
        <pc:spChg chg="mod">
          <ac:chgData name="Patricia Elliott" userId="e01bbba9a942c3e2" providerId="LiveId" clId="{39EFE5E9-88E8-4898-8110-449421D13820}" dt="2019-07-24T17:34:37.474" v="51" actId="6549"/>
          <ac:spMkLst>
            <pc:docMk/>
            <pc:sldMk cId="1712093004" sldId="274"/>
            <ac:spMk id="4" creationId="{3766A653-A8D5-49D5-AF59-1697143CF02B}"/>
          </ac:spMkLst>
        </pc:spChg>
      </pc:sldChg>
      <pc:sldChg chg="modSp">
        <pc:chgData name="Patricia Elliott" userId="e01bbba9a942c3e2" providerId="LiveId" clId="{39EFE5E9-88E8-4898-8110-449421D13820}" dt="2019-07-24T17:38:57.412" v="100" actId="255"/>
        <pc:sldMkLst>
          <pc:docMk/>
          <pc:sldMk cId="1074497697" sldId="275"/>
        </pc:sldMkLst>
        <pc:spChg chg="mod">
          <ac:chgData name="Patricia Elliott" userId="e01bbba9a942c3e2" providerId="LiveId" clId="{39EFE5E9-88E8-4898-8110-449421D13820}" dt="2019-07-24T17:37:50.639" v="88" actId="20577"/>
          <ac:spMkLst>
            <pc:docMk/>
            <pc:sldMk cId="1074497697" sldId="275"/>
            <ac:spMk id="2" creationId="{8EA2D4AD-F108-40E3-A2B8-BC188A089BC0}"/>
          </ac:spMkLst>
        </pc:spChg>
        <pc:spChg chg="mod">
          <ac:chgData name="Patricia Elliott" userId="e01bbba9a942c3e2" providerId="LiveId" clId="{39EFE5E9-88E8-4898-8110-449421D13820}" dt="2019-07-24T17:38:50.351" v="99" actId="403"/>
          <ac:spMkLst>
            <pc:docMk/>
            <pc:sldMk cId="1074497697" sldId="275"/>
            <ac:spMk id="3" creationId="{0C339553-BFF4-41F8-976B-5885AF6D9A88}"/>
          </ac:spMkLst>
        </pc:spChg>
        <pc:spChg chg="mod">
          <ac:chgData name="Patricia Elliott" userId="e01bbba9a942c3e2" providerId="LiveId" clId="{39EFE5E9-88E8-4898-8110-449421D13820}" dt="2019-07-24T17:38:57.412" v="100" actId="255"/>
          <ac:spMkLst>
            <pc:docMk/>
            <pc:sldMk cId="1074497697" sldId="275"/>
            <ac:spMk id="4" creationId="{3766A653-A8D5-49D5-AF59-1697143CF02B}"/>
          </ac:spMkLst>
        </pc:spChg>
      </pc:sldChg>
      <pc:sldChg chg="modSp">
        <pc:chgData name="Patricia Elliott" userId="e01bbba9a942c3e2" providerId="LiveId" clId="{39EFE5E9-88E8-4898-8110-449421D13820}" dt="2019-07-24T17:44:56.568" v="220" actId="20577"/>
        <pc:sldMkLst>
          <pc:docMk/>
          <pc:sldMk cId="2537651283" sldId="276"/>
        </pc:sldMkLst>
        <pc:spChg chg="mod">
          <ac:chgData name="Patricia Elliott" userId="e01bbba9a942c3e2" providerId="LiveId" clId="{39EFE5E9-88E8-4898-8110-449421D13820}" dt="2019-07-24T17:44:56.568" v="220" actId="20577"/>
          <ac:spMkLst>
            <pc:docMk/>
            <pc:sldMk cId="2537651283" sldId="276"/>
            <ac:spMk id="2" creationId="{8EA2D4AD-F108-40E3-A2B8-BC188A089BC0}"/>
          </ac:spMkLst>
        </pc:spChg>
      </pc:sldChg>
      <pc:sldChg chg="modSp">
        <pc:chgData name="Patricia Elliott" userId="e01bbba9a942c3e2" providerId="LiveId" clId="{39EFE5E9-88E8-4898-8110-449421D13820}" dt="2019-07-24T17:48:33.321" v="275" actId="255"/>
        <pc:sldMkLst>
          <pc:docMk/>
          <pc:sldMk cId="2149098609" sldId="277"/>
        </pc:sldMkLst>
        <pc:spChg chg="mod">
          <ac:chgData name="Patricia Elliott" userId="e01bbba9a942c3e2" providerId="LiveId" clId="{39EFE5E9-88E8-4898-8110-449421D13820}" dt="2019-07-24T17:47:33.733" v="255" actId="20577"/>
          <ac:spMkLst>
            <pc:docMk/>
            <pc:sldMk cId="2149098609" sldId="277"/>
            <ac:spMk id="2" creationId="{B78DC03B-FFB4-427C-B3A2-EDF69C619A74}"/>
          </ac:spMkLst>
        </pc:spChg>
        <pc:spChg chg="mod">
          <ac:chgData name="Patricia Elliott" userId="e01bbba9a942c3e2" providerId="LiveId" clId="{39EFE5E9-88E8-4898-8110-449421D13820}" dt="2019-07-24T17:48:33.321" v="275" actId="255"/>
          <ac:spMkLst>
            <pc:docMk/>
            <pc:sldMk cId="2149098609" sldId="277"/>
            <ac:spMk id="3" creationId="{91333F65-9864-425E-B07F-445ADE7F9229}"/>
          </ac:spMkLst>
        </pc:spChg>
      </pc:sldChg>
      <pc:sldChg chg="modSp">
        <pc:chgData name="Patricia Elliott" userId="e01bbba9a942c3e2" providerId="LiveId" clId="{39EFE5E9-88E8-4898-8110-449421D13820}" dt="2019-07-24T17:48:56.373" v="308" actId="6549"/>
        <pc:sldMkLst>
          <pc:docMk/>
          <pc:sldMk cId="889716195" sldId="278"/>
        </pc:sldMkLst>
        <pc:spChg chg="mod">
          <ac:chgData name="Patricia Elliott" userId="e01bbba9a942c3e2" providerId="LiveId" clId="{39EFE5E9-88E8-4898-8110-449421D13820}" dt="2019-07-24T17:48:47.669" v="296" actId="20577"/>
          <ac:spMkLst>
            <pc:docMk/>
            <pc:sldMk cId="889716195" sldId="278"/>
            <ac:spMk id="2" creationId="{8EA2D4AD-F108-40E3-A2B8-BC188A089BC0}"/>
          </ac:spMkLst>
        </pc:spChg>
        <pc:spChg chg="mod">
          <ac:chgData name="Patricia Elliott" userId="e01bbba9a942c3e2" providerId="LiveId" clId="{39EFE5E9-88E8-4898-8110-449421D13820}" dt="2019-07-24T17:48:56.373" v="308" actId="6549"/>
          <ac:spMkLst>
            <pc:docMk/>
            <pc:sldMk cId="889716195" sldId="278"/>
            <ac:spMk id="4" creationId="{3766A653-A8D5-49D5-AF59-1697143CF02B}"/>
          </ac:spMkLst>
        </pc:spChg>
      </pc:sldChg>
      <pc:sldChg chg="modSp ord">
        <pc:chgData name="Patricia Elliott" userId="e01bbba9a942c3e2" providerId="LiveId" clId="{39EFE5E9-88E8-4898-8110-449421D13820}" dt="2019-07-24T17:55:23.352" v="409" actId="6549"/>
        <pc:sldMkLst>
          <pc:docMk/>
          <pc:sldMk cId="1508528884" sldId="279"/>
        </pc:sldMkLst>
        <pc:spChg chg="mod">
          <ac:chgData name="Patricia Elliott" userId="e01bbba9a942c3e2" providerId="LiveId" clId="{39EFE5E9-88E8-4898-8110-449421D13820}" dt="2019-07-24T17:52:38.410" v="354" actId="27636"/>
          <ac:spMkLst>
            <pc:docMk/>
            <pc:sldMk cId="1508528884" sldId="279"/>
            <ac:spMk id="2" creationId="{8EA2D4AD-F108-40E3-A2B8-BC188A089BC0}"/>
          </ac:spMkLst>
        </pc:spChg>
        <pc:spChg chg="mod">
          <ac:chgData name="Patricia Elliott" userId="e01bbba9a942c3e2" providerId="LiveId" clId="{39EFE5E9-88E8-4898-8110-449421D13820}" dt="2019-07-24T17:53:45.310" v="359" actId="255"/>
          <ac:spMkLst>
            <pc:docMk/>
            <pc:sldMk cId="1508528884" sldId="279"/>
            <ac:spMk id="3" creationId="{0C339553-BFF4-41F8-976B-5885AF6D9A88}"/>
          </ac:spMkLst>
        </pc:spChg>
        <pc:spChg chg="mod">
          <ac:chgData name="Patricia Elliott" userId="e01bbba9a942c3e2" providerId="LiveId" clId="{39EFE5E9-88E8-4898-8110-449421D13820}" dt="2019-07-24T17:55:23.352" v="409" actId="6549"/>
          <ac:spMkLst>
            <pc:docMk/>
            <pc:sldMk cId="1508528884" sldId="279"/>
            <ac:spMk id="4" creationId="{3766A653-A8D5-49D5-AF59-1697143CF02B}"/>
          </ac:spMkLst>
        </pc:spChg>
      </pc:sldChg>
      <pc:sldChg chg="modSp">
        <pc:chgData name="Patricia Elliott" userId="e01bbba9a942c3e2" providerId="LiveId" clId="{39EFE5E9-88E8-4898-8110-449421D13820}" dt="2019-07-24T17:58:16.507" v="527" actId="20577"/>
        <pc:sldMkLst>
          <pc:docMk/>
          <pc:sldMk cId="531866841" sldId="280"/>
        </pc:sldMkLst>
        <pc:spChg chg="mod">
          <ac:chgData name="Patricia Elliott" userId="e01bbba9a942c3e2" providerId="LiveId" clId="{39EFE5E9-88E8-4898-8110-449421D13820}" dt="2019-07-24T17:58:16.507" v="527" actId="20577"/>
          <ac:spMkLst>
            <pc:docMk/>
            <pc:sldMk cId="531866841" sldId="280"/>
            <ac:spMk id="2" creationId="{8EA2D4AD-F108-40E3-A2B8-BC188A089BC0}"/>
          </ac:spMkLst>
        </pc:spChg>
      </pc:sldChg>
      <pc:sldChg chg="modSp">
        <pc:chgData name="Patricia Elliott" userId="e01bbba9a942c3e2" providerId="LiveId" clId="{39EFE5E9-88E8-4898-8110-449421D13820}" dt="2019-07-24T17:46:39.273" v="233" actId="207"/>
        <pc:sldMkLst>
          <pc:docMk/>
          <pc:sldMk cId="246694033" sldId="285"/>
        </pc:sldMkLst>
        <pc:spChg chg="mod">
          <ac:chgData name="Patricia Elliott" userId="e01bbba9a942c3e2" providerId="LiveId" clId="{39EFE5E9-88E8-4898-8110-449421D13820}" dt="2019-07-24T17:46:39.273" v="233" actId="207"/>
          <ac:spMkLst>
            <pc:docMk/>
            <pc:sldMk cId="246694033" sldId="285"/>
            <ac:spMk id="2" creationId="{06E9A2C8-DD74-45F8-B9FB-48BCB7B3AD40}"/>
          </ac:spMkLst>
        </pc:spChg>
        <pc:graphicFrameChg chg="mod modGraphic">
          <ac:chgData name="Patricia Elliott" userId="e01bbba9a942c3e2" providerId="LiveId" clId="{39EFE5E9-88E8-4898-8110-449421D13820}" dt="2019-07-24T17:46:16.297" v="232" actId="20577"/>
          <ac:graphicFrameMkLst>
            <pc:docMk/>
            <pc:sldMk cId="246694033" sldId="285"/>
            <ac:graphicFrameMk id="5" creationId="{B57C92D8-4055-4E88-A316-76FB9168778D}"/>
          </ac:graphicFrameMkLst>
        </pc:graphicFrameChg>
      </pc:sldChg>
      <pc:sldChg chg="modSp">
        <pc:chgData name="Patricia Elliott" userId="e01bbba9a942c3e2" providerId="LiveId" clId="{39EFE5E9-88E8-4898-8110-449421D13820}" dt="2019-07-24T17:59:23.978" v="538" actId="207"/>
        <pc:sldMkLst>
          <pc:docMk/>
          <pc:sldMk cId="4022380352" sldId="286"/>
        </pc:sldMkLst>
        <pc:spChg chg="mod">
          <ac:chgData name="Patricia Elliott" userId="e01bbba9a942c3e2" providerId="LiveId" clId="{39EFE5E9-88E8-4898-8110-449421D13820}" dt="2019-07-24T17:59:23.978" v="538" actId="207"/>
          <ac:spMkLst>
            <pc:docMk/>
            <pc:sldMk cId="4022380352" sldId="286"/>
            <ac:spMk id="2" creationId="{06E9A2C8-DD74-45F8-B9FB-48BCB7B3AD40}"/>
          </ac:spMkLst>
        </pc:spChg>
        <pc:graphicFrameChg chg="mod modGraphic">
          <ac:chgData name="Patricia Elliott" userId="e01bbba9a942c3e2" providerId="LiveId" clId="{39EFE5E9-88E8-4898-8110-449421D13820}" dt="2019-07-24T17:59:18.415" v="537" actId="20577"/>
          <ac:graphicFrameMkLst>
            <pc:docMk/>
            <pc:sldMk cId="4022380352" sldId="286"/>
            <ac:graphicFrameMk id="5" creationId="{B57C92D8-4055-4E88-A316-76FB9168778D}"/>
          </ac:graphicFrameMkLst>
        </pc:graphicFrameChg>
      </pc:sldChg>
      <pc:sldChg chg="modSp add">
        <pc:chgData name="Patricia Elliott" userId="e01bbba9a942c3e2" providerId="LiveId" clId="{39EFE5E9-88E8-4898-8110-449421D13820}" dt="2019-07-24T17:41:19.268" v="131" actId="403"/>
        <pc:sldMkLst>
          <pc:docMk/>
          <pc:sldMk cId="750913961" sldId="287"/>
        </pc:sldMkLst>
        <pc:spChg chg="mod">
          <ac:chgData name="Patricia Elliott" userId="e01bbba9a942c3e2" providerId="LiveId" clId="{39EFE5E9-88E8-4898-8110-449421D13820}" dt="2019-07-24T17:40:07.612" v="117" actId="20577"/>
          <ac:spMkLst>
            <pc:docMk/>
            <pc:sldMk cId="750913961" sldId="287"/>
            <ac:spMk id="2" creationId="{8EA2D4AD-F108-40E3-A2B8-BC188A089BC0}"/>
          </ac:spMkLst>
        </pc:spChg>
        <pc:spChg chg="mod">
          <ac:chgData name="Patricia Elliott" userId="e01bbba9a942c3e2" providerId="LiveId" clId="{39EFE5E9-88E8-4898-8110-449421D13820}" dt="2019-07-24T17:41:15.223" v="130" actId="403"/>
          <ac:spMkLst>
            <pc:docMk/>
            <pc:sldMk cId="750913961" sldId="287"/>
            <ac:spMk id="3" creationId="{0C339553-BFF4-41F8-976B-5885AF6D9A88}"/>
          </ac:spMkLst>
        </pc:spChg>
        <pc:spChg chg="mod">
          <ac:chgData name="Patricia Elliott" userId="e01bbba9a942c3e2" providerId="LiveId" clId="{39EFE5E9-88E8-4898-8110-449421D13820}" dt="2019-07-24T17:41:19.268" v="131" actId="403"/>
          <ac:spMkLst>
            <pc:docMk/>
            <pc:sldMk cId="750913961" sldId="287"/>
            <ac:spMk id="4" creationId="{3766A653-A8D5-49D5-AF59-1697143CF02B}"/>
          </ac:spMkLst>
        </pc:spChg>
      </pc:sldChg>
      <pc:sldChg chg="modSp add">
        <pc:chgData name="Patricia Elliott" userId="e01bbba9a942c3e2" providerId="LiveId" clId="{39EFE5E9-88E8-4898-8110-449421D13820}" dt="2019-07-24T17:43:59.414" v="189" actId="20577"/>
        <pc:sldMkLst>
          <pc:docMk/>
          <pc:sldMk cId="334372984" sldId="288"/>
        </pc:sldMkLst>
        <pc:spChg chg="mod">
          <ac:chgData name="Patricia Elliott" userId="e01bbba9a942c3e2" providerId="LiveId" clId="{39EFE5E9-88E8-4898-8110-449421D13820}" dt="2019-07-24T17:41:56.720" v="165" actId="20577"/>
          <ac:spMkLst>
            <pc:docMk/>
            <pc:sldMk cId="334372984" sldId="288"/>
            <ac:spMk id="2" creationId="{8EA2D4AD-F108-40E3-A2B8-BC188A089BC0}"/>
          </ac:spMkLst>
        </pc:spChg>
        <pc:spChg chg="mod">
          <ac:chgData name="Patricia Elliott" userId="e01bbba9a942c3e2" providerId="LiveId" clId="{39EFE5E9-88E8-4898-8110-449421D13820}" dt="2019-07-24T17:43:47.497" v="186" actId="6549"/>
          <ac:spMkLst>
            <pc:docMk/>
            <pc:sldMk cId="334372984" sldId="288"/>
            <ac:spMk id="3" creationId="{0C339553-BFF4-41F8-976B-5885AF6D9A88}"/>
          </ac:spMkLst>
        </pc:spChg>
        <pc:spChg chg="mod">
          <ac:chgData name="Patricia Elliott" userId="e01bbba9a942c3e2" providerId="LiveId" clId="{39EFE5E9-88E8-4898-8110-449421D13820}" dt="2019-07-24T17:43:59.414" v="189" actId="20577"/>
          <ac:spMkLst>
            <pc:docMk/>
            <pc:sldMk cId="334372984" sldId="288"/>
            <ac:spMk id="4" creationId="{3766A653-A8D5-49D5-AF59-1697143CF02B}"/>
          </ac:spMkLst>
        </pc:spChg>
      </pc:sldChg>
      <pc:sldChg chg="modSp add">
        <pc:chgData name="Patricia Elliott" userId="e01bbba9a942c3e2" providerId="LiveId" clId="{39EFE5E9-88E8-4898-8110-449421D13820}" dt="2019-07-24T17:55:14.274" v="408" actId="6549"/>
        <pc:sldMkLst>
          <pc:docMk/>
          <pc:sldMk cId="1819444247" sldId="289"/>
        </pc:sldMkLst>
        <pc:spChg chg="mod">
          <ac:chgData name="Patricia Elliott" userId="e01bbba9a942c3e2" providerId="LiveId" clId="{39EFE5E9-88E8-4898-8110-449421D13820}" dt="2019-07-24T17:54:41.743" v="404" actId="404"/>
          <ac:spMkLst>
            <pc:docMk/>
            <pc:sldMk cId="1819444247" sldId="289"/>
            <ac:spMk id="2" creationId="{8EA2D4AD-F108-40E3-A2B8-BC188A089BC0}"/>
          </ac:spMkLst>
        </pc:spChg>
        <pc:spChg chg="mod">
          <ac:chgData name="Patricia Elliott" userId="e01bbba9a942c3e2" providerId="LiveId" clId="{39EFE5E9-88E8-4898-8110-449421D13820}" dt="2019-07-24T17:55:00.010" v="405" actId="6549"/>
          <ac:spMkLst>
            <pc:docMk/>
            <pc:sldMk cId="1819444247" sldId="289"/>
            <ac:spMk id="3" creationId="{0C339553-BFF4-41F8-976B-5885AF6D9A88}"/>
          </ac:spMkLst>
        </pc:spChg>
        <pc:spChg chg="mod">
          <ac:chgData name="Patricia Elliott" userId="e01bbba9a942c3e2" providerId="LiveId" clId="{39EFE5E9-88E8-4898-8110-449421D13820}" dt="2019-07-24T17:55:14.274" v="408" actId="6549"/>
          <ac:spMkLst>
            <pc:docMk/>
            <pc:sldMk cId="1819444247" sldId="289"/>
            <ac:spMk id="4" creationId="{3766A653-A8D5-49D5-AF59-1697143CF02B}"/>
          </ac:spMkLst>
        </pc:spChg>
      </pc:sldChg>
      <pc:sldChg chg="modSp add">
        <pc:chgData name="Patricia Elliott" userId="e01bbba9a942c3e2" providerId="LiveId" clId="{39EFE5E9-88E8-4898-8110-449421D13820}" dt="2019-07-24T17:56:53.657" v="481" actId="6549"/>
        <pc:sldMkLst>
          <pc:docMk/>
          <pc:sldMk cId="3374113306" sldId="290"/>
        </pc:sldMkLst>
        <pc:spChg chg="mod">
          <ac:chgData name="Patricia Elliott" userId="e01bbba9a942c3e2" providerId="LiveId" clId="{39EFE5E9-88E8-4898-8110-449421D13820}" dt="2019-07-24T17:56:29.349" v="479" actId="404"/>
          <ac:spMkLst>
            <pc:docMk/>
            <pc:sldMk cId="3374113306" sldId="290"/>
            <ac:spMk id="2" creationId="{8EA2D4AD-F108-40E3-A2B8-BC188A089BC0}"/>
          </ac:spMkLst>
        </pc:spChg>
        <pc:spChg chg="mod">
          <ac:chgData name="Patricia Elliott" userId="e01bbba9a942c3e2" providerId="LiveId" clId="{39EFE5E9-88E8-4898-8110-449421D13820}" dt="2019-07-24T17:56:53.657" v="481" actId="6549"/>
          <ac:spMkLst>
            <pc:docMk/>
            <pc:sldMk cId="3374113306" sldId="290"/>
            <ac:spMk id="4" creationId="{3766A653-A8D5-49D5-AF59-1697143CF02B}"/>
          </ac:spMkLst>
        </pc:spChg>
      </pc:sldChg>
    </pc:docChg>
  </pc:docChgLst>
  <pc:docChgLst>
    <pc:chgData name="Patricia Elliott" userId="e01bbba9a942c3e2" providerId="LiveId" clId="{B01AC0CE-3364-4315-93B8-C35615E11598}"/>
    <pc:docChg chg="undo custSel addSld delSld modSld sldOrd modSection">
      <pc:chgData name="Patricia Elliott" userId="e01bbba9a942c3e2" providerId="LiveId" clId="{B01AC0CE-3364-4315-93B8-C35615E11598}" dt="2019-07-22T18:54:39.280" v="3458" actId="6549"/>
      <pc:docMkLst>
        <pc:docMk/>
      </pc:docMkLst>
      <pc:sldChg chg="modSp">
        <pc:chgData name="Patricia Elliott" userId="e01bbba9a942c3e2" providerId="LiveId" clId="{B01AC0CE-3364-4315-93B8-C35615E11598}" dt="2019-07-21T23:24:34.124" v="14" actId="20577"/>
        <pc:sldMkLst>
          <pc:docMk/>
          <pc:sldMk cId="3140943100" sldId="256"/>
        </pc:sldMkLst>
        <pc:spChg chg="mod">
          <ac:chgData name="Patricia Elliott" userId="e01bbba9a942c3e2" providerId="LiveId" clId="{B01AC0CE-3364-4315-93B8-C35615E11598}" dt="2019-07-21T23:24:34.124" v="14" actId="20577"/>
          <ac:spMkLst>
            <pc:docMk/>
            <pc:sldMk cId="3140943100" sldId="256"/>
            <ac:spMk id="3" creationId="{A8949E74-E979-42D1-A039-03A5586F1CFB}"/>
          </ac:spMkLst>
        </pc:spChg>
      </pc:sldChg>
      <pc:sldChg chg="modSp">
        <pc:chgData name="Patricia Elliott" userId="e01bbba9a942c3e2" providerId="LiveId" clId="{B01AC0CE-3364-4315-93B8-C35615E11598}" dt="2019-07-22T17:35:57.821" v="3409" actId="20577"/>
        <pc:sldMkLst>
          <pc:docMk/>
          <pc:sldMk cId="1794508087" sldId="257"/>
        </pc:sldMkLst>
        <pc:spChg chg="mod">
          <ac:chgData name="Patricia Elliott" userId="e01bbba9a942c3e2" providerId="LiveId" clId="{B01AC0CE-3364-4315-93B8-C35615E11598}" dt="2019-07-22T17:35:57.821" v="3409" actId="20577"/>
          <ac:spMkLst>
            <pc:docMk/>
            <pc:sldMk cId="1794508087" sldId="257"/>
            <ac:spMk id="3" creationId="{0DD30E99-7EF6-48B1-A308-40FE14EC40F3}"/>
          </ac:spMkLst>
        </pc:spChg>
      </pc:sldChg>
      <pc:sldChg chg="modSp add setBg">
        <pc:chgData name="Patricia Elliott" userId="e01bbba9a942c3e2" providerId="LiveId" clId="{B01AC0CE-3364-4315-93B8-C35615E11598}" dt="2019-07-21T23:32:08.619" v="91"/>
        <pc:sldMkLst>
          <pc:docMk/>
          <pc:sldMk cId="1086347041" sldId="267"/>
        </pc:sldMkLst>
        <pc:spChg chg="mod">
          <ac:chgData name="Patricia Elliott" userId="e01bbba9a942c3e2" providerId="LiveId" clId="{B01AC0CE-3364-4315-93B8-C35615E11598}" dt="2019-07-21T23:31:32.943" v="88" actId="242"/>
          <ac:spMkLst>
            <pc:docMk/>
            <pc:sldMk cId="1086347041" sldId="267"/>
            <ac:spMk id="2" creationId="{B4202E48-3593-48DE-8164-C82D948F1A77}"/>
          </ac:spMkLst>
        </pc:spChg>
        <pc:spChg chg="mod">
          <ac:chgData name="Patricia Elliott" userId="e01bbba9a942c3e2" providerId="LiveId" clId="{B01AC0CE-3364-4315-93B8-C35615E11598}" dt="2019-07-21T23:31:36.838" v="89" actId="242"/>
          <ac:spMkLst>
            <pc:docMk/>
            <pc:sldMk cId="1086347041" sldId="267"/>
            <ac:spMk id="3" creationId="{F35C663E-5BEB-4ECC-9592-5D51F77AF5EF}"/>
          </ac:spMkLst>
        </pc:spChg>
      </pc:sldChg>
      <pc:sldChg chg="modSp add">
        <pc:chgData name="Patricia Elliott" userId="e01bbba9a942c3e2" providerId="LiveId" clId="{B01AC0CE-3364-4315-93B8-C35615E11598}" dt="2019-07-22T17:44:29.902" v="3431" actId="20577"/>
        <pc:sldMkLst>
          <pc:docMk/>
          <pc:sldMk cId="1051367090" sldId="268"/>
        </pc:sldMkLst>
        <pc:spChg chg="mod">
          <ac:chgData name="Patricia Elliott" userId="e01bbba9a942c3e2" providerId="LiveId" clId="{B01AC0CE-3364-4315-93B8-C35615E11598}" dt="2019-07-21T23:34:26.828" v="140" actId="6549"/>
          <ac:spMkLst>
            <pc:docMk/>
            <pc:sldMk cId="1051367090" sldId="268"/>
            <ac:spMk id="2" creationId="{B78DC03B-FFB4-427C-B3A2-EDF69C619A74}"/>
          </ac:spMkLst>
        </pc:spChg>
        <pc:spChg chg="mod">
          <ac:chgData name="Patricia Elliott" userId="e01bbba9a942c3e2" providerId="LiveId" clId="{B01AC0CE-3364-4315-93B8-C35615E11598}" dt="2019-07-22T17:44:29.902" v="3431" actId="20577"/>
          <ac:spMkLst>
            <pc:docMk/>
            <pc:sldMk cId="1051367090" sldId="268"/>
            <ac:spMk id="3" creationId="{91333F65-9864-425E-B07F-445ADE7F9229}"/>
          </ac:spMkLst>
        </pc:spChg>
      </pc:sldChg>
      <pc:sldChg chg="addSp delSp modSp add ord">
        <pc:chgData name="Patricia Elliott" userId="e01bbba9a942c3e2" providerId="LiveId" clId="{B01AC0CE-3364-4315-93B8-C35615E11598}" dt="2019-07-22T17:17:07.065" v="3329"/>
        <pc:sldMkLst>
          <pc:docMk/>
          <pc:sldMk cId="1710358649" sldId="269"/>
        </pc:sldMkLst>
        <pc:spChg chg="mod">
          <ac:chgData name="Patricia Elliott" userId="e01bbba9a942c3e2" providerId="LiveId" clId="{B01AC0CE-3364-4315-93B8-C35615E11598}" dt="2019-07-21T23:45:35.537" v="352" actId="14100"/>
          <ac:spMkLst>
            <pc:docMk/>
            <pc:sldMk cId="1710358649" sldId="269"/>
            <ac:spMk id="2" creationId="{06E9A2C8-DD74-45F8-B9FB-48BCB7B3AD40}"/>
          </ac:spMkLst>
        </pc:spChg>
        <pc:spChg chg="del">
          <ac:chgData name="Patricia Elliott" userId="e01bbba9a942c3e2" providerId="LiveId" clId="{B01AC0CE-3364-4315-93B8-C35615E11598}" dt="2019-07-21T23:42:44.859" v="335" actId="478"/>
          <ac:spMkLst>
            <pc:docMk/>
            <pc:sldMk cId="1710358649" sldId="269"/>
            <ac:spMk id="3" creationId="{8A5FF59C-2D0C-4B85-96E5-BECA102A78FB}"/>
          </ac:spMkLst>
        </pc:spChg>
        <pc:graphicFrameChg chg="add mod modGraphic">
          <ac:chgData name="Patricia Elliott" userId="e01bbba9a942c3e2" providerId="LiveId" clId="{B01AC0CE-3364-4315-93B8-C35615E11598}" dt="2019-07-21T23:49:53.517" v="436" actId="255"/>
          <ac:graphicFrameMkLst>
            <pc:docMk/>
            <pc:sldMk cId="1710358649" sldId="269"/>
            <ac:graphicFrameMk id="5" creationId="{B57C92D8-4055-4E88-A316-76FB9168778D}"/>
          </ac:graphicFrameMkLst>
        </pc:graphicFrameChg>
      </pc:sldChg>
      <pc:sldChg chg="modSp add ord">
        <pc:chgData name="Patricia Elliott" userId="e01bbba9a942c3e2" providerId="LiveId" clId="{B01AC0CE-3364-4315-93B8-C35615E11598}" dt="2019-07-22T17:45:51.573" v="3435" actId="20577"/>
        <pc:sldMkLst>
          <pc:docMk/>
          <pc:sldMk cId="2478659498" sldId="270"/>
        </pc:sldMkLst>
        <pc:spChg chg="mod">
          <ac:chgData name="Patricia Elliott" userId="e01bbba9a942c3e2" providerId="LiveId" clId="{B01AC0CE-3364-4315-93B8-C35615E11598}" dt="2019-07-22T00:43:47.238" v="451" actId="207"/>
          <ac:spMkLst>
            <pc:docMk/>
            <pc:sldMk cId="2478659498" sldId="270"/>
            <ac:spMk id="2" creationId="{06E9A2C8-DD74-45F8-B9FB-48BCB7B3AD40}"/>
          </ac:spMkLst>
        </pc:spChg>
        <pc:graphicFrameChg chg="mod modGraphic">
          <ac:chgData name="Patricia Elliott" userId="e01bbba9a942c3e2" providerId="LiveId" clId="{B01AC0CE-3364-4315-93B8-C35615E11598}" dt="2019-07-22T17:45:51.573" v="3435" actId="20577"/>
          <ac:graphicFrameMkLst>
            <pc:docMk/>
            <pc:sldMk cId="2478659498" sldId="270"/>
            <ac:graphicFrameMk id="5" creationId="{B57C92D8-4055-4E88-A316-76FB9168778D}"/>
          </ac:graphicFrameMkLst>
        </pc:graphicFrameChg>
      </pc:sldChg>
      <pc:sldChg chg="modSp add ord setBg">
        <pc:chgData name="Patricia Elliott" userId="e01bbba9a942c3e2" providerId="LiveId" clId="{B01AC0CE-3364-4315-93B8-C35615E11598}" dt="2019-07-22T17:45:12.118" v="3432" actId="20577"/>
        <pc:sldMkLst>
          <pc:docMk/>
          <pc:sldMk cId="374968509" sldId="271"/>
        </pc:sldMkLst>
        <pc:spChg chg="mod">
          <ac:chgData name="Patricia Elliott" userId="e01bbba9a942c3e2" providerId="LiveId" clId="{B01AC0CE-3364-4315-93B8-C35615E11598}" dt="2019-07-22T17:45:12.118" v="3432" actId="20577"/>
          <ac:spMkLst>
            <pc:docMk/>
            <pc:sldMk cId="374968509" sldId="271"/>
            <ac:spMk id="2" creationId="{B4202E48-3593-48DE-8164-C82D948F1A77}"/>
          </ac:spMkLst>
        </pc:spChg>
      </pc:sldChg>
      <pc:sldChg chg="modSp add ord">
        <pc:chgData name="Patricia Elliott" userId="e01bbba9a942c3e2" providerId="LiveId" clId="{B01AC0CE-3364-4315-93B8-C35615E11598}" dt="2019-07-22T00:45:44.121" v="463" actId="207"/>
        <pc:sldMkLst>
          <pc:docMk/>
          <pc:sldMk cId="2997178185" sldId="272"/>
        </pc:sldMkLst>
        <pc:spChg chg="mod">
          <ac:chgData name="Patricia Elliott" userId="e01bbba9a942c3e2" providerId="LiveId" clId="{B01AC0CE-3364-4315-93B8-C35615E11598}" dt="2019-07-22T00:45:44.121" v="463" actId="207"/>
          <ac:spMkLst>
            <pc:docMk/>
            <pc:sldMk cId="2997178185" sldId="272"/>
            <ac:spMk id="3" creationId="{618CB406-A121-4212-AAB4-E92290763136}"/>
          </ac:spMkLst>
        </pc:spChg>
      </pc:sldChg>
      <pc:sldChg chg="modSp">
        <pc:chgData name="Patricia Elliott" userId="e01bbba9a942c3e2" providerId="LiveId" clId="{B01AC0CE-3364-4315-93B8-C35615E11598}" dt="2019-07-22T15:58:52.659" v="2447" actId="207"/>
        <pc:sldMkLst>
          <pc:docMk/>
          <pc:sldMk cId="3557993087" sldId="273"/>
        </pc:sldMkLst>
        <pc:spChg chg="mod">
          <ac:chgData name="Patricia Elliott" userId="e01bbba9a942c3e2" providerId="LiveId" clId="{B01AC0CE-3364-4315-93B8-C35615E11598}" dt="2019-07-22T15:58:52.659" v="2447" actId="207"/>
          <ac:spMkLst>
            <pc:docMk/>
            <pc:sldMk cId="3557993087" sldId="273"/>
            <ac:spMk id="3" creationId="{618CB406-A121-4212-AAB4-E92290763136}"/>
          </ac:spMkLst>
        </pc:spChg>
      </pc:sldChg>
      <pc:sldChg chg="delSp modSp">
        <pc:chgData name="Patricia Elliott" userId="e01bbba9a942c3e2" providerId="LiveId" clId="{B01AC0CE-3364-4315-93B8-C35615E11598}" dt="2019-07-22T14:47:20.410" v="861" actId="20577"/>
        <pc:sldMkLst>
          <pc:docMk/>
          <pc:sldMk cId="1712093004" sldId="274"/>
        </pc:sldMkLst>
        <pc:spChg chg="mod">
          <ac:chgData name="Patricia Elliott" userId="e01bbba9a942c3e2" providerId="LiveId" clId="{B01AC0CE-3364-4315-93B8-C35615E11598}" dt="2019-07-22T01:12:20.659" v="806" actId="14100"/>
          <ac:spMkLst>
            <pc:docMk/>
            <pc:sldMk cId="1712093004" sldId="274"/>
            <ac:spMk id="2" creationId="{8EA2D4AD-F108-40E3-A2B8-BC188A089BC0}"/>
          </ac:spMkLst>
        </pc:spChg>
        <pc:spChg chg="mod">
          <ac:chgData name="Patricia Elliott" userId="e01bbba9a942c3e2" providerId="LiveId" clId="{B01AC0CE-3364-4315-93B8-C35615E11598}" dt="2019-07-22T01:12:58.540" v="860" actId="255"/>
          <ac:spMkLst>
            <pc:docMk/>
            <pc:sldMk cId="1712093004" sldId="274"/>
            <ac:spMk id="3" creationId="{0C339553-BFF4-41F8-976B-5885AF6D9A88}"/>
          </ac:spMkLst>
        </pc:spChg>
        <pc:spChg chg="mod">
          <ac:chgData name="Patricia Elliott" userId="e01bbba9a942c3e2" providerId="LiveId" clId="{B01AC0CE-3364-4315-93B8-C35615E11598}" dt="2019-07-22T14:47:20.410" v="861" actId="20577"/>
          <ac:spMkLst>
            <pc:docMk/>
            <pc:sldMk cId="1712093004" sldId="274"/>
            <ac:spMk id="4" creationId="{3766A653-A8D5-49D5-AF59-1697143CF02B}"/>
          </ac:spMkLst>
        </pc:spChg>
        <pc:spChg chg="del mod">
          <ac:chgData name="Patricia Elliott" userId="e01bbba9a942c3e2" providerId="LiveId" clId="{B01AC0CE-3364-4315-93B8-C35615E11598}" dt="2019-07-22T01:02:47.633" v="582" actId="478"/>
          <ac:spMkLst>
            <pc:docMk/>
            <pc:sldMk cId="1712093004" sldId="274"/>
            <ac:spMk id="13" creationId="{392D74A1-A152-4C90-8A3B-CE4A0D53B852}"/>
          </ac:spMkLst>
        </pc:spChg>
        <pc:spChg chg="del mod">
          <ac:chgData name="Patricia Elliott" userId="e01bbba9a942c3e2" providerId="LiveId" clId="{B01AC0CE-3364-4315-93B8-C35615E11598}" dt="2019-07-22T01:02:53.535" v="585" actId="478"/>
          <ac:spMkLst>
            <pc:docMk/>
            <pc:sldMk cId="1712093004" sldId="274"/>
            <ac:spMk id="14" creationId="{CE92E295-EDDC-4E02-A688-6886CA035298}"/>
          </ac:spMkLst>
        </pc:spChg>
        <pc:spChg chg="del">
          <ac:chgData name="Patricia Elliott" userId="e01bbba9a942c3e2" providerId="LiveId" clId="{B01AC0CE-3364-4315-93B8-C35615E11598}" dt="2019-07-22T01:02:55.699" v="586" actId="478"/>
          <ac:spMkLst>
            <pc:docMk/>
            <pc:sldMk cId="1712093004" sldId="274"/>
            <ac:spMk id="21" creationId="{A2C257B9-ADD9-463F-A3D3-92EEF9669CA5}"/>
          </ac:spMkLst>
        </pc:spChg>
        <pc:spChg chg="del">
          <ac:chgData name="Patricia Elliott" userId="e01bbba9a942c3e2" providerId="LiveId" clId="{B01AC0CE-3364-4315-93B8-C35615E11598}" dt="2019-07-22T01:02:57.686" v="587" actId="478"/>
          <ac:spMkLst>
            <pc:docMk/>
            <pc:sldMk cId="1712093004" sldId="274"/>
            <ac:spMk id="22" creationId="{FFAC4AD4-56E7-4C50-9447-015A2A4C5C16}"/>
          </ac:spMkLst>
        </pc:spChg>
        <pc:cxnChg chg="del mod">
          <ac:chgData name="Patricia Elliott" userId="e01bbba9a942c3e2" providerId="LiveId" clId="{B01AC0CE-3364-4315-93B8-C35615E11598}" dt="2019-07-22T01:12:15.804" v="805" actId="478"/>
          <ac:cxnSpMkLst>
            <pc:docMk/>
            <pc:sldMk cId="1712093004" sldId="274"/>
            <ac:cxnSpMk id="7" creationId="{673CABCD-919E-46F4-BE69-945407A0E2EB}"/>
          </ac:cxnSpMkLst>
        </pc:cxnChg>
        <pc:cxnChg chg="del mod">
          <ac:chgData name="Patricia Elliott" userId="e01bbba9a942c3e2" providerId="LiveId" clId="{B01AC0CE-3364-4315-93B8-C35615E11598}" dt="2019-07-22T01:12:14.520" v="803" actId="478"/>
          <ac:cxnSpMkLst>
            <pc:docMk/>
            <pc:sldMk cId="1712093004" sldId="274"/>
            <ac:cxnSpMk id="8" creationId="{6948C774-4058-4517-AC37-95BFCCFBF4F2}"/>
          </ac:cxnSpMkLst>
        </pc:cxnChg>
        <pc:cxnChg chg="del mod">
          <ac:chgData name="Patricia Elliott" userId="e01bbba9a942c3e2" providerId="LiveId" clId="{B01AC0CE-3364-4315-93B8-C35615E11598}" dt="2019-07-22T01:12:15.177" v="804" actId="478"/>
          <ac:cxnSpMkLst>
            <pc:docMk/>
            <pc:sldMk cId="1712093004" sldId="274"/>
            <ac:cxnSpMk id="10" creationId="{9B67C3B0-3FAF-4EEE-8C86-CC74BACA72C3}"/>
          </ac:cxnSpMkLst>
        </pc:cxnChg>
        <pc:cxnChg chg="del">
          <ac:chgData name="Patricia Elliott" userId="e01bbba9a942c3e2" providerId="LiveId" clId="{B01AC0CE-3364-4315-93B8-C35615E11598}" dt="2019-07-22T01:12:13.470" v="802" actId="478"/>
          <ac:cxnSpMkLst>
            <pc:docMk/>
            <pc:sldMk cId="1712093004" sldId="274"/>
            <ac:cxnSpMk id="15" creationId="{752D0773-E221-4629-9552-630458DFCBE0}"/>
          </ac:cxnSpMkLst>
        </pc:cxnChg>
        <pc:cxnChg chg="del">
          <ac:chgData name="Patricia Elliott" userId="e01bbba9a942c3e2" providerId="LiveId" clId="{B01AC0CE-3364-4315-93B8-C35615E11598}" dt="2019-07-22T01:12:12.591" v="801" actId="478"/>
          <ac:cxnSpMkLst>
            <pc:docMk/>
            <pc:sldMk cId="1712093004" sldId="274"/>
            <ac:cxnSpMk id="23" creationId="{DF25B15A-B98D-411D-B9F7-CAC869950741}"/>
          </ac:cxnSpMkLst>
        </pc:cxnChg>
        <pc:cxnChg chg="del">
          <ac:chgData name="Patricia Elliott" userId="e01bbba9a942c3e2" providerId="LiveId" clId="{B01AC0CE-3364-4315-93B8-C35615E11598}" dt="2019-07-22T01:12:11.841" v="800" actId="478"/>
          <ac:cxnSpMkLst>
            <pc:docMk/>
            <pc:sldMk cId="1712093004" sldId="274"/>
            <ac:cxnSpMk id="24" creationId="{53294B73-14F6-43A1-9399-22318D52B08D}"/>
          </ac:cxnSpMkLst>
        </pc:cxnChg>
      </pc:sldChg>
      <pc:sldChg chg="delSp modSp add">
        <pc:chgData name="Patricia Elliott" userId="e01bbba9a942c3e2" providerId="LiveId" clId="{B01AC0CE-3364-4315-93B8-C35615E11598}" dt="2019-07-22T15:15:04.583" v="1055" actId="478"/>
        <pc:sldMkLst>
          <pc:docMk/>
          <pc:sldMk cId="1074497697" sldId="275"/>
        </pc:sldMkLst>
        <pc:spChg chg="mod">
          <ac:chgData name="Patricia Elliott" userId="e01bbba9a942c3e2" providerId="LiveId" clId="{B01AC0CE-3364-4315-93B8-C35615E11598}" dt="2019-07-22T15:00:33.462" v="909" actId="14100"/>
          <ac:spMkLst>
            <pc:docMk/>
            <pc:sldMk cId="1074497697" sldId="275"/>
            <ac:spMk id="2" creationId="{8EA2D4AD-F108-40E3-A2B8-BC188A089BC0}"/>
          </ac:spMkLst>
        </pc:spChg>
        <pc:spChg chg="mod">
          <ac:chgData name="Patricia Elliott" userId="e01bbba9a942c3e2" providerId="LiveId" clId="{B01AC0CE-3364-4315-93B8-C35615E11598}" dt="2019-07-22T15:01:30.229" v="915" actId="948"/>
          <ac:spMkLst>
            <pc:docMk/>
            <pc:sldMk cId="1074497697" sldId="275"/>
            <ac:spMk id="3" creationId="{0C339553-BFF4-41F8-976B-5885AF6D9A88}"/>
          </ac:spMkLst>
        </pc:spChg>
        <pc:spChg chg="mod">
          <ac:chgData name="Patricia Elliott" userId="e01bbba9a942c3e2" providerId="LiveId" clId="{B01AC0CE-3364-4315-93B8-C35615E11598}" dt="2019-07-22T15:14:39.156" v="1049" actId="5793"/>
          <ac:spMkLst>
            <pc:docMk/>
            <pc:sldMk cId="1074497697" sldId="275"/>
            <ac:spMk id="4" creationId="{3766A653-A8D5-49D5-AF59-1697143CF02B}"/>
          </ac:spMkLst>
        </pc:spChg>
        <pc:spChg chg="del">
          <ac:chgData name="Patricia Elliott" userId="e01bbba9a942c3e2" providerId="LiveId" clId="{B01AC0CE-3364-4315-93B8-C35615E11598}" dt="2019-07-22T14:47:58.573" v="866" actId="478"/>
          <ac:spMkLst>
            <pc:docMk/>
            <pc:sldMk cId="1074497697" sldId="275"/>
            <ac:spMk id="13" creationId="{392D74A1-A152-4C90-8A3B-CE4A0D53B852}"/>
          </ac:spMkLst>
        </pc:spChg>
        <pc:spChg chg="del mod">
          <ac:chgData name="Patricia Elliott" userId="e01bbba9a942c3e2" providerId="LiveId" clId="{B01AC0CE-3364-4315-93B8-C35615E11598}" dt="2019-07-22T14:49:24.596" v="890" actId="478"/>
          <ac:spMkLst>
            <pc:docMk/>
            <pc:sldMk cId="1074497697" sldId="275"/>
            <ac:spMk id="14" creationId="{CE92E295-EDDC-4E02-A688-6886CA035298}"/>
          </ac:spMkLst>
        </pc:spChg>
        <pc:spChg chg="del mod">
          <ac:chgData name="Patricia Elliott" userId="e01bbba9a942c3e2" providerId="LiveId" clId="{B01AC0CE-3364-4315-93B8-C35615E11598}" dt="2019-07-22T14:49:27.158" v="892" actId="478"/>
          <ac:spMkLst>
            <pc:docMk/>
            <pc:sldMk cId="1074497697" sldId="275"/>
            <ac:spMk id="21" creationId="{A2C257B9-ADD9-463F-A3D3-92EEF9669CA5}"/>
          </ac:spMkLst>
        </pc:spChg>
        <pc:spChg chg="del">
          <ac:chgData name="Patricia Elliott" userId="e01bbba9a942c3e2" providerId="LiveId" clId="{B01AC0CE-3364-4315-93B8-C35615E11598}" dt="2019-07-22T14:49:28.919" v="893" actId="478"/>
          <ac:spMkLst>
            <pc:docMk/>
            <pc:sldMk cId="1074497697" sldId="275"/>
            <ac:spMk id="22" creationId="{FFAC4AD4-56E7-4C50-9447-015A2A4C5C16}"/>
          </ac:spMkLst>
        </pc:spChg>
        <pc:cxnChg chg="del">
          <ac:chgData name="Patricia Elliott" userId="e01bbba9a942c3e2" providerId="LiveId" clId="{B01AC0CE-3364-4315-93B8-C35615E11598}" dt="2019-07-22T15:14:59.172" v="1050" actId="478"/>
          <ac:cxnSpMkLst>
            <pc:docMk/>
            <pc:sldMk cId="1074497697" sldId="275"/>
            <ac:cxnSpMk id="7" creationId="{673CABCD-919E-46F4-BE69-945407A0E2EB}"/>
          </ac:cxnSpMkLst>
        </pc:cxnChg>
        <pc:cxnChg chg="del">
          <ac:chgData name="Patricia Elliott" userId="e01bbba9a942c3e2" providerId="LiveId" clId="{B01AC0CE-3364-4315-93B8-C35615E11598}" dt="2019-07-22T15:15:01.601" v="1052" actId="478"/>
          <ac:cxnSpMkLst>
            <pc:docMk/>
            <pc:sldMk cId="1074497697" sldId="275"/>
            <ac:cxnSpMk id="8" creationId="{6948C774-4058-4517-AC37-95BFCCFBF4F2}"/>
          </ac:cxnSpMkLst>
        </pc:cxnChg>
        <pc:cxnChg chg="del">
          <ac:chgData name="Patricia Elliott" userId="e01bbba9a942c3e2" providerId="LiveId" clId="{B01AC0CE-3364-4315-93B8-C35615E11598}" dt="2019-07-22T15:15:00.419" v="1051" actId="478"/>
          <ac:cxnSpMkLst>
            <pc:docMk/>
            <pc:sldMk cId="1074497697" sldId="275"/>
            <ac:cxnSpMk id="10" creationId="{9B67C3B0-3FAF-4EEE-8C86-CC74BACA72C3}"/>
          </ac:cxnSpMkLst>
        </pc:cxnChg>
        <pc:cxnChg chg="del mod">
          <ac:chgData name="Patricia Elliott" userId="e01bbba9a942c3e2" providerId="LiveId" clId="{B01AC0CE-3364-4315-93B8-C35615E11598}" dt="2019-07-22T15:15:03.753" v="1054" actId="478"/>
          <ac:cxnSpMkLst>
            <pc:docMk/>
            <pc:sldMk cId="1074497697" sldId="275"/>
            <ac:cxnSpMk id="15" creationId="{752D0773-E221-4629-9552-630458DFCBE0}"/>
          </ac:cxnSpMkLst>
        </pc:cxnChg>
        <pc:cxnChg chg="del mod">
          <ac:chgData name="Patricia Elliott" userId="e01bbba9a942c3e2" providerId="LiveId" clId="{B01AC0CE-3364-4315-93B8-C35615E11598}" dt="2019-07-22T15:15:02.593" v="1053" actId="478"/>
          <ac:cxnSpMkLst>
            <pc:docMk/>
            <pc:sldMk cId="1074497697" sldId="275"/>
            <ac:cxnSpMk id="23" creationId="{DF25B15A-B98D-411D-B9F7-CAC869950741}"/>
          </ac:cxnSpMkLst>
        </pc:cxnChg>
        <pc:cxnChg chg="del mod">
          <ac:chgData name="Patricia Elliott" userId="e01bbba9a942c3e2" providerId="LiveId" clId="{B01AC0CE-3364-4315-93B8-C35615E11598}" dt="2019-07-22T15:15:04.583" v="1055" actId="478"/>
          <ac:cxnSpMkLst>
            <pc:docMk/>
            <pc:sldMk cId="1074497697" sldId="275"/>
            <ac:cxnSpMk id="24" creationId="{53294B73-14F6-43A1-9399-22318D52B08D}"/>
          </ac:cxnSpMkLst>
        </pc:cxnChg>
      </pc:sldChg>
      <pc:sldChg chg="addSp delSp modSp add">
        <pc:chgData name="Patricia Elliott" userId="e01bbba9a942c3e2" providerId="LiveId" clId="{B01AC0CE-3364-4315-93B8-C35615E11598}" dt="2019-07-22T15:41:52.259" v="1656" actId="255"/>
        <pc:sldMkLst>
          <pc:docMk/>
          <pc:sldMk cId="2537651283" sldId="276"/>
        </pc:sldMkLst>
        <pc:spChg chg="mod">
          <ac:chgData name="Patricia Elliott" userId="e01bbba9a942c3e2" providerId="LiveId" clId="{B01AC0CE-3364-4315-93B8-C35615E11598}" dt="2019-07-22T15:41:52.259" v="1656" actId="255"/>
          <ac:spMkLst>
            <pc:docMk/>
            <pc:sldMk cId="2537651283" sldId="276"/>
            <ac:spMk id="3" creationId="{0C339553-BFF4-41F8-976B-5885AF6D9A88}"/>
          </ac:spMkLst>
        </pc:spChg>
        <pc:spChg chg="mod">
          <ac:chgData name="Patricia Elliott" userId="e01bbba9a942c3e2" providerId="LiveId" clId="{B01AC0CE-3364-4315-93B8-C35615E11598}" dt="2019-07-22T15:39:38.815" v="1647" actId="948"/>
          <ac:spMkLst>
            <pc:docMk/>
            <pc:sldMk cId="2537651283" sldId="276"/>
            <ac:spMk id="4" creationId="{3766A653-A8D5-49D5-AF59-1697143CF02B}"/>
          </ac:spMkLst>
        </pc:spChg>
        <pc:spChg chg="del">
          <ac:chgData name="Patricia Elliott" userId="e01bbba9a942c3e2" providerId="LiveId" clId="{B01AC0CE-3364-4315-93B8-C35615E11598}" dt="2019-07-22T15:27:43.123" v="1190" actId="478"/>
          <ac:spMkLst>
            <pc:docMk/>
            <pc:sldMk cId="2537651283" sldId="276"/>
            <ac:spMk id="13" creationId="{392D74A1-A152-4C90-8A3B-CE4A0D53B852}"/>
          </ac:spMkLst>
        </pc:spChg>
        <pc:spChg chg="add del mod">
          <ac:chgData name="Patricia Elliott" userId="e01bbba9a942c3e2" providerId="LiveId" clId="{B01AC0CE-3364-4315-93B8-C35615E11598}" dt="2019-07-22T15:27:47.606" v="1191" actId="478"/>
          <ac:spMkLst>
            <pc:docMk/>
            <pc:sldMk cId="2537651283" sldId="276"/>
            <ac:spMk id="14" creationId="{CE92E295-EDDC-4E02-A688-6886CA035298}"/>
          </ac:spMkLst>
        </pc:spChg>
        <pc:spChg chg="add del">
          <ac:chgData name="Patricia Elliott" userId="e01bbba9a942c3e2" providerId="LiveId" clId="{B01AC0CE-3364-4315-93B8-C35615E11598}" dt="2019-07-22T15:24:27.914" v="1186" actId="478"/>
          <ac:spMkLst>
            <pc:docMk/>
            <pc:sldMk cId="2537651283" sldId="276"/>
            <ac:spMk id="21" creationId="{A2C257B9-ADD9-463F-A3D3-92EEF9669CA5}"/>
          </ac:spMkLst>
        </pc:spChg>
        <pc:spChg chg="add del">
          <ac:chgData name="Patricia Elliott" userId="e01bbba9a942c3e2" providerId="LiveId" clId="{B01AC0CE-3364-4315-93B8-C35615E11598}" dt="2019-07-22T15:24:29.963" v="1187" actId="478"/>
          <ac:spMkLst>
            <pc:docMk/>
            <pc:sldMk cId="2537651283" sldId="276"/>
            <ac:spMk id="22" creationId="{FFAC4AD4-56E7-4C50-9447-015A2A4C5C16}"/>
          </ac:spMkLst>
        </pc:spChg>
        <pc:cxnChg chg="del">
          <ac:chgData name="Patricia Elliott" userId="e01bbba9a942c3e2" providerId="LiveId" clId="{B01AC0CE-3364-4315-93B8-C35615E11598}" dt="2019-07-22T15:41:31.646" v="1652" actId="478"/>
          <ac:cxnSpMkLst>
            <pc:docMk/>
            <pc:sldMk cId="2537651283" sldId="276"/>
            <ac:cxnSpMk id="7" creationId="{673CABCD-919E-46F4-BE69-945407A0E2EB}"/>
          </ac:cxnSpMkLst>
        </pc:cxnChg>
        <pc:cxnChg chg="del">
          <ac:chgData name="Patricia Elliott" userId="e01bbba9a942c3e2" providerId="LiveId" clId="{B01AC0CE-3364-4315-93B8-C35615E11598}" dt="2019-07-22T15:41:33.121" v="1654" actId="478"/>
          <ac:cxnSpMkLst>
            <pc:docMk/>
            <pc:sldMk cId="2537651283" sldId="276"/>
            <ac:cxnSpMk id="8" creationId="{6948C774-4058-4517-AC37-95BFCCFBF4F2}"/>
          </ac:cxnSpMkLst>
        </pc:cxnChg>
        <pc:cxnChg chg="del">
          <ac:chgData name="Patricia Elliott" userId="e01bbba9a942c3e2" providerId="LiveId" clId="{B01AC0CE-3364-4315-93B8-C35615E11598}" dt="2019-07-22T15:41:32.451" v="1653" actId="478"/>
          <ac:cxnSpMkLst>
            <pc:docMk/>
            <pc:sldMk cId="2537651283" sldId="276"/>
            <ac:cxnSpMk id="10" creationId="{9B67C3B0-3FAF-4EEE-8C86-CC74BACA72C3}"/>
          </ac:cxnSpMkLst>
        </pc:cxnChg>
        <pc:cxnChg chg="del mod">
          <ac:chgData name="Patricia Elliott" userId="e01bbba9a942c3e2" providerId="LiveId" clId="{B01AC0CE-3364-4315-93B8-C35615E11598}" dt="2019-07-22T15:41:33.921" v="1655" actId="478"/>
          <ac:cxnSpMkLst>
            <pc:docMk/>
            <pc:sldMk cId="2537651283" sldId="276"/>
            <ac:cxnSpMk id="15" creationId="{752D0773-E221-4629-9552-630458DFCBE0}"/>
          </ac:cxnSpMkLst>
        </pc:cxnChg>
        <pc:cxnChg chg="del">
          <ac:chgData name="Patricia Elliott" userId="e01bbba9a942c3e2" providerId="LiveId" clId="{B01AC0CE-3364-4315-93B8-C35615E11598}" dt="2019-07-22T15:24:24.834" v="1184" actId="478"/>
          <ac:cxnSpMkLst>
            <pc:docMk/>
            <pc:sldMk cId="2537651283" sldId="276"/>
            <ac:cxnSpMk id="23" creationId="{DF25B15A-B98D-411D-B9F7-CAC869950741}"/>
          </ac:cxnSpMkLst>
        </pc:cxnChg>
        <pc:cxnChg chg="del">
          <ac:chgData name="Patricia Elliott" userId="e01bbba9a942c3e2" providerId="LiveId" clId="{B01AC0CE-3364-4315-93B8-C35615E11598}" dt="2019-07-22T15:24:26.059" v="1185" actId="478"/>
          <ac:cxnSpMkLst>
            <pc:docMk/>
            <pc:sldMk cId="2537651283" sldId="276"/>
            <ac:cxnSpMk id="24" creationId="{53294B73-14F6-43A1-9399-22318D52B08D}"/>
          </ac:cxnSpMkLst>
        </pc:cxnChg>
      </pc:sldChg>
      <pc:sldChg chg="modSp">
        <pc:chgData name="Patricia Elliott" userId="e01bbba9a942c3e2" providerId="LiveId" clId="{B01AC0CE-3364-4315-93B8-C35615E11598}" dt="2019-07-22T17:46:50.598" v="3448" actId="20577"/>
        <pc:sldMkLst>
          <pc:docMk/>
          <pc:sldMk cId="2149098609" sldId="277"/>
        </pc:sldMkLst>
        <pc:spChg chg="mod">
          <ac:chgData name="Patricia Elliott" userId="e01bbba9a942c3e2" providerId="LiveId" clId="{B01AC0CE-3364-4315-93B8-C35615E11598}" dt="2019-07-22T15:58:34.659" v="2446" actId="20577"/>
          <ac:spMkLst>
            <pc:docMk/>
            <pc:sldMk cId="2149098609" sldId="277"/>
            <ac:spMk id="2" creationId="{B78DC03B-FFB4-427C-B3A2-EDF69C619A74}"/>
          </ac:spMkLst>
        </pc:spChg>
        <pc:spChg chg="mod">
          <ac:chgData name="Patricia Elliott" userId="e01bbba9a942c3e2" providerId="LiveId" clId="{B01AC0CE-3364-4315-93B8-C35615E11598}" dt="2019-07-22T17:46:50.598" v="3448" actId="20577"/>
          <ac:spMkLst>
            <pc:docMk/>
            <pc:sldMk cId="2149098609" sldId="277"/>
            <ac:spMk id="3" creationId="{91333F65-9864-425E-B07F-445ADE7F9229}"/>
          </ac:spMkLst>
        </pc:spChg>
      </pc:sldChg>
      <pc:sldChg chg="modSp">
        <pc:chgData name="Patricia Elliott" userId="e01bbba9a942c3e2" providerId="LiveId" clId="{B01AC0CE-3364-4315-93B8-C35615E11598}" dt="2019-07-22T17:48:02.401" v="3454" actId="20577"/>
        <pc:sldMkLst>
          <pc:docMk/>
          <pc:sldMk cId="889716195" sldId="278"/>
        </pc:sldMkLst>
        <pc:spChg chg="mod">
          <ac:chgData name="Patricia Elliott" userId="e01bbba9a942c3e2" providerId="LiveId" clId="{B01AC0CE-3364-4315-93B8-C35615E11598}" dt="2019-07-22T16:43:02.121" v="2461" actId="207"/>
          <ac:spMkLst>
            <pc:docMk/>
            <pc:sldMk cId="889716195" sldId="278"/>
            <ac:spMk id="2" creationId="{8EA2D4AD-F108-40E3-A2B8-BC188A089BC0}"/>
          </ac:spMkLst>
        </pc:spChg>
        <pc:spChg chg="mod">
          <ac:chgData name="Patricia Elliott" userId="e01bbba9a942c3e2" providerId="LiveId" clId="{B01AC0CE-3364-4315-93B8-C35615E11598}" dt="2019-07-22T17:47:45.271" v="3450" actId="255"/>
          <ac:spMkLst>
            <pc:docMk/>
            <pc:sldMk cId="889716195" sldId="278"/>
            <ac:spMk id="3" creationId="{0C339553-BFF4-41F8-976B-5885AF6D9A88}"/>
          </ac:spMkLst>
        </pc:spChg>
        <pc:spChg chg="mod">
          <ac:chgData name="Patricia Elliott" userId="e01bbba9a942c3e2" providerId="LiveId" clId="{B01AC0CE-3364-4315-93B8-C35615E11598}" dt="2019-07-22T17:48:02.401" v="3454" actId="20577"/>
          <ac:spMkLst>
            <pc:docMk/>
            <pc:sldMk cId="889716195" sldId="278"/>
            <ac:spMk id="4" creationId="{3766A653-A8D5-49D5-AF59-1697143CF02B}"/>
          </ac:spMkLst>
        </pc:spChg>
      </pc:sldChg>
      <pc:sldChg chg="modSp">
        <pc:chgData name="Patricia Elliott" userId="e01bbba9a942c3e2" providerId="LiveId" clId="{B01AC0CE-3364-4315-93B8-C35615E11598}" dt="2019-07-22T18:54:17.409" v="3457" actId="20577"/>
        <pc:sldMkLst>
          <pc:docMk/>
          <pc:sldMk cId="1508528884" sldId="279"/>
        </pc:sldMkLst>
        <pc:spChg chg="mod">
          <ac:chgData name="Patricia Elliott" userId="e01bbba9a942c3e2" providerId="LiveId" clId="{B01AC0CE-3364-4315-93B8-C35615E11598}" dt="2019-07-22T16:56:48.537" v="2742" actId="207"/>
          <ac:spMkLst>
            <pc:docMk/>
            <pc:sldMk cId="1508528884" sldId="279"/>
            <ac:spMk id="2" creationId="{8EA2D4AD-F108-40E3-A2B8-BC188A089BC0}"/>
          </ac:spMkLst>
        </pc:spChg>
        <pc:spChg chg="mod">
          <ac:chgData name="Patricia Elliott" userId="e01bbba9a942c3e2" providerId="LiveId" clId="{B01AC0CE-3364-4315-93B8-C35615E11598}" dt="2019-07-22T16:57:37.725" v="2748" actId="255"/>
          <ac:spMkLst>
            <pc:docMk/>
            <pc:sldMk cId="1508528884" sldId="279"/>
            <ac:spMk id="3" creationId="{0C339553-BFF4-41F8-976B-5885AF6D9A88}"/>
          </ac:spMkLst>
        </pc:spChg>
        <pc:spChg chg="mod">
          <ac:chgData name="Patricia Elliott" userId="e01bbba9a942c3e2" providerId="LiveId" clId="{B01AC0CE-3364-4315-93B8-C35615E11598}" dt="2019-07-22T18:54:17.409" v="3457" actId="20577"/>
          <ac:spMkLst>
            <pc:docMk/>
            <pc:sldMk cId="1508528884" sldId="279"/>
            <ac:spMk id="4" creationId="{3766A653-A8D5-49D5-AF59-1697143CF02B}"/>
          </ac:spMkLst>
        </pc:spChg>
      </pc:sldChg>
      <pc:sldChg chg="modSp">
        <pc:chgData name="Patricia Elliott" userId="e01bbba9a942c3e2" providerId="LiveId" clId="{B01AC0CE-3364-4315-93B8-C35615E11598}" dt="2019-07-22T17:08:45.689" v="2887" actId="207"/>
        <pc:sldMkLst>
          <pc:docMk/>
          <pc:sldMk cId="531866841" sldId="280"/>
        </pc:sldMkLst>
        <pc:spChg chg="mod">
          <ac:chgData name="Patricia Elliott" userId="e01bbba9a942c3e2" providerId="LiveId" clId="{B01AC0CE-3364-4315-93B8-C35615E11598}" dt="2019-07-22T17:08:45.689" v="2887" actId="207"/>
          <ac:spMkLst>
            <pc:docMk/>
            <pc:sldMk cId="531866841" sldId="280"/>
            <ac:spMk id="2" creationId="{8EA2D4AD-F108-40E3-A2B8-BC188A089BC0}"/>
          </ac:spMkLst>
        </pc:spChg>
        <pc:spChg chg="mod">
          <ac:chgData name="Patricia Elliott" userId="e01bbba9a942c3e2" providerId="LiveId" clId="{B01AC0CE-3364-4315-93B8-C35615E11598}" dt="2019-07-22T17:05:24.738" v="2854" actId="5793"/>
          <ac:spMkLst>
            <pc:docMk/>
            <pc:sldMk cId="531866841" sldId="280"/>
            <ac:spMk id="3" creationId="{0C339553-BFF4-41F8-976B-5885AF6D9A88}"/>
          </ac:spMkLst>
        </pc:spChg>
        <pc:spChg chg="mod">
          <ac:chgData name="Patricia Elliott" userId="e01bbba9a942c3e2" providerId="LiveId" clId="{B01AC0CE-3364-4315-93B8-C35615E11598}" dt="2019-07-22T17:08:37.942" v="2886" actId="1076"/>
          <ac:spMkLst>
            <pc:docMk/>
            <pc:sldMk cId="531866841" sldId="280"/>
            <ac:spMk id="4" creationId="{3766A653-A8D5-49D5-AF59-1697143CF02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DDACE2-E21C-4EE5-B49F-B038A39DA581}" type="datetimeFigureOut">
              <a:rPr lang="en-US" smtClean="0"/>
              <a:t>7/24/2019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B77711-8FF9-4EB4-B3F0-06D2697A85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368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B77711-8FF9-4EB4-B3F0-06D2697A859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676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B77711-8FF9-4EB4-B3F0-06D2697A8592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881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B77711-8FF9-4EB4-B3F0-06D2697A8592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881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E056B-7FE8-4974-85E0-512C8D3D0735}" type="datetime1">
              <a:rPr lang="en-US" smtClean="0"/>
              <a:t>7/24/2019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0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42AA1-A35A-4DCE-A344-082F17558AD1}" type="datetime1">
              <a:rPr lang="en-US" smtClean="0"/>
              <a:t>7/24/2019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789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4118-14C4-40DE-A124-E069B26DFF3F}" type="datetime1">
              <a:rPr lang="en-US" smtClean="0"/>
              <a:t>7/24/2019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504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93E61-0157-4FF3-AF66-4A143B1DE0B3}" type="datetime1">
              <a:rPr lang="en-US" smtClean="0"/>
              <a:t>7/24/2019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268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F3F50-CD34-45D0-9493-74989023FBF4}" type="datetime1">
              <a:rPr lang="en-US" smtClean="0"/>
              <a:t>7/24/2019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766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DA4F5-DC4B-4C93-A87B-18367933B860}" type="datetime1">
              <a:rPr lang="en-US" smtClean="0"/>
              <a:t>7/24/2019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80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7A779-18E1-4303-A7DC-B2DC5368AC98}" type="datetime1">
              <a:rPr lang="en-US" smtClean="0"/>
              <a:t>7/24/2019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120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C3619-668A-4C35-ABBF-D2165F295593}" type="datetime1">
              <a:rPr lang="en-US" smtClean="0"/>
              <a:t>7/24/2019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293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1ECA-D591-4307-B5A1-81854C2986F6}" type="datetime1">
              <a:rPr lang="en-US" smtClean="0"/>
              <a:t>7/24/2019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458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E8F79-4C21-4FE1-AB24-397B338C10D6}" type="datetime1">
              <a:rPr lang="en-US" smtClean="0"/>
              <a:t>7/24/2019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459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C38BF-CE04-4BA5-8233-9BA9AD91E70A}" type="datetime1">
              <a:rPr lang="en-US" smtClean="0"/>
              <a:t>7/24/2019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908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9BD8E-D370-418C-B46C-0C85284D0251}" type="datetime1">
              <a:rPr lang="en-US" smtClean="0"/>
              <a:t>7/24/2019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D7035-AAAF-4940-AF13-4472E6F3D7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841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C8942-FD7B-4295-B9AF-4B0E137B7B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en-US" sz="5400" b="1" i="1" dirty="0"/>
              <a:t>Legal</a:t>
            </a:r>
            <a:r>
              <a:rPr lang="en-US" sz="5400" b="1" dirty="0"/>
              <a:t> </a:t>
            </a:r>
            <a:r>
              <a:rPr lang="en-US" sz="5400" b="1" i="1" dirty="0"/>
              <a:t>Preparedness Toolkit Project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949E74-E979-42D1-A039-03A5586F1C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Revision Plan – Group 2</a:t>
            </a:r>
          </a:p>
          <a:p>
            <a:r>
              <a:rPr lang="en-US" sz="4800" dirty="0"/>
              <a:t>July 22, 2019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EA555F-88B7-4240-8569-C4454D06E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9431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02E48-3593-48DE-8164-C82D948F1A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en-US" dirty="0"/>
              <a:t>PH &amp; Information Sharing Toolkit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5C663E-5BEB-4ECC-9592-5D51F77AF5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anchor="ctr">
            <a:normAutofit/>
          </a:bodyPr>
          <a:lstStyle/>
          <a:p>
            <a:r>
              <a:rPr lang="en-US" sz="4800" dirty="0"/>
              <a:t>Summary of Revisions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A34E40-5992-4FBB-A6B6-2EFCE81AE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347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9A2C8-DD74-45F8-B9FB-48BCB7B3A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7990"/>
          </a:xfrm>
          <a:solidFill>
            <a:srgbClr val="F5F7D7"/>
          </a:solidFill>
        </p:spPr>
        <p:txBody>
          <a:bodyPr>
            <a:normAutofit/>
          </a:bodyPr>
          <a:lstStyle/>
          <a:p>
            <a:r>
              <a:rPr lang="en-US" sz="4000" b="1" i="1" dirty="0"/>
              <a:t>Refresher: </a:t>
            </a:r>
            <a:r>
              <a:rPr lang="en-US" sz="4000" b="1" dirty="0"/>
              <a:t>Current PH &amp; Info Sharing Documents</a:t>
            </a:r>
            <a:endParaRPr lang="en-US" sz="4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BEC7D6-375E-45A1-B97D-207BB7D37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11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57C92D8-4055-4E88-A316-76FB916877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0020326"/>
              </p:ext>
            </p:extLst>
          </p:nvPr>
        </p:nvGraphicFramePr>
        <p:xfrm>
          <a:off x="767366" y="1497768"/>
          <a:ext cx="10440265" cy="494962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879242">
                  <a:extLst>
                    <a:ext uri="{9D8B030D-6E8A-4147-A177-3AD203B41FA5}">
                      <a16:colId xmlns:a16="http://schemas.microsoft.com/office/drawing/2014/main" val="1299751526"/>
                    </a:ext>
                  </a:extLst>
                </a:gridCol>
                <a:gridCol w="8561023">
                  <a:extLst>
                    <a:ext uri="{9D8B030D-6E8A-4147-A177-3AD203B41FA5}">
                      <a16:colId xmlns:a16="http://schemas.microsoft.com/office/drawing/2014/main" val="2626485277"/>
                    </a:ext>
                  </a:extLst>
                </a:gridCol>
              </a:tblGrid>
              <a:tr h="44852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Executive Overviews / Summaries</a:t>
                      </a:r>
                      <a:endParaRPr lang="en-US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700" dirty="0">
                          <a:effectLst/>
                        </a:rPr>
                        <a:t>Public Health and Employee Information (1 </a:t>
                      </a:r>
                      <a:r>
                        <a:rPr lang="en-US" sz="1700" dirty="0" err="1">
                          <a:effectLst/>
                        </a:rPr>
                        <a:t>pg</a:t>
                      </a:r>
                      <a:r>
                        <a:rPr lang="en-US" sz="1700" dirty="0">
                          <a:effectLst/>
                        </a:rPr>
                        <a:t>)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700" dirty="0">
                          <a:effectLst/>
                        </a:rPr>
                        <a:t>Public Health and Information Sharing Key Issues (1 </a:t>
                      </a:r>
                      <a:r>
                        <a:rPr lang="en-US" sz="1700" dirty="0" err="1">
                          <a:effectLst/>
                        </a:rPr>
                        <a:t>pg</a:t>
                      </a:r>
                      <a:r>
                        <a:rPr lang="en-US" sz="1700" dirty="0">
                          <a:effectLst/>
                        </a:rPr>
                        <a:t>)</a:t>
                      </a:r>
                      <a:endParaRPr lang="en-US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23449944"/>
                  </a:ext>
                </a:extLst>
              </a:tr>
              <a:tr h="59068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Fact Sheets</a:t>
                      </a:r>
                      <a:endParaRPr lang="en-US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700" dirty="0">
                          <a:effectLst/>
                        </a:rPr>
                        <a:t>Americans with Disabilities Act (4 </a:t>
                      </a:r>
                      <a:r>
                        <a:rPr lang="en-US" sz="1700" dirty="0" err="1">
                          <a:effectLst/>
                        </a:rPr>
                        <a:t>pgs</a:t>
                      </a:r>
                      <a:r>
                        <a:rPr lang="en-US" sz="1700" dirty="0">
                          <a:effectLst/>
                        </a:rPr>
                        <a:t>)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700" dirty="0">
                          <a:effectLst/>
                        </a:rPr>
                        <a:t>Public Health Legal Authorities to Collect, Use, Share, and Protect Information (4 </a:t>
                      </a:r>
                      <a:r>
                        <a:rPr lang="en-US" sz="1700" dirty="0" err="1">
                          <a:effectLst/>
                        </a:rPr>
                        <a:t>pgs</a:t>
                      </a:r>
                      <a:r>
                        <a:rPr lang="en-US" sz="1700" dirty="0">
                          <a:effectLst/>
                        </a:rPr>
                        <a:t>)</a:t>
                      </a:r>
                      <a:endParaRPr lang="en-US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4645718"/>
                  </a:ext>
                </a:extLst>
              </a:tr>
              <a:tr h="107462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Issue Briefs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700" dirty="0">
                          <a:effectLst/>
                        </a:rPr>
                        <a:t>Authorities/Limitations in Sharing Information Between PH Agencies &amp; Law Enforcement (16 </a:t>
                      </a:r>
                      <a:r>
                        <a:rPr lang="en-US" sz="1700" dirty="0" err="1">
                          <a:effectLst/>
                        </a:rPr>
                        <a:t>pgs</a:t>
                      </a:r>
                      <a:r>
                        <a:rPr lang="en-US" sz="1700" dirty="0">
                          <a:effectLst/>
                        </a:rPr>
                        <a:t>)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700" dirty="0">
                          <a:effectLst/>
                        </a:rPr>
                        <a:t>Public Health Agencies as Employers: Obtaining and Using Employee Health Information for Preparedness Planning and Response (8 </a:t>
                      </a:r>
                      <a:r>
                        <a:rPr lang="en-US" sz="1700" dirty="0" err="1">
                          <a:effectLst/>
                        </a:rPr>
                        <a:t>pgs</a:t>
                      </a:r>
                      <a:r>
                        <a:rPr lang="en-US" sz="1700" dirty="0">
                          <a:effectLst/>
                        </a:rPr>
                        <a:t>)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700" dirty="0">
                          <a:effectLst/>
                        </a:rPr>
                        <a:t>Public Health Collection, Use, Sharing, and Protection of Information (18 </a:t>
                      </a:r>
                      <a:r>
                        <a:rPr lang="en-US" sz="1700" dirty="0" err="1">
                          <a:effectLst/>
                        </a:rPr>
                        <a:t>pgs</a:t>
                      </a:r>
                      <a:r>
                        <a:rPr lang="en-US" sz="1700" dirty="0">
                          <a:effectLst/>
                        </a:rPr>
                        <a:t>)</a:t>
                      </a:r>
                      <a:endParaRPr lang="en-US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675687"/>
                  </a:ext>
                </a:extLst>
              </a:tr>
              <a:tr h="77373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State Analysis Guides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700" dirty="0">
                          <a:effectLst/>
                        </a:rPr>
                        <a:t>Public Health and Employee Information (3 </a:t>
                      </a:r>
                      <a:r>
                        <a:rPr lang="en-US" sz="1700" dirty="0" err="1">
                          <a:effectLst/>
                        </a:rPr>
                        <a:t>pgs</a:t>
                      </a:r>
                      <a:r>
                        <a:rPr lang="en-US" sz="1700" dirty="0">
                          <a:effectLst/>
                        </a:rPr>
                        <a:t>)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700" dirty="0">
                          <a:effectLst/>
                        </a:rPr>
                        <a:t>Public Health Authorities and Information Sharing (3 </a:t>
                      </a:r>
                      <a:r>
                        <a:rPr lang="en-US" sz="1700" dirty="0" err="1">
                          <a:effectLst/>
                        </a:rPr>
                        <a:t>pgs</a:t>
                      </a:r>
                      <a:r>
                        <a:rPr lang="en-US" sz="1700" dirty="0">
                          <a:effectLst/>
                        </a:rPr>
                        <a:t>)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700" dirty="0">
                          <a:effectLst/>
                        </a:rPr>
                        <a:t>Public Health Information Sharing with Law Enforcement (5 </a:t>
                      </a:r>
                      <a:r>
                        <a:rPr lang="en-US" sz="1700" dirty="0" err="1">
                          <a:effectLst/>
                        </a:rPr>
                        <a:t>pgs</a:t>
                      </a:r>
                      <a:r>
                        <a:rPr lang="en-US" sz="1700" dirty="0">
                          <a:effectLst/>
                        </a:rPr>
                        <a:t>)</a:t>
                      </a:r>
                      <a:endParaRPr lang="en-US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0668890"/>
                  </a:ext>
                </a:extLst>
              </a:tr>
              <a:tr h="4363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Current Issues &amp; Updates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200"/>
                        </a:spcAft>
                      </a:pPr>
                      <a:r>
                        <a:rPr lang="en-US" sz="1700" dirty="0">
                          <a:effectLst/>
                        </a:rPr>
                        <a:t>0 documents</a:t>
                      </a:r>
                      <a:endParaRPr lang="en-US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6861470"/>
                  </a:ext>
                </a:extLst>
              </a:tr>
              <a:tr h="3711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Supplemental Materials</a:t>
                      </a:r>
                      <a:endParaRPr lang="en-US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200"/>
                        </a:spcAft>
                      </a:pPr>
                      <a:r>
                        <a:rPr lang="en-US" sz="1700" dirty="0">
                          <a:effectLst/>
                        </a:rPr>
                        <a:t>1 document (11 </a:t>
                      </a:r>
                      <a:r>
                        <a:rPr lang="en-US" sz="1700" dirty="0" err="1">
                          <a:effectLst/>
                        </a:rPr>
                        <a:t>pgs</a:t>
                      </a:r>
                      <a:r>
                        <a:rPr lang="en-US" sz="1700" dirty="0">
                          <a:effectLst/>
                        </a:rPr>
                        <a:t>)</a:t>
                      </a:r>
                      <a:endParaRPr lang="en-US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0871280"/>
                  </a:ext>
                </a:extLst>
              </a:tr>
              <a:tr h="371142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Documents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200"/>
                        </a:spcAft>
                      </a:pPr>
                      <a:r>
                        <a:rPr lang="en-US" sz="17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(11)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102653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03586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DC03B-FFB4-427C-B3A2-EDF69C619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33475"/>
          </a:xfrm>
          <a:solidFill>
            <a:srgbClr val="F5F7D7"/>
          </a:solidFill>
        </p:spPr>
        <p:txBody>
          <a:bodyPr>
            <a:normAutofit/>
          </a:bodyPr>
          <a:lstStyle/>
          <a:p>
            <a:r>
              <a:rPr lang="en-US" sz="4000" b="1" dirty="0"/>
              <a:t>PH &amp; Info Sharing Toolkit – Overview of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333F65-9864-425E-B07F-445ADE7F9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4800"/>
            <a:ext cx="10515600" cy="4918075"/>
          </a:xfrm>
        </p:spPr>
        <p:txBody>
          <a:bodyPr>
            <a:normAutofit/>
          </a:bodyPr>
          <a:lstStyle/>
          <a:p>
            <a:pPr>
              <a:spcAft>
                <a:spcPts val="300"/>
              </a:spcAft>
            </a:pPr>
            <a:r>
              <a:rPr lang="en-US" dirty="0"/>
              <a:t>Focus on the three facets of issue: (1) PH authorities to collect, etc.; (2) sharing information with law enforcement; and (3) PH agency as employer</a:t>
            </a:r>
          </a:p>
          <a:p>
            <a:pPr>
              <a:spcAft>
                <a:spcPts val="300"/>
              </a:spcAft>
            </a:pPr>
            <a:r>
              <a:rPr lang="en-US" dirty="0"/>
              <a:t>Eliminate/combine existing executive overviews and one fact sheet into a new Executive Summary document</a:t>
            </a:r>
          </a:p>
          <a:p>
            <a:pPr>
              <a:spcAft>
                <a:spcPts val="300"/>
              </a:spcAft>
            </a:pPr>
            <a:r>
              <a:rPr lang="en-US" dirty="0"/>
              <a:t>Streamline/reorganize existing three issue briefs</a:t>
            </a:r>
          </a:p>
          <a:p>
            <a:pPr>
              <a:spcAft>
                <a:spcPts val="300"/>
              </a:spcAft>
            </a:pPr>
            <a:r>
              <a:rPr lang="en-US" dirty="0"/>
              <a:t>Expand/create stand alone issue briefs on: ADA, FERPA, HIPPA Privacy Rule</a:t>
            </a:r>
          </a:p>
          <a:p>
            <a:pPr>
              <a:spcAft>
                <a:spcPts val="300"/>
              </a:spcAft>
            </a:pPr>
            <a:r>
              <a:rPr lang="en-US" dirty="0"/>
              <a:t>Create three new Practice Guides from existing state analysis guides and “practice notes” sections in current fact sheets and issue briefs</a:t>
            </a:r>
            <a:endParaRPr lang="en-US" sz="3200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4B993D-A850-4F26-A981-545F6F222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367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2D4AD-F108-40E3-A2B8-BC188A089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64052"/>
          </a:xfrm>
          <a:solidFill>
            <a:srgbClr val="F5F7D7"/>
          </a:solidFill>
        </p:spPr>
        <p:txBody>
          <a:bodyPr/>
          <a:lstStyle/>
          <a:p>
            <a:r>
              <a:rPr lang="en-US" b="1" dirty="0"/>
              <a:t>Revised Documents – Executive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339553-BFF4-41F8-976B-5885AF6D9A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34672"/>
            <a:ext cx="5181600" cy="4604240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3200" b="1" dirty="0"/>
              <a:t>Current </a:t>
            </a:r>
            <a:endParaRPr lang="en-US" sz="3200" dirty="0"/>
          </a:p>
          <a:p>
            <a:pPr marL="0" marR="0" lv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n-US" sz="3200" u="sng" dirty="0"/>
              <a:t>Executive Overviews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600" dirty="0"/>
              <a:t>Public Health and Employee Information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lang="en-US" sz="2600" dirty="0"/>
              <a:t>Public Health and Information Sharing Key Issues</a:t>
            </a:r>
            <a:br>
              <a:rPr lang="en-US" sz="3200" dirty="0"/>
            </a:br>
            <a:br>
              <a:rPr lang="en-US" sz="3200" dirty="0"/>
            </a:br>
            <a:endParaRPr lang="en-US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66A653-A8D5-49D5-AF59-1697143CF0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6144" y="1884222"/>
            <a:ext cx="5181600" cy="231632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/>
              <a:t>Revised </a:t>
            </a:r>
          </a:p>
          <a:p>
            <a:pPr marL="0" indent="0">
              <a:buNone/>
            </a:pPr>
            <a:r>
              <a:rPr lang="en-US" sz="3200" u="sng" dirty="0"/>
              <a:t>Executive Summary</a:t>
            </a:r>
          </a:p>
          <a:p>
            <a:r>
              <a:rPr lang="en-US" sz="2600" dirty="0"/>
              <a:t>Public Health and Information Sharing</a:t>
            </a:r>
          </a:p>
          <a:p>
            <a:pPr lvl="1"/>
            <a:r>
              <a:rPr lang="en-US" sz="2600" dirty="0"/>
              <a:t>PH authority to collect, use, share, and protect information</a:t>
            </a:r>
          </a:p>
          <a:p>
            <a:pPr lvl="1"/>
            <a:r>
              <a:rPr lang="en-US" sz="2600" dirty="0"/>
              <a:t>PH and law enforcement sharing information</a:t>
            </a:r>
          </a:p>
          <a:p>
            <a:pPr lvl="1"/>
            <a:r>
              <a:rPr lang="en-US" sz="2600" dirty="0"/>
              <a:t>PH collection and use of information as an employer</a:t>
            </a:r>
            <a:br>
              <a:rPr lang="en-US" sz="2800" dirty="0"/>
            </a:br>
            <a:br>
              <a:rPr lang="en-US" sz="2800" dirty="0"/>
            </a:br>
            <a:br>
              <a:rPr lang="en-US" sz="2800" dirty="0"/>
            </a:br>
            <a:endParaRPr lang="en-US" sz="2800" dirty="0"/>
          </a:p>
          <a:p>
            <a:pPr marL="0" indent="0">
              <a:buNone/>
            </a:pPr>
            <a:br>
              <a:rPr lang="en-US" sz="3200" dirty="0"/>
            </a:br>
            <a:br>
              <a:rPr lang="en-US" sz="3200" dirty="0"/>
            </a:br>
            <a:endParaRPr lang="en-US" sz="3200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C054B4-F8C1-41BB-8E97-1746CF73B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0930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2D4AD-F108-40E3-A2B8-BC188A089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7461"/>
          </a:xfrm>
          <a:solidFill>
            <a:srgbClr val="F5F7D7"/>
          </a:solidFill>
        </p:spPr>
        <p:txBody>
          <a:bodyPr>
            <a:normAutofit fontScale="90000"/>
          </a:bodyPr>
          <a:lstStyle/>
          <a:p>
            <a:r>
              <a:rPr lang="en-US" b="1" dirty="0"/>
              <a:t>Revised Documents - PH Authority to Collect, etc.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339553-BFF4-41F8-976B-5885AF6D9A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47727"/>
            <a:ext cx="5181600" cy="4972013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3200" b="1" dirty="0"/>
              <a:t>Current </a:t>
            </a:r>
          </a:p>
          <a:p>
            <a:pPr marL="0" marR="0" lv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n-US" sz="2400" u="sng" dirty="0"/>
              <a:t>Fact Sheets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2400" dirty="0">
                <a:solidFill>
                  <a:prstClr val="black"/>
                </a:solidFill>
              </a:rPr>
              <a:t>Public Health Legal Authorities to Collect, Use, Share, and Protect Information </a:t>
            </a:r>
            <a:endParaRPr lang="en-US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2600"/>
              </a:lnSpc>
              <a:spcBef>
                <a:spcPts val="600"/>
              </a:spcBef>
              <a:buNone/>
            </a:pPr>
            <a:r>
              <a:rPr lang="en-US" sz="2400" u="sng" dirty="0"/>
              <a:t>Issue Briefs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2400" dirty="0">
                <a:solidFill>
                  <a:prstClr val="black"/>
                </a:solidFill>
              </a:rPr>
              <a:t>Public Health Collection, Use, Sharing, and Protection of Information </a:t>
            </a:r>
            <a:endParaRPr lang="en-US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2600"/>
              </a:lnSpc>
              <a:spcBef>
                <a:spcPts val="600"/>
              </a:spcBef>
              <a:buNone/>
            </a:pPr>
            <a:endParaRPr lang="en-US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66A653-A8D5-49D5-AF59-1697143CF0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7240" y="1647727"/>
            <a:ext cx="5181600" cy="51265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/>
              <a:t>Revised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u="sng" dirty="0"/>
              <a:t>Issue Briefs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PH Authority to Collect, Use, Share, and Protect Information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HIPPA Privacy Rule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FERPA</a:t>
            </a:r>
          </a:p>
          <a:p>
            <a:pPr marL="0" indent="0">
              <a:spcBef>
                <a:spcPts val="600"/>
              </a:spcBef>
              <a:buNone/>
            </a:pPr>
            <a:endParaRPr lang="en-US" sz="2000" dirty="0"/>
          </a:p>
          <a:p>
            <a:pPr marL="0" indent="0">
              <a:spcBef>
                <a:spcPts val="600"/>
              </a:spcBef>
              <a:buNone/>
            </a:pP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endParaRPr lang="en-US" sz="3600" dirty="0"/>
          </a:p>
          <a:p>
            <a:pPr marL="0" indent="0">
              <a:buNone/>
            </a:pPr>
            <a:br>
              <a:rPr lang="en-US" sz="3200" dirty="0"/>
            </a:br>
            <a:br>
              <a:rPr lang="en-US" sz="3200" dirty="0"/>
            </a:br>
            <a:endParaRPr lang="en-US" sz="3200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C054B4-F8C1-41BB-8E97-1746CF73B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4976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2D4AD-F108-40E3-A2B8-BC188A089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7461"/>
          </a:xfrm>
          <a:solidFill>
            <a:srgbClr val="F5F7D7"/>
          </a:solidFill>
        </p:spPr>
        <p:txBody>
          <a:bodyPr>
            <a:normAutofit fontScale="90000"/>
          </a:bodyPr>
          <a:lstStyle/>
          <a:p>
            <a:r>
              <a:rPr lang="en-US" b="1" dirty="0"/>
              <a:t>Revised Documents - PH and Law Enforcement, etc</a:t>
            </a:r>
            <a:r>
              <a:rPr lang="en-US" dirty="0"/>
              <a:t>. 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339553-BFF4-41F8-976B-5885AF6D9A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47727"/>
            <a:ext cx="5181600" cy="4972013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3200" b="1" dirty="0"/>
              <a:t>Current </a:t>
            </a:r>
          </a:p>
          <a:p>
            <a:pPr marL="0" indent="0">
              <a:lnSpc>
                <a:spcPts val="2600"/>
              </a:lnSpc>
              <a:spcBef>
                <a:spcPts val="600"/>
              </a:spcBef>
              <a:buNone/>
            </a:pPr>
            <a:r>
              <a:rPr lang="en-US" sz="2400" u="sng" dirty="0"/>
              <a:t>Issue Briefs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2400" dirty="0">
                <a:solidFill>
                  <a:prstClr val="black"/>
                </a:solidFill>
              </a:rPr>
              <a:t>Authorities/Limitations in Sharing Information Between PH Agencies &amp; Law Enforcement </a:t>
            </a:r>
          </a:p>
          <a:p>
            <a:pPr marL="0" indent="0">
              <a:lnSpc>
                <a:spcPts val="2600"/>
              </a:lnSpc>
              <a:spcBef>
                <a:spcPts val="600"/>
              </a:spcBef>
              <a:buNone/>
            </a:pPr>
            <a:endParaRPr lang="en-US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66A653-A8D5-49D5-AF59-1697143CF0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7240" y="1647727"/>
            <a:ext cx="5181600" cy="51265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/>
              <a:t>Revised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u="sng" dirty="0"/>
              <a:t>Issue Briefs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PH and Law Enforcement Sharing Information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HIPPA Privacy Rule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FERPA</a:t>
            </a:r>
          </a:p>
          <a:p>
            <a:pPr marL="0" indent="0">
              <a:spcBef>
                <a:spcPts val="600"/>
              </a:spcBef>
              <a:buNone/>
            </a:pPr>
            <a:endParaRPr lang="en-US" sz="2000" dirty="0"/>
          </a:p>
          <a:p>
            <a:pPr marL="0" indent="0">
              <a:spcBef>
                <a:spcPts val="600"/>
              </a:spcBef>
              <a:buNone/>
            </a:pP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endParaRPr lang="en-US" sz="3600" dirty="0"/>
          </a:p>
          <a:p>
            <a:pPr marL="0" indent="0">
              <a:buNone/>
            </a:pPr>
            <a:br>
              <a:rPr lang="en-US" sz="3200" dirty="0"/>
            </a:br>
            <a:br>
              <a:rPr lang="en-US" sz="3200" dirty="0"/>
            </a:br>
            <a:endParaRPr lang="en-US" sz="3200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C054B4-F8C1-41BB-8E97-1746CF73B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913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2D4AD-F108-40E3-A2B8-BC188A089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7461"/>
          </a:xfrm>
          <a:solidFill>
            <a:srgbClr val="F5F7D7"/>
          </a:solidFill>
        </p:spPr>
        <p:txBody>
          <a:bodyPr/>
          <a:lstStyle/>
          <a:p>
            <a:r>
              <a:rPr lang="en-US" b="1" dirty="0"/>
              <a:t>Revised Documents – PH as Employer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339553-BFF4-41F8-976B-5885AF6D9A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47727"/>
            <a:ext cx="5181600" cy="4972013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3200" b="1" dirty="0"/>
              <a:t>Current </a:t>
            </a:r>
          </a:p>
          <a:p>
            <a:pPr marL="0" marR="0" lv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n-US" sz="2400" u="sng" dirty="0"/>
              <a:t>Executive Overviews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dirty="0"/>
              <a:t>Public Health and Employee Information</a:t>
            </a:r>
            <a:endParaRPr lang="en-US" sz="2400" u="sng" dirty="0"/>
          </a:p>
          <a:p>
            <a:pPr marL="0" marR="0" lv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n-US" sz="2400" u="sng" dirty="0"/>
              <a:t>Fact Sheets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2400" dirty="0">
                <a:solidFill>
                  <a:prstClr val="black"/>
                </a:solidFill>
              </a:rPr>
              <a:t>Americans with Disabilities Act </a:t>
            </a:r>
          </a:p>
          <a:p>
            <a:pPr marL="0" indent="0">
              <a:lnSpc>
                <a:spcPts val="2600"/>
              </a:lnSpc>
              <a:spcBef>
                <a:spcPts val="600"/>
              </a:spcBef>
              <a:buNone/>
            </a:pPr>
            <a:r>
              <a:rPr lang="en-US" sz="2400" u="sng" dirty="0"/>
              <a:t>Issue Briefs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2400" dirty="0">
                <a:solidFill>
                  <a:prstClr val="black"/>
                </a:solidFill>
              </a:rPr>
              <a:t>Public Health Agencies as Employers: Obtaining and Using Employee Health Information for Preparedness Planning and Response </a:t>
            </a:r>
          </a:p>
          <a:p>
            <a:pPr marL="0" indent="0">
              <a:lnSpc>
                <a:spcPts val="2600"/>
              </a:lnSpc>
              <a:spcBef>
                <a:spcPts val="600"/>
              </a:spcBef>
              <a:buNone/>
            </a:pPr>
            <a:endParaRPr lang="en-US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66A653-A8D5-49D5-AF59-1697143CF0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7240" y="1647727"/>
            <a:ext cx="5181600" cy="51265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/>
              <a:t>Revised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u="sng" dirty="0"/>
              <a:t>Issue Briefs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PH Collection and Use of Information as an Employer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ADA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HIPPA Privacy Rule</a:t>
            </a:r>
          </a:p>
          <a:p>
            <a:pPr marL="0" indent="0">
              <a:spcBef>
                <a:spcPts val="600"/>
              </a:spcBef>
              <a:buNone/>
            </a:pPr>
            <a:endParaRPr lang="en-US" sz="24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2400" u="sng" dirty="0"/>
              <a:t>Other Possible Issue Briefs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OSHA</a:t>
            </a:r>
            <a:br>
              <a:rPr lang="en-US" sz="2400" dirty="0"/>
            </a:br>
            <a:endParaRPr lang="en-US" sz="3600" dirty="0"/>
          </a:p>
          <a:p>
            <a:pPr marL="0" indent="0">
              <a:buNone/>
            </a:pPr>
            <a:br>
              <a:rPr lang="en-US" sz="3200" dirty="0"/>
            </a:br>
            <a:br>
              <a:rPr lang="en-US" sz="3200" dirty="0"/>
            </a:br>
            <a:endParaRPr lang="en-US" sz="3200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C054B4-F8C1-41BB-8E97-1746CF73B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72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2D4AD-F108-40E3-A2B8-BC188A089BC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5F7D7"/>
          </a:solidFill>
        </p:spPr>
        <p:txBody>
          <a:bodyPr/>
          <a:lstStyle/>
          <a:p>
            <a:r>
              <a:rPr lang="en-US" b="1" dirty="0"/>
              <a:t>Revised Documents – Practice Guides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339553-BFF4-41F8-976B-5885AF6D9A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667245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3200" b="1" dirty="0"/>
              <a:t>Current </a:t>
            </a:r>
          </a:p>
          <a:p>
            <a:pPr marL="0" marR="0" lv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n-US" sz="2400" u="sng" dirty="0"/>
              <a:t>Fact Sheets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2400" dirty="0">
                <a:solidFill>
                  <a:prstClr val="black"/>
                </a:solidFill>
              </a:rPr>
              <a:t>“Practice Notes” sections</a:t>
            </a:r>
            <a:endParaRPr lang="en-US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2600"/>
              </a:lnSpc>
              <a:spcBef>
                <a:spcPts val="600"/>
              </a:spcBef>
              <a:buNone/>
            </a:pPr>
            <a:r>
              <a:rPr lang="en-US" sz="2400" u="sng" dirty="0"/>
              <a:t>Issue Briefs</a:t>
            </a:r>
          </a:p>
          <a:p>
            <a:pPr>
              <a:lnSpc>
                <a:spcPts val="2600"/>
              </a:lnSpc>
              <a:spcBef>
                <a:spcPts val="600"/>
              </a:spcBef>
            </a:pPr>
            <a:r>
              <a:rPr lang="en-US" sz="2400" dirty="0">
                <a:solidFill>
                  <a:prstClr val="black"/>
                </a:solidFill>
              </a:rPr>
              <a:t>“Practice Notes” sections</a:t>
            </a:r>
            <a:endParaRPr lang="en-US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2600"/>
              </a:lnSpc>
              <a:spcBef>
                <a:spcPts val="600"/>
              </a:spcBef>
              <a:buNone/>
            </a:pPr>
            <a:r>
              <a:rPr lang="en-US" sz="2400" u="sng" dirty="0"/>
              <a:t>State Analysis Guides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2400" dirty="0">
                <a:solidFill>
                  <a:prstClr val="black"/>
                </a:solidFill>
              </a:rPr>
              <a:t>PH Authorities and Information Sharing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2400" dirty="0">
                <a:solidFill>
                  <a:prstClr val="black"/>
                </a:solidFill>
              </a:rPr>
              <a:t>PH Information Sharing with Law Enforcement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2400" dirty="0">
                <a:solidFill>
                  <a:prstClr val="black"/>
                </a:solidFill>
              </a:rPr>
              <a:t>PH and Employee Information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</a:pPr>
            <a:endParaRPr lang="en-US" sz="17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2600"/>
              </a:lnSpc>
              <a:spcBef>
                <a:spcPts val="600"/>
              </a:spcBef>
              <a:buNone/>
            </a:pPr>
            <a:endParaRPr lang="en-US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66A653-A8D5-49D5-AF59-1697143CF0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7240" y="1818917"/>
            <a:ext cx="5181600" cy="47750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/>
              <a:t>Revised </a:t>
            </a:r>
          </a:p>
          <a:p>
            <a:pPr marL="0" indent="0">
              <a:spcBef>
                <a:spcPts val="600"/>
              </a:spcBef>
              <a:spcAft>
                <a:spcPts val="300"/>
              </a:spcAft>
              <a:buNone/>
            </a:pPr>
            <a:r>
              <a:rPr lang="en-US" sz="2400" u="sng" dirty="0"/>
              <a:t>Practice Guides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400" dirty="0"/>
              <a:t>PH Authorities and Information Sharing 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400" dirty="0"/>
              <a:t>PH Information Sharing with Law Enforcement </a:t>
            </a:r>
          </a:p>
          <a:p>
            <a:pPr marL="342900" marR="0" lvl="0" indent="-342900">
              <a:spcBef>
                <a:spcPts val="0"/>
              </a:spcBef>
              <a:spcAft>
                <a:spcPts val="200"/>
              </a:spcAft>
              <a:buFont typeface="Symbol" panose="05050102010706020507" pitchFamily="18" charset="2"/>
              <a:buChar char=""/>
            </a:pPr>
            <a:r>
              <a:rPr lang="en-US" sz="2400" dirty="0"/>
              <a:t>PH and Employee Information </a:t>
            </a:r>
          </a:p>
          <a:p>
            <a:pPr marL="0" marR="0" lvl="0" indent="0">
              <a:spcBef>
                <a:spcPts val="0"/>
              </a:spcBef>
              <a:spcAft>
                <a:spcPts val="200"/>
              </a:spcAft>
              <a:buNone/>
            </a:pPr>
            <a:endParaRPr lang="en-US" sz="2400" dirty="0"/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n-US" sz="2400" u="sng" dirty="0"/>
              <a:t>Other Possible Practice Guides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lang="en-US" sz="2400" dirty="0"/>
              <a:t>Educating the Public about Sharing Information (only a working title….)</a:t>
            </a:r>
          </a:p>
          <a:p>
            <a:pPr marL="0" marR="0" lvl="0" indent="0">
              <a:spcBef>
                <a:spcPts val="0"/>
              </a:spcBef>
              <a:spcAft>
                <a:spcPts val="200"/>
              </a:spcAft>
              <a:buNone/>
            </a:pPr>
            <a:endParaRPr lang="en-US" sz="2400" dirty="0"/>
          </a:p>
          <a:p>
            <a:pPr marL="342900" marR="0" lvl="0" indent="-342900">
              <a:spcBef>
                <a:spcPts val="0"/>
              </a:spcBef>
              <a:spcAft>
                <a:spcPts val="200"/>
              </a:spcAft>
              <a:buFont typeface="Symbol" panose="05050102010706020507" pitchFamily="18" charset="2"/>
              <a:buChar char="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endParaRPr lang="en-US" sz="3200" dirty="0"/>
          </a:p>
          <a:p>
            <a:pPr marL="0" indent="0">
              <a:buNone/>
            </a:pPr>
            <a:br>
              <a:rPr lang="en-US" sz="3200" dirty="0"/>
            </a:br>
            <a:br>
              <a:rPr lang="en-US" sz="3200" dirty="0"/>
            </a:br>
            <a:endParaRPr lang="en-US" sz="3200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C054B4-F8C1-41BB-8E97-1746CF73B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651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9A2C8-DD74-45F8-B9FB-48BCB7B3A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500" y="314326"/>
            <a:ext cx="10515600" cy="1266824"/>
          </a:xfrm>
          <a:solidFill>
            <a:srgbClr val="F5F7D7"/>
          </a:solidFill>
        </p:spPr>
        <p:txBody>
          <a:bodyPr>
            <a:normAutofit/>
          </a:bodyPr>
          <a:lstStyle/>
          <a:p>
            <a:r>
              <a:rPr lang="en-US" sz="3600" b="1" dirty="0"/>
              <a:t>Summary of Revised Documents – PH &amp; Info Sharing</a:t>
            </a:r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BEC7D6-375E-45A1-B97D-207BB7D37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7900" y="6305550"/>
            <a:ext cx="2743200" cy="365125"/>
          </a:xfrm>
        </p:spPr>
        <p:txBody>
          <a:bodyPr/>
          <a:lstStyle/>
          <a:p>
            <a:fld id="{C54D7035-AAAF-4940-AF13-4472E6F3D7E8}" type="slidenum">
              <a:rPr lang="en-US" smtClean="0"/>
              <a:t>18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57C92D8-4055-4E88-A316-76FB916877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2349875"/>
              </p:ext>
            </p:extLst>
          </p:nvPr>
        </p:nvGraphicFramePr>
        <p:xfrm>
          <a:off x="869951" y="1726708"/>
          <a:ext cx="10471149" cy="496775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974850">
                  <a:extLst>
                    <a:ext uri="{9D8B030D-6E8A-4147-A177-3AD203B41FA5}">
                      <a16:colId xmlns:a16="http://schemas.microsoft.com/office/drawing/2014/main" val="1299751526"/>
                    </a:ext>
                  </a:extLst>
                </a:gridCol>
                <a:gridCol w="8496299">
                  <a:extLst>
                    <a:ext uri="{9D8B030D-6E8A-4147-A177-3AD203B41FA5}">
                      <a16:colId xmlns:a16="http://schemas.microsoft.com/office/drawing/2014/main" val="2626485277"/>
                    </a:ext>
                  </a:extLst>
                </a:gridCol>
              </a:tblGrid>
              <a:tr h="41959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Executive Summary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Public Health and Information Sharing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23449944"/>
                  </a:ext>
                </a:extLst>
              </a:tr>
              <a:tr h="52061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Issue Briefs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indent="-34290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PH Authority to Collect, Use, Share, and Protect Information</a:t>
                      </a:r>
                    </a:p>
                    <a:p>
                      <a:pPr marL="342900" indent="-34290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HIPPA Privacy Rule</a:t>
                      </a:r>
                    </a:p>
                    <a:p>
                      <a:pPr marL="342900" indent="-34290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FERPA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/>
                        <a:t>PH and Law Enforcement Sharing Information</a:t>
                      </a:r>
                    </a:p>
                    <a:p>
                      <a:pPr marL="342900" indent="-34290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PH Collection and Use of Information as an Employer</a:t>
                      </a:r>
                    </a:p>
                    <a:p>
                      <a:pPr marL="342900" indent="-34290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ADA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675687"/>
                  </a:ext>
                </a:extLst>
              </a:tr>
              <a:tr h="46748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Practice Guides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PH Authorities and Information Sharing 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PH Information Sharing with Law Enforcement 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PH and Employee Information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0668890"/>
                  </a:ext>
                </a:extLst>
              </a:tr>
              <a:tr h="6032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Current Issues &amp; Updates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[Reserved]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6861470"/>
                  </a:ext>
                </a:extLst>
              </a:tr>
              <a:tr h="51770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Supplemental Materials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800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[TBD]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0871280"/>
                  </a:ext>
                </a:extLst>
              </a:tr>
              <a:tr h="393991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Documents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200"/>
                        </a:spcAft>
                      </a:pPr>
                      <a:r>
                        <a:rPr lang="en-US" sz="1800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(11)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102653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6940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1011BB-FDA7-48F1-B3CF-8253A7E59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19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8CB406-A121-4212-AAB4-E92290763136}"/>
              </a:ext>
            </a:extLst>
          </p:cNvPr>
          <p:cNvSpPr txBox="1"/>
          <p:nvPr/>
        </p:nvSpPr>
        <p:spPr>
          <a:xfrm>
            <a:off x="1197736" y="1165538"/>
            <a:ext cx="9304986" cy="4524315"/>
          </a:xfrm>
          <a:prstGeom prst="rect">
            <a:avLst/>
          </a:prstGeom>
          <a:solidFill>
            <a:srgbClr val="F5F7D7"/>
          </a:solidFill>
        </p:spPr>
        <p:txBody>
          <a:bodyPr wrap="square" rtlCol="0">
            <a:spAutoFit/>
          </a:bodyPr>
          <a:lstStyle/>
          <a:p>
            <a:r>
              <a:rPr lang="en-US" sz="7200" dirty="0"/>
              <a:t>Questions</a:t>
            </a:r>
          </a:p>
          <a:p>
            <a:endParaRPr lang="en-US" sz="7200" dirty="0"/>
          </a:p>
          <a:p>
            <a:pPr lvl="8"/>
            <a:r>
              <a:rPr lang="en-US" sz="7200" dirty="0"/>
              <a:t>Comments</a:t>
            </a:r>
          </a:p>
          <a:p>
            <a:endParaRPr lang="en-US" sz="7200" dirty="0"/>
          </a:p>
        </p:txBody>
      </p:sp>
      <p:pic>
        <p:nvPicPr>
          <p:cNvPr id="7" name="Graphic 6" descr="Marketing">
            <a:extLst>
              <a:ext uri="{FF2B5EF4-FFF2-40B4-BE49-F238E27FC236}">
                <a16:creationId xmlns:a16="http://schemas.microsoft.com/office/drawing/2014/main" id="{D6F378AF-93CE-40C5-840A-A635379CE7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96237" y="3543604"/>
            <a:ext cx="914400" cy="914400"/>
          </a:xfrm>
          <a:prstGeom prst="rect">
            <a:avLst/>
          </a:prstGeom>
        </p:spPr>
      </p:pic>
      <p:pic>
        <p:nvPicPr>
          <p:cNvPr id="9" name="Graphic 8" descr="Help">
            <a:extLst>
              <a:ext uri="{FF2B5EF4-FFF2-40B4-BE49-F238E27FC236}">
                <a16:creationId xmlns:a16="http://schemas.microsoft.com/office/drawing/2014/main" id="{145E157F-A07B-4955-A4DE-E2EAB03172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81600" y="132974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78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88EDC-B19C-4152-863E-40E459A64A4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i="1" dirty="0"/>
              <a:t>Refresher: </a:t>
            </a:r>
            <a:r>
              <a:rPr lang="en-US" b="1" dirty="0"/>
              <a:t>Current Document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FA157A-52C3-4AA4-86A1-017CD6C089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07700" cy="4351338"/>
          </a:xfrm>
        </p:spPr>
        <p:txBody>
          <a:bodyPr>
            <a:normAutofit lnSpcReduction="10000"/>
          </a:bodyPr>
          <a:lstStyle/>
          <a:p>
            <a:r>
              <a:rPr lang="en-US" sz="2400" b="1" dirty="0"/>
              <a:t>Executive Overviews</a:t>
            </a:r>
            <a:br>
              <a:rPr lang="en-US" sz="2400" dirty="0"/>
            </a:br>
            <a:r>
              <a:rPr lang="en-US" sz="2400" dirty="0"/>
              <a:t>One-page snapshots of key concepts and issues</a:t>
            </a:r>
          </a:p>
          <a:p>
            <a:r>
              <a:rPr lang="en-US" sz="2400" b="1" dirty="0"/>
              <a:t>Fact Sheets</a:t>
            </a:r>
            <a:br>
              <a:rPr lang="en-US" sz="2400" dirty="0"/>
            </a:br>
            <a:r>
              <a:rPr lang="en-US" sz="2400" dirty="0"/>
              <a:t>One-page documents addressing fundamental issues or legal authorities</a:t>
            </a:r>
          </a:p>
          <a:p>
            <a:r>
              <a:rPr lang="en-US" sz="2400" b="1" dirty="0"/>
              <a:t>Issue Briefs</a:t>
            </a:r>
            <a:br>
              <a:rPr lang="en-US" sz="2400" dirty="0"/>
            </a:br>
            <a:r>
              <a:rPr lang="en-US" sz="2400" dirty="0"/>
              <a:t>In-depth information and analyses of fundamental issues</a:t>
            </a:r>
          </a:p>
          <a:p>
            <a:r>
              <a:rPr lang="en-US" sz="2400" b="1" dirty="0"/>
              <a:t>State Analysis Guides</a:t>
            </a:r>
            <a:br>
              <a:rPr lang="en-US" sz="2400" dirty="0"/>
            </a:br>
            <a:r>
              <a:rPr lang="en-US" sz="2400" dirty="0"/>
              <a:t>Aids to assist states in identifying / analyzing their statutes, regulations, and policies</a:t>
            </a:r>
          </a:p>
          <a:p>
            <a:r>
              <a:rPr lang="en-US" sz="2400" b="1" dirty="0"/>
              <a:t>Current Issues and Updates</a:t>
            </a:r>
            <a:br>
              <a:rPr lang="en-US" sz="2000" dirty="0"/>
            </a:br>
            <a:r>
              <a:rPr lang="en-US" sz="2400" dirty="0"/>
              <a:t>Periodic updates on new and evolving issues</a:t>
            </a:r>
          </a:p>
          <a:p>
            <a:r>
              <a:rPr lang="en-US" sz="2400" b="1" dirty="0"/>
              <a:t>Resource Materials</a:t>
            </a:r>
            <a:br>
              <a:rPr lang="en-US" sz="2400" dirty="0"/>
            </a:br>
            <a:r>
              <a:rPr lang="en-US" sz="2400" dirty="0"/>
              <a:t>Bibliographies and links to key agencies, organization, laws, and other documents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A12863-27DE-4BEA-9219-0BF37D412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0186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02E48-3593-48DE-8164-C82D948F1A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en-US" dirty="0"/>
              <a:t>PH &amp; Schools Toolkit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5C663E-5BEB-4ECC-9592-5D51F77AF5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anchor="ctr">
            <a:normAutofit/>
          </a:bodyPr>
          <a:lstStyle/>
          <a:p>
            <a:r>
              <a:rPr lang="en-US" sz="4800" dirty="0"/>
              <a:t>Summary of Revisions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A34E40-5992-4FBB-A6B6-2EFCE81AE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685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9A2C8-DD74-45F8-B9FB-48BCB7B3A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799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4000" b="1" i="1" dirty="0"/>
              <a:t>Refresher: </a:t>
            </a:r>
            <a:r>
              <a:rPr lang="en-US" sz="4000" b="1" dirty="0"/>
              <a:t>Current PH &amp; Schools Documents</a:t>
            </a:r>
            <a:endParaRPr lang="en-US" sz="4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BEC7D6-375E-45A1-B97D-207BB7D37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21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57C92D8-4055-4E88-A316-76FB916877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7587515"/>
              </p:ext>
            </p:extLst>
          </p:nvPr>
        </p:nvGraphicFramePr>
        <p:xfrm>
          <a:off x="767366" y="1497768"/>
          <a:ext cx="10440265" cy="497703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879242">
                  <a:extLst>
                    <a:ext uri="{9D8B030D-6E8A-4147-A177-3AD203B41FA5}">
                      <a16:colId xmlns:a16="http://schemas.microsoft.com/office/drawing/2014/main" val="1299751526"/>
                    </a:ext>
                  </a:extLst>
                </a:gridCol>
                <a:gridCol w="8561023">
                  <a:extLst>
                    <a:ext uri="{9D8B030D-6E8A-4147-A177-3AD203B41FA5}">
                      <a16:colId xmlns:a16="http://schemas.microsoft.com/office/drawing/2014/main" val="2626485277"/>
                    </a:ext>
                  </a:extLst>
                </a:gridCol>
              </a:tblGrid>
              <a:tr h="44852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Executive Overviews / Summaries</a:t>
                      </a:r>
                      <a:endParaRPr lang="en-US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7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Public Health &amp; Schools Authority Issues and Concepts (1 </a:t>
                      </a:r>
                      <a:r>
                        <a:rPr lang="en-US" sz="17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pg</a:t>
                      </a:r>
                      <a:r>
                        <a:rPr lang="en-US" sz="17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7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School Vaccination Activities (1 </a:t>
                      </a:r>
                      <a:r>
                        <a:rPr lang="en-US" sz="17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pg</a:t>
                      </a:r>
                      <a:r>
                        <a:rPr lang="en-US" sz="17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23449944"/>
                  </a:ext>
                </a:extLst>
              </a:tr>
              <a:tr h="59068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Fact Sheets</a:t>
                      </a:r>
                      <a:endParaRPr lang="en-US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7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Comparison of FERPA and HIPAA Privacy Rule for Accessing Student Health Data (4 </a:t>
                      </a:r>
                      <a:r>
                        <a:rPr lang="en-US" sz="17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pgs</a:t>
                      </a:r>
                      <a:r>
                        <a:rPr lang="en-US" sz="17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7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Family Educational Rights and Privacy Act (FERPA) (2 </a:t>
                      </a:r>
                      <a:r>
                        <a:rPr lang="en-US" sz="17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pgs</a:t>
                      </a:r>
                      <a:r>
                        <a:rPr lang="en-US" sz="17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7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Health Insurance Portability and Accountability Act (HIPAA)—Privacy Rule (2 </a:t>
                      </a:r>
                      <a:r>
                        <a:rPr lang="en-US" sz="17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pgs</a:t>
                      </a:r>
                      <a:r>
                        <a:rPr lang="en-US" sz="17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7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Public Health Authorities in Schools (3 </a:t>
                      </a:r>
                      <a:r>
                        <a:rPr lang="en-US" sz="17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pgs</a:t>
                      </a:r>
                      <a:r>
                        <a:rPr lang="en-US" sz="17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4645718"/>
                  </a:ext>
                </a:extLst>
              </a:tr>
              <a:tr h="90607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Issue Briefs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7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Public Health Access to Student Health Data: Authorities and Limitations in Sharing Information Between Schools and Public Health Agencies (13 </a:t>
                      </a:r>
                      <a:r>
                        <a:rPr lang="en-US" sz="17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pgs</a:t>
                      </a:r>
                      <a:r>
                        <a:rPr lang="en-US" sz="17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7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Vaccination Clinics in Schools (6 </a:t>
                      </a:r>
                      <a:r>
                        <a:rPr lang="en-US" sz="17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pgs</a:t>
                      </a:r>
                      <a:r>
                        <a:rPr lang="en-US" sz="17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675687"/>
                  </a:ext>
                </a:extLst>
              </a:tr>
              <a:tr h="77373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State Analysis Guides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7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Public Health Authorities in Schools (3 </a:t>
                      </a:r>
                      <a:r>
                        <a:rPr lang="en-US" sz="17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pgs</a:t>
                      </a:r>
                      <a:r>
                        <a:rPr lang="en-US" sz="17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7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School-Located Vaccination Clinics (3 </a:t>
                      </a:r>
                      <a:r>
                        <a:rPr lang="en-US" sz="17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pgs</a:t>
                      </a:r>
                      <a:r>
                        <a:rPr lang="en-US" sz="17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0668890"/>
                  </a:ext>
                </a:extLst>
              </a:tr>
              <a:tr h="4363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Current Issues &amp; Updates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7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Winter 2012—Revised FERPA Regulations Announced (2 </a:t>
                      </a:r>
                      <a:r>
                        <a:rPr lang="en-US" sz="17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pgs</a:t>
                      </a:r>
                      <a:r>
                        <a:rPr lang="en-US" sz="17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6861470"/>
                  </a:ext>
                </a:extLst>
              </a:tr>
              <a:tr h="3711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Supplemental Materials</a:t>
                      </a:r>
                      <a:endParaRPr lang="en-US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200"/>
                        </a:spcAft>
                      </a:pPr>
                      <a:r>
                        <a:rPr lang="en-US" sz="17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(8 </a:t>
                      </a:r>
                      <a:r>
                        <a:rPr lang="en-US" sz="17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pgs</a:t>
                      </a:r>
                      <a:r>
                        <a:rPr lang="en-US" sz="17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0871280"/>
                  </a:ext>
                </a:extLst>
              </a:tr>
              <a:tr h="371142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Documents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200"/>
                        </a:spcAft>
                      </a:pPr>
                      <a:r>
                        <a:rPr lang="en-US" sz="17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 (12)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102653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86594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DC03B-FFB4-427C-B3A2-EDF69C619A7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/>
              <a:t>PH &amp; Schools Toolkit – Overview of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333F65-9864-425E-B07F-445ADE7F9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67251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Revise focus of toolkit into three areas: (1) PH authorities in schools; (2) schools and PH information collection, etc.; and (3) PH emergency preparedness and response with schools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Eliminate/combine existing executive overviews into a new Executive Summary document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Repurpose content in existing two issue briefs into newly focused issue briefs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Expand existing fact sheets into issue briefs on FERPA and HIPPA Privacy Rule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Create three new issue briefs on three revised focused areas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Create three new Practice Guides based on new focus areas; repurpose information in existing state analysis guides and “practice notes” sections in current fact sheets and issue briefs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4B993D-A850-4F26-A981-545F6F222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0986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2D4AD-F108-40E3-A2B8-BC188A089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64052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/>
              <a:t>Revised Documents – Executive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339553-BFF4-41F8-976B-5885AF6D9A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93916"/>
            <a:ext cx="5181600" cy="4648602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3200" b="1" dirty="0"/>
              <a:t>Current </a:t>
            </a:r>
            <a:endParaRPr lang="en-US" sz="3200" dirty="0"/>
          </a:p>
          <a:p>
            <a:pPr marL="0" marR="0" lv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u="sng" dirty="0"/>
              <a:t>Executive Overviews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Public Health &amp; Schools Authority Issues and Concepts </a:t>
            </a:r>
          </a:p>
          <a:p>
            <a:pPr marL="342900" marR="0" lvl="0" indent="-342900">
              <a:spcBef>
                <a:spcPts val="0"/>
              </a:spcBef>
              <a:spcAft>
                <a:spcPts val="200"/>
              </a:spcAft>
              <a:buFont typeface="Symbol" panose="05050102010706020507" pitchFamily="18" charset="2"/>
              <a:buChar char=""/>
            </a:pP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School Vaccination Activities</a:t>
            </a:r>
            <a:endParaRPr lang="en-US" sz="2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66A653-A8D5-49D5-AF59-1697143CF0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37161" y="1687132"/>
            <a:ext cx="5879205" cy="50343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/>
              <a:t>Revised </a:t>
            </a:r>
          </a:p>
          <a:p>
            <a:pPr marL="0" indent="0">
              <a:buNone/>
            </a:pPr>
            <a:r>
              <a:rPr lang="en-US" u="sng" dirty="0"/>
              <a:t>Executive Summary</a:t>
            </a:r>
          </a:p>
          <a:p>
            <a:r>
              <a:rPr lang="en-US" sz="2600" dirty="0"/>
              <a:t>Public Health and Schools  </a:t>
            </a:r>
          </a:p>
          <a:p>
            <a:pPr lvl="1"/>
            <a:r>
              <a:rPr lang="en-US" sz="2600" dirty="0"/>
              <a:t>PH authorities in schools</a:t>
            </a:r>
          </a:p>
          <a:p>
            <a:pPr lvl="1"/>
            <a:r>
              <a:rPr lang="en-US" sz="2600" dirty="0"/>
              <a:t>Schools and PH information collection, use, sharing, and protection</a:t>
            </a:r>
          </a:p>
          <a:p>
            <a:pPr lvl="1"/>
            <a:r>
              <a:rPr lang="en-US" sz="2600" dirty="0"/>
              <a:t>PH emergency preparedness and response with schools</a:t>
            </a:r>
            <a:br>
              <a:rPr lang="en-US" sz="2800" dirty="0"/>
            </a:br>
            <a:br>
              <a:rPr lang="en-US" sz="2800" dirty="0"/>
            </a:br>
            <a:br>
              <a:rPr lang="en-US" sz="2800" dirty="0"/>
            </a:br>
            <a:endParaRPr lang="en-US" sz="2800" dirty="0"/>
          </a:p>
          <a:p>
            <a:pPr marL="0" indent="0">
              <a:buNone/>
            </a:pPr>
            <a:br>
              <a:rPr lang="en-US" sz="3200" dirty="0"/>
            </a:br>
            <a:br>
              <a:rPr lang="en-US" sz="3200" dirty="0"/>
            </a:br>
            <a:endParaRPr lang="en-US" sz="3200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C054B4-F8C1-41BB-8E97-1746CF73B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7161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2D4AD-F108-40E3-A2B8-BC188A089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7461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/>
              <a:t>Revised Documents – PH Authorities in Schools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339553-BFF4-41F8-976B-5885AF6D9A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47727"/>
            <a:ext cx="5181600" cy="4972013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b="1" dirty="0"/>
              <a:t>Current </a:t>
            </a:r>
          </a:p>
          <a:p>
            <a:pPr marL="0" marR="0" lv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n-US" sz="2400" u="sng" dirty="0"/>
              <a:t>Fact Sheets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Public Health Authorities in Schools </a:t>
            </a:r>
          </a:p>
          <a:p>
            <a:pPr marL="0" indent="0">
              <a:lnSpc>
                <a:spcPts val="2600"/>
              </a:lnSpc>
              <a:spcBef>
                <a:spcPts val="600"/>
              </a:spcBef>
              <a:buNone/>
            </a:pPr>
            <a:r>
              <a:rPr lang="en-US" sz="2400" u="sng" dirty="0"/>
              <a:t>Issue Briefs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Vaccination Clinics in Schools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66A653-A8D5-49D5-AF59-1697143CF0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5640" y="1647727"/>
            <a:ext cx="5181600" cy="51265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/>
              <a:t>Revised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u="sng" dirty="0"/>
              <a:t>Issue Briefs</a:t>
            </a:r>
          </a:p>
          <a:p>
            <a:r>
              <a:rPr lang="en-US" sz="2400" dirty="0">
                <a:solidFill>
                  <a:prstClr val="black"/>
                </a:solidFill>
              </a:rPr>
              <a:t>PH Authorities in Schools</a:t>
            </a:r>
          </a:p>
          <a:p>
            <a:pPr marL="457200" lvl="1" indent="0">
              <a:buNone/>
            </a:pPr>
            <a:endParaRPr lang="en-US" dirty="0"/>
          </a:p>
          <a:p>
            <a:pPr marL="0" indent="0">
              <a:spcBef>
                <a:spcPts val="600"/>
              </a:spcBef>
              <a:buNone/>
            </a:pPr>
            <a:r>
              <a:rPr lang="en-US" sz="2400" u="sng" dirty="0"/>
              <a:t>Other Possible Issue Briefs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prstClr val="black"/>
                </a:solidFill>
              </a:rPr>
              <a:t>PH and Schools Vaccination Issues </a:t>
            </a:r>
            <a:r>
              <a:rPr lang="en-US" sz="2400" dirty="0"/>
              <a:t>(only a working title….)</a:t>
            </a:r>
          </a:p>
          <a:p>
            <a:pPr>
              <a:spcBef>
                <a:spcPts val="600"/>
              </a:spcBef>
            </a:pPr>
            <a:endParaRPr lang="en-US" sz="1900" dirty="0">
              <a:solidFill>
                <a:prstClr val="black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endParaRPr lang="en-US" sz="3600" dirty="0"/>
          </a:p>
          <a:p>
            <a:pPr marL="0" indent="0">
              <a:buNone/>
            </a:pPr>
            <a:br>
              <a:rPr lang="en-US" sz="3200" dirty="0"/>
            </a:br>
            <a:br>
              <a:rPr lang="en-US" sz="3200" dirty="0"/>
            </a:br>
            <a:endParaRPr lang="en-US" sz="3200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C054B4-F8C1-41BB-8E97-1746CF73B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5288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2D4AD-F108-40E3-A2B8-BC188A089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7461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US" sz="3600" b="1" dirty="0"/>
              <a:t>Revised Documents – Schools &amp; PH Info Collection, etc.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339553-BFF4-41F8-976B-5885AF6D9A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47727"/>
            <a:ext cx="5181600" cy="4972013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b="1" dirty="0"/>
              <a:t>Current </a:t>
            </a:r>
          </a:p>
          <a:p>
            <a:pPr marL="0" marR="0" lv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n-US" sz="1900" u="sng" dirty="0"/>
              <a:t>Fact Sheets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19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Public Health Authorities in Schools 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19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Family Educational Rights and Privacy Act (FERPA)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19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Health Insurance Portability and Accountability Act (HIPAA)—Privacy Rule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19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Comparison of FERPA and HIPAA Privacy Rule for Accessing Student Health Data </a:t>
            </a:r>
          </a:p>
          <a:p>
            <a:pPr marL="0" indent="0">
              <a:lnSpc>
                <a:spcPts val="2600"/>
              </a:lnSpc>
              <a:spcBef>
                <a:spcPts val="600"/>
              </a:spcBef>
              <a:buNone/>
            </a:pPr>
            <a:r>
              <a:rPr lang="en-US" sz="1900" u="sng" dirty="0"/>
              <a:t>Issue Briefs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19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Public Health Access to Student Health Data: Authorities and Limitations in Sharing Information Between Schools and Public Health Agencies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66A653-A8D5-49D5-AF59-1697143CF0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5640" y="1647727"/>
            <a:ext cx="5181600" cy="51265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/>
              <a:t>Revised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900" u="sng" dirty="0"/>
              <a:t>Issue Briefs</a:t>
            </a:r>
          </a:p>
          <a:p>
            <a:pPr>
              <a:spcBef>
                <a:spcPts val="600"/>
              </a:spcBef>
            </a:pPr>
            <a:r>
              <a:rPr lang="en-US" sz="1900" dirty="0"/>
              <a:t>HIPAA Privacy Rule</a:t>
            </a:r>
          </a:p>
          <a:p>
            <a:pPr>
              <a:spcBef>
                <a:spcPts val="600"/>
              </a:spcBef>
            </a:pPr>
            <a:r>
              <a:rPr lang="en-US" sz="1900" dirty="0"/>
              <a:t>FERPA</a:t>
            </a:r>
          </a:p>
          <a:p>
            <a:r>
              <a:rPr lang="en-US" sz="1900" dirty="0">
                <a:solidFill>
                  <a:prstClr val="black"/>
                </a:solidFill>
              </a:rPr>
              <a:t>Schools and PH Information Collection, Use, Sharing, and Protection</a:t>
            </a:r>
          </a:p>
          <a:p>
            <a:pPr marL="457200" lvl="1" indent="0">
              <a:buNone/>
            </a:pPr>
            <a:endParaRPr lang="en-US" sz="19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1900" u="sng" dirty="0"/>
              <a:t>Other Possible Issue Briefs</a:t>
            </a:r>
          </a:p>
          <a:p>
            <a:pPr>
              <a:spcBef>
                <a:spcPts val="600"/>
              </a:spcBef>
            </a:pPr>
            <a:r>
              <a:rPr lang="en-US" sz="1900" dirty="0"/>
              <a:t>Comparison of FERPA/HIPAA (?)</a:t>
            </a:r>
          </a:p>
          <a:p>
            <a:pPr>
              <a:spcBef>
                <a:spcPts val="600"/>
              </a:spcBef>
            </a:pPr>
            <a:endParaRPr lang="en-US" sz="1900" dirty="0">
              <a:solidFill>
                <a:prstClr val="black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endParaRPr lang="en-US" sz="3600" dirty="0"/>
          </a:p>
          <a:p>
            <a:pPr marL="0" indent="0">
              <a:buNone/>
            </a:pPr>
            <a:br>
              <a:rPr lang="en-US" sz="3200" dirty="0"/>
            </a:br>
            <a:br>
              <a:rPr lang="en-US" sz="3200" dirty="0"/>
            </a:br>
            <a:endParaRPr lang="en-US" sz="3200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C054B4-F8C1-41BB-8E97-1746CF73B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4442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2D4AD-F108-40E3-A2B8-BC188A089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7461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US" sz="3600" b="1" dirty="0"/>
              <a:t>Revised Documents – PH Emergency Preparedness &amp; Response with Schools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339553-BFF4-41F8-976B-5885AF6D9A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47727"/>
            <a:ext cx="5181600" cy="4972013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b="1" dirty="0"/>
              <a:t>Current </a:t>
            </a:r>
          </a:p>
          <a:p>
            <a:pPr marL="0" marR="0" lv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n-US" sz="1900" u="sng" dirty="0"/>
              <a:t>Fact Sheets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19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Public Health Authorities in Schools 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19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Family Educational Rights and Privacy Act (FERPA)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19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Health Insurance Portability and Accountability Act (HIPAA)—Privacy Rule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19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Comparison of FERPA and HIPAA Privacy Rule for Accessing Student Health Data </a:t>
            </a:r>
          </a:p>
          <a:p>
            <a:pPr marL="0" indent="0">
              <a:lnSpc>
                <a:spcPts val="2600"/>
              </a:lnSpc>
              <a:spcBef>
                <a:spcPts val="600"/>
              </a:spcBef>
              <a:buNone/>
            </a:pPr>
            <a:r>
              <a:rPr lang="en-US" sz="1900" u="sng" dirty="0"/>
              <a:t>Issue Briefs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19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Public Health Access to Student Health Data: Authorities and Limitations in Sharing Information Between Schools and Public Health Agencies 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19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Vaccination Clinics in Schools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66A653-A8D5-49D5-AF59-1697143CF0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5640" y="1647727"/>
            <a:ext cx="5181600" cy="51265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/>
              <a:t>Revised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900" u="sng" dirty="0"/>
              <a:t>Issue Briefs</a:t>
            </a:r>
          </a:p>
          <a:p>
            <a:r>
              <a:rPr lang="en-US" sz="1900" dirty="0">
                <a:solidFill>
                  <a:prstClr val="black"/>
                </a:solidFill>
              </a:rPr>
              <a:t>PH Emergency Preparedness and Response with Schools</a:t>
            </a:r>
          </a:p>
          <a:p>
            <a:pPr marL="457200" lvl="1" indent="0">
              <a:buNone/>
            </a:pPr>
            <a:endParaRPr lang="en-US" sz="19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1900" u="sng" dirty="0"/>
              <a:t>Other Possible Issue Briefs</a:t>
            </a:r>
          </a:p>
          <a:p>
            <a:pPr>
              <a:spcBef>
                <a:spcPts val="600"/>
              </a:spcBef>
            </a:pPr>
            <a:r>
              <a:rPr lang="en-US" sz="1900" dirty="0">
                <a:solidFill>
                  <a:prstClr val="black"/>
                </a:solidFill>
              </a:rPr>
              <a:t>PH and Schools Vaccination Issues </a:t>
            </a:r>
            <a:r>
              <a:rPr lang="en-US" sz="1900" dirty="0"/>
              <a:t>(only a working title….)</a:t>
            </a:r>
          </a:p>
          <a:p>
            <a:pPr>
              <a:spcBef>
                <a:spcPts val="600"/>
              </a:spcBef>
            </a:pPr>
            <a:endParaRPr lang="en-US" sz="1900" dirty="0">
              <a:solidFill>
                <a:prstClr val="black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endParaRPr lang="en-US" sz="3600" dirty="0"/>
          </a:p>
          <a:p>
            <a:pPr marL="0" indent="0">
              <a:buNone/>
            </a:pPr>
            <a:br>
              <a:rPr lang="en-US" sz="3200" dirty="0"/>
            </a:br>
            <a:br>
              <a:rPr lang="en-US" sz="3200" dirty="0"/>
            </a:br>
            <a:endParaRPr lang="en-US" sz="3200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C054B4-F8C1-41BB-8E97-1746CF73B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1133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2D4AD-F108-40E3-A2B8-BC188A089BC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/>
              <a:t>Revised Documents – Practice Guides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339553-BFF4-41F8-976B-5885AF6D9A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667245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3200" b="1" dirty="0"/>
              <a:t>Current </a:t>
            </a:r>
          </a:p>
          <a:p>
            <a:pPr marL="0" marR="0" lv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n-US" sz="2400" u="sng" dirty="0"/>
              <a:t>Fact Sheets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2400" dirty="0">
                <a:solidFill>
                  <a:prstClr val="black"/>
                </a:solidFill>
              </a:rPr>
              <a:t>“Practice Notes” sections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</a:pPr>
            <a:endParaRPr lang="en-US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2600"/>
              </a:lnSpc>
              <a:spcBef>
                <a:spcPts val="600"/>
              </a:spcBef>
              <a:buNone/>
            </a:pPr>
            <a:r>
              <a:rPr lang="en-US" sz="2400" u="sng" dirty="0"/>
              <a:t>Issue Briefs</a:t>
            </a:r>
          </a:p>
          <a:p>
            <a:pPr>
              <a:lnSpc>
                <a:spcPts val="2600"/>
              </a:lnSpc>
              <a:spcBef>
                <a:spcPts val="600"/>
              </a:spcBef>
            </a:pPr>
            <a:r>
              <a:rPr lang="en-US" sz="2400" dirty="0">
                <a:solidFill>
                  <a:prstClr val="black"/>
                </a:solidFill>
              </a:rPr>
              <a:t>“Practice Notes” sections</a:t>
            </a:r>
          </a:p>
          <a:p>
            <a:pPr marL="0" indent="0">
              <a:lnSpc>
                <a:spcPts val="2600"/>
              </a:lnSpc>
              <a:spcBef>
                <a:spcPts val="600"/>
              </a:spcBef>
              <a:buNone/>
            </a:pPr>
            <a:endParaRPr lang="en-US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2600"/>
              </a:lnSpc>
              <a:spcBef>
                <a:spcPts val="600"/>
              </a:spcBef>
              <a:buNone/>
            </a:pPr>
            <a:r>
              <a:rPr lang="en-US" sz="2400" u="sng" dirty="0"/>
              <a:t>State Analysis Guides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2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Public Health Authorities in Schools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2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School-Located Vaccination Clinics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</a:pPr>
            <a:endParaRPr lang="en-US" sz="17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2600"/>
              </a:lnSpc>
              <a:spcBef>
                <a:spcPts val="600"/>
              </a:spcBef>
              <a:buNone/>
            </a:pPr>
            <a:endParaRPr lang="en-US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66A653-A8D5-49D5-AF59-1697143CF0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81700" y="1771713"/>
            <a:ext cx="5257800" cy="47750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/>
              <a:t>Revised </a:t>
            </a:r>
          </a:p>
          <a:p>
            <a:pPr marL="0" indent="0">
              <a:spcBef>
                <a:spcPts val="600"/>
              </a:spcBef>
              <a:spcAft>
                <a:spcPts val="300"/>
              </a:spcAft>
              <a:buNone/>
            </a:pPr>
            <a:r>
              <a:rPr lang="en-US" sz="2400" u="sng" dirty="0"/>
              <a:t>Practice Guides</a:t>
            </a:r>
          </a:p>
          <a:p>
            <a:pPr lvl="0"/>
            <a:r>
              <a:rPr lang="en-US" sz="2400" dirty="0">
                <a:solidFill>
                  <a:prstClr val="black"/>
                </a:solidFill>
              </a:rPr>
              <a:t>PH Authorities in Schools</a:t>
            </a:r>
          </a:p>
          <a:p>
            <a:pPr lvl="0"/>
            <a:r>
              <a:rPr lang="en-US" sz="2400" dirty="0">
                <a:solidFill>
                  <a:prstClr val="black"/>
                </a:solidFill>
              </a:rPr>
              <a:t>Schools and PH Information Collection, Use, Sharing, and Protection</a:t>
            </a:r>
          </a:p>
          <a:p>
            <a:pPr lvl="0"/>
            <a:r>
              <a:rPr lang="en-US" sz="2400" dirty="0">
                <a:solidFill>
                  <a:prstClr val="black"/>
                </a:solidFill>
              </a:rPr>
              <a:t>PH Emergency Preparedness and Response with Schools</a:t>
            </a:r>
          </a:p>
          <a:p>
            <a:pPr marL="0" marR="0" lvl="0" indent="0">
              <a:spcBef>
                <a:spcPts val="0"/>
              </a:spcBef>
              <a:spcAft>
                <a:spcPts val="200"/>
              </a:spcAft>
              <a:buNone/>
            </a:pPr>
            <a:endParaRPr lang="en-US" sz="2400" dirty="0"/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n-US" sz="2400" u="sng" dirty="0"/>
              <a:t>Other Possible Practice Guides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lang="en-US" sz="2400" dirty="0"/>
              <a:t>PH and Schools Vaccination Issues (only a working title….)</a:t>
            </a:r>
          </a:p>
          <a:p>
            <a:pPr marL="342900" marR="0" lvl="0" indent="-342900">
              <a:spcBef>
                <a:spcPts val="0"/>
              </a:spcBef>
              <a:spcAft>
                <a:spcPts val="200"/>
              </a:spcAft>
              <a:buFont typeface="Symbol" panose="05050102010706020507" pitchFamily="18" charset="2"/>
              <a:buChar char="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endParaRPr lang="en-US" sz="3200" dirty="0"/>
          </a:p>
          <a:p>
            <a:pPr marL="0" indent="0">
              <a:buNone/>
            </a:pPr>
            <a:br>
              <a:rPr lang="en-US" sz="3200" dirty="0"/>
            </a:br>
            <a:br>
              <a:rPr lang="en-US" sz="3200" dirty="0"/>
            </a:br>
            <a:endParaRPr lang="en-US" sz="3200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C054B4-F8C1-41BB-8E97-1746CF73B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8668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9A2C8-DD74-45F8-B9FB-48BCB7B3A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500" y="314326"/>
            <a:ext cx="10515600" cy="117792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3600" b="1" dirty="0"/>
              <a:t>Summary of Revised Documents – PH &amp; Schools</a:t>
            </a:r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BEC7D6-375E-45A1-B97D-207BB7D37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7900" y="6305550"/>
            <a:ext cx="2743200" cy="365125"/>
          </a:xfrm>
        </p:spPr>
        <p:txBody>
          <a:bodyPr/>
          <a:lstStyle/>
          <a:p>
            <a:fld id="{C54D7035-AAAF-4940-AF13-4472E6F3D7E8}" type="slidenum">
              <a:rPr lang="en-US" smtClean="0"/>
              <a:t>28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57C92D8-4055-4E88-A316-76FB916877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660560"/>
              </p:ext>
            </p:extLst>
          </p:nvPr>
        </p:nvGraphicFramePr>
        <p:xfrm>
          <a:off x="847725" y="1631458"/>
          <a:ext cx="10471149" cy="497889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974850">
                  <a:extLst>
                    <a:ext uri="{9D8B030D-6E8A-4147-A177-3AD203B41FA5}">
                      <a16:colId xmlns:a16="http://schemas.microsoft.com/office/drawing/2014/main" val="1299751526"/>
                    </a:ext>
                  </a:extLst>
                </a:gridCol>
                <a:gridCol w="8496299">
                  <a:extLst>
                    <a:ext uri="{9D8B030D-6E8A-4147-A177-3AD203B41FA5}">
                      <a16:colId xmlns:a16="http://schemas.microsoft.com/office/drawing/2014/main" val="2626485277"/>
                    </a:ext>
                  </a:extLst>
                </a:gridCol>
              </a:tblGrid>
              <a:tr h="69870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Executive Summary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Public Health and Schools 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23449944"/>
                  </a:ext>
                </a:extLst>
              </a:tr>
              <a:tr h="47077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Issue Briefs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indent="-342900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>
                          <a:solidFill>
                            <a:prstClr val="black"/>
                          </a:solidFill>
                        </a:rPr>
                        <a:t>PH Authorities in Schools</a:t>
                      </a:r>
                    </a:p>
                    <a:p>
                      <a:pPr marL="342900" indent="-342900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>
                          <a:solidFill>
                            <a:prstClr val="black"/>
                          </a:solidFill>
                        </a:rPr>
                        <a:t>Schools and PH Information Collection, Use, Sharing, and Protection</a:t>
                      </a:r>
                    </a:p>
                    <a:p>
                      <a:pPr marL="342900" indent="-342900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HIPAA Privacy Rule</a:t>
                      </a:r>
                    </a:p>
                    <a:p>
                      <a:pPr marL="342900" indent="-342900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FERPA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dirty="0">
                          <a:solidFill>
                            <a:prstClr val="black"/>
                          </a:solidFill>
                        </a:rPr>
                        <a:t>PH Emergency Preparedness and Response with Schools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675687"/>
                  </a:ext>
                </a:extLst>
              </a:tr>
              <a:tr h="46748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Practice Guides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>
                          <a:solidFill>
                            <a:prstClr val="black"/>
                          </a:solidFill>
                        </a:rPr>
                        <a:t>PH Authorities in Schools</a:t>
                      </a:r>
                    </a:p>
                    <a:p>
                      <a:pPr marL="342900" lvl="0" indent="-34290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>
                          <a:solidFill>
                            <a:prstClr val="black"/>
                          </a:solidFill>
                        </a:rPr>
                        <a:t>Schools and PH Information Collection, Use, Sharing, and Protection</a:t>
                      </a:r>
                    </a:p>
                    <a:p>
                      <a:pPr marL="342900" lvl="0" indent="-34290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>
                          <a:solidFill>
                            <a:prstClr val="black"/>
                          </a:solidFill>
                        </a:rPr>
                        <a:t>PH Emergency Preparedness and Response with Schools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0668890"/>
                  </a:ext>
                </a:extLst>
              </a:tr>
              <a:tr h="6032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Current Issues &amp; Updates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2000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[Reserved]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6861470"/>
                  </a:ext>
                </a:extLst>
              </a:tr>
              <a:tr h="51770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Supplemental Materials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20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000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[TBD]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0871280"/>
                  </a:ext>
                </a:extLst>
              </a:tr>
              <a:tr h="393991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Documents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200"/>
                        </a:spcAft>
                      </a:pPr>
                      <a:r>
                        <a:rPr lang="en-US" sz="2000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(10)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102653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23803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1011BB-FDA7-48F1-B3CF-8253A7E59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29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8CB406-A121-4212-AAB4-E92290763136}"/>
              </a:ext>
            </a:extLst>
          </p:cNvPr>
          <p:cNvSpPr txBox="1"/>
          <p:nvPr/>
        </p:nvSpPr>
        <p:spPr>
          <a:xfrm>
            <a:off x="1197736" y="1165538"/>
            <a:ext cx="9304986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7200" dirty="0"/>
              <a:t>Questions</a:t>
            </a:r>
          </a:p>
          <a:p>
            <a:endParaRPr lang="en-US" sz="7200" dirty="0"/>
          </a:p>
          <a:p>
            <a:pPr lvl="8"/>
            <a:r>
              <a:rPr lang="en-US" sz="7200" dirty="0"/>
              <a:t>Comments</a:t>
            </a:r>
          </a:p>
          <a:p>
            <a:endParaRPr lang="en-US" sz="7200" dirty="0"/>
          </a:p>
        </p:txBody>
      </p:sp>
      <p:pic>
        <p:nvPicPr>
          <p:cNvPr id="7" name="Graphic 6" descr="Marketing">
            <a:extLst>
              <a:ext uri="{FF2B5EF4-FFF2-40B4-BE49-F238E27FC236}">
                <a16:creationId xmlns:a16="http://schemas.microsoft.com/office/drawing/2014/main" id="{D6F378AF-93CE-40C5-840A-A635379CE7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96237" y="3543604"/>
            <a:ext cx="914400" cy="914400"/>
          </a:xfrm>
          <a:prstGeom prst="rect">
            <a:avLst/>
          </a:prstGeom>
        </p:spPr>
      </p:pic>
      <p:pic>
        <p:nvPicPr>
          <p:cNvPr id="9" name="Graphic 8" descr="Help">
            <a:extLst>
              <a:ext uri="{FF2B5EF4-FFF2-40B4-BE49-F238E27FC236}">
                <a16:creationId xmlns:a16="http://schemas.microsoft.com/office/drawing/2014/main" id="{145E157F-A07B-4955-A4DE-E2EAB03172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81600" y="132974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993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865EE-E15C-41F2-9E02-87D9FB552E6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/>
              <a:t>Revisions Across All Toolkits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D30E99-7EF6-48B1-A308-40FE14EC4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000" y="2005012"/>
            <a:ext cx="10515600" cy="4351338"/>
          </a:xfrm>
        </p:spPr>
        <p:txBody>
          <a:bodyPr/>
          <a:lstStyle/>
          <a:p>
            <a:r>
              <a:rPr lang="en-US" dirty="0"/>
              <a:t>Overall goals of revision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US" dirty="0"/>
              <a:t>Update contents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US" dirty="0"/>
              <a:t>Streamline the various types of documents in the toolkits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US" dirty="0"/>
              <a:t>Eliminate redundancies among and within documents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US" dirty="0"/>
              <a:t>Create documents that can be used in more than one toolkit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US" dirty="0"/>
              <a:t>Reorganize the way toolkit documents are presented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dirty="0"/>
              <a:t>Create framework for addition of future documents/toolkits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66DE8D-3CF5-484A-808E-4E10C29A3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508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2D4AD-F108-40E3-A2B8-BC188A089BC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/>
              <a:t>Streamlined Document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339553-BFF4-41F8-976B-5885AF6D9A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6672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/>
              <a:t>Current Toolkits</a:t>
            </a:r>
          </a:p>
          <a:p>
            <a:pPr marL="0" indent="0">
              <a:lnSpc>
                <a:spcPts val="2600"/>
              </a:lnSpc>
              <a:spcBef>
                <a:spcPts val="1200"/>
              </a:spcBef>
              <a:buNone/>
            </a:pPr>
            <a:r>
              <a:rPr lang="en-US" sz="3200" dirty="0"/>
              <a:t>Executive Overviews</a:t>
            </a:r>
            <a:br>
              <a:rPr lang="en-US" sz="3200" dirty="0"/>
            </a:br>
            <a:endParaRPr lang="en-US" sz="3200" dirty="0"/>
          </a:p>
          <a:p>
            <a:pPr marL="0" indent="0">
              <a:lnSpc>
                <a:spcPts val="2600"/>
              </a:lnSpc>
              <a:spcBef>
                <a:spcPts val="600"/>
              </a:spcBef>
              <a:buNone/>
            </a:pPr>
            <a:r>
              <a:rPr lang="en-US" sz="3200" dirty="0"/>
              <a:t>Fact Sheets</a:t>
            </a:r>
          </a:p>
          <a:p>
            <a:pPr marL="0" indent="0">
              <a:lnSpc>
                <a:spcPts val="2600"/>
              </a:lnSpc>
              <a:spcBef>
                <a:spcPts val="600"/>
              </a:spcBef>
              <a:buNone/>
            </a:pPr>
            <a:br>
              <a:rPr lang="en-US" sz="3200" dirty="0"/>
            </a:br>
            <a:r>
              <a:rPr lang="en-US" sz="3200" dirty="0"/>
              <a:t>Issue Briefs</a:t>
            </a:r>
            <a:br>
              <a:rPr lang="en-US" sz="3200" dirty="0"/>
            </a:br>
            <a:endParaRPr lang="en-US" sz="3200" dirty="0"/>
          </a:p>
          <a:p>
            <a:pPr marL="0" indent="0">
              <a:lnSpc>
                <a:spcPts val="2600"/>
              </a:lnSpc>
              <a:spcBef>
                <a:spcPts val="600"/>
              </a:spcBef>
              <a:buNone/>
            </a:pPr>
            <a:r>
              <a:rPr lang="en-US" sz="3200" dirty="0"/>
              <a:t>State Analysis Guides</a:t>
            </a:r>
            <a:br>
              <a:rPr lang="en-US" sz="3200" dirty="0"/>
            </a:br>
            <a:endParaRPr lang="en-US" sz="3200" dirty="0"/>
          </a:p>
          <a:p>
            <a:pPr marL="0" indent="0">
              <a:lnSpc>
                <a:spcPts val="2600"/>
              </a:lnSpc>
              <a:spcBef>
                <a:spcPts val="600"/>
              </a:spcBef>
              <a:buNone/>
            </a:pPr>
            <a:r>
              <a:rPr lang="en-US" sz="3200" dirty="0"/>
              <a:t>Resource Materials</a:t>
            </a:r>
          </a:p>
          <a:p>
            <a:pPr marL="0" indent="0">
              <a:lnSpc>
                <a:spcPts val="2600"/>
              </a:lnSpc>
              <a:spcBef>
                <a:spcPts val="600"/>
              </a:spcBef>
              <a:buNone/>
            </a:pPr>
            <a:endParaRPr lang="en-US" sz="3200" dirty="0"/>
          </a:p>
          <a:p>
            <a:pPr marL="0" indent="0">
              <a:lnSpc>
                <a:spcPts val="2600"/>
              </a:lnSpc>
              <a:spcBef>
                <a:spcPts val="0"/>
              </a:spcBef>
              <a:buNone/>
            </a:pPr>
            <a:r>
              <a:rPr lang="en-US" sz="3200" dirty="0"/>
              <a:t>Current Issues &amp; Updates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66A653-A8D5-49D5-AF59-1697143CF0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7240" y="1818917"/>
            <a:ext cx="5181600" cy="13255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/>
              <a:t>Revised Toolkits</a:t>
            </a:r>
          </a:p>
          <a:p>
            <a:pPr marL="0" indent="0">
              <a:buNone/>
            </a:pPr>
            <a:r>
              <a:rPr lang="en-US" sz="3200" dirty="0"/>
              <a:t>Executive Summary</a:t>
            </a: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endParaRPr lang="en-US" sz="3200" dirty="0"/>
          </a:p>
          <a:p>
            <a:pPr marL="0" indent="0">
              <a:buNone/>
            </a:pPr>
            <a:br>
              <a:rPr lang="en-US" sz="3200" dirty="0"/>
            </a:br>
            <a:br>
              <a:rPr lang="en-US" sz="3200" dirty="0"/>
            </a:br>
            <a:endParaRPr lang="en-US" sz="3200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C054B4-F8C1-41BB-8E97-1746CF73B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4</a:t>
            </a:fld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73CABCD-919E-46F4-BE69-945407A0E2EB}"/>
              </a:ext>
            </a:extLst>
          </p:cNvPr>
          <p:cNvCxnSpPr/>
          <p:nvPr/>
        </p:nvCxnSpPr>
        <p:spPr>
          <a:xfrm>
            <a:off x="4514850" y="2698750"/>
            <a:ext cx="165735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948C774-4058-4517-AC37-95BFCCFBF4F2}"/>
              </a:ext>
            </a:extLst>
          </p:cNvPr>
          <p:cNvCxnSpPr>
            <a:cxnSpLocks/>
          </p:cNvCxnSpPr>
          <p:nvPr/>
        </p:nvCxnSpPr>
        <p:spPr>
          <a:xfrm>
            <a:off x="3035300" y="3490205"/>
            <a:ext cx="3111502" cy="264711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B67C3B0-3FAF-4EEE-8C86-CC74BACA72C3}"/>
              </a:ext>
            </a:extLst>
          </p:cNvPr>
          <p:cNvCxnSpPr>
            <a:cxnSpLocks/>
          </p:cNvCxnSpPr>
          <p:nvPr/>
        </p:nvCxnSpPr>
        <p:spPr>
          <a:xfrm flipV="1">
            <a:off x="3035300" y="4011179"/>
            <a:ext cx="3111502" cy="180651"/>
          </a:xfrm>
          <a:prstGeom prst="bentConnector3">
            <a:avLst>
              <a:gd name="adj1" fmla="val 50414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92D74A1-A152-4C90-8A3B-CE4A0D53B852}"/>
              </a:ext>
            </a:extLst>
          </p:cNvPr>
          <p:cNvSpPr txBox="1"/>
          <p:nvPr/>
        </p:nvSpPr>
        <p:spPr>
          <a:xfrm>
            <a:off x="6400061" y="3534433"/>
            <a:ext cx="49537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Issue Briefs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92E295-EDDC-4E02-A688-6886CA035298}"/>
              </a:ext>
            </a:extLst>
          </p:cNvPr>
          <p:cNvSpPr txBox="1"/>
          <p:nvPr/>
        </p:nvSpPr>
        <p:spPr>
          <a:xfrm>
            <a:off x="6400060" y="4534927"/>
            <a:ext cx="49537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Practice Guides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52D0773-E221-4629-9552-630458DFCBE0}"/>
              </a:ext>
            </a:extLst>
          </p:cNvPr>
          <p:cNvCxnSpPr/>
          <p:nvPr/>
        </p:nvCxnSpPr>
        <p:spPr>
          <a:xfrm>
            <a:off x="4616451" y="4827314"/>
            <a:ext cx="165735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A2C257B9-ADD9-463F-A3D3-92EEF9669CA5}"/>
              </a:ext>
            </a:extLst>
          </p:cNvPr>
          <p:cNvSpPr txBox="1"/>
          <p:nvPr/>
        </p:nvSpPr>
        <p:spPr>
          <a:xfrm>
            <a:off x="6407240" y="5310783"/>
            <a:ext cx="49537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TBD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FAC4AD4-56E7-4C50-9447-015A2A4C5C16}"/>
              </a:ext>
            </a:extLst>
          </p:cNvPr>
          <p:cNvSpPr txBox="1"/>
          <p:nvPr/>
        </p:nvSpPr>
        <p:spPr>
          <a:xfrm>
            <a:off x="6400059" y="6038206"/>
            <a:ext cx="49537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TBD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F25B15A-B98D-411D-B9F7-CAC869950741}"/>
              </a:ext>
            </a:extLst>
          </p:cNvPr>
          <p:cNvCxnSpPr/>
          <p:nvPr/>
        </p:nvCxnSpPr>
        <p:spPr>
          <a:xfrm>
            <a:off x="4591051" y="5585021"/>
            <a:ext cx="165735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3294B73-14F6-43A1-9399-22318D52B08D}"/>
              </a:ext>
            </a:extLst>
          </p:cNvPr>
          <p:cNvCxnSpPr>
            <a:cxnSpLocks/>
          </p:cNvCxnSpPr>
          <p:nvPr/>
        </p:nvCxnSpPr>
        <p:spPr>
          <a:xfrm>
            <a:off x="5215949" y="6356350"/>
            <a:ext cx="1114023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9161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09A5E89-0A57-4A17-9306-FFC08434581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/>
              <a:t>Revised Document Types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853E881-A3FB-4B43-AB4E-62C433E46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5012"/>
            <a:ext cx="10515600" cy="4351338"/>
          </a:xfrm>
        </p:spPr>
        <p:txBody>
          <a:bodyPr>
            <a:normAutofit fontScale="92500"/>
          </a:bodyPr>
          <a:lstStyle/>
          <a:p>
            <a:r>
              <a:rPr lang="en-US" b="1" dirty="0"/>
              <a:t>Executive Summary</a:t>
            </a:r>
          </a:p>
          <a:p>
            <a:pPr marL="457200" lvl="1" indent="0">
              <a:buNone/>
            </a:pPr>
            <a:r>
              <a:rPr lang="en-US" dirty="0"/>
              <a:t>- 2 to 3-page summary of all issues in toolkit; 1 Exec Summary per toolkit</a:t>
            </a:r>
          </a:p>
          <a:p>
            <a:r>
              <a:rPr lang="en-US" b="1" dirty="0"/>
              <a:t>Issue Briefs</a:t>
            </a:r>
          </a:p>
          <a:p>
            <a:pPr marL="457200" lvl="1" indent="0">
              <a:buNone/>
            </a:pPr>
            <a:r>
              <a:rPr lang="en-US" dirty="0"/>
              <a:t>- 4 to 10-page documents; multiple issue briefs; may be used in more than one toolkit</a:t>
            </a:r>
          </a:p>
          <a:p>
            <a:r>
              <a:rPr lang="en-US" b="1" dirty="0"/>
              <a:t>Practice Guides</a:t>
            </a:r>
          </a:p>
          <a:p>
            <a:pPr marL="457200" lvl="1" indent="0">
              <a:buNone/>
            </a:pPr>
            <a:r>
              <a:rPr lang="en-US" dirty="0"/>
              <a:t>- 3 to 6-page documents; combines prior SAGs with practice notes in documents</a:t>
            </a:r>
          </a:p>
          <a:p>
            <a:r>
              <a:rPr lang="en-US" b="1" dirty="0"/>
              <a:t>Resource Materials</a:t>
            </a:r>
          </a:p>
          <a:p>
            <a:pPr marL="457200" lvl="1" indent="0">
              <a:buNone/>
            </a:pPr>
            <a:r>
              <a:rPr lang="en-US" dirty="0"/>
              <a:t>- Will be included; still reviewing options</a:t>
            </a:r>
          </a:p>
          <a:p>
            <a:r>
              <a:rPr lang="en-US" b="1" dirty="0"/>
              <a:t>Current Issues &amp; Updates</a:t>
            </a:r>
          </a:p>
          <a:p>
            <a:pPr marL="457200" lvl="1" indent="0">
              <a:buNone/>
            </a:pPr>
            <a:r>
              <a:rPr lang="en-US" dirty="0"/>
              <a:t>- Will be reserved for future use - TBD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3DB643-89B8-43E0-8D9C-F1493DA7A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151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0F62C-E86F-4740-8E01-BC01AA5299B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/>
              <a:t>Eliminate Redundancies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84EE6-5E53-4FB1-B01E-CD5907EDD3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4413"/>
            <a:ext cx="10515600" cy="4351338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b="1" i="1" dirty="0"/>
              <a:t>Goal: </a:t>
            </a:r>
            <a:r>
              <a:rPr lang="en-US" dirty="0"/>
              <a:t>To the extent possible, eliminate/reduce redundancies among and within toolkit documents while explaining how an issue applies to the toolkit topic</a:t>
            </a:r>
          </a:p>
          <a:p>
            <a:pPr>
              <a:spcAft>
                <a:spcPts val="600"/>
              </a:spcAft>
            </a:pPr>
            <a:r>
              <a:rPr lang="en-US" b="1" i="1" dirty="0"/>
              <a:t>Proposed Solution: </a:t>
            </a:r>
            <a:r>
              <a:rPr lang="en-US" dirty="0"/>
              <a:t>Provide fuller explanation of key issues in expanded fact sheets (issue briefs), while streamlining prior issue briefs and eliminating prior fact sheets that are repetitive of issue brief contents</a:t>
            </a:r>
            <a:endParaRPr lang="en-US" i="1" dirty="0"/>
          </a:p>
          <a:p>
            <a:r>
              <a:rPr lang="en-US" b="1" i="1" dirty="0"/>
              <a:t>Example: </a:t>
            </a:r>
            <a:r>
              <a:rPr lang="en-US" dirty="0"/>
              <a:t>Description of HIPAA Privacy Rule in multiple documents within (and across toolkits)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2F1BBC-A28C-4E79-A37E-A6E0AFD42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176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030A8-BB18-4797-B191-0FFD2DB4FE7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/>
              <a:t>Create Documents for Use in Multiple Toolkits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E7D43-FA1D-4864-A3A4-81F6265F2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5012"/>
            <a:ext cx="10515600" cy="4351338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b="1" i="1" dirty="0"/>
              <a:t>Goal: </a:t>
            </a:r>
            <a:r>
              <a:rPr lang="en-US" dirty="0"/>
              <a:t>Create a single document on an issue that can be used in multiple toolkits</a:t>
            </a:r>
          </a:p>
          <a:p>
            <a:pPr>
              <a:spcAft>
                <a:spcPts val="600"/>
              </a:spcAft>
            </a:pPr>
            <a:r>
              <a:rPr lang="en-US" b="1" i="1" dirty="0"/>
              <a:t>Proposed Solution: </a:t>
            </a:r>
            <a:r>
              <a:rPr lang="en-US" dirty="0"/>
              <a:t>Create more comprehensive documents about specific topics that apply across multiple toolkits to reduce redundancies and make future updates easier</a:t>
            </a:r>
            <a:endParaRPr lang="en-US" i="1" dirty="0"/>
          </a:p>
          <a:p>
            <a:r>
              <a:rPr lang="en-US" b="1" i="1" dirty="0"/>
              <a:t>Example: </a:t>
            </a:r>
            <a:r>
              <a:rPr lang="en-US" dirty="0"/>
              <a:t>Create a more comprehensive document about HIPAA Privacy Rule than current 2-page fact sheet in Schools toolkit; use this new document in Information Sharing toolkit and in Schools toolkit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E23A2-9734-4A34-BB24-ACF669C5F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662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030A8-BB18-4797-B191-0FFD2DB4FE7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4000" b="1" dirty="0"/>
              <a:t>Reorganize How Toolkit Documents are Presented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E7D43-FA1D-4864-A3A4-81F6265F2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8728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b="1" i="1" dirty="0"/>
              <a:t>Currently: </a:t>
            </a:r>
            <a:r>
              <a:rPr lang="en-US" dirty="0"/>
              <a:t>By document type within the toolkit table of contents/ landing page</a:t>
            </a:r>
          </a:p>
          <a:p>
            <a:pPr>
              <a:spcAft>
                <a:spcPts val="600"/>
              </a:spcAft>
            </a:pPr>
            <a:r>
              <a:rPr lang="en-US" b="1" i="1" dirty="0"/>
              <a:t>Proposed Solution: </a:t>
            </a:r>
            <a:r>
              <a:rPr lang="en-US" dirty="0"/>
              <a:t>Organize by sub-issues within toolkits</a:t>
            </a:r>
            <a:endParaRPr lang="en-US" i="1" dirty="0"/>
          </a:p>
          <a:p>
            <a:r>
              <a:rPr lang="en-US" b="1" i="1" dirty="0"/>
              <a:t>Example: </a:t>
            </a:r>
            <a:r>
              <a:rPr lang="en-US" dirty="0"/>
              <a:t>From the PH &amp; Information Sharing toolkit:</a:t>
            </a:r>
          </a:p>
          <a:p>
            <a:pPr marL="0" indent="0">
              <a:buNone/>
            </a:pPr>
            <a:endParaRPr lang="en-US" sz="800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E23A2-9734-4A34-BB24-ACF669C5F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5C8D4A-E348-4A40-B7AC-914A8ECBB8C0}"/>
              </a:ext>
            </a:extLst>
          </p:cNvPr>
          <p:cNvSpPr txBox="1"/>
          <p:nvPr/>
        </p:nvSpPr>
        <p:spPr>
          <a:xfrm rot="10800000" flipH="1" flipV="1">
            <a:off x="6096000" y="4104587"/>
            <a:ext cx="47496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u="sng" dirty="0"/>
              <a:t>PH Collection and Use of Information as an Employer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IB - PH Collection and Use of Information as an Employer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IB – ADA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Practice Guide - PH and Employee Information 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FD6C28-5796-43E1-BE4D-D12B9492488F}"/>
              </a:ext>
            </a:extLst>
          </p:cNvPr>
          <p:cNvSpPr txBox="1"/>
          <p:nvPr/>
        </p:nvSpPr>
        <p:spPr>
          <a:xfrm rot="10800000" flipH="1" flipV="1">
            <a:off x="1189427" y="4046051"/>
            <a:ext cx="4163749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u="sng" dirty="0"/>
              <a:t>PH &amp; Information Collection, Use, Sharing, and Protection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IB - PH Legal Authorities to Collect, Use, Share, and Protect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IB - FERPA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IB - HIPPA Privacy Rule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Practice Guide – PH &amp; Information Collection, Use, Sharing, and Protection</a:t>
            </a:r>
          </a:p>
        </p:txBody>
      </p:sp>
    </p:spTree>
    <p:extLst>
      <p:ext uri="{BB962C8B-B14F-4D97-AF65-F5344CB8AC3E}">
        <p14:creationId xmlns:p14="http://schemas.microsoft.com/office/powerpoint/2010/main" val="2940053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1011BB-FDA7-48F1-B3CF-8253A7E59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7035-AAAF-4940-AF13-4472E6F3D7E8}" type="slidenum">
              <a:rPr lang="en-US" smtClean="0"/>
              <a:t>9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8CB406-A121-4212-AAB4-E92290763136}"/>
              </a:ext>
            </a:extLst>
          </p:cNvPr>
          <p:cNvSpPr txBox="1"/>
          <p:nvPr/>
        </p:nvSpPr>
        <p:spPr>
          <a:xfrm>
            <a:off x="1197736" y="1165538"/>
            <a:ext cx="9304986" cy="452431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7200" dirty="0"/>
              <a:t>Questions</a:t>
            </a:r>
          </a:p>
          <a:p>
            <a:endParaRPr lang="en-US" sz="7200" dirty="0"/>
          </a:p>
          <a:p>
            <a:pPr lvl="8"/>
            <a:r>
              <a:rPr lang="en-US" sz="7200" dirty="0"/>
              <a:t>Comments</a:t>
            </a:r>
          </a:p>
          <a:p>
            <a:endParaRPr lang="en-US" sz="7200" dirty="0"/>
          </a:p>
        </p:txBody>
      </p:sp>
      <p:pic>
        <p:nvPicPr>
          <p:cNvPr id="7" name="Graphic 6" descr="Marketing">
            <a:extLst>
              <a:ext uri="{FF2B5EF4-FFF2-40B4-BE49-F238E27FC236}">
                <a16:creationId xmlns:a16="http://schemas.microsoft.com/office/drawing/2014/main" id="{D6F378AF-93CE-40C5-840A-A635379CE7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96237" y="3543604"/>
            <a:ext cx="914400" cy="914400"/>
          </a:xfrm>
          <a:prstGeom prst="rect">
            <a:avLst/>
          </a:prstGeom>
        </p:spPr>
      </p:pic>
      <p:pic>
        <p:nvPicPr>
          <p:cNvPr id="9" name="Graphic 8" descr="Help">
            <a:extLst>
              <a:ext uri="{FF2B5EF4-FFF2-40B4-BE49-F238E27FC236}">
                <a16:creationId xmlns:a16="http://schemas.microsoft.com/office/drawing/2014/main" id="{145E157F-A07B-4955-A4DE-E2EAB03172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81600" y="132974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833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1533</TotalTime>
  <Words>1874</Words>
  <Application>Microsoft Office PowerPoint</Application>
  <PresentationFormat>Widescreen</PresentationFormat>
  <Paragraphs>373</Paragraphs>
  <Slides>29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Symbol</vt:lpstr>
      <vt:lpstr>Office Theme</vt:lpstr>
      <vt:lpstr>Legal Preparedness Toolkit Project</vt:lpstr>
      <vt:lpstr>Refresher: Current Document Types</vt:lpstr>
      <vt:lpstr>Revisions Across All Toolkits</vt:lpstr>
      <vt:lpstr>Streamlined Document Types</vt:lpstr>
      <vt:lpstr>Revised Document Types</vt:lpstr>
      <vt:lpstr>Eliminate Redundancies</vt:lpstr>
      <vt:lpstr>Create Documents for Use in Multiple Toolkits</vt:lpstr>
      <vt:lpstr>Reorganize How Toolkit Documents are Presented</vt:lpstr>
      <vt:lpstr>PowerPoint Presentation</vt:lpstr>
      <vt:lpstr>PH &amp; Information Sharing Toolkit</vt:lpstr>
      <vt:lpstr>Refresher: Current PH &amp; Info Sharing Documents</vt:lpstr>
      <vt:lpstr>PH &amp; Info Sharing Toolkit – Overview of Changes</vt:lpstr>
      <vt:lpstr>Revised Documents – Executive Summary</vt:lpstr>
      <vt:lpstr>Revised Documents - PH Authority to Collect, etc.</vt:lpstr>
      <vt:lpstr>Revised Documents - PH and Law Enforcement, etc. </vt:lpstr>
      <vt:lpstr>Revised Documents – PH as Employer</vt:lpstr>
      <vt:lpstr>Revised Documents – Practice Guides</vt:lpstr>
      <vt:lpstr>Summary of Revised Documents – PH &amp; Info Sharing</vt:lpstr>
      <vt:lpstr>PowerPoint Presentation</vt:lpstr>
      <vt:lpstr>PH &amp; Schools Toolkit</vt:lpstr>
      <vt:lpstr>Refresher: Current PH &amp; Schools Documents</vt:lpstr>
      <vt:lpstr>PH &amp; Schools Toolkit – Overview of Changes</vt:lpstr>
      <vt:lpstr>Revised Documents – Executive Summary</vt:lpstr>
      <vt:lpstr>Revised Documents – PH Authorities in Schools</vt:lpstr>
      <vt:lpstr>Revised Documents – Schools &amp; PH Info Collection, etc.</vt:lpstr>
      <vt:lpstr>Revised Documents – PH Emergency Preparedness &amp; Response with Schools</vt:lpstr>
      <vt:lpstr>Revised Documents – Practice Guides</vt:lpstr>
      <vt:lpstr>Summary of Revised Documents – PH &amp; Schools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Legal Preparedness Toolkit Project</dc:title>
  <dc:creator>Patricia Elliott</dc:creator>
  <cp:lastModifiedBy>Patricia Elliott</cp:lastModifiedBy>
  <cp:revision>3</cp:revision>
  <dcterms:created xsi:type="dcterms:W3CDTF">2019-07-21T20:44:14Z</dcterms:created>
  <dcterms:modified xsi:type="dcterms:W3CDTF">2019-07-24T17:59:32Z</dcterms:modified>
</cp:coreProperties>
</file>