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96" r:id="rId4"/>
  </p:sldMasterIdLst>
  <p:notesMasterIdLst>
    <p:notesMasterId r:id="rId18"/>
  </p:notesMasterIdLst>
  <p:handoutMasterIdLst>
    <p:handoutMasterId r:id="rId19"/>
  </p:handoutMasterIdLst>
  <p:sldIdLst>
    <p:sldId id="275" r:id="rId5"/>
    <p:sldId id="279" r:id="rId6"/>
    <p:sldId id="278" r:id="rId7"/>
    <p:sldId id="294" r:id="rId8"/>
    <p:sldId id="286" r:id="rId9"/>
    <p:sldId id="288" r:id="rId10"/>
    <p:sldId id="300" r:id="rId11"/>
    <p:sldId id="289" r:id="rId12"/>
    <p:sldId id="297" r:id="rId13"/>
    <p:sldId id="299" r:id="rId14"/>
    <p:sldId id="301" r:id="rId15"/>
    <p:sldId id="298" r:id="rId16"/>
    <p:sldId id="302" r:id="rId17"/>
  </p:sldIdLst>
  <p:sldSz cx="9144000" cy="6858000" type="screen4x3"/>
  <p:notesSz cx="7010400" cy="9296400"/>
  <p:embeddedFontLst>
    <p:embeddedFont>
      <p:font typeface="Calibri" panose="020F0502020204030204" pitchFamily="34" charset="0"/>
      <p:regular r:id="rId20"/>
      <p:bold r:id="rId21"/>
      <p:italic r:id="rId22"/>
      <p:boldItalic r:id="rId23"/>
    </p:embeddedFont>
    <p:embeddedFont>
      <p:font typeface="Avenir" panose="020B0604020202020204"/>
      <p:regular r:id="rId24"/>
      <p:bold r:id="rId2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andis Miller" initials="EM" lastIdx="4" clrIdx="0">
    <p:extLst>
      <p:ext uri="{19B8F6BF-5375-455C-9EA6-DF929625EA0E}">
        <p15:presenceInfo xmlns:p15="http://schemas.microsoft.com/office/powerpoint/2012/main" userId="Elandis Miller" providerId="None"/>
      </p:ext>
    </p:extLst>
  </p:cmAuthor>
  <p:cmAuthor id="2" name="Shaily Krishan" initials="SK" lastIdx="3" clrIdx="1">
    <p:extLst>
      <p:ext uri="{19B8F6BF-5375-455C-9EA6-DF929625EA0E}">
        <p15:presenceInfo xmlns:p15="http://schemas.microsoft.com/office/powerpoint/2012/main" userId="S-1-5-21-1960408961-1326574676-725345543-713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4681"/>
    <a:srgbClr val="B3DE69"/>
    <a:srgbClr val="FDB462"/>
    <a:srgbClr val="80B1D3"/>
    <a:srgbClr val="FB8072"/>
    <a:srgbClr val="BCB8D9"/>
    <a:srgbClr val="FFFFFF"/>
    <a:srgbClr val="101957"/>
    <a:srgbClr val="A2A4CA"/>
    <a:srgbClr val="15275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1302"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6.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1.fntdata"/><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5.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4.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handoutMaster" Target="handoutMasters/handoutMaster1.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andis Miller" userId="S::emiller@cste.org::a97b2d78-0a29-419a-b2df-fe43399dd2c8" providerId="AD" clId="Web-{8171223E-327E-9A3D-E426-26B9E4280CAF}"/>
    <pc:docChg chg="delSld modSld sldOrd">
      <pc:chgData name="Elandis Miller" userId="S::emiller@cste.org::a97b2d78-0a29-419a-b2df-fe43399dd2c8" providerId="AD" clId="Web-{8171223E-327E-9A3D-E426-26B9E4280CAF}" dt="2018-08-14T13:16:07.570" v="5" actId="20577"/>
      <pc:docMkLst>
        <pc:docMk/>
      </pc:docMkLst>
      <pc:sldChg chg="del">
        <pc:chgData name="Elandis Miller" userId="S::emiller@cste.org::a97b2d78-0a29-419a-b2df-fe43399dd2c8" providerId="AD" clId="Web-{8171223E-327E-9A3D-E426-26B9E4280CAF}" dt="2018-08-14T13:14:47.070" v="1" actId="20577"/>
        <pc:sldMkLst>
          <pc:docMk/>
          <pc:sldMk cId="2424695383" sldId="260"/>
        </pc:sldMkLst>
      </pc:sldChg>
      <pc:sldChg chg="modSp ord">
        <pc:chgData name="Elandis Miller" userId="S::emiller@cste.org::a97b2d78-0a29-419a-b2df-fe43399dd2c8" providerId="AD" clId="Web-{8171223E-327E-9A3D-E426-26B9E4280CAF}" dt="2018-08-14T13:15:38.726" v="3" actId="20577"/>
        <pc:sldMkLst>
          <pc:docMk/>
          <pc:sldMk cId="3272343278" sldId="298"/>
        </pc:sldMkLst>
        <pc:spChg chg="mod">
          <ac:chgData name="Elandis Miller" userId="S::emiller@cste.org::a97b2d78-0a29-419a-b2df-fe43399dd2c8" providerId="AD" clId="Web-{8171223E-327E-9A3D-E426-26B9E4280CAF}" dt="2018-08-14T13:15:38.726" v="3" actId="20577"/>
          <ac:spMkLst>
            <pc:docMk/>
            <pc:sldMk cId="3272343278" sldId="298"/>
            <ac:spMk id="4" creationId="{751BA589-F3EE-4573-A530-8BCD74219C39}"/>
          </ac:spMkLst>
        </pc:spChg>
      </pc:sldChg>
      <pc:sldChg chg="ord">
        <pc:chgData name="Elandis Miller" userId="S::emiller@cste.org::a97b2d78-0a29-419a-b2df-fe43399dd2c8" providerId="AD" clId="Web-{8171223E-327E-9A3D-E426-26B9E4280CAF}" dt="2018-08-14T13:15:11.726" v="2" actId="20577"/>
        <pc:sldMkLst>
          <pc:docMk/>
          <pc:sldMk cId="142379082" sldId="301"/>
        </pc:sldMkLst>
      </pc:sldChg>
    </pc:docChg>
  </pc:docChgLst>
  <pc:docChgLst>
    <pc:chgData name="Shaily Krishan" userId="1e3edf21-baaa-444b-bc49-18940c99443d" providerId="ADAL" clId="{660F3E31-56CB-41E1-97CE-410569CBF306}"/>
    <pc:docChg chg="custSel modSld">
      <pc:chgData name="Shaily Krishan" userId="1e3edf21-baaa-444b-bc49-18940c99443d" providerId="ADAL" clId="{660F3E31-56CB-41E1-97CE-410569CBF306}" dt="2018-08-15T15:58:53.399" v="30" actId="20577"/>
      <pc:docMkLst>
        <pc:docMk/>
      </pc:docMkLst>
      <pc:sldChg chg="modSp">
        <pc:chgData name="Shaily Krishan" userId="1e3edf21-baaa-444b-bc49-18940c99443d" providerId="ADAL" clId="{660F3E31-56CB-41E1-97CE-410569CBF306}" dt="2018-08-15T15:58:53.399" v="30" actId="20577"/>
        <pc:sldMkLst>
          <pc:docMk/>
          <pc:sldMk cId="3682703356" sldId="297"/>
        </pc:sldMkLst>
        <pc:graphicFrameChg chg="mod">
          <ac:chgData name="Shaily Krishan" userId="1e3edf21-baaa-444b-bc49-18940c99443d" providerId="ADAL" clId="{660F3E31-56CB-41E1-97CE-410569CBF306}" dt="2018-08-15T15:58:53.399" v="30" actId="20577"/>
          <ac:graphicFrameMkLst>
            <pc:docMk/>
            <pc:sldMk cId="3682703356" sldId="297"/>
            <ac:graphicFrameMk id="9" creationId="{034D3E44-065C-4698-8119-FB87243E2562}"/>
          </ac:graphicFrameMkLst>
        </pc:graphicFrameChg>
      </pc:sldChg>
      <pc:sldChg chg="addSp delSp modSp">
        <pc:chgData name="Shaily Krishan" userId="1e3edf21-baaa-444b-bc49-18940c99443d" providerId="ADAL" clId="{660F3E31-56CB-41E1-97CE-410569CBF306}" dt="2018-08-14T13:29:16.525" v="11" actId="167"/>
        <pc:sldMkLst>
          <pc:docMk/>
          <pc:sldMk cId="1242507551" sldId="300"/>
        </pc:sldMkLst>
        <pc:spChg chg="mod">
          <ac:chgData name="Shaily Krishan" userId="1e3edf21-baaa-444b-bc49-18940c99443d" providerId="ADAL" clId="{660F3E31-56CB-41E1-97CE-410569CBF306}" dt="2018-08-14T13:29:07.271" v="9" actId="1076"/>
          <ac:spMkLst>
            <pc:docMk/>
            <pc:sldMk cId="1242507551" sldId="300"/>
            <ac:spMk id="7" creationId="{04C8B114-0595-4BAA-859A-C2222694B1EA}"/>
          </ac:spMkLst>
        </pc:spChg>
        <pc:picChg chg="add mod ord">
          <ac:chgData name="Shaily Krishan" userId="1e3edf21-baaa-444b-bc49-18940c99443d" providerId="ADAL" clId="{660F3E31-56CB-41E1-97CE-410569CBF306}" dt="2018-08-14T13:29:16.525" v="11" actId="167"/>
          <ac:picMkLst>
            <pc:docMk/>
            <pc:sldMk cId="1242507551" sldId="300"/>
            <ac:picMk id="2" creationId="{24D4536C-D103-4422-8FC5-BE61C3461609}"/>
          </ac:picMkLst>
        </pc:picChg>
        <pc:picChg chg="del">
          <ac:chgData name="Shaily Krishan" userId="1e3edf21-baaa-444b-bc49-18940c99443d" providerId="ADAL" clId="{660F3E31-56CB-41E1-97CE-410569CBF306}" dt="2018-08-14T13:28:50.989" v="1" actId="478"/>
          <ac:picMkLst>
            <pc:docMk/>
            <pc:sldMk cId="1242507551" sldId="300"/>
            <ac:picMk id="4" creationId="{C9417708-C73F-4BCF-85E0-96A3934E4EA9}"/>
          </ac:picMkLst>
        </pc:picChg>
      </pc:sldChg>
    </pc:docChg>
  </pc:docChgLst>
  <pc:docChgLst>
    <pc:chgData name="Shaily Krishan" userId="S::skrishan@cste.org::1e3edf21-baaa-444b-bc49-18940c99443d" providerId="AD" clId="Web-{7CC92FF0-8974-ABE9-2388-BFDFCF24A98E}"/>
    <pc:docChg chg="modSld">
      <pc:chgData name="Shaily Krishan" userId="S::skrishan@cste.org::1e3edf21-baaa-444b-bc49-18940c99443d" providerId="AD" clId="Web-{7CC92FF0-8974-ABE9-2388-BFDFCF24A98E}" dt="2018-08-14T13:28:20.187" v="53"/>
      <pc:docMkLst>
        <pc:docMk/>
      </pc:docMkLst>
      <pc:sldChg chg="modSp">
        <pc:chgData name="Shaily Krishan" userId="S::skrishan@cste.org::1e3edf21-baaa-444b-bc49-18940c99443d" providerId="AD" clId="Web-{7CC92FF0-8974-ABE9-2388-BFDFCF24A98E}" dt="2018-08-14T13:23:41.794" v="49" actId="20577"/>
        <pc:sldMkLst>
          <pc:docMk/>
          <pc:sldMk cId="2100191657" sldId="275"/>
        </pc:sldMkLst>
        <pc:spChg chg="mod">
          <ac:chgData name="Shaily Krishan" userId="S::skrishan@cste.org::1e3edf21-baaa-444b-bc49-18940c99443d" providerId="AD" clId="Web-{7CC92FF0-8974-ABE9-2388-BFDFCF24A98E}" dt="2018-08-14T13:23:41.794" v="49" actId="20577"/>
          <ac:spMkLst>
            <pc:docMk/>
            <pc:sldMk cId="2100191657" sldId="275"/>
            <ac:spMk id="2" creationId="{00000000-0000-0000-0000-000000000000}"/>
          </ac:spMkLst>
        </pc:spChg>
        <pc:spChg chg="mod">
          <ac:chgData name="Shaily Krishan" userId="S::skrishan@cste.org::1e3edf21-baaa-444b-bc49-18940c99443d" providerId="AD" clId="Web-{7CC92FF0-8974-ABE9-2388-BFDFCF24A98E}" dt="2018-08-14T13:10:30.163" v="21" actId="20577"/>
          <ac:spMkLst>
            <pc:docMk/>
            <pc:sldMk cId="2100191657" sldId="275"/>
            <ac:spMk id="4" creationId="{2EEDCC3D-5A25-4ED4-B59F-70CFC3F8D464}"/>
          </ac:spMkLst>
        </pc:spChg>
      </pc:sldChg>
      <pc:sldChg chg="addSp delSp modSp">
        <pc:chgData name="Shaily Krishan" userId="S::skrishan@cste.org::1e3edf21-baaa-444b-bc49-18940c99443d" providerId="AD" clId="Web-{7CC92FF0-8974-ABE9-2388-BFDFCF24A98E}" dt="2018-08-14T13:28:20.187" v="53"/>
        <pc:sldMkLst>
          <pc:docMk/>
          <pc:sldMk cId="1242507551" sldId="300"/>
        </pc:sldMkLst>
        <pc:spChg chg="mod">
          <ac:chgData name="Shaily Krishan" userId="S::skrishan@cste.org::1e3edf21-baaa-444b-bc49-18940c99443d" providerId="AD" clId="Web-{7CC92FF0-8974-ABE9-2388-BFDFCF24A98E}" dt="2018-08-14T13:07:25.880" v="2" actId="20577"/>
          <ac:spMkLst>
            <pc:docMk/>
            <pc:sldMk cId="1242507551" sldId="300"/>
            <ac:spMk id="7" creationId="{04C8B114-0595-4BAA-859A-C2222694B1EA}"/>
          </ac:spMkLst>
        </pc:spChg>
        <pc:picChg chg="add del mod">
          <ac:chgData name="Shaily Krishan" userId="S::skrishan@cste.org::1e3edf21-baaa-444b-bc49-18940c99443d" providerId="AD" clId="Web-{7CC92FF0-8974-ABE9-2388-BFDFCF24A98E}" dt="2018-08-14T13:28:18.468" v="52"/>
          <ac:picMkLst>
            <pc:docMk/>
            <pc:sldMk cId="1242507551" sldId="300"/>
            <ac:picMk id="2" creationId="{9A404D35-5D6A-4726-984C-4BD1E65AA8B5}"/>
          </ac:picMkLst>
        </pc:picChg>
        <pc:picChg chg="add del">
          <ac:chgData name="Shaily Krishan" userId="S::skrishan@cste.org::1e3edf21-baaa-444b-bc49-18940c99443d" providerId="AD" clId="Web-{7CC92FF0-8974-ABE9-2388-BFDFCF24A98E}" dt="2018-08-14T13:28:20.187" v="53"/>
          <ac:picMkLst>
            <pc:docMk/>
            <pc:sldMk cId="1242507551" sldId="300"/>
            <ac:picMk id="4" creationId="{C9417708-C73F-4BCF-85E0-96A3934E4EA9}"/>
          </ac:picMkLst>
        </pc:picChg>
      </pc:sldChg>
    </pc:docChg>
  </pc:docChgLst>
  <pc:docChgLst>
    <pc:chgData name="Elandis Miller" userId="a97b2d78-0a29-419a-b2df-fe43399dd2c8" providerId="ADAL" clId="{31BFAB66-C514-4E93-99A8-CB87E5F0B7A6}"/>
    <pc:docChg chg="undo redo custSel modSld">
      <pc:chgData name="Elandis Miller" userId="a97b2d78-0a29-419a-b2df-fe43399dd2c8" providerId="ADAL" clId="{31BFAB66-C514-4E93-99A8-CB87E5F0B7A6}" dt="2018-08-14T18:50:26.772" v="1157" actId="20577"/>
      <pc:docMkLst>
        <pc:docMk/>
      </pc:docMkLst>
      <pc:sldChg chg="modSp">
        <pc:chgData name="Elandis Miller" userId="a97b2d78-0a29-419a-b2df-fe43399dd2c8" providerId="ADAL" clId="{31BFAB66-C514-4E93-99A8-CB87E5F0B7A6}" dt="2018-08-14T17:48:09.766" v="1" actId="108"/>
        <pc:sldMkLst>
          <pc:docMk/>
          <pc:sldMk cId="1430752427" sldId="288"/>
        </pc:sldMkLst>
        <pc:spChg chg="mod">
          <ac:chgData name="Elandis Miller" userId="a97b2d78-0a29-419a-b2df-fe43399dd2c8" providerId="ADAL" clId="{31BFAB66-C514-4E93-99A8-CB87E5F0B7A6}" dt="2018-08-14T17:48:09.766" v="1" actId="108"/>
          <ac:spMkLst>
            <pc:docMk/>
            <pc:sldMk cId="1430752427" sldId="288"/>
            <ac:spMk id="2" creationId="{D8BAF587-07C8-4B78-845F-2A1AADACD759}"/>
          </ac:spMkLst>
        </pc:spChg>
      </pc:sldChg>
      <pc:sldChg chg="modSp modNotesTx">
        <pc:chgData name="Elandis Miller" userId="a97b2d78-0a29-419a-b2df-fe43399dd2c8" providerId="ADAL" clId="{31BFAB66-C514-4E93-99A8-CB87E5F0B7A6}" dt="2018-08-14T18:50:26.772" v="1157" actId="20577"/>
        <pc:sldMkLst>
          <pc:docMk/>
          <pc:sldMk cId="3682703356" sldId="297"/>
        </pc:sldMkLst>
        <pc:graphicFrameChg chg="mod">
          <ac:chgData name="Elandis Miller" userId="a97b2d78-0a29-419a-b2df-fe43399dd2c8" providerId="ADAL" clId="{31BFAB66-C514-4E93-99A8-CB87E5F0B7A6}" dt="2018-08-14T18:50:26.772" v="1157" actId="20577"/>
          <ac:graphicFrameMkLst>
            <pc:docMk/>
            <pc:sldMk cId="3682703356" sldId="297"/>
            <ac:graphicFrameMk id="9" creationId="{034D3E44-065C-4698-8119-FB87243E2562}"/>
          </ac:graphicFrameMkLst>
        </pc:graphicFrameChg>
      </pc:sldChg>
      <pc:sldChg chg="modSp modNotesTx">
        <pc:chgData name="Elandis Miller" userId="a97b2d78-0a29-419a-b2df-fe43399dd2c8" providerId="ADAL" clId="{31BFAB66-C514-4E93-99A8-CB87E5F0B7A6}" dt="2018-08-14T18:25:07.979" v="435" actId="20577"/>
        <pc:sldMkLst>
          <pc:docMk/>
          <pc:sldMk cId="3272343278" sldId="298"/>
        </pc:sldMkLst>
        <pc:spChg chg="mod">
          <ac:chgData name="Elandis Miller" userId="a97b2d78-0a29-419a-b2df-fe43399dd2c8" providerId="ADAL" clId="{31BFAB66-C514-4E93-99A8-CB87E5F0B7A6}" dt="2018-08-14T18:25:07.979" v="435" actId="20577"/>
          <ac:spMkLst>
            <pc:docMk/>
            <pc:sldMk cId="3272343278" sldId="298"/>
            <ac:spMk id="4" creationId="{751BA589-F3EE-4573-A530-8BCD74219C39}"/>
          </ac:spMkLst>
        </pc:spChg>
      </pc:sldChg>
      <pc:sldChg chg="addSp delSp modSp">
        <pc:chgData name="Elandis Miller" userId="a97b2d78-0a29-419a-b2df-fe43399dd2c8" providerId="ADAL" clId="{31BFAB66-C514-4E93-99A8-CB87E5F0B7A6}" dt="2018-08-14T17:54:04.464" v="9" actId="14100"/>
        <pc:sldMkLst>
          <pc:docMk/>
          <pc:sldMk cId="1242507551" sldId="300"/>
        </pc:sldMkLst>
        <pc:picChg chg="del">
          <ac:chgData name="Elandis Miller" userId="a97b2d78-0a29-419a-b2df-fe43399dd2c8" providerId="ADAL" clId="{31BFAB66-C514-4E93-99A8-CB87E5F0B7A6}" dt="2018-08-14T17:52:59.815" v="2" actId="478"/>
          <ac:picMkLst>
            <pc:docMk/>
            <pc:sldMk cId="1242507551" sldId="300"/>
            <ac:picMk id="2" creationId="{24D4536C-D103-4422-8FC5-BE61C3461609}"/>
          </ac:picMkLst>
        </pc:picChg>
        <pc:picChg chg="add mod ord modCrop">
          <ac:chgData name="Elandis Miller" userId="a97b2d78-0a29-419a-b2df-fe43399dd2c8" providerId="ADAL" clId="{31BFAB66-C514-4E93-99A8-CB87E5F0B7A6}" dt="2018-08-14T17:54:04.464" v="9" actId="14100"/>
          <ac:picMkLst>
            <pc:docMk/>
            <pc:sldMk cId="1242507551" sldId="300"/>
            <ac:picMk id="4" creationId="{C04002E3-EACD-46CE-BAB5-DAEF454E1493}"/>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901A5F-3CA1-4EDB-93BD-2A2A0B63016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E50FBDCC-BC02-43D7-A2BD-26E84A2E6F3B}">
      <dgm:prSet phldrT="[Text]"/>
      <dgm:spPr/>
      <dgm:t>
        <a:bodyPr/>
        <a:lstStyle/>
        <a:p>
          <a:pPr algn="ctr"/>
          <a:r>
            <a:rPr lang="en-US" dirty="0"/>
            <a:t>Issues/Delays </a:t>
          </a:r>
        </a:p>
      </dgm:t>
    </dgm:pt>
    <dgm:pt modelId="{A65BD577-5064-4C1D-B661-46C25E464519}" type="parTrans" cxnId="{A87EF620-3887-451E-A741-5B5124532FA2}">
      <dgm:prSet/>
      <dgm:spPr/>
      <dgm:t>
        <a:bodyPr/>
        <a:lstStyle/>
        <a:p>
          <a:endParaRPr lang="en-US"/>
        </a:p>
      </dgm:t>
    </dgm:pt>
    <dgm:pt modelId="{AB152270-FB42-44D8-A1AA-3EB0F6988371}" type="sibTrans" cxnId="{A87EF620-3887-451E-A741-5B5124532FA2}">
      <dgm:prSet/>
      <dgm:spPr/>
      <dgm:t>
        <a:bodyPr/>
        <a:lstStyle/>
        <a:p>
          <a:endParaRPr lang="en-US"/>
        </a:p>
      </dgm:t>
    </dgm:pt>
    <dgm:pt modelId="{485AEE76-4B22-49DA-8E98-9C0C2DA12B26}">
      <dgm:prSet phldrT="[Text]"/>
      <dgm:spPr/>
      <dgm:t>
        <a:bodyPr/>
        <a:lstStyle/>
        <a:p>
          <a:pPr algn="ctr"/>
          <a:r>
            <a:rPr lang="en-US" dirty="0"/>
            <a:t>Improvements for Issues</a:t>
          </a:r>
        </a:p>
      </dgm:t>
    </dgm:pt>
    <dgm:pt modelId="{D93DECFB-419A-41C3-BCF7-43186AAEC43A}" type="parTrans" cxnId="{E95606D1-6420-45C8-8D41-DF9E78DBAC03}">
      <dgm:prSet/>
      <dgm:spPr/>
      <dgm:t>
        <a:bodyPr/>
        <a:lstStyle/>
        <a:p>
          <a:endParaRPr lang="en-US"/>
        </a:p>
      </dgm:t>
    </dgm:pt>
    <dgm:pt modelId="{D8A0006D-5CA9-4BAA-A723-E00760430459}" type="sibTrans" cxnId="{E95606D1-6420-45C8-8D41-DF9E78DBAC03}">
      <dgm:prSet/>
      <dgm:spPr/>
      <dgm:t>
        <a:bodyPr/>
        <a:lstStyle/>
        <a:p>
          <a:endParaRPr lang="en-US"/>
        </a:p>
      </dgm:t>
    </dgm:pt>
    <dgm:pt modelId="{221572E6-AA55-4E5B-A9B5-628C90201577}">
      <dgm:prSet phldrT="[Text]"/>
      <dgm:spPr/>
      <dgm:t>
        <a:bodyPr/>
        <a:lstStyle/>
        <a:p>
          <a:r>
            <a:rPr lang="en-US" dirty="0"/>
            <a:t>Most Helpful/Useful Onboarding Aspects</a:t>
          </a:r>
        </a:p>
      </dgm:t>
    </dgm:pt>
    <dgm:pt modelId="{D4B78FFB-CFE0-4223-8628-FF6D8C65DC38}" type="parTrans" cxnId="{7BED5220-CFBA-4921-80CB-1C5D5807DBF8}">
      <dgm:prSet/>
      <dgm:spPr/>
      <dgm:t>
        <a:bodyPr/>
        <a:lstStyle/>
        <a:p>
          <a:endParaRPr lang="en-US"/>
        </a:p>
      </dgm:t>
    </dgm:pt>
    <dgm:pt modelId="{39AEC1A3-DAF9-467E-9B05-7F56B5C4167C}" type="sibTrans" cxnId="{7BED5220-CFBA-4921-80CB-1C5D5807DBF8}">
      <dgm:prSet/>
      <dgm:spPr/>
      <dgm:t>
        <a:bodyPr/>
        <a:lstStyle/>
        <a:p>
          <a:endParaRPr lang="en-US"/>
        </a:p>
      </dgm:t>
    </dgm:pt>
    <dgm:pt modelId="{FFD0EB9E-D284-46D7-8E13-C278271009DE}">
      <dgm:prSet phldrT="[Text]"/>
      <dgm:spPr/>
      <dgm:t>
        <a:bodyPr/>
        <a:lstStyle/>
        <a:p>
          <a:r>
            <a:rPr lang="en-US" dirty="0"/>
            <a:t>Overall Onboarding Process Improvements</a:t>
          </a:r>
        </a:p>
      </dgm:t>
    </dgm:pt>
    <dgm:pt modelId="{5E772461-F02E-4CC2-BF10-D9F4B19BDBB0}" type="parTrans" cxnId="{A356567E-6D59-46A9-A205-F6C48D5C0CEF}">
      <dgm:prSet/>
      <dgm:spPr/>
      <dgm:t>
        <a:bodyPr/>
        <a:lstStyle/>
        <a:p>
          <a:endParaRPr lang="en-US"/>
        </a:p>
      </dgm:t>
    </dgm:pt>
    <dgm:pt modelId="{F7DC5B3D-E52C-4C98-99E8-656001F7C5DA}" type="sibTrans" cxnId="{A356567E-6D59-46A9-A205-F6C48D5C0CEF}">
      <dgm:prSet/>
      <dgm:spPr/>
      <dgm:t>
        <a:bodyPr/>
        <a:lstStyle/>
        <a:p>
          <a:endParaRPr lang="en-US"/>
        </a:p>
      </dgm:t>
    </dgm:pt>
    <dgm:pt modelId="{A00646CB-89D7-4246-8ED2-A75D2DEEE81B}">
      <dgm:prSet phldrT="[Text]"/>
      <dgm:spPr/>
      <dgm:t>
        <a:bodyPr/>
        <a:lstStyle/>
        <a:p>
          <a:pPr algn="l"/>
          <a:r>
            <a:rPr lang="en-US" dirty="0"/>
            <a:t>Limited staff availability</a:t>
          </a:r>
        </a:p>
      </dgm:t>
    </dgm:pt>
    <dgm:pt modelId="{4FD1426C-6F3C-49FA-A110-904106C3CE36}" type="parTrans" cxnId="{5450E50D-7ACA-4F01-BBB7-B8EB4A9A22DF}">
      <dgm:prSet/>
      <dgm:spPr/>
      <dgm:t>
        <a:bodyPr/>
        <a:lstStyle/>
        <a:p>
          <a:endParaRPr lang="en-US"/>
        </a:p>
      </dgm:t>
    </dgm:pt>
    <dgm:pt modelId="{43E754A6-5FCD-45E4-B7F8-75CA160DE827}" type="sibTrans" cxnId="{5450E50D-7ACA-4F01-BBB7-B8EB4A9A22DF}">
      <dgm:prSet/>
      <dgm:spPr/>
      <dgm:t>
        <a:bodyPr/>
        <a:lstStyle/>
        <a:p>
          <a:endParaRPr lang="en-US"/>
        </a:p>
      </dgm:t>
    </dgm:pt>
    <dgm:pt modelId="{0295E575-992F-4A66-A21A-F38C86784A41}">
      <dgm:prSet phldrT="[Text]"/>
      <dgm:spPr/>
      <dgm:t>
        <a:bodyPr/>
        <a:lstStyle/>
        <a:p>
          <a:pPr algn="l"/>
          <a:r>
            <a:rPr lang="en-US" dirty="0"/>
            <a:t>MVPS updates/software upgrade</a:t>
          </a:r>
        </a:p>
      </dgm:t>
    </dgm:pt>
    <dgm:pt modelId="{952BAC19-191A-4BF2-9C8E-C2E87C317D99}" type="parTrans" cxnId="{CD45865E-4250-4909-B909-02CDB2C109CE}">
      <dgm:prSet/>
      <dgm:spPr/>
      <dgm:t>
        <a:bodyPr/>
        <a:lstStyle/>
        <a:p>
          <a:endParaRPr lang="en-US"/>
        </a:p>
      </dgm:t>
    </dgm:pt>
    <dgm:pt modelId="{82824428-320E-4E83-AC76-41AE65206F71}" type="sibTrans" cxnId="{CD45865E-4250-4909-B909-02CDB2C109CE}">
      <dgm:prSet/>
      <dgm:spPr/>
      <dgm:t>
        <a:bodyPr/>
        <a:lstStyle/>
        <a:p>
          <a:endParaRPr lang="en-US"/>
        </a:p>
      </dgm:t>
    </dgm:pt>
    <dgm:pt modelId="{54CD4E4D-9706-43FB-9BA9-3B35A08CDD6C}">
      <dgm:prSet phldrT="[Text]"/>
      <dgm:spPr/>
      <dgm:t>
        <a:bodyPr/>
        <a:lstStyle/>
        <a:p>
          <a:pPr algn="l"/>
          <a:r>
            <a:rPr lang="en-US" dirty="0"/>
            <a:t>Unclear error messages</a:t>
          </a:r>
        </a:p>
      </dgm:t>
    </dgm:pt>
    <dgm:pt modelId="{6D9AE6A7-C67F-497A-87EC-2C6446BC4C26}" type="parTrans" cxnId="{A1AEDEC9-3423-48AF-9E88-4E0BB485FA78}">
      <dgm:prSet/>
      <dgm:spPr/>
      <dgm:t>
        <a:bodyPr/>
        <a:lstStyle/>
        <a:p>
          <a:endParaRPr lang="en-US"/>
        </a:p>
      </dgm:t>
    </dgm:pt>
    <dgm:pt modelId="{CCAD01E0-B41F-4872-A17A-AD1180C381CE}" type="sibTrans" cxnId="{A1AEDEC9-3423-48AF-9E88-4E0BB485FA78}">
      <dgm:prSet/>
      <dgm:spPr/>
      <dgm:t>
        <a:bodyPr/>
        <a:lstStyle/>
        <a:p>
          <a:endParaRPr lang="en-US"/>
        </a:p>
      </dgm:t>
    </dgm:pt>
    <dgm:pt modelId="{654D6BD5-6ADB-4782-9C99-47514600E47B}">
      <dgm:prSet phldrT="[Text]"/>
      <dgm:spPr/>
      <dgm:t>
        <a:bodyPr/>
        <a:lstStyle/>
        <a:p>
          <a:pPr algn="l"/>
          <a:r>
            <a:rPr lang="en-US" dirty="0"/>
            <a:t>Configuration of PHINMS</a:t>
          </a:r>
        </a:p>
      </dgm:t>
    </dgm:pt>
    <dgm:pt modelId="{A0CED0D8-E1EF-4BE4-B529-C649434A7494}" type="parTrans" cxnId="{D37EC3D3-DA19-427C-A8B7-DE2D1112AF32}">
      <dgm:prSet/>
      <dgm:spPr/>
      <dgm:t>
        <a:bodyPr/>
        <a:lstStyle/>
        <a:p>
          <a:endParaRPr lang="en-US"/>
        </a:p>
      </dgm:t>
    </dgm:pt>
    <dgm:pt modelId="{AA66B76C-B900-48AF-AD84-42E21D36BAF8}" type="sibTrans" cxnId="{D37EC3D3-DA19-427C-A8B7-DE2D1112AF32}">
      <dgm:prSet/>
      <dgm:spPr/>
      <dgm:t>
        <a:bodyPr/>
        <a:lstStyle/>
        <a:p>
          <a:endParaRPr lang="en-US"/>
        </a:p>
      </dgm:t>
    </dgm:pt>
    <dgm:pt modelId="{0FB91681-9E07-4822-8C93-BA9C86774CED}">
      <dgm:prSet phldrT="[Text]"/>
      <dgm:spPr/>
      <dgm:t>
        <a:bodyPr/>
        <a:lstStyle/>
        <a:p>
          <a:pPr algn="l"/>
          <a:r>
            <a:rPr lang="en-US" dirty="0"/>
            <a:t>Delayed response from CDC</a:t>
          </a:r>
        </a:p>
      </dgm:t>
    </dgm:pt>
    <dgm:pt modelId="{1C15686B-A857-478B-8C87-BBEEC030639E}" type="parTrans" cxnId="{56D8E70A-8C58-46C1-BB94-98BCFB713127}">
      <dgm:prSet/>
      <dgm:spPr/>
      <dgm:t>
        <a:bodyPr/>
        <a:lstStyle/>
        <a:p>
          <a:endParaRPr lang="en-US"/>
        </a:p>
      </dgm:t>
    </dgm:pt>
    <dgm:pt modelId="{C936D73B-EE43-4847-A729-D431DB0E12EE}" type="sibTrans" cxnId="{56D8E70A-8C58-46C1-BB94-98BCFB713127}">
      <dgm:prSet/>
      <dgm:spPr/>
      <dgm:t>
        <a:bodyPr/>
        <a:lstStyle/>
        <a:p>
          <a:endParaRPr lang="en-US"/>
        </a:p>
      </dgm:t>
    </dgm:pt>
    <dgm:pt modelId="{930B7899-7FCF-4CEC-A6FE-8B541B388E8B}">
      <dgm:prSet phldrT="[Text]"/>
      <dgm:spPr/>
      <dgm:t>
        <a:bodyPr/>
        <a:lstStyle/>
        <a:p>
          <a:pPr algn="l"/>
          <a:r>
            <a:rPr lang="en-US" dirty="0"/>
            <a:t>Varying interpretations of specifications</a:t>
          </a:r>
        </a:p>
      </dgm:t>
    </dgm:pt>
    <dgm:pt modelId="{A251D99B-E994-4FE7-88A0-2F651ED6F689}" type="parTrans" cxnId="{463255CD-FC8D-46B0-9CB9-9C1C94CA6D04}">
      <dgm:prSet/>
      <dgm:spPr/>
      <dgm:t>
        <a:bodyPr/>
        <a:lstStyle/>
        <a:p>
          <a:endParaRPr lang="en-US"/>
        </a:p>
      </dgm:t>
    </dgm:pt>
    <dgm:pt modelId="{DDD784FF-4A6D-4672-B86E-4268BDA94670}" type="sibTrans" cxnId="{463255CD-FC8D-46B0-9CB9-9C1C94CA6D04}">
      <dgm:prSet/>
      <dgm:spPr/>
      <dgm:t>
        <a:bodyPr/>
        <a:lstStyle/>
        <a:p>
          <a:endParaRPr lang="en-US"/>
        </a:p>
      </dgm:t>
    </dgm:pt>
    <dgm:pt modelId="{71842AF5-277F-4A32-9324-03B2505CDD3D}">
      <dgm:prSet phldrT="[Text]"/>
      <dgm:spPr/>
      <dgm:t>
        <a:bodyPr/>
        <a:lstStyle/>
        <a:p>
          <a:pPr algn="l"/>
          <a:r>
            <a:rPr lang="en-US" dirty="0"/>
            <a:t>Batch-wrapped data</a:t>
          </a:r>
        </a:p>
      </dgm:t>
    </dgm:pt>
    <dgm:pt modelId="{26593BA4-50CB-4B33-90F4-B58F8BFC4BC1}" type="parTrans" cxnId="{AC4690B5-3A56-4B2A-AEB7-C86EBD155FF0}">
      <dgm:prSet/>
      <dgm:spPr/>
      <dgm:t>
        <a:bodyPr/>
        <a:lstStyle/>
        <a:p>
          <a:endParaRPr lang="en-US"/>
        </a:p>
      </dgm:t>
    </dgm:pt>
    <dgm:pt modelId="{B5E96A69-580F-4CA6-ADA7-8AB186536FFA}" type="sibTrans" cxnId="{AC4690B5-3A56-4B2A-AEB7-C86EBD155FF0}">
      <dgm:prSet/>
      <dgm:spPr/>
      <dgm:t>
        <a:bodyPr/>
        <a:lstStyle/>
        <a:p>
          <a:endParaRPr lang="en-US"/>
        </a:p>
      </dgm:t>
    </dgm:pt>
    <dgm:pt modelId="{EA111691-B10E-48D1-9CBF-E74C84CCE0D8}">
      <dgm:prSet phldrT="[Text]"/>
      <dgm:spPr/>
      <dgm:t>
        <a:bodyPr/>
        <a:lstStyle/>
        <a:p>
          <a:pPr algn="l"/>
          <a:r>
            <a:rPr lang="en-US" dirty="0"/>
            <a:t>Data reconciliation and method changes</a:t>
          </a:r>
        </a:p>
      </dgm:t>
    </dgm:pt>
    <dgm:pt modelId="{8EFC2C73-CE5E-4EC5-9B96-D003F100188D}" type="parTrans" cxnId="{930A149E-AAE5-4A48-A9E4-A358F1F1BBA1}">
      <dgm:prSet/>
      <dgm:spPr/>
      <dgm:t>
        <a:bodyPr/>
        <a:lstStyle/>
        <a:p>
          <a:endParaRPr lang="en-US"/>
        </a:p>
      </dgm:t>
    </dgm:pt>
    <dgm:pt modelId="{07AE5A7F-454D-4B3B-8449-51DA65AAD0FF}" type="sibTrans" cxnId="{930A149E-AAE5-4A48-A9E4-A358F1F1BBA1}">
      <dgm:prSet/>
      <dgm:spPr/>
      <dgm:t>
        <a:bodyPr/>
        <a:lstStyle/>
        <a:p>
          <a:endParaRPr lang="en-US"/>
        </a:p>
      </dgm:t>
    </dgm:pt>
    <dgm:pt modelId="{C511D96D-C370-421E-8089-8B16217917CB}">
      <dgm:prSet phldrT="[Text]"/>
      <dgm:spPr/>
      <dgm:t>
        <a:bodyPr/>
        <a:lstStyle/>
        <a:p>
          <a:pPr algn="l"/>
          <a:r>
            <a:rPr lang="en-US" dirty="0"/>
            <a:t>Improve CDC readiness for onboarding</a:t>
          </a:r>
        </a:p>
      </dgm:t>
    </dgm:pt>
    <dgm:pt modelId="{FF8DB224-9F8C-4AB6-9383-9B8229F52CD5}" type="parTrans" cxnId="{B8EEAB08-BA58-4F08-8209-27BBEBAF220E}">
      <dgm:prSet/>
      <dgm:spPr/>
      <dgm:t>
        <a:bodyPr/>
        <a:lstStyle/>
        <a:p>
          <a:endParaRPr lang="en-US"/>
        </a:p>
      </dgm:t>
    </dgm:pt>
    <dgm:pt modelId="{AAA0C2DE-901C-48C6-B604-2E4757E99747}" type="sibTrans" cxnId="{B8EEAB08-BA58-4F08-8209-27BBEBAF220E}">
      <dgm:prSet/>
      <dgm:spPr/>
      <dgm:t>
        <a:bodyPr/>
        <a:lstStyle/>
        <a:p>
          <a:endParaRPr lang="en-US"/>
        </a:p>
      </dgm:t>
    </dgm:pt>
    <dgm:pt modelId="{A02DD793-E212-43B4-9DAD-09E3B1A67F52}">
      <dgm:prSet phldrT="[Text]"/>
      <dgm:spPr/>
      <dgm:t>
        <a:bodyPr/>
        <a:lstStyle/>
        <a:p>
          <a:pPr algn="l"/>
          <a:r>
            <a:rPr lang="en-US" dirty="0"/>
            <a:t>EDX scheduling resolution call with vendors</a:t>
          </a:r>
        </a:p>
      </dgm:t>
    </dgm:pt>
    <dgm:pt modelId="{613A4F09-11CC-4B9F-AD23-ABFED442736D}" type="parTrans" cxnId="{22EDA3E0-3E4A-44BB-899C-A0AF51DA043B}">
      <dgm:prSet/>
      <dgm:spPr/>
      <dgm:t>
        <a:bodyPr/>
        <a:lstStyle/>
        <a:p>
          <a:endParaRPr lang="en-US"/>
        </a:p>
      </dgm:t>
    </dgm:pt>
    <dgm:pt modelId="{D56A2BEF-C7FD-4D0F-AFC7-10CA4D774BCB}" type="sibTrans" cxnId="{22EDA3E0-3E4A-44BB-899C-A0AF51DA043B}">
      <dgm:prSet/>
      <dgm:spPr/>
      <dgm:t>
        <a:bodyPr/>
        <a:lstStyle/>
        <a:p>
          <a:endParaRPr lang="en-US"/>
        </a:p>
      </dgm:t>
    </dgm:pt>
    <dgm:pt modelId="{4675FE2E-9978-4B03-9C5E-A0D18CFD5DD4}">
      <dgm:prSet phldrT="[Text]"/>
      <dgm:spPr/>
      <dgm:t>
        <a:bodyPr/>
        <a:lstStyle/>
        <a:p>
          <a:pPr algn="l"/>
          <a:r>
            <a:rPr lang="en-US" dirty="0"/>
            <a:t>Jurisdictions process improvements </a:t>
          </a:r>
        </a:p>
      </dgm:t>
    </dgm:pt>
    <dgm:pt modelId="{6237488E-BCEB-411A-8A76-C24ECA7D08F6}" type="parTrans" cxnId="{FFBE60ED-F087-47B7-9DDD-861DD972EC90}">
      <dgm:prSet/>
      <dgm:spPr/>
      <dgm:t>
        <a:bodyPr/>
        <a:lstStyle/>
        <a:p>
          <a:endParaRPr lang="en-US"/>
        </a:p>
      </dgm:t>
    </dgm:pt>
    <dgm:pt modelId="{8BA7C84C-A8C3-4998-84EA-837E91B8F82B}" type="sibTrans" cxnId="{FFBE60ED-F087-47B7-9DDD-861DD972EC90}">
      <dgm:prSet/>
      <dgm:spPr/>
      <dgm:t>
        <a:bodyPr/>
        <a:lstStyle/>
        <a:p>
          <a:endParaRPr lang="en-US"/>
        </a:p>
      </dgm:t>
    </dgm:pt>
    <dgm:pt modelId="{E61E592F-44B2-4F8B-8AD7-6A78330246D2}">
      <dgm:prSet phldrT="[Text]"/>
      <dgm:spPr/>
      <dgm:t>
        <a:bodyPr/>
        <a:lstStyle/>
        <a:p>
          <a:pPr algn="l"/>
          <a:r>
            <a:rPr lang="en-US" dirty="0"/>
            <a:t>Add variety to test case scenarios</a:t>
          </a:r>
        </a:p>
      </dgm:t>
    </dgm:pt>
    <dgm:pt modelId="{F28C3284-3032-4895-9545-DFDFD5A5705A}" type="parTrans" cxnId="{AB675A29-AC4E-4348-B795-47DBEB83AD2F}">
      <dgm:prSet/>
      <dgm:spPr/>
      <dgm:t>
        <a:bodyPr/>
        <a:lstStyle/>
        <a:p>
          <a:endParaRPr lang="en-US"/>
        </a:p>
      </dgm:t>
    </dgm:pt>
    <dgm:pt modelId="{7F089FC9-CE84-4BB6-9F50-FF8D06E20DB2}" type="sibTrans" cxnId="{AB675A29-AC4E-4348-B795-47DBEB83AD2F}">
      <dgm:prSet/>
      <dgm:spPr/>
      <dgm:t>
        <a:bodyPr/>
        <a:lstStyle/>
        <a:p>
          <a:endParaRPr lang="en-US"/>
        </a:p>
      </dgm:t>
    </dgm:pt>
    <dgm:pt modelId="{94F74499-D151-4DE5-8533-DC5207A887A6}">
      <dgm:prSet phldrT="[Text]"/>
      <dgm:spPr/>
      <dgm:t>
        <a:bodyPr/>
        <a:lstStyle/>
        <a:p>
          <a:pPr algn="l"/>
          <a:r>
            <a:rPr lang="en-US" dirty="0"/>
            <a:t>Clearer communication about steps and timelines</a:t>
          </a:r>
        </a:p>
      </dgm:t>
    </dgm:pt>
    <dgm:pt modelId="{36D230FE-30DC-4F12-B3F0-282698BE6D4D}" type="parTrans" cxnId="{D8A7EEC9-8003-4296-A08B-3CE4978A9A45}">
      <dgm:prSet/>
      <dgm:spPr/>
      <dgm:t>
        <a:bodyPr/>
        <a:lstStyle/>
        <a:p>
          <a:endParaRPr lang="en-US"/>
        </a:p>
      </dgm:t>
    </dgm:pt>
    <dgm:pt modelId="{9FBBC654-BB66-4A0B-866C-9C2BA6510A96}" type="sibTrans" cxnId="{D8A7EEC9-8003-4296-A08B-3CE4978A9A45}">
      <dgm:prSet/>
      <dgm:spPr/>
      <dgm:t>
        <a:bodyPr/>
        <a:lstStyle/>
        <a:p>
          <a:endParaRPr lang="en-US"/>
        </a:p>
      </dgm:t>
    </dgm:pt>
    <dgm:pt modelId="{96EB4F1F-4F0B-48A5-A422-0C6916591866}">
      <dgm:prSet phldrT="[Text]"/>
      <dgm:spPr/>
      <dgm:t>
        <a:bodyPr/>
        <a:lstStyle/>
        <a:p>
          <a:pPr algn="l"/>
          <a:r>
            <a:rPr lang="en-US" dirty="0"/>
            <a:t>More user driven admin controls</a:t>
          </a:r>
        </a:p>
      </dgm:t>
    </dgm:pt>
    <dgm:pt modelId="{7AEA2B5A-15F3-4496-98B6-F612FC125BC8}" type="parTrans" cxnId="{467E4887-523F-4DA5-99A8-3FC4E7E22D25}">
      <dgm:prSet/>
      <dgm:spPr/>
      <dgm:t>
        <a:bodyPr/>
        <a:lstStyle/>
        <a:p>
          <a:endParaRPr lang="en-US"/>
        </a:p>
      </dgm:t>
    </dgm:pt>
    <dgm:pt modelId="{8D998079-FCB6-4AC6-B494-6BF48398BAE1}" type="sibTrans" cxnId="{467E4887-523F-4DA5-99A8-3FC4E7E22D25}">
      <dgm:prSet/>
      <dgm:spPr/>
      <dgm:t>
        <a:bodyPr/>
        <a:lstStyle/>
        <a:p>
          <a:endParaRPr lang="en-US"/>
        </a:p>
      </dgm:t>
    </dgm:pt>
    <dgm:pt modelId="{E19E4E2B-9E48-4005-AE4C-9E0F0C4931EE}">
      <dgm:prSet phldrT="[Text]"/>
      <dgm:spPr/>
      <dgm:t>
        <a:bodyPr/>
        <a:lstStyle/>
        <a:p>
          <a:pPr algn="l"/>
          <a:r>
            <a:rPr lang="en-US" dirty="0"/>
            <a:t>Improve MVPS search functionality</a:t>
          </a:r>
        </a:p>
      </dgm:t>
    </dgm:pt>
    <dgm:pt modelId="{0C1E29CC-8928-47B5-8D30-2A4F01462BCC}" type="parTrans" cxnId="{9D356024-D43C-47FD-A9E8-E4EC0F5E8D6B}">
      <dgm:prSet/>
      <dgm:spPr/>
      <dgm:t>
        <a:bodyPr/>
        <a:lstStyle/>
        <a:p>
          <a:endParaRPr lang="en-US"/>
        </a:p>
      </dgm:t>
    </dgm:pt>
    <dgm:pt modelId="{899C62F9-8730-42BC-9073-84E9937CB6ED}" type="sibTrans" cxnId="{9D356024-D43C-47FD-A9E8-E4EC0F5E8D6B}">
      <dgm:prSet/>
      <dgm:spPr/>
      <dgm:t>
        <a:bodyPr/>
        <a:lstStyle/>
        <a:p>
          <a:endParaRPr lang="en-US"/>
        </a:p>
      </dgm:t>
    </dgm:pt>
    <dgm:pt modelId="{69BDF723-209A-489D-B756-21A1EE7E77BC}">
      <dgm:prSet phldrT="[Text]"/>
      <dgm:spPr/>
      <dgm:t>
        <a:bodyPr/>
        <a:lstStyle/>
        <a:p>
          <a:r>
            <a:rPr lang="en-US" dirty="0"/>
            <a:t>Onboarding team’s hands on approach</a:t>
          </a:r>
        </a:p>
      </dgm:t>
    </dgm:pt>
    <dgm:pt modelId="{BB2D3EB3-F988-43F1-B48B-B964761F2FCA}" type="parTrans" cxnId="{96622329-C263-48E2-8D58-36916EB262A8}">
      <dgm:prSet/>
      <dgm:spPr/>
      <dgm:t>
        <a:bodyPr/>
        <a:lstStyle/>
        <a:p>
          <a:endParaRPr lang="en-US"/>
        </a:p>
      </dgm:t>
    </dgm:pt>
    <dgm:pt modelId="{CF300C90-F9AD-4E83-8216-BE757E227580}" type="sibTrans" cxnId="{96622329-C263-48E2-8D58-36916EB262A8}">
      <dgm:prSet/>
      <dgm:spPr/>
      <dgm:t>
        <a:bodyPr/>
        <a:lstStyle/>
        <a:p>
          <a:endParaRPr lang="en-US"/>
        </a:p>
      </dgm:t>
    </dgm:pt>
    <dgm:pt modelId="{E186AF20-0B9C-4DC0-BA6D-09539E890593}">
      <dgm:prSet phldrT="[Text]"/>
      <dgm:spPr/>
      <dgm:t>
        <a:bodyPr/>
        <a:lstStyle/>
        <a:p>
          <a:r>
            <a:rPr lang="en-US" dirty="0"/>
            <a:t>Resources (implementation spreadsheet)</a:t>
          </a:r>
        </a:p>
      </dgm:t>
    </dgm:pt>
    <dgm:pt modelId="{0F8C7398-4FAD-42CA-85DB-53E17B156B4D}" type="parTrans" cxnId="{9355B3DC-B36A-445A-95B5-FB1018547398}">
      <dgm:prSet/>
      <dgm:spPr/>
      <dgm:t>
        <a:bodyPr/>
        <a:lstStyle/>
        <a:p>
          <a:endParaRPr lang="en-US"/>
        </a:p>
      </dgm:t>
    </dgm:pt>
    <dgm:pt modelId="{86ED9939-0F43-4C89-AAB9-703D7CBC5FB8}" type="sibTrans" cxnId="{9355B3DC-B36A-445A-95B5-FB1018547398}">
      <dgm:prSet/>
      <dgm:spPr/>
      <dgm:t>
        <a:bodyPr/>
        <a:lstStyle/>
        <a:p>
          <a:endParaRPr lang="en-US"/>
        </a:p>
      </dgm:t>
    </dgm:pt>
    <dgm:pt modelId="{70C62B1F-BBB3-4092-AF14-AD5AC47B5017}">
      <dgm:prSet phldrT="[Text]"/>
      <dgm:spPr/>
      <dgm:t>
        <a:bodyPr/>
        <a:lstStyle/>
        <a:p>
          <a:r>
            <a:rPr lang="en-US" dirty="0"/>
            <a:t>Collaborations with other jurisdictions</a:t>
          </a:r>
        </a:p>
      </dgm:t>
    </dgm:pt>
    <dgm:pt modelId="{2CACC5A7-FC46-4735-9AA8-53C4D2D07189}" type="parTrans" cxnId="{5A35F44B-CC89-42D9-A9D9-2F156D59EF31}">
      <dgm:prSet/>
      <dgm:spPr/>
      <dgm:t>
        <a:bodyPr/>
        <a:lstStyle/>
        <a:p>
          <a:endParaRPr lang="en-US"/>
        </a:p>
      </dgm:t>
    </dgm:pt>
    <dgm:pt modelId="{B8825A4D-4D08-4974-BD6F-BE358EA62650}" type="sibTrans" cxnId="{5A35F44B-CC89-42D9-A9D9-2F156D59EF31}">
      <dgm:prSet/>
      <dgm:spPr/>
      <dgm:t>
        <a:bodyPr/>
        <a:lstStyle/>
        <a:p>
          <a:endParaRPr lang="en-US"/>
        </a:p>
      </dgm:t>
    </dgm:pt>
    <dgm:pt modelId="{DD4F53AA-2427-430F-9DE7-E9946EC13D99}">
      <dgm:prSet phldrT="[Text]"/>
      <dgm:spPr/>
      <dgm:t>
        <a:bodyPr/>
        <a:lstStyle/>
        <a:p>
          <a:r>
            <a:rPr lang="en-US" dirty="0"/>
            <a:t>EDX team</a:t>
          </a:r>
        </a:p>
      </dgm:t>
    </dgm:pt>
    <dgm:pt modelId="{499F81BD-0368-485F-B3DB-A499F9A5DC45}" type="parTrans" cxnId="{F2B67F06-D43E-4C82-8D94-D4D30644238D}">
      <dgm:prSet/>
      <dgm:spPr/>
      <dgm:t>
        <a:bodyPr/>
        <a:lstStyle/>
        <a:p>
          <a:endParaRPr lang="en-US"/>
        </a:p>
      </dgm:t>
    </dgm:pt>
    <dgm:pt modelId="{891D1832-2803-4BFD-AC37-3CA09C74E7FB}" type="sibTrans" cxnId="{F2B67F06-D43E-4C82-8D94-D4D30644238D}">
      <dgm:prSet/>
      <dgm:spPr/>
      <dgm:t>
        <a:bodyPr/>
        <a:lstStyle/>
        <a:p>
          <a:endParaRPr lang="en-US"/>
        </a:p>
      </dgm:t>
    </dgm:pt>
    <dgm:pt modelId="{060CD412-8756-41CF-ADDA-68FC1996C089}">
      <dgm:prSet phldrT="[Text]"/>
      <dgm:spPr/>
      <dgm:t>
        <a:bodyPr/>
        <a:lstStyle/>
        <a:p>
          <a:r>
            <a:rPr lang="en-US" dirty="0"/>
            <a:t>NMI eSHARE calls</a:t>
          </a:r>
        </a:p>
      </dgm:t>
    </dgm:pt>
    <dgm:pt modelId="{0CB551AF-686F-4D9A-8C3B-2CBC877B36F0}" type="parTrans" cxnId="{BE2C9F67-1A4E-424F-92BA-23D91340C368}">
      <dgm:prSet/>
      <dgm:spPr/>
      <dgm:t>
        <a:bodyPr/>
        <a:lstStyle/>
        <a:p>
          <a:endParaRPr lang="en-US"/>
        </a:p>
      </dgm:t>
    </dgm:pt>
    <dgm:pt modelId="{25AB5B1C-227E-49EA-8AE0-415E8AEB5AB1}" type="sibTrans" cxnId="{BE2C9F67-1A4E-424F-92BA-23D91340C368}">
      <dgm:prSet/>
      <dgm:spPr/>
      <dgm:t>
        <a:bodyPr/>
        <a:lstStyle/>
        <a:p>
          <a:endParaRPr lang="en-US"/>
        </a:p>
      </dgm:t>
    </dgm:pt>
    <dgm:pt modelId="{158541B1-41A8-4621-84B2-132F67F0C9EF}">
      <dgm:prSet phldrT="[Text]"/>
      <dgm:spPr/>
      <dgm:t>
        <a:bodyPr/>
        <a:lstStyle/>
        <a:p>
          <a:r>
            <a:rPr lang="en-US" dirty="0"/>
            <a:t>CSRA team</a:t>
          </a:r>
        </a:p>
      </dgm:t>
    </dgm:pt>
    <dgm:pt modelId="{93397F70-041B-4862-B941-6D66E34C15A6}" type="parTrans" cxnId="{2F234A95-D1CE-4C9B-B202-889E7CBA65AC}">
      <dgm:prSet/>
      <dgm:spPr/>
      <dgm:t>
        <a:bodyPr/>
        <a:lstStyle/>
        <a:p>
          <a:endParaRPr lang="en-US"/>
        </a:p>
      </dgm:t>
    </dgm:pt>
    <dgm:pt modelId="{3A625993-618D-40CC-A7CC-518F6CADC385}" type="sibTrans" cxnId="{2F234A95-D1CE-4C9B-B202-889E7CBA65AC}">
      <dgm:prSet/>
      <dgm:spPr/>
      <dgm:t>
        <a:bodyPr/>
        <a:lstStyle/>
        <a:p>
          <a:endParaRPr lang="en-US"/>
        </a:p>
      </dgm:t>
    </dgm:pt>
    <dgm:pt modelId="{D00BA2F5-976C-40BD-88DF-04CFDBC4A3CF}">
      <dgm:prSet phldrT="[Text]"/>
      <dgm:spPr/>
      <dgm:t>
        <a:bodyPr/>
        <a:lstStyle/>
        <a:p>
          <a:r>
            <a:rPr lang="en-US" dirty="0"/>
            <a:t>APHL team </a:t>
          </a:r>
        </a:p>
      </dgm:t>
    </dgm:pt>
    <dgm:pt modelId="{A77DAD94-7CF6-447B-8C0F-858FF17E3E76}" type="parTrans" cxnId="{95CBC97B-F620-4EAF-934F-CFF15E5365B8}">
      <dgm:prSet/>
      <dgm:spPr/>
      <dgm:t>
        <a:bodyPr/>
        <a:lstStyle/>
        <a:p>
          <a:endParaRPr lang="en-US"/>
        </a:p>
      </dgm:t>
    </dgm:pt>
    <dgm:pt modelId="{50FA4C80-1D08-4FCE-A7EC-D29EFBDD6CD6}" type="sibTrans" cxnId="{95CBC97B-F620-4EAF-934F-CFF15E5365B8}">
      <dgm:prSet/>
      <dgm:spPr/>
      <dgm:t>
        <a:bodyPr/>
        <a:lstStyle/>
        <a:p>
          <a:endParaRPr lang="en-US"/>
        </a:p>
      </dgm:t>
    </dgm:pt>
    <dgm:pt modelId="{0F875BEF-7B47-417D-B20D-85CB38A3BF78}">
      <dgm:prSet phldrT="[Text]"/>
      <dgm:spPr/>
      <dgm:t>
        <a:bodyPr/>
        <a:lstStyle/>
        <a:p>
          <a:r>
            <a:rPr lang="en-US" dirty="0"/>
            <a:t>NBS pagebuilder pre-configured</a:t>
          </a:r>
        </a:p>
      </dgm:t>
    </dgm:pt>
    <dgm:pt modelId="{FF077D2A-6F93-4EDF-B091-F33F9C71ED85}" type="parTrans" cxnId="{468F523F-1BB8-49DC-9429-432D7D08ACC0}">
      <dgm:prSet/>
      <dgm:spPr/>
      <dgm:t>
        <a:bodyPr/>
        <a:lstStyle/>
        <a:p>
          <a:endParaRPr lang="en-US"/>
        </a:p>
      </dgm:t>
    </dgm:pt>
    <dgm:pt modelId="{E1FEB197-6E2F-4181-9905-6FB2023CBE52}" type="sibTrans" cxnId="{468F523F-1BB8-49DC-9429-432D7D08ACC0}">
      <dgm:prSet/>
      <dgm:spPr/>
      <dgm:t>
        <a:bodyPr/>
        <a:lstStyle/>
        <a:p>
          <a:endParaRPr lang="en-US"/>
        </a:p>
      </dgm:t>
    </dgm:pt>
    <dgm:pt modelId="{CD4A0813-CAC4-42BB-ABA1-F7203C192F33}">
      <dgm:prSet phldrT="[Text]"/>
      <dgm:spPr/>
      <dgm:t>
        <a:bodyPr/>
        <a:lstStyle/>
        <a:p>
          <a:r>
            <a:rPr lang="en-US" dirty="0"/>
            <a:t>Assistance with troubleshooting errors</a:t>
          </a:r>
        </a:p>
      </dgm:t>
    </dgm:pt>
    <dgm:pt modelId="{2A3AD3E0-935E-4C5D-8FDD-45D1ACFFF2AD}" type="parTrans" cxnId="{3EDD4E84-B89A-442C-8D67-A6843F7EE32B}">
      <dgm:prSet/>
      <dgm:spPr/>
      <dgm:t>
        <a:bodyPr/>
        <a:lstStyle/>
        <a:p>
          <a:endParaRPr lang="en-US"/>
        </a:p>
      </dgm:t>
    </dgm:pt>
    <dgm:pt modelId="{FB940A5D-9EC6-426F-A0CC-2903B5FAD1CC}" type="sibTrans" cxnId="{3EDD4E84-B89A-442C-8D67-A6843F7EE32B}">
      <dgm:prSet/>
      <dgm:spPr/>
      <dgm:t>
        <a:bodyPr/>
        <a:lstStyle/>
        <a:p>
          <a:endParaRPr lang="en-US"/>
        </a:p>
      </dgm:t>
    </dgm:pt>
    <dgm:pt modelId="{22BAB98D-EC5F-4822-B25E-920C6CD91C5F}">
      <dgm:prSet/>
      <dgm:spPr/>
      <dgm:t>
        <a:bodyPr/>
        <a:lstStyle/>
        <a:p>
          <a:r>
            <a:rPr lang="en-US" dirty="0"/>
            <a:t>Timeliness – long waits and starts/stops </a:t>
          </a:r>
        </a:p>
      </dgm:t>
    </dgm:pt>
    <dgm:pt modelId="{0D2D3775-9D52-429F-907D-DF4874536A88}" type="parTrans" cxnId="{A060B4B5-DC27-47AF-A3E4-0865037937A0}">
      <dgm:prSet/>
      <dgm:spPr/>
      <dgm:t>
        <a:bodyPr/>
        <a:lstStyle/>
        <a:p>
          <a:endParaRPr lang="en-US"/>
        </a:p>
      </dgm:t>
    </dgm:pt>
    <dgm:pt modelId="{C48CA9D2-4D13-4435-983E-CA8CD57C816C}" type="sibTrans" cxnId="{A060B4B5-DC27-47AF-A3E4-0865037937A0}">
      <dgm:prSet/>
      <dgm:spPr/>
      <dgm:t>
        <a:bodyPr/>
        <a:lstStyle/>
        <a:p>
          <a:endParaRPr lang="en-US"/>
        </a:p>
      </dgm:t>
    </dgm:pt>
    <dgm:pt modelId="{0C69E4C3-EBEA-4FF3-B525-D8C074A8DAFC}">
      <dgm:prSet/>
      <dgm:spPr/>
      <dgm:t>
        <a:bodyPr/>
        <a:lstStyle/>
        <a:p>
          <a:r>
            <a:rPr lang="en-US" dirty="0"/>
            <a:t>MVPS dashboard functionality</a:t>
          </a:r>
        </a:p>
      </dgm:t>
    </dgm:pt>
    <dgm:pt modelId="{CB8FB323-2464-4FF6-B3BB-B9C5E8055F84}" type="parTrans" cxnId="{10BB2962-3517-47D1-B4E9-A2BF12F56DB0}">
      <dgm:prSet/>
      <dgm:spPr/>
      <dgm:t>
        <a:bodyPr/>
        <a:lstStyle/>
        <a:p>
          <a:endParaRPr lang="en-US"/>
        </a:p>
      </dgm:t>
    </dgm:pt>
    <dgm:pt modelId="{3E08A4D3-B410-40D4-A380-37D241E1CD82}" type="sibTrans" cxnId="{10BB2962-3517-47D1-B4E9-A2BF12F56DB0}">
      <dgm:prSet/>
      <dgm:spPr/>
      <dgm:t>
        <a:bodyPr/>
        <a:lstStyle/>
        <a:p>
          <a:endParaRPr lang="en-US"/>
        </a:p>
      </dgm:t>
    </dgm:pt>
    <dgm:pt modelId="{6D36E0A0-7930-4981-9DEF-CE5ED7327060}">
      <dgm:prSet/>
      <dgm:spPr/>
      <dgm:t>
        <a:bodyPr/>
        <a:lstStyle/>
        <a:p>
          <a:r>
            <a:rPr lang="en-US" dirty="0"/>
            <a:t>Simulated go live in UAT</a:t>
          </a:r>
        </a:p>
      </dgm:t>
    </dgm:pt>
    <dgm:pt modelId="{049CB6C0-0CE2-4834-804A-7A8D963814C9}" type="parTrans" cxnId="{D330F706-84A9-4802-8D60-3CA125112555}">
      <dgm:prSet/>
      <dgm:spPr/>
      <dgm:t>
        <a:bodyPr/>
        <a:lstStyle/>
        <a:p>
          <a:endParaRPr lang="en-US"/>
        </a:p>
      </dgm:t>
    </dgm:pt>
    <dgm:pt modelId="{BCEC42A7-0441-4502-BB89-D2F3C6A483F2}" type="sibTrans" cxnId="{D330F706-84A9-4802-8D60-3CA125112555}">
      <dgm:prSet/>
      <dgm:spPr/>
      <dgm:t>
        <a:bodyPr/>
        <a:lstStyle/>
        <a:p>
          <a:endParaRPr lang="en-US"/>
        </a:p>
      </dgm:t>
    </dgm:pt>
    <dgm:pt modelId="{9E6B8974-26A2-4DCA-858F-DD1EEEF67A90}">
      <dgm:prSet/>
      <dgm:spPr/>
      <dgm:t>
        <a:bodyPr/>
        <a:lstStyle/>
        <a:p>
          <a:r>
            <a:rPr lang="en-US" dirty="0"/>
            <a:t>More comprehensive test scenarios </a:t>
          </a:r>
        </a:p>
      </dgm:t>
    </dgm:pt>
    <dgm:pt modelId="{A1CC0C96-228D-4C95-A33C-74C9A9A528B4}" type="parTrans" cxnId="{0D70EFAA-3C9B-43FA-95F0-3ED84AC0719D}">
      <dgm:prSet/>
      <dgm:spPr/>
      <dgm:t>
        <a:bodyPr/>
        <a:lstStyle/>
        <a:p>
          <a:endParaRPr lang="en-US"/>
        </a:p>
      </dgm:t>
    </dgm:pt>
    <dgm:pt modelId="{30AA74FC-425F-41F2-9056-1D5CB04EFE2D}" type="sibTrans" cxnId="{0D70EFAA-3C9B-43FA-95F0-3ED84AC0719D}">
      <dgm:prSet/>
      <dgm:spPr/>
      <dgm:t>
        <a:bodyPr/>
        <a:lstStyle/>
        <a:p>
          <a:endParaRPr lang="en-US"/>
        </a:p>
      </dgm:t>
    </dgm:pt>
    <dgm:pt modelId="{53AACCB6-B8BA-44D1-AE8E-103D4484A70A}">
      <dgm:prSet/>
      <dgm:spPr/>
      <dgm:t>
        <a:bodyPr/>
        <a:lstStyle/>
        <a:p>
          <a:endParaRPr lang="en-US" dirty="0"/>
        </a:p>
      </dgm:t>
    </dgm:pt>
    <dgm:pt modelId="{EAD2AA14-1AFE-42C5-B6AA-B53C89FEE20F}" type="parTrans" cxnId="{4D374595-FB1E-4BE3-8E6E-A1B778E8DFEE}">
      <dgm:prSet/>
      <dgm:spPr/>
      <dgm:t>
        <a:bodyPr/>
        <a:lstStyle/>
        <a:p>
          <a:endParaRPr lang="en-US"/>
        </a:p>
      </dgm:t>
    </dgm:pt>
    <dgm:pt modelId="{206CA547-7CB6-433B-9A9C-CB46FFDB0230}" type="sibTrans" cxnId="{4D374595-FB1E-4BE3-8E6E-A1B778E8DFEE}">
      <dgm:prSet/>
      <dgm:spPr/>
      <dgm:t>
        <a:bodyPr/>
        <a:lstStyle/>
        <a:p>
          <a:endParaRPr lang="en-US"/>
        </a:p>
      </dgm:t>
    </dgm:pt>
    <dgm:pt modelId="{5E3296F3-6640-4EF3-B94D-771129446A93}">
      <dgm:prSet/>
      <dgm:spPr/>
      <dgm:t>
        <a:bodyPr/>
        <a:lstStyle/>
        <a:p>
          <a:r>
            <a:rPr lang="en-US" dirty="0"/>
            <a:t>Access to latest versions of MMGs </a:t>
          </a:r>
        </a:p>
      </dgm:t>
    </dgm:pt>
    <dgm:pt modelId="{3E62F43F-FC83-4F24-B30B-3C14254D7E84}" type="parTrans" cxnId="{18956BAA-F68B-4EB2-A1E4-6D7F67C7D7E6}">
      <dgm:prSet/>
      <dgm:spPr/>
      <dgm:t>
        <a:bodyPr/>
        <a:lstStyle/>
        <a:p>
          <a:endParaRPr lang="en-US"/>
        </a:p>
      </dgm:t>
    </dgm:pt>
    <dgm:pt modelId="{BEFA7F2E-9F91-4798-9F5A-8231430FECAD}" type="sibTrans" cxnId="{18956BAA-F68B-4EB2-A1E4-6D7F67C7D7E6}">
      <dgm:prSet/>
      <dgm:spPr/>
      <dgm:t>
        <a:bodyPr/>
        <a:lstStyle/>
        <a:p>
          <a:endParaRPr lang="en-US"/>
        </a:p>
      </dgm:t>
    </dgm:pt>
    <dgm:pt modelId="{BC95CC38-0F2D-4F7E-B3C5-82C798C0D4AE}">
      <dgm:prSet phldrT="[Text]"/>
      <dgm:spPr/>
      <dgm:t>
        <a:bodyPr/>
        <a:lstStyle/>
        <a:p>
          <a:r>
            <a:rPr lang="en-US" dirty="0"/>
            <a:t>Rhapsody route and related trainings</a:t>
          </a:r>
        </a:p>
      </dgm:t>
    </dgm:pt>
    <dgm:pt modelId="{D743D37E-6DC6-460B-AF10-2CF5B98067C6}" type="parTrans" cxnId="{DA060D64-FBDE-4D97-8B45-EF953790759D}">
      <dgm:prSet/>
      <dgm:spPr/>
    </dgm:pt>
    <dgm:pt modelId="{C78C670D-D94E-4051-985F-1F533C1E5589}" type="sibTrans" cxnId="{DA060D64-FBDE-4D97-8B45-EF953790759D}">
      <dgm:prSet/>
      <dgm:spPr/>
    </dgm:pt>
    <dgm:pt modelId="{40468EFD-3DB5-4386-8185-7C2F233A0702}">
      <dgm:prSet phldrT="[Text]"/>
      <dgm:spPr/>
      <dgm:t>
        <a:bodyPr/>
        <a:lstStyle/>
        <a:p>
          <a:pPr algn="l"/>
          <a:r>
            <a:rPr lang="en-US" dirty="0"/>
            <a:t>Increase number of dedicated staff</a:t>
          </a:r>
        </a:p>
      </dgm:t>
    </dgm:pt>
    <dgm:pt modelId="{D45C8D60-2C8B-4C87-945F-488E752DFF4B}" type="parTrans" cxnId="{68BD10D8-D296-424A-8122-4DFE9790D85E}">
      <dgm:prSet/>
      <dgm:spPr/>
    </dgm:pt>
    <dgm:pt modelId="{82C339FA-E04B-4C49-A7C6-423B95B6BEA0}" type="sibTrans" cxnId="{68BD10D8-D296-424A-8122-4DFE9790D85E}">
      <dgm:prSet/>
      <dgm:spPr/>
    </dgm:pt>
    <dgm:pt modelId="{CFF9ACF5-D39A-49CB-BCE4-A25A873AC578}">
      <dgm:prSet/>
      <dgm:spPr/>
      <dgm:t>
        <a:bodyPr/>
        <a:lstStyle/>
        <a:p>
          <a:r>
            <a:rPr lang="en-US" dirty="0"/>
            <a:t>Communication/notification of changes and bug fixes</a:t>
          </a:r>
        </a:p>
      </dgm:t>
    </dgm:pt>
    <dgm:pt modelId="{1AB43E3F-0DF1-4254-BE19-59338338F5FE}" type="parTrans" cxnId="{8B760C12-C51C-4F23-AB1D-AF66A1595945}">
      <dgm:prSet/>
      <dgm:spPr/>
    </dgm:pt>
    <dgm:pt modelId="{769F0EF7-E90D-4C6A-96FD-74F8080B44D0}" type="sibTrans" cxnId="{8B760C12-C51C-4F23-AB1D-AF66A1595945}">
      <dgm:prSet/>
      <dgm:spPr/>
    </dgm:pt>
    <dgm:pt modelId="{3FC9D368-28C8-4C72-80A5-6A46D6A2E698}">
      <dgm:prSet/>
      <dgm:spPr/>
      <dgm:t>
        <a:bodyPr/>
        <a:lstStyle/>
        <a:p>
          <a:r>
            <a:rPr lang="en-US" dirty="0"/>
            <a:t>Testing environments completely separate from production environment</a:t>
          </a:r>
        </a:p>
      </dgm:t>
    </dgm:pt>
    <dgm:pt modelId="{B5EE9AB7-01F0-46CB-98D2-EA65731B78CE}" type="parTrans" cxnId="{23519657-10CF-4CEF-8359-B61B2E984903}">
      <dgm:prSet/>
      <dgm:spPr/>
    </dgm:pt>
    <dgm:pt modelId="{7FCB1486-AFCF-4C81-8D5B-4F5CD7702290}" type="sibTrans" cxnId="{23519657-10CF-4CEF-8359-B61B2E984903}">
      <dgm:prSet/>
      <dgm:spPr/>
    </dgm:pt>
    <dgm:pt modelId="{C36F02F1-B472-4276-ACB7-9B518FBD9A6E}">
      <dgm:prSet/>
      <dgm:spPr/>
      <dgm:t>
        <a:bodyPr/>
        <a:lstStyle/>
        <a:p>
          <a:r>
            <a:rPr lang="en-US" dirty="0"/>
            <a:t>Kickoff to include non-technical expectations </a:t>
          </a:r>
        </a:p>
      </dgm:t>
    </dgm:pt>
    <dgm:pt modelId="{E61A9BC0-8DF5-44F4-8449-3A91FBBF8B27}" type="sibTrans" cxnId="{0E512625-E191-4BEA-A30B-5D3D9AE5350A}">
      <dgm:prSet/>
      <dgm:spPr/>
      <dgm:t>
        <a:bodyPr/>
        <a:lstStyle/>
        <a:p>
          <a:endParaRPr lang="en-US"/>
        </a:p>
      </dgm:t>
    </dgm:pt>
    <dgm:pt modelId="{8ABCF44B-AE36-429A-B23A-95B96E3B91F3}" type="parTrans" cxnId="{0E512625-E191-4BEA-A30B-5D3D9AE5350A}">
      <dgm:prSet/>
      <dgm:spPr/>
      <dgm:t>
        <a:bodyPr/>
        <a:lstStyle/>
        <a:p>
          <a:endParaRPr lang="en-US"/>
        </a:p>
      </dgm:t>
    </dgm:pt>
    <dgm:pt modelId="{F1199756-EB03-4C3D-B279-B5CB43EFDBD7}" type="pres">
      <dgm:prSet presAssocID="{FA901A5F-3CA1-4EDB-93BD-2A2A0B630162}" presName="diagram" presStyleCnt="0">
        <dgm:presLayoutVars>
          <dgm:dir/>
          <dgm:resizeHandles val="exact"/>
        </dgm:presLayoutVars>
      </dgm:prSet>
      <dgm:spPr/>
    </dgm:pt>
    <dgm:pt modelId="{5D9FD141-DD7D-49F5-A896-8878203C86D0}" type="pres">
      <dgm:prSet presAssocID="{E50FBDCC-BC02-43D7-A2BD-26E84A2E6F3B}" presName="node" presStyleLbl="node1" presStyleIdx="0" presStyleCnt="4">
        <dgm:presLayoutVars>
          <dgm:bulletEnabled val="1"/>
        </dgm:presLayoutVars>
      </dgm:prSet>
      <dgm:spPr/>
    </dgm:pt>
    <dgm:pt modelId="{41055535-D195-4422-88A0-64B2C900A0B0}" type="pres">
      <dgm:prSet presAssocID="{AB152270-FB42-44D8-A1AA-3EB0F6988371}" presName="sibTrans" presStyleCnt="0"/>
      <dgm:spPr/>
    </dgm:pt>
    <dgm:pt modelId="{7081FC96-0CCA-4C07-B75C-4D39F40A8EA5}" type="pres">
      <dgm:prSet presAssocID="{485AEE76-4B22-49DA-8E98-9C0C2DA12B26}" presName="node" presStyleLbl="node1" presStyleIdx="1" presStyleCnt="4">
        <dgm:presLayoutVars>
          <dgm:bulletEnabled val="1"/>
        </dgm:presLayoutVars>
      </dgm:prSet>
      <dgm:spPr/>
    </dgm:pt>
    <dgm:pt modelId="{802C67B2-2EEB-4938-97B5-5F95C052D322}" type="pres">
      <dgm:prSet presAssocID="{D8A0006D-5CA9-4BAA-A723-E00760430459}" presName="sibTrans" presStyleCnt="0"/>
      <dgm:spPr/>
    </dgm:pt>
    <dgm:pt modelId="{B446A801-B31A-4B29-AE7B-0B85FB82D9E1}" type="pres">
      <dgm:prSet presAssocID="{221572E6-AA55-4E5B-A9B5-628C90201577}" presName="node" presStyleLbl="node1" presStyleIdx="2" presStyleCnt="4">
        <dgm:presLayoutVars>
          <dgm:bulletEnabled val="1"/>
        </dgm:presLayoutVars>
      </dgm:prSet>
      <dgm:spPr/>
    </dgm:pt>
    <dgm:pt modelId="{0F03D856-A7BE-4A74-98B6-DEDA03557728}" type="pres">
      <dgm:prSet presAssocID="{39AEC1A3-DAF9-467E-9B05-7F56B5C4167C}" presName="sibTrans" presStyleCnt="0"/>
      <dgm:spPr/>
    </dgm:pt>
    <dgm:pt modelId="{075129B4-F629-4DFC-BD1A-9BFC59100AD2}" type="pres">
      <dgm:prSet presAssocID="{FFD0EB9E-D284-46D7-8E13-C278271009DE}" presName="node" presStyleLbl="node1" presStyleIdx="3" presStyleCnt="4">
        <dgm:presLayoutVars>
          <dgm:bulletEnabled val="1"/>
        </dgm:presLayoutVars>
      </dgm:prSet>
      <dgm:spPr/>
    </dgm:pt>
  </dgm:ptLst>
  <dgm:cxnLst>
    <dgm:cxn modelId="{127E5700-64E1-4A60-AE4D-4120E53A220A}" type="presOf" srcId="{70C62B1F-BBB3-4092-AF14-AD5AC47B5017}" destId="{B446A801-B31A-4B29-AE7B-0B85FB82D9E1}" srcOrd="0" destOrd="3" presId="urn:microsoft.com/office/officeart/2005/8/layout/default"/>
    <dgm:cxn modelId="{ADFCC801-5E6D-4590-A888-CC940ABBF8E1}" type="presOf" srcId="{69BDF723-209A-489D-B756-21A1EE7E77BC}" destId="{B446A801-B31A-4B29-AE7B-0B85FB82D9E1}" srcOrd="0" destOrd="1" presId="urn:microsoft.com/office/officeart/2005/8/layout/default"/>
    <dgm:cxn modelId="{25CADF02-0A48-4902-AE15-248874E26259}" type="presOf" srcId="{CD4A0813-CAC4-42BB-ABA1-F7203C192F33}" destId="{B446A801-B31A-4B29-AE7B-0B85FB82D9E1}" srcOrd="0" destOrd="9" presId="urn:microsoft.com/office/officeart/2005/8/layout/default"/>
    <dgm:cxn modelId="{F2B67F06-D43E-4C82-8D94-D4D30644238D}" srcId="{221572E6-AA55-4E5B-A9B5-628C90201577}" destId="{DD4F53AA-2427-430F-9DE7-E9946EC13D99}" srcOrd="3" destOrd="0" parTransId="{499F81BD-0368-485F-B3DB-A499F9A5DC45}" sibTransId="{891D1832-2803-4BFD-AC37-3CA09C74E7FB}"/>
    <dgm:cxn modelId="{D330F706-84A9-4802-8D60-3CA125112555}" srcId="{FFD0EB9E-D284-46D7-8E13-C278271009DE}" destId="{6D36E0A0-7930-4981-9DEF-CE5ED7327060}" srcOrd="3" destOrd="0" parTransId="{049CB6C0-0CE2-4834-804A-7A8D963814C9}" sibTransId="{BCEC42A7-0441-4502-BB89-D2F3C6A483F2}"/>
    <dgm:cxn modelId="{B8EEAB08-BA58-4F08-8209-27BBEBAF220E}" srcId="{485AEE76-4B22-49DA-8E98-9C0C2DA12B26}" destId="{C511D96D-C370-421E-8089-8B16217917CB}" srcOrd="1" destOrd="0" parTransId="{FF8DB224-9F8C-4AB6-9383-9B8229F52CD5}" sibTransId="{AAA0C2DE-901C-48C6-B604-2E4757E99747}"/>
    <dgm:cxn modelId="{56D8E70A-8C58-46C1-BB94-98BCFB713127}" srcId="{E50FBDCC-BC02-43D7-A2BD-26E84A2E6F3B}" destId="{0FB91681-9E07-4822-8C93-BA9C86774CED}" srcOrd="4" destOrd="0" parTransId="{1C15686B-A857-478B-8C87-BBEEC030639E}" sibTransId="{C936D73B-EE43-4847-A729-D431DB0E12EE}"/>
    <dgm:cxn modelId="{5450E50D-7ACA-4F01-BBB7-B8EB4A9A22DF}" srcId="{E50FBDCC-BC02-43D7-A2BD-26E84A2E6F3B}" destId="{A00646CB-89D7-4246-8ED2-A75D2DEEE81B}" srcOrd="0" destOrd="0" parTransId="{4FD1426C-6F3C-49FA-A110-904106C3CE36}" sibTransId="{43E754A6-5FCD-45E4-B7F8-75CA160DE827}"/>
    <dgm:cxn modelId="{8B760C12-C51C-4F23-AB1D-AF66A1595945}" srcId="{FFD0EB9E-D284-46D7-8E13-C278271009DE}" destId="{CFF9ACF5-D39A-49CB-BCE4-A25A873AC578}" srcOrd="6" destOrd="0" parTransId="{1AB43E3F-0DF1-4254-BE19-59338338F5FE}" sibTransId="{769F0EF7-E90D-4C6A-96FD-74F8080B44D0}"/>
    <dgm:cxn modelId="{7BED5220-CFBA-4921-80CB-1C5D5807DBF8}" srcId="{FA901A5F-3CA1-4EDB-93BD-2A2A0B630162}" destId="{221572E6-AA55-4E5B-A9B5-628C90201577}" srcOrd="2" destOrd="0" parTransId="{D4B78FFB-CFE0-4223-8628-FF6D8C65DC38}" sibTransId="{39AEC1A3-DAF9-467E-9B05-7F56B5C4167C}"/>
    <dgm:cxn modelId="{A87EF620-3887-451E-A741-5B5124532FA2}" srcId="{FA901A5F-3CA1-4EDB-93BD-2A2A0B630162}" destId="{E50FBDCC-BC02-43D7-A2BD-26E84A2E6F3B}" srcOrd="0" destOrd="0" parTransId="{A65BD577-5064-4C1D-B661-46C25E464519}" sibTransId="{AB152270-FB42-44D8-A1AA-3EB0F6988371}"/>
    <dgm:cxn modelId="{802D5523-6625-444E-8564-13D8684B251A}" type="presOf" srcId="{54CD4E4D-9706-43FB-9BA9-3B35A08CDD6C}" destId="{5D9FD141-DD7D-49F5-A896-8878203C86D0}" srcOrd="0" destOrd="3" presId="urn:microsoft.com/office/officeart/2005/8/layout/default"/>
    <dgm:cxn modelId="{9D356024-D43C-47FD-A9E8-E4EC0F5E8D6B}" srcId="{485AEE76-4B22-49DA-8E98-9C0C2DA12B26}" destId="{E19E4E2B-9E48-4005-AE4C-9E0F0C4931EE}" srcOrd="7" destOrd="0" parTransId="{0C1E29CC-8928-47B5-8D30-2A4F01462BCC}" sibTransId="{899C62F9-8730-42BC-9073-84E9937CB6ED}"/>
    <dgm:cxn modelId="{0E512625-E191-4BEA-A30B-5D3D9AE5350A}" srcId="{FFD0EB9E-D284-46D7-8E13-C278271009DE}" destId="{C36F02F1-B472-4276-ACB7-9B518FBD9A6E}" srcOrd="1" destOrd="0" parTransId="{8ABCF44B-AE36-429A-B23A-95B96E3B91F3}" sibTransId="{E61A9BC0-8DF5-44F4-8449-3A91FBBF8B27}"/>
    <dgm:cxn modelId="{96622329-C263-48E2-8D58-36916EB262A8}" srcId="{221572E6-AA55-4E5B-A9B5-628C90201577}" destId="{69BDF723-209A-489D-B756-21A1EE7E77BC}" srcOrd="0" destOrd="0" parTransId="{BB2D3EB3-F988-43F1-B48B-B964761F2FCA}" sibTransId="{CF300C90-F9AD-4E83-8216-BE757E227580}"/>
    <dgm:cxn modelId="{AB675A29-AC4E-4348-B795-47DBEB83AD2F}" srcId="{485AEE76-4B22-49DA-8E98-9C0C2DA12B26}" destId="{E61E592F-44B2-4F8B-8AD7-6A78330246D2}" srcOrd="4" destOrd="0" parTransId="{F28C3284-3032-4895-9545-DFDFD5A5705A}" sibTransId="{7F089FC9-CE84-4BB6-9F50-FF8D06E20DB2}"/>
    <dgm:cxn modelId="{606C452E-A09D-47A3-A2DE-DD88903E33ED}" type="presOf" srcId="{A00646CB-89D7-4246-8ED2-A75D2DEEE81B}" destId="{5D9FD141-DD7D-49F5-A896-8878203C86D0}" srcOrd="0" destOrd="1" presId="urn:microsoft.com/office/officeart/2005/8/layout/default"/>
    <dgm:cxn modelId="{93640233-2204-4DCF-A1BB-A5495DAB3149}" type="presOf" srcId="{CFF9ACF5-D39A-49CB-BCE4-A25A873AC578}" destId="{075129B4-F629-4DFC-BD1A-9BFC59100AD2}" srcOrd="0" destOrd="7" presId="urn:microsoft.com/office/officeart/2005/8/layout/default"/>
    <dgm:cxn modelId="{A92F7234-9D5C-4847-A538-3E62A853D9E9}" type="presOf" srcId="{158541B1-41A8-4621-84B2-132F67F0C9EF}" destId="{B446A801-B31A-4B29-AE7B-0B85FB82D9E1}" srcOrd="0" destOrd="6" presId="urn:microsoft.com/office/officeart/2005/8/layout/default"/>
    <dgm:cxn modelId="{468F523F-1BB8-49DC-9429-432D7D08ACC0}" srcId="{221572E6-AA55-4E5B-A9B5-628C90201577}" destId="{0F875BEF-7B47-417D-B20D-85CB38A3BF78}" srcOrd="7" destOrd="0" parTransId="{FF077D2A-6F93-4EDF-B091-F33F9C71ED85}" sibTransId="{E1FEB197-6E2F-4181-9905-6FB2023CBE52}"/>
    <dgm:cxn modelId="{CD45865E-4250-4909-B909-02CDB2C109CE}" srcId="{E50FBDCC-BC02-43D7-A2BD-26E84A2E6F3B}" destId="{0295E575-992F-4A66-A21A-F38C86784A41}" srcOrd="1" destOrd="0" parTransId="{952BAC19-191A-4BF2-9C8E-C2E87C317D99}" sibTransId="{82824428-320E-4E83-AC76-41AE65206F71}"/>
    <dgm:cxn modelId="{5C91B65E-F7EB-4A6E-B6AD-1620C7C4B5C8}" type="presOf" srcId="{C511D96D-C370-421E-8089-8B16217917CB}" destId="{7081FC96-0CCA-4C07-B75C-4D39F40A8EA5}" srcOrd="0" destOrd="2" presId="urn:microsoft.com/office/officeart/2005/8/layout/default"/>
    <dgm:cxn modelId="{773E2061-E6D6-461D-B6B7-8907C85685F7}" type="presOf" srcId="{94F74499-D151-4DE5-8533-DC5207A887A6}" destId="{7081FC96-0CCA-4C07-B75C-4D39F40A8EA5}" srcOrd="0" destOrd="6" presId="urn:microsoft.com/office/officeart/2005/8/layout/default"/>
    <dgm:cxn modelId="{ED2C2941-3DEE-4D81-BFFD-3FA1B0E49FAD}" type="presOf" srcId="{A02DD793-E212-43B4-9DAD-09E3B1A67F52}" destId="{7081FC96-0CCA-4C07-B75C-4D39F40A8EA5}" srcOrd="0" destOrd="3" presId="urn:microsoft.com/office/officeart/2005/8/layout/default"/>
    <dgm:cxn modelId="{10BB2962-3517-47D1-B4E9-A2BF12F56DB0}" srcId="{FFD0EB9E-D284-46D7-8E13-C278271009DE}" destId="{0C69E4C3-EBEA-4FF3-B525-D8C074A8DAFC}" srcOrd="2" destOrd="0" parTransId="{CB8FB323-2464-4FF6-B3BB-B9C5E8055F84}" sibTransId="{3E08A4D3-B410-40D4-A380-37D241E1CD82}"/>
    <dgm:cxn modelId="{DA060D64-FBDE-4D97-8B45-EF953790759D}" srcId="{221572E6-AA55-4E5B-A9B5-628C90201577}" destId="{BC95CC38-0F2D-4F7E-B3C5-82C798C0D4AE}" srcOrd="9" destOrd="0" parTransId="{D743D37E-6DC6-460B-AF10-2CF5B98067C6}" sibTransId="{C78C670D-D94E-4051-985F-1F533C1E5589}"/>
    <dgm:cxn modelId="{AE030F47-4827-4096-80A5-26585BD16901}" type="presOf" srcId="{DD4F53AA-2427-430F-9DE7-E9946EC13D99}" destId="{B446A801-B31A-4B29-AE7B-0B85FB82D9E1}" srcOrd="0" destOrd="4" presId="urn:microsoft.com/office/officeart/2005/8/layout/default"/>
    <dgm:cxn modelId="{BE2C9F67-1A4E-424F-92BA-23D91340C368}" srcId="{221572E6-AA55-4E5B-A9B5-628C90201577}" destId="{060CD412-8756-41CF-ADDA-68FC1996C089}" srcOrd="4" destOrd="0" parTransId="{0CB551AF-686F-4D9A-8C3B-2CBC877B36F0}" sibTransId="{25AB5B1C-227E-49EA-8AE0-415E8AEB5AB1}"/>
    <dgm:cxn modelId="{8BE64B4B-9852-413D-B988-04447E867EC7}" type="presOf" srcId="{D00BA2F5-976C-40BD-88DF-04CFDBC4A3CF}" destId="{B446A801-B31A-4B29-AE7B-0B85FB82D9E1}" srcOrd="0" destOrd="7" presId="urn:microsoft.com/office/officeart/2005/8/layout/default"/>
    <dgm:cxn modelId="{5A35F44B-CC89-42D9-A9D9-2F156D59EF31}" srcId="{221572E6-AA55-4E5B-A9B5-628C90201577}" destId="{70C62B1F-BBB3-4092-AF14-AD5AC47B5017}" srcOrd="2" destOrd="0" parTransId="{2CACC5A7-FC46-4735-9AA8-53C4D2D07189}" sibTransId="{B8825A4D-4D08-4974-BD6F-BE358EA62650}"/>
    <dgm:cxn modelId="{F9AF636C-C0A7-44BE-AEF2-E5EAAE204425}" type="presOf" srcId="{71842AF5-277F-4A32-9324-03B2505CDD3D}" destId="{5D9FD141-DD7D-49F5-A896-8878203C86D0}" srcOrd="0" destOrd="7" presId="urn:microsoft.com/office/officeart/2005/8/layout/default"/>
    <dgm:cxn modelId="{398DEB4F-6DBC-4959-AC3A-A13C942ABCB0}" type="presOf" srcId="{E19E4E2B-9E48-4005-AE4C-9E0F0C4931EE}" destId="{7081FC96-0CCA-4C07-B75C-4D39F40A8EA5}" srcOrd="0" destOrd="8" presId="urn:microsoft.com/office/officeart/2005/8/layout/default"/>
    <dgm:cxn modelId="{8BB44E77-3431-4914-9EA3-9CF13E3E557E}" type="presOf" srcId="{E61E592F-44B2-4F8B-8AD7-6A78330246D2}" destId="{7081FC96-0CCA-4C07-B75C-4D39F40A8EA5}" srcOrd="0" destOrd="5" presId="urn:microsoft.com/office/officeart/2005/8/layout/default"/>
    <dgm:cxn modelId="{23519657-10CF-4CEF-8359-B61B2E984903}" srcId="{FFD0EB9E-D284-46D7-8E13-C278271009DE}" destId="{3FC9D368-28C8-4C72-80A5-6A46D6A2E698}" srcOrd="5" destOrd="0" parTransId="{B5EE9AB7-01F0-46CB-98D2-EA65731B78CE}" sibTransId="{7FCB1486-AFCF-4C81-8D5B-4F5CD7702290}"/>
    <dgm:cxn modelId="{95CBC97B-F620-4EAF-934F-CFF15E5365B8}" srcId="{221572E6-AA55-4E5B-A9B5-628C90201577}" destId="{D00BA2F5-976C-40BD-88DF-04CFDBC4A3CF}" srcOrd="6" destOrd="0" parTransId="{A77DAD94-7CF6-447B-8C0F-858FF17E3E76}" sibTransId="{50FA4C80-1D08-4FCE-A7EC-D29EFBDD6CD6}"/>
    <dgm:cxn modelId="{A356567E-6D59-46A9-A205-F6C48D5C0CEF}" srcId="{FA901A5F-3CA1-4EDB-93BD-2A2A0B630162}" destId="{FFD0EB9E-D284-46D7-8E13-C278271009DE}" srcOrd="3" destOrd="0" parTransId="{5E772461-F02E-4CC2-BF10-D9F4B19BDBB0}" sibTransId="{F7DC5B3D-E52C-4C98-99E8-656001F7C5DA}"/>
    <dgm:cxn modelId="{4923EF7E-E555-4CC1-83EE-793C35C97A86}" type="presOf" srcId="{C36F02F1-B472-4276-ACB7-9B518FBD9A6E}" destId="{075129B4-F629-4DFC-BD1A-9BFC59100AD2}" srcOrd="0" destOrd="2" presId="urn:microsoft.com/office/officeart/2005/8/layout/default"/>
    <dgm:cxn modelId="{A6C5C97F-C576-44F5-9366-F1FA96533487}" type="presOf" srcId="{3FC9D368-28C8-4C72-80A5-6A46D6A2E698}" destId="{075129B4-F629-4DFC-BD1A-9BFC59100AD2}" srcOrd="0" destOrd="6" presId="urn:microsoft.com/office/officeart/2005/8/layout/default"/>
    <dgm:cxn modelId="{3EDD4E84-B89A-442C-8D67-A6843F7EE32B}" srcId="{221572E6-AA55-4E5B-A9B5-628C90201577}" destId="{CD4A0813-CAC4-42BB-ABA1-F7203C192F33}" srcOrd="8" destOrd="0" parTransId="{2A3AD3E0-935E-4C5D-8FDD-45D1ACFFF2AD}" sibTransId="{FB940A5D-9EC6-426F-A0CC-2903B5FAD1CC}"/>
    <dgm:cxn modelId="{467E4887-523F-4DA5-99A8-3FC4E7E22D25}" srcId="{485AEE76-4B22-49DA-8E98-9C0C2DA12B26}" destId="{96EB4F1F-4F0B-48A5-A422-0C6916591866}" srcOrd="6" destOrd="0" parTransId="{7AEA2B5A-15F3-4496-98B6-F612FC125BC8}" sibTransId="{8D998079-FCB6-4AC6-B494-6BF48398BAE1}"/>
    <dgm:cxn modelId="{C87D5787-C906-4BE7-B710-F896A584264A}" type="presOf" srcId="{22BAB98D-EC5F-4822-B25E-920C6CD91C5F}" destId="{075129B4-F629-4DFC-BD1A-9BFC59100AD2}" srcOrd="0" destOrd="1" presId="urn:microsoft.com/office/officeart/2005/8/layout/default"/>
    <dgm:cxn modelId="{A8C2BC8B-CA4B-4F9A-8852-D79E83C126D1}" type="presOf" srcId="{654D6BD5-6ADB-4782-9C99-47514600E47B}" destId="{5D9FD141-DD7D-49F5-A896-8878203C86D0}" srcOrd="0" destOrd="4" presId="urn:microsoft.com/office/officeart/2005/8/layout/default"/>
    <dgm:cxn modelId="{C17D1D8F-52C1-46D0-BA7C-B6207042E348}" type="presOf" srcId="{5E3296F3-6640-4EF3-B94D-771129446A93}" destId="{075129B4-F629-4DFC-BD1A-9BFC59100AD2}" srcOrd="0" destOrd="8" presId="urn:microsoft.com/office/officeart/2005/8/layout/default"/>
    <dgm:cxn modelId="{92874990-9343-4041-8C49-59CD15119081}" type="presOf" srcId="{EA111691-B10E-48D1-9CBF-E74C84CCE0D8}" destId="{5D9FD141-DD7D-49F5-A896-8878203C86D0}" srcOrd="0" destOrd="8" presId="urn:microsoft.com/office/officeart/2005/8/layout/default"/>
    <dgm:cxn modelId="{CF10CF90-D913-45D8-842B-F9928B79D4D8}" type="presOf" srcId="{53AACCB6-B8BA-44D1-AE8E-103D4484A70A}" destId="{075129B4-F629-4DFC-BD1A-9BFC59100AD2}" srcOrd="0" destOrd="9" presId="urn:microsoft.com/office/officeart/2005/8/layout/default"/>
    <dgm:cxn modelId="{50A22D91-E5E2-4665-826C-975A1F8448A0}" type="presOf" srcId="{FA901A5F-3CA1-4EDB-93BD-2A2A0B630162}" destId="{F1199756-EB03-4C3D-B279-B5CB43EFDBD7}" srcOrd="0" destOrd="0" presId="urn:microsoft.com/office/officeart/2005/8/layout/default"/>
    <dgm:cxn modelId="{A1929E91-2FDD-47C0-B31E-E15658EA4A5C}" type="presOf" srcId="{E186AF20-0B9C-4DC0-BA6D-09539E890593}" destId="{B446A801-B31A-4B29-AE7B-0B85FB82D9E1}" srcOrd="0" destOrd="2" presId="urn:microsoft.com/office/officeart/2005/8/layout/default"/>
    <dgm:cxn modelId="{8696A293-99BB-4E57-AD25-21A740D0AD07}" type="presOf" srcId="{4675FE2E-9978-4B03-9C5E-A0D18CFD5DD4}" destId="{7081FC96-0CCA-4C07-B75C-4D39F40A8EA5}" srcOrd="0" destOrd="4" presId="urn:microsoft.com/office/officeart/2005/8/layout/default"/>
    <dgm:cxn modelId="{4D374595-FB1E-4BE3-8E6E-A1B778E8DFEE}" srcId="{FFD0EB9E-D284-46D7-8E13-C278271009DE}" destId="{53AACCB6-B8BA-44D1-AE8E-103D4484A70A}" srcOrd="8" destOrd="0" parTransId="{EAD2AA14-1AFE-42C5-B6AA-B53C89FEE20F}" sibTransId="{206CA547-7CB6-433B-9A9C-CB46FFDB0230}"/>
    <dgm:cxn modelId="{2F234A95-D1CE-4C9B-B202-889E7CBA65AC}" srcId="{221572E6-AA55-4E5B-A9B5-628C90201577}" destId="{158541B1-41A8-4621-84B2-132F67F0C9EF}" srcOrd="5" destOrd="0" parTransId="{93397F70-041B-4862-B941-6D66E34C15A6}" sibTransId="{3A625993-618D-40CC-A7CC-518F6CADC385}"/>
    <dgm:cxn modelId="{318C749D-4ABE-42D0-BFAC-E78960077D8C}" type="presOf" srcId="{221572E6-AA55-4E5B-A9B5-628C90201577}" destId="{B446A801-B31A-4B29-AE7B-0B85FB82D9E1}" srcOrd="0" destOrd="0" presId="urn:microsoft.com/office/officeart/2005/8/layout/default"/>
    <dgm:cxn modelId="{930A149E-AAE5-4A48-A9E4-A358F1F1BBA1}" srcId="{E50FBDCC-BC02-43D7-A2BD-26E84A2E6F3B}" destId="{EA111691-B10E-48D1-9CBF-E74C84CCE0D8}" srcOrd="7" destOrd="0" parTransId="{8EFC2C73-CE5E-4EC5-9B96-D003F100188D}" sibTransId="{07AE5A7F-454D-4B3B-8449-51DA65AAD0FF}"/>
    <dgm:cxn modelId="{0EC5D0A0-8A1A-4690-979C-BC8F476E9386}" type="presOf" srcId="{0FB91681-9E07-4822-8C93-BA9C86774CED}" destId="{5D9FD141-DD7D-49F5-A896-8878203C86D0}" srcOrd="0" destOrd="5" presId="urn:microsoft.com/office/officeart/2005/8/layout/default"/>
    <dgm:cxn modelId="{DE1D2BA1-11BC-4080-801E-0C60460E4A36}" type="presOf" srcId="{E50FBDCC-BC02-43D7-A2BD-26E84A2E6F3B}" destId="{5D9FD141-DD7D-49F5-A896-8878203C86D0}" srcOrd="0" destOrd="0" presId="urn:microsoft.com/office/officeart/2005/8/layout/default"/>
    <dgm:cxn modelId="{9D2FF1A3-A3B4-4109-9D6F-4563ED9D5C71}" type="presOf" srcId="{FFD0EB9E-D284-46D7-8E13-C278271009DE}" destId="{075129B4-F629-4DFC-BD1A-9BFC59100AD2}" srcOrd="0" destOrd="0" presId="urn:microsoft.com/office/officeart/2005/8/layout/default"/>
    <dgm:cxn modelId="{50B285A6-0331-4E6B-B618-D0A81669E3F4}" type="presOf" srcId="{0F875BEF-7B47-417D-B20D-85CB38A3BF78}" destId="{B446A801-B31A-4B29-AE7B-0B85FB82D9E1}" srcOrd="0" destOrd="8" presId="urn:microsoft.com/office/officeart/2005/8/layout/default"/>
    <dgm:cxn modelId="{18956BAA-F68B-4EB2-A1E4-6D7F67C7D7E6}" srcId="{FFD0EB9E-D284-46D7-8E13-C278271009DE}" destId="{5E3296F3-6640-4EF3-B94D-771129446A93}" srcOrd="7" destOrd="0" parTransId="{3E62F43F-FC83-4F24-B30B-3C14254D7E84}" sibTransId="{BEFA7F2E-9F91-4798-9F5A-8231430FECAD}"/>
    <dgm:cxn modelId="{0D70EFAA-3C9B-43FA-95F0-3ED84AC0719D}" srcId="{FFD0EB9E-D284-46D7-8E13-C278271009DE}" destId="{9E6B8974-26A2-4DCA-858F-DD1EEEF67A90}" srcOrd="4" destOrd="0" parTransId="{A1CC0C96-228D-4C95-A33C-74C9A9A528B4}" sibTransId="{30AA74FC-425F-41F2-9056-1D5CB04EFE2D}"/>
    <dgm:cxn modelId="{30F771AC-6C08-422B-9AA3-04BD41D305F1}" type="presOf" srcId="{96EB4F1F-4F0B-48A5-A422-0C6916591866}" destId="{7081FC96-0CCA-4C07-B75C-4D39F40A8EA5}" srcOrd="0" destOrd="7" presId="urn:microsoft.com/office/officeart/2005/8/layout/default"/>
    <dgm:cxn modelId="{AC4690B5-3A56-4B2A-AEB7-C86EBD155FF0}" srcId="{E50FBDCC-BC02-43D7-A2BD-26E84A2E6F3B}" destId="{71842AF5-277F-4A32-9324-03B2505CDD3D}" srcOrd="6" destOrd="0" parTransId="{26593BA4-50CB-4B33-90F4-B58F8BFC4BC1}" sibTransId="{B5E96A69-580F-4CA6-ADA7-8AB186536FFA}"/>
    <dgm:cxn modelId="{A060B4B5-DC27-47AF-A3E4-0865037937A0}" srcId="{FFD0EB9E-D284-46D7-8E13-C278271009DE}" destId="{22BAB98D-EC5F-4822-B25E-920C6CD91C5F}" srcOrd="0" destOrd="0" parTransId="{0D2D3775-9D52-429F-907D-DF4874536A88}" sibTransId="{C48CA9D2-4D13-4435-983E-CA8CD57C816C}"/>
    <dgm:cxn modelId="{CA35C0B7-9C43-41FF-8296-15E0B945F5C5}" type="presOf" srcId="{40468EFD-3DB5-4386-8185-7C2F233A0702}" destId="{7081FC96-0CCA-4C07-B75C-4D39F40A8EA5}" srcOrd="0" destOrd="1" presId="urn:microsoft.com/office/officeart/2005/8/layout/default"/>
    <dgm:cxn modelId="{6356F2C1-388E-4059-A5F2-81F0A5EB1E85}" type="presOf" srcId="{0C69E4C3-EBEA-4FF3-B525-D8C074A8DAFC}" destId="{075129B4-F629-4DFC-BD1A-9BFC59100AD2}" srcOrd="0" destOrd="3" presId="urn:microsoft.com/office/officeart/2005/8/layout/default"/>
    <dgm:cxn modelId="{A1AEDEC9-3423-48AF-9E88-4E0BB485FA78}" srcId="{E50FBDCC-BC02-43D7-A2BD-26E84A2E6F3B}" destId="{54CD4E4D-9706-43FB-9BA9-3B35A08CDD6C}" srcOrd="2" destOrd="0" parTransId="{6D9AE6A7-C67F-497A-87EC-2C6446BC4C26}" sibTransId="{CCAD01E0-B41F-4872-A17A-AD1180C381CE}"/>
    <dgm:cxn modelId="{D8A7EEC9-8003-4296-A08B-3CE4978A9A45}" srcId="{485AEE76-4B22-49DA-8E98-9C0C2DA12B26}" destId="{94F74499-D151-4DE5-8533-DC5207A887A6}" srcOrd="5" destOrd="0" parTransId="{36D230FE-30DC-4F12-B3F0-282698BE6D4D}" sibTransId="{9FBBC654-BB66-4A0B-866C-9C2BA6510A96}"/>
    <dgm:cxn modelId="{463255CD-FC8D-46B0-9CB9-9C1C94CA6D04}" srcId="{E50FBDCC-BC02-43D7-A2BD-26E84A2E6F3B}" destId="{930B7899-7FCF-4CEC-A6FE-8B541B388E8B}" srcOrd="5" destOrd="0" parTransId="{A251D99B-E994-4FE7-88A0-2F651ED6F689}" sibTransId="{DDD784FF-4A6D-4672-B86E-4268BDA94670}"/>
    <dgm:cxn modelId="{E95606D1-6420-45C8-8D41-DF9E78DBAC03}" srcId="{FA901A5F-3CA1-4EDB-93BD-2A2A0B630162}" destId="{485AEE76-4B22-49DA-8E98-9C0C2DA12B26}" srcOrd="1" destOrd="0" parTransId="{D93DECFB-419A-41C3-BCF7-43186AAEC43A}" sibTransId="{D8A0006D-5CA9-4BAA-A723-E00760430459}"/>
    <dgm:cxn modelId="{D37EC3D3-DA19-427C-A8B7-DE2D1112AF32}" srcId="{E50FBDCC-BC02-43D7-A2BD-26E84A2E6F3B}" destId="{654D6BD5-6ADB-4782-9C99-47514600E47B}" srcOrd="3" destOrd="0" parTransId="{A0CED0D8-E1EF-4BE4-B529-C649434A7494}" sibTransId="{AA66B76C-B900-48AF-AD84-42E21D36BAF8}"/>
    <dgm:cxn modelId="{68BD10D8-D296-424A-8122-4DFE9790D85E}" srcId="{485AEE76-4B22-49DA-8E98-9C0C2DA12B26}" destId="{40468EFD-3DB5-4386-8185-7C2F233A0702}" srcOrd="0" destOrd="0" parTransId="{D45C8D60-2C8B-4C87-945F-488E752DFF4B}" sibTransId="{82C339FA-E04B-4C49-A7C6-423B95B6BEA0}"/>
    <dgm:cxn modelId="{8D4774DB-8E08-4421-9F4C-ADBB58EF430E}" type="presOf" srcId="{0295E575-992F-4A66-A21A-F38C86784A41}" destId="{5D9FD141-DD7D-49F5-A896-8878203C86D0}" srcOrd="0" destOrd="2" presId="urn:microsoft.com/office/officeart/2005/8/layout/default"/>
    <dgm:cxn modelId="{ED98B0DC-E3D3-42F8-AC97-0160D07A1B49}" type="presOf" srcId="{060CD412-8756-41CF-ADDA-68FC1996C089}" destId="{B446A801-B31A-4B29-AE7B-0B85FB82D9E1}" srcOrd="0" destOrd="5" presId="urn:microsoft.com/office/officeart/2005/8/layout/default"/>
    <dgm:cxn modelId="{9355B3DC-B36A-445A-95B5-FB1018547398}" srcId="{221572E6-AA55-4E5B-A9B5-628C90201577}" destId="{E186AF20-0B9C-4DC0-BA6D-09539E890593}" srcOrd="1" destOrd="0" parTransId="{0F8C7398-4FAD-42CA-85DB-53E17B156B4D}" sibTransId="{86ED9939-0F43-4C89-AAB9-703D7CBC5FB8}"/>
    <dgm:cxn modelId="{0DB769DD-4726-47F4-8631-517E82FF435E}" type="presOf" srcId="{6D36E0A0-7930-4981-9DEF-CE5ED7327060}" destId="{075129B4-F629-4DFC-BD1A-9BFC59100AD2}" srcOrd="0" destOrd="4" presId="urn:microsoft.com/office/officeart/2005/8/layout/default"/>
    <dgm:cxn modelId="{6233D4DE-46D0-42EC-9981-9BC225514C15}" type="presOf" srcId="{9E6B8974-26A2-4DCA-858F-DD1EEEF67A90}" destId="{075129B4-F629-4DFC-BD1A-9BFC59100AD2}" srcOrd="0" destOrd="5" presId="urn:microsoft.com/office/officeart/2005/8/layout/default"/>
    <dgm:cxn modelId="{22EDA3E0-3E4A-44BB-899C-A0AF51DA043B}" srcId="{485AEE76-4B22-49DA-8E98-9C0C2DA12B26}" destId="{A02DD793-E212-43B4-9DAD-09E3B1A67F52}" srcOrd="2" destOrd="0" parTransId="{613A4F09-11CC-4B9F-AD23-ABFED442736D}" sibTransId="{D56A2BEF-C7FD-4D0F-AFC7-10CA4D774BCB}"/>
    <dgm:cxn modelId="{EAC63EE1-3B8F-44BA-86EE-C2683F2ED1A9}" type="presOf" srcId="{485AEE76-4B22-49DA-8E98-9C0C2DA12B26}" destId="{7081FC96-0CCA-4C07-B75C-4D39F40A8EA5}" srcOrd="0" destOrd="0" presId="urn:microsoft.com/office/officeart/2005/8/layout/default"/>
    <dgm:cxn modelId="{9CAD7FE5-47C4-4214-B005-1DC0ADAC5558}" type="presOf" srcId="{BC95CC38-0F2D-4F7E-B3C5-82C798C0D4AE}" destId="{B446A801-B31A-4B29-AE7B-0B85FB82D9E1}" srcOrd="0" destOrd="10" presId="urn:microsoft.com/office/officeart/2005/8/layout/default"/>
    <dgm:cxn modelId="{E1448DEC-E877-4153-83FE-75133750C5A0}" type="presOf" srcId="{930B7899-7FCF-4CEC-A6FE-8B541B388E8B}" destId="{5D9FD141-DD7D-49F5-A896-8878203C86D0}" srcOrd="0" destOrd="6" presId="urn:microsoft.com/office/officeart/2005/8/layout/default"/>
    <dgm:cxn modelId="{FFBE60ED-F087-47B7-9DDD-861DD972EC90}" srcId="{485AEE76-4B22-49DA-8E98-9C0C2DA12B26}" destId="{4675FE2E-9978-4B03-9C5E-A0D18CFD5DD4}" srcOrd="3" destOrd="0" parTransId="{6237488E-BCEB-411A-8A76-C24ECA7D08F6}" sibTransId="{8BA7C84C-A8C3-4998-84EA-837E91B8F82B}"/>
    <dgm:cxn modelId="{14CDB354-9138-4F2E-8461-BAB7B5F86657}" type="presParOf" srcId="{F1199756-EB03-4C3D-B279-B5CB43EFDBD7}" destId="{5D9FD141-DD7D-49F5-A896-8878203C86D0}" srcOrd="0" destOrd="0" presId="urn:microsoft.com/office/officeart/2005/8/layout/default"/>
    <dgm:cxn modelId="{8322230D-B04B-4004-A46B-A7CF4731A14B}" type="presParOf" srcId="{F1199756-EB03-4C3D-B279-B5CB43EFDBD7}" destId="{41055535-D195-4422-88A0-64B2C900A0B0}" srcOrd="1" destOrd="0" presId="urn:microsoft.com/office/officeart/2005/8/layout/default"/>
    <dgm:cxn modelId="{D4D8F1EA-A2AC-4B62-9211-BE50240B4F7B}" type="presParOf" srcId="{F1199756-EB03-4C3D-B279-B5CB43EFDBD7}" destId="{7081FC96-0CCA-4C07-B75C-4D39F40A8EA5}" srcOrd="2" destOrd="0" presId="urn:microsoft.com/office/officeart/2005/8/layout/default"/>
    <dgm:cxn modelId="{0B4F9787-21C5-4E1F-BBDC-E07A39190573}" type="presParOf" srcId="{F1199756-EB03-4C3D-B279-B5CB43EFDBD7}" destId="{802C67B2-2EEB-4938-97B5-5F95C052D322}" srcOrd="3" destOrd="0" presId="urn:microsoft.com/office/officeart/2005/8/layout/default"/>
    <dgm:cxn modelId="{14CE9EE6-1747-4CF3-8283-CDAB5C296FC4}" type="presParOf" srcId="{F1199756-EB03-4C3D-B279-B5CB43EFDBD7}" destId="{B446A801-B31A-4B29-AE7B-0B85FB82D9E1}" srcOrd="4" destOrd="0" presId="urn:microsoft.com/office/officeart/2005/8/layout/default"/>
    <dgm:cxn modelId="{68943ED5-04F2-4565-A409-E33C2EBAF36B}" type="presParOf" srcId="{F1199756-EB03-4C3D-B279-B5CB43EFDBD7}" destId="{0F03D856-A7BE-4A74-98B6-DEDA03557728}" srcOrd="5" destOrd="0" presId="urn:microsoft.com/office/officeart/2005/8/layout/default"/>
    <dgm:cxn modelId="{6F6EA310-7BF5-4BFD-A0D4-273C61263DF2}" type="presParOf" srcId="{F1199756-EB03-4C3D-B279-B5CB43EFDBD7}" destId="{075129B4-F629-4DFC-BD1A-9BFC59100AD2}"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FD141-DD7D-49F5-A896-8878203C86D0}">
      <dsp:nvSpPr>
        <dsp:cNvPr id="0" name=""/>
        <dsp:cNvSpPr/>
      </dsp:nvSpPr>
      <dsp:spPr>
        <a:xfrm>
          <a:off x="1004" y="40154"/>
          <a:ext cx="3917900" cy="23507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ctr" defTabSz="666750">
            <a:lnSpc>
              <a:spcPct val="90000"/>
            </a:lnSpc>
            <a:spcBef>
              <a:spcPct val="0"/>
            </a:spcBef>
            <a:spcAft>
              <a:spcPct val="35000"/>
            </a:spcAft>
            <a:buNone/>
          </a:pPr>
          <a:r>
            <a:rPr lang="en-US" sz="1500" kern="1200" dirty="0"/>
            <a:t>Issues/Delays </a:t>
          </a:r>
        </a:p>
        <a:p>
          <a:pPr marL="114300" lvl="1" indent="-114300" algn="l" defTabSz="533400">
            <a:lnSpc>
              <a:spcPct val="90000"/>
            </a:lnSpc>
            <a:spcBef>
              <a:spcPct val="0"/>
            </a:spcBef>
            <a:spcAft>
              <a:spcPct val="15000"/>
            </a:spcAft>
            <a:buChar char="•"/>
          </a:pPr>
          <a:r>
            <a:rPr lang="en-US" sz="1200" kern="1200" dirty="0"/>
            <a:t>Limited staff availability</a:t>
          </a:r>
        </a:p>
        <a:p>
          <a:pPr marL="114300" lvl="1" indent="-114300" algn="l" defTabSz="533400">
            <a:lnSpc>
              <a:spcPct val="90000"/>
            </a:lnSpc>
            <a:spcBef>
              <a:spcPct val="0"/>
            </a:spcBef>
            <a:spcAft>
              <a:spcPct val="15000"/>
            </a:spcAft>
            <a:buChar char="•"/>
          </a:pPr>
          <a:r>
            <a:rPr lang="en-US" sz="1200" kern="1200" dirty="0"/>
            <a:t>MVPS updates/software upgrade</a:t>
          </a:r>
        </a:p>
        <a:p>
          <a:pPr marL="114300" lvl="1" indent="-114300" algn="l" defTabSz="533400">
            <a:lnSpc>
              <a:spcPct val="90000"/>
            </a:lnSpc>
            <a:spcBef>
              <a:spcPct val="0"/>
            </a:spcBef>
            <a:spcAft>
              <a:spcPct val="15000"/>
            </a:spcAft>
            <a:buChar char="•"/>
          </a:pPr>
          <a:r>
            <a:rPr lang="en-US" sz="1200" kern="1200" dirty="0"/>
            <a:t>Unclear error messages</a:t>
          </a:r>
        </a:p>
        <a:p>
          <a:pPr marL="114300" lvl="1" indent="-114300" algn="l" defTabSz="533400">
            <a:lnSpc>
              <a:spcPct val="90000"/>
            </a:lnSpc>
            <a:spcBef>
              <a:spcPct val="0"/>
            </a:spcBef>
            <a:spcAft>
              <a:spcPct val="15000"/>
            </a:spcAft>
            <a:buChar char="•"/>
          </a:pPr>
          <a:r>
            <a:rPr lang="en-US" sz="1200" kern="1200" dirty="0"/>
            <a:t>Configuration of PHINMS</a:t>
          </a:r>
        </a:p>
        <a:p>
          <a:pPr marL="114300" lvl="1" indent="-114300" algn="l" defTabSz="533400">
            <a:lnSpc>
              <a:spcPct val="90000"/>
            </a:lnSpc>
            <a:spcBef>
              <a:spcPct val="0"/>
            </a:spcBef>
            <a:spcAft>
              <a:spcPct val="15000"/>
            </a:spcAft>
            <a:buChar char="•"/>
          </a:pPr>
          <a:r>
            <a:rPr lang="en-US" sz="1200" kern="1200" dirty="0"/>
            <a:t>Delayed response from CDC</a:t>
          </a:r>
        </a:p>
        <a:p>
          <a:pPr marL="114300" lvl="1" indent="-114300" algn="l" defTabSz="533400">
            <a:lnSpc>
              <a:spcPct val="90000"/>
            </a:lnSpc>
            <a:spcBef>
              <a:spcPct val="0"/>
            </a:spcBef>
            <a:spcAft>
              <a:spcPct val="15000"/>
            </a:spcAft>
            <a:buChar char="•"/>
          </a:pPr>
          <a:r>
            <a:rPr lang="en-US" sz="1200" kern="1200" dirty="0"/>
            <a:t>Varying interpretations of specifications</a:t>
          </a:r>
        </a:p>
        <a:p>
          <a:pPr marL="114300" lvl="1" indent="-114300" algn="l" defTabSz="533400">
            <a:lnSpc>
              <a:spcPct val="90000"/>
            </a:lnSpc>
            <a:spcBef>
              <a:spcPct val="0"/>
            </a:spcBef>
            <a:spcAft>
              <a:spcPct val="15000"/>
            </a:spcAft>
            <a:buChar char="•"/>
          </a:pPr>
          <a:r>
            <a:rPr lang="en-US" sz="1200" kern="1200" dirty="0"/>
            <a:t>Batch-wrapped data</a:t>
          </a:r>
        </a:p>
        <a:p>
          <a:pPr marL="114300" lvl="1" indent="-114300" algn="l" defTabSz="533400">
            <a:lnSpc>
              <a:spcPct val="90000"/>
            </a:lnSpc>
            <a:spcBef>
              <a:spcPct val="0"/>
            </a:spcBef>
            <a:spcAft>
              <a:spcPct val="15000"/>
            </a:spcAft>
            <a:buChar char="•"/>
          </a:pPr>
          <a:r>
            <a:rPr lang="en-US" sz="1200" kern="1200" dirty="0"/>
            <a:t>Data reconciliation and method changes</a:t>
          </a:r>
        </a:p>
      </dsp:txBody>
      <dsp:txXfrm>
        <a:off x="1004" y="40154"/>
        <a:ext cx="3917900" cy="2350740"/>
      </dsp:txXfrm>
    </dsp:sp>
    <dsp:sp modelId="{7081FC96-0CCA-4C07-B75C-4D39F40A8EA5}">
      <dsp:nvSpPr>
        <dsp:cNvPr id="0" name=""/>
        <dsp:cNvSpPr/>
      </dsp:nvSpPr>
      <dsp:spPr>
        <a:xfrm>
          <a:off x="4310695" y="40154"/>
          <a:ext cx="3917900" cy="23507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ctr" defTabSz="666750">
            <a:lnSpc>
              <a:spcPct val="90000"/>
            </a:lnSpc>
            <a:spcBef>
              <a:spcPct val="0"/>
            </a:spcBef>
            <a:spcAft>
              <a:spcPct val="35000"/>
            </a:spcAft>
            <a:buNone/>
          </a:pPr>
          <a:r>
            <a:rPr lang="en-US" sz="1500" kern="1200" dirty="0"/>
            <a:t>Improvements for Issues</a:t>
          </a:r>
        </a:p>
        <a:p>
          <a:pPr marL="114300" lvl="1" indent="-114300" algn="l" defTabSz="533400">
            <a:lnSpc>
              <a:spcPct val="90000"/>
            </a:lnSpc>
            <a:spcBef>
              <a:spcPct val="0"/>
            </a:spcBef>
            <a:spcAft>
              <a:spcPct val="15000"/>
            </a:spcAft>
            <a:buChar char="•"/>
          </a:pPr>
          <a:r>
            <a:rPr lang="en-US" sz="1200" kern="1200" dirty="0"/>
            <a:t>Increase number of dedicated staff</a:t>
          </a:r>
        </a:p>
        <a:p>
          <a:pPr marL="114300" lvl="1" indent="-114300" algn="l" defTabSz="533400">
            <a:lnSpc>
              <a:spcPct val="90000"/>
            </a:lnSpc>
            <a:spcBef>
              <a:spcPct val="0"/>
            </a:spcBef>
            <a:spcAft>
              <a:spcPct val="15000"/>
            </a:spcAft>
            <a:buChar char="•"/>
          </a:pPr>
          <a:r>
            <a:rPr lang="en-US" sz="1200" kern="1200" dirty="0"/>
            <a:t>Improve CDC readiness for onboarding</a:t>
          </a:r>
        </a:p>
        <a:p>
          <a:pPr marL="114300" lvl="1" indent="-114300" algn="l" defTabSz="533400">
            <a:lnSpc>
              <a:spcPct val="90000"/>
            </a:lnSpc>
            <a:spcBef>
              <a:spcPct val="0"/>
            </a:spcBef>
            <a:spcAft>
              <a:spcPct val="15000"/>
            </a:spcAft>
            <a:buChar char="•"/>
          </a:pPr>
          <a:r>
            <a:rPr lang="en-US" sz="1200" kern="1200" dirty="0"/>
            <a:t>EDX scheduling resolution call with vendors</a:t>
          </a:r>
        </a:p>
        <a:p>
          <a:pPr marL="114300" lvl="1" indent="-114300" algn="l" defTabSz="533400">
            <a:lnSpc>
              <a:spcPct val="90000"/>
            </a:lnSpc>
            <a:spcBef>
              <a:spcPct val="0"/>
            </a:spcBef>
            <a:spcAft>
              <a:spcPct val="15000"/>
            </a:spcAft>
            <a:buChar char="•"/>
          </a:pPr>
          <a:r>
            <a:rPr lang="en-US" sz="1200" kern="1200" dirty="0"/>
            <a:t>Jurisdictions process improvements </a:t>
          </a:r>
        </a:p>
        <a:p>
          <a:pPr marL="114300" lvl="1" indent="-114300" algn="l" defTabSz="533400">
            <a:lnSpc>
              <a:spcPct val="90000"/>
            </a:lnSpc>
            <a:spcBef>
              <a:spcPct val="0"/>
            </a:spcBef>
            <a:spcAft>
              <a:spcPct val="15000"/>
            </a:spcAft>
            <a:buChar char="•"/>
          </a:pPr>
          <a:r>
            <a:rPr lang="en-US" sz="1200" kern="1200" dirty="0"/>
            <a:t>Add variety to test case scenarios</a:t>
          </a:r>
        </a:p>
        <a:p>
          <a:pPr marL="114300" lvl="1" indent="-114300" algn="l" defTabSz="533400">
            <a:lnSpc>
              <a:spcPct val="90000"/>
            </a:lnSpc>
            <a:spcBef>
              <a:spcPct val="0"/>
            </a:spcBef>
            <a:spcAft>
              <a:spcPct val="15000"/>
            </a:spcAft>
            <a:buChar char="•"/>
          </a:pPr>
          <a:r>
            <a:rPr lang="en-US" sz="1200" kern="1200" dirty="0"/>
            <a:t>Clearer communication about steps and timelines</a:t>
          </a:r>
        </a:p>
        <a:p>
          <a:pPr marL="114300" lvl="1" indent="-114300" algn="l" defTabSz="533400">
            <a:lnSpc>
              <a:spcPct val="90000"/>
            </a:lnSpc>
            <a:spcBef>
              <a:spcPct val="0"/>
            </a:spcBef>
            <a:spcAft>
              <a:spcPct val="15000"/>
            </a:spcAft>
            <a:buChar char="•"/>
          </a:pPr>
          <a:r>
            <a:rPr lang="en-US" sz="1200" kern="1200" dirty="0"/>
            <a:t>More user driven admin controls</a:t>
          </a:r>
        </a:p>
        <a:p>
          <a:pPr marL="114300" lvl="1" indent="-114300" algn="l" defTabSz="533400">
            <a:lnSpc>
              <a:spcPct val="90000"/>
            </a:lnSpc>
            <a:spcBef>
              <a:spcPct val="0"/>
            </a:spcBef>
            <a:spcAft>
              <a:spcPct val="15000"/>
            </a:spcAft>
            <a:buChar char="•"/>
          </a:pPr>
          <a:r>
            <a:rPr lang="en-US" sz="1200" kern="1200" dirty="0"/>
            <a:t>Improve MVPS search functionality</a:t>
          </a:r>
        </a:p>
      </dsp:txBody>
      <dsp:txXfrm>
        <a:off x="4310695" y="40154"/>
        <a:ext cx="3917900" cy="2350740"/>
      </dsp:txXfrm>
    </dsp:sp>
    <dsp:sp modelId="{B446A801-B31A-4B29-AE7B-0B85FB82D9E1}">
      <dsp:nvSpPr>
        <dsp:cNvPr id="0" name=""/>
        <dsp:cNvSpPr/>
      </dsp:nvSpPr>
      <dsp:spPr>
        <a:xfrm>
          <a:off x="1004" y="2782685"/>
          <a:ext cx="3917900" cy="23507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t>Most Helpful/Useful Onboarding Aspects</a:t>
          </a:r>
        </a:p>
        <a:p>
          <a:pPr marL="114300" lvl="1" indent="-114300" algn="l" defTabSz="533400">
            <a:lnSpc>
              <a:spcPct val="90000"/>
            </a:lnSpc>
            <a:spcBef>
              <a:spcPct val="0"/>
            </a:spcBef>
            <a:spcAft>
              <a:spcPct val="15000"/>
            </a:spcAft>
            <a:buChar char="•"/>
          </a:pPr>
          <a:r>
            <a:rPr lang="en-US" sz="1200" kern="1200" dirty="0"/>
            <a:t>Onboarding team’s hands on approach</a:t>
          </a:r>
        </a:p>
        <a:p>
          <a:pPr marL="114300" lvl="1" indent="-114300" algn="l" defTabSz="533400">
            <a:lnSpc>
              <a:spcPct val="90000"/>
            </a:lnSpc>
            <a:spcBef>
              <a:spcPct val="0"/>
            </a:spcBef>
            <a:spcAft>
              <a:spcPct val="15000"/>
            </a:spcAft>
            <a:buChar char="•"/>
          </a:pPr>
          <a:r>
            <a:rPr lang="en-US" sz="1200" kern="1200" dirty="0"/>
            <a:t>Resources (implementation spreadsheet)</a:t>
          </a:r>
        </a:p>
        <a:p>
          <a:pPr marL="114300" lvl="1" indent="-114300" algn="l" defTabSz="533400">
            <a:lnSpc>
              <a:spcPct val="90000"/>
            </a:lnSpc>
            <a:spcBef>
              <a:spcPct val="0"/>
            </a:spcBef>
            <a:spcAft>
              <a:spcPct val="15000"/>
            </a:spcAft>
            <a:buChar char="•"/>
          </a:pPr>
          <a:r>
            <a:rPr lang="en-US" sz="1200" kern="1200" dirty="0"/>
            <a:t>Collaborations with other jurisdictions</a:t>
          </a:r>
        </a:p>
        <a:p>
          <a:pPr marL="114300" lvl="1" indent="-114300" algn="l" defTabSz="533400">
            <a:lnSpc>
              <a:spcPct val="90000"/>
            </a:lnSpc>
            <a:spcBef>
              <a:spcPct val="0"/>
            </a:spcBef>
            <a:spcAft>
              <a:spcPct val="15000"/>
            </a:spcAft>
            <a:buChar char="•"/>
          </a:pPr>
          <a:r>
            <a:rPr lang="en-US" sz="1200" kern="1200" dirty="0"/>
            <a:t>EDX team</a:t>
          </a:r>
        </a:p>
        <a:p>
          <a:pPr marL="114300" lvl="1" indent="-114300" algn="l" defTabSz="533400">
            <a:lnSpc>
              <a:spcPct val="90000"/>
            </a:lnSpc>
            <a:spcBef>
              <a:spcPct val="0"/>
            </a:spcBef>
            <a:spcAft>
              <a:spcPct val="15000"/>
            </a:spcAft>
            <a:buChar char="•"/>
          </a:pPr>
          <a:r>
            <a:rPr lang="en-US" sz="1200" kern="1200" dirty="0"/>
            <a:t>NMI eSHARE calls</a:t>
          </a:r>
        </a:p>
        <a:p>
          <a:pPr marL="114300" lvl="1" indent="-114300" algn="l" defTabSz="533400">
            <a:lnSpc>
              <a:spcPct val="90000"/>
            </a:lnSpc>
            <a:spcBef>
              <a:spcPct val="0"/>
            </a:spcBef>
            <a:spcAft>
              <a:spcPct val="15000"/>
            </a:spcAft>
            <a:buChar char="•"/>
          </a:pPr>
          <a:r>
            <a:rPr lang="en-US" sz="1200" kern="1200" dirty="0"/>
            <a:t>CSRA team</a:t>
          </a:r>
        </a:p>
        <a:p>
          <a:pPr marL="114300" lvl="1" indent="-114300" algn="l" defTabSz="533400">
            <a:lnSpc>
              <a:spcPct val="90000"/>
            </a:lnSpc>
            <a:spcBef>
              <a:spcPct val="0"/>
            </a:spcBef>
            <a:spcAft>
              <a:spcPct val="15000"/>
            </a:spcAft>
            <a:buChar char="•"/>
          </a:pPr>
          <a:r>
            <a:rPr lang="en-US" sz="1200" kern="1200" dirty="0"/>
            <a:t>APHL team </a:t>
          </a:r>
        </a:p>
        <a:p>
          <a:pPr marL="114300" lvl="1" indent="-114300" algn="l" defTabSz="533400">
            <a:lnSpc>
              <a:spcPct val="90000"/>
            </a:lnSpc>
            <a:spcBef>
              <a:spcPct val="0"/>
            </a:spcBef>
            <a:spcAft>
              <a:spcPct val="15000"/>
            </a:spcAft>
            <a:buChar char="•"/>
          </a:pPr>
          <a:r>
            <a:rPr lang="en-US" sz="1200" kern="1200" dirty="0"/>
            <a:t>NBS pagebuilder pre-configured</a:t>
          </a:r>
        </a:p>
        <a:p>
          <a:pPr marL="114300" lvl="1" indent="-114300" algn="l" defTabSz="533400">
            <a:lnSpc>
              <a:spcPct val="90000"/>
            </a:lnSpc>
            <a:spcBef>
              <a:spcPct val="0"/>
            </a:spcBef>
            <a:spcAft>
              <a:spcPct val="15000"/>
            </a:spcAft>
            <a:buChar char="•"/>
          </a:pPr>
          <a:r>
            <a:rPr lang="en-US" sz="1200" kern="1200" dirty="0"/>
            <a:t>Assistance with troubleshooting errors</a:t>
          </a:r>
        </a:p>
        <a:p>
          <a:pPr marL="114300" lvl="1" indent="-114300" algn="l" defTabSz="533400">
            <a:lnSpc>
              <a:spcPct val="90000"/>
            </a:lnSpc>
            <a:spcBef>
              <a:spcPct val="0"/>
            </a:spcBef>
            <a:spcAft>
              <a:spcPct val="15000"/>
            </a:spcAft>
            <a:buChar char="•"/>
          </a:pPr>
          <a:r>
            <a:rPr lang="en-US" sz="1200" kern="1200" dirty="0"/>
            <a:t>Rhapsody route and related trainings</a:t>
          </a:r>
        </a:p>
      </dsp:txBody>
      <dsp:txXfrm>
        <a:off x="1004" y="2782685"/>
        <a:ext cx="3917900" cy="2350740"/>
      </dsp:txXfrm>
    </dsp:sp>
    <dsp:sp modelId="{075129B4-F629-4DFC-BD1A-9BFC59100AD2}">
      <dsp:nvSpPr>
        <dsp:cNvPr id="0" name=""/>
        <dsp:cNvSpPr/>
      </dsp:nvSpPr>
      <dsp:spPr>
        <a:xfrm>
          <a:off x="4310695" y="2782685"/>
          <a:ext cx="3917900" cy="23507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t>Overall Onboarding Process Improvements</a:t>
          </a:r>
        </a:p>
        <a:p>
          <a:pPr marL="114300" lvl="1" indent="-114300" algn="l" defTabSz="533400">
            <a:lnSpc>
              <a:spcPct val="90000"/>
            </a:lnSpc>
            <a:spcBef>
              <a:spcPct val="0"/>
            </a:spcBef>
            <a:spcAft>
              <a:spcPct val="15000"/>
            </a:spcAft>
            <a:buChar char="•"/>
          </a:pPr>
          <a:r>
            <a:rPr lang="en-US" sz="1200" kern="1200" dirty="0"/>
            <a:t>Timeliness – long waits and starts/stops </a:t>
          </a:r>
        </a:p>
        <a:p>
          <a:pPr marL="114300" lvl="1" indent="-114300" algn="l" defTabSz="533400">
            <a:lnSpc>
              <a:spcPct val="90000"/>
            </a:lnSpc>
            <a:spcBef>
              <a:spcPct val="0"/>
            </a:spcBef>
            <a:spcAft>
              <a:spcPct val="15000"/>
            </a:spcAft>
            <a:buChar char="•"/>
          </a:pPr>
          <a:r>
            <a:rPr lang="en-US" sz="1200" kern="1200" dirty="0"/>
            <a:t>Kickoff to include non-technical expectations </a:t>
          </a:r>
        </a:p>
        <a:p>
          <a:pPr marL="114300" lvl="1" indent="-114300" algn="l" defTabSz="533400">
            <a:lnSpc>
              <a:spcPct val="90000"/>
            </a:lnSpc>
            <a:spcBef>
              <a:spcPct val="0"/>
            </a:spcBef>
            <a:spcAft>
              <a:spcPct val="15000"/>
            </a:spcAft>
            <a:buChar char="•"/>
          </a:pPr>
          <a:r>
            <a:rPr lang="en-US" sz="1200" kern="1200" dirty="0"/>
            <a:t>MVPS dashboard functionality</a:t>
          </a:r>
        </a:p>
        <a:p>
          <a:pPr marL="114300" lvl="1" indent="-114300" algn="l" defTabSz="533400">
            <a:lnSpc>
              <a:spcPct val="90000"/>
            </a:lnSpc>
            <a:spcBef>
              <a:spcPct val="0"/>
            </a:spcBef>
            <a:spcAft>
              <a:spcPct val="15000"/>
            </a:spcAft>
            <a:buChar char="•"/>
          </a:pPr>
          <a:r>
            <a:rPr lang="en-US" sz="1200" kern="1200" dirty="0"/>
            <a:t>Simulated go live in UAT</a:t>
          </a:r>
        </a:p>
        <a:p>
          <a:pPr marL="114300" lvl="1" indent="-114300" algn="l" defTabSz="533400">
            <a:lnSpc>
              <a:spcPct val="90000"/>
            </a:lnSpc>
            <a:spcBef>
              <a:spcPct val="0"/>
            </a:spcBef>
            <a:spcAft>
              <a:spcPct val="15000"/>
            </a:spcAft>
            <a:buChar char="•"/>
          </a:pPr>
          <a:r>
            <a:rPr lang="en-US" sz="1200" kern="1200" dirty="0"/>
            <a:t>More comprehensive test scenarios </a:t>
          </a:r>
        </a:p>
        <a:p>
          <a:pPr marL="114300" lvl="1" indent="-114300" algn="l" defTabSz="533400">
            <a:lnSpc>
              <a:spcPct val="90000"/>
            </a:lnSpc>
            <a:spcBef>
              <a:spcPct val="0"/>
            </a:spcBef>
            <a:spcAft>
              <a:spcPct val="15000"/>
            </a:spcAft>
            <a:buChar char="•"/>
          </a:pPr>
          <a:r>
            <a:rPr lang="en-US" sz="1200" kern="1200" dirty="0"/>
            <a:t>Testing environments completely separate from production environment</a:t>
          </a:r>
        </a:p>
        <a:p>
          <a:pPr marL="114300" lvl="1" indent="-114300" algn="l" defTabSz="533400">
            <a:lnSpc>
              <a:spcPct val="90000"/>
            </a:lnSpc>
            <a:spcBef>
              <a:spcPct val="0"/>
            </a:spcBef>
            <a:spcAft>
              <a:spcPct val="15000"/>
            </a:spcAft>
            <a:buChar char="•"/>
          </a:pPr>
          <a:r>
            <a:rPr lang="en-US" sz="1200" kern="1200" dirty="0"/>
            <a:t>Communication/notification of changes and bug fixes</a:t>
          </a:r>
        </a:p>
        <a:p>
          <a:pPr marL="114300" lvl="1" indent="-114300" algn="l" defTabSz="533400">
            <a:lnSpc>
              <a:spcPct val="90000"/>
            </a:lnSpc>
            <a:spcBef>
              <a:spcPct val="0"/>
            </a:spcBef>
            <a:spcAft>
              <a:spcPct val="15000"/>
            </a:spcAft>
            <a:buChar char="•"/>
          </a:pPr>
          <a:r>
            <a:rPr lang="en-US" sz="1200" kern="1200" dirty="0"/>
            <a:t>Access to latest versions of MMGs </a:t>
          </a:r>
        </a:p>
        <a:p>
          <a:pPr marL="114300" lvl="1" indent="-114300" algn="l" defTabSz="533400">
            <a:lnSpc>
              <a:spcPct val="90000"/>
            </a:lnSpc>
            <a:spcBef>
              <a:spcPct val="0"/>
            </a:spcBef>
            <a:spcAft>
              <a:spcPct val="15000"/>
            </a:spcAft>
            <a:buChar char="•"/>
          </a:pPr>
          <a:endParaRPr lang="en-US" sz="1200" kern="1200" dirty="0"/>
        </a:p>
      </dsp:txBody>
      <dsp:txXfrm>
        <a:off x="4310695" y="2782685"/>
        <a:ext cx="3917900" cy="235074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3E0483C-6ACF-463D-AC87-F050A9D6FD74}"/>
              </a:ext>
            </a:extLst>
          </p:cNvPr>
          <p:cNvSpPr>
            <a:spLocks noGrp="1"/>
          </p:cNvSpPr>
          <p:nvPr>
            <p:ph type="hdr" sz="quarter"/>
          </p:nvPr>
        </p:nvSpPr>
        <p:spPr>
          <a:xfrm>
            <a:off x="0" y="0"/>
            <a:ext cx="3038145" cy="465743"/>
          </a:xfrm>
          <a:prstGeom prst="rect">
            <a:avLst/>
          </a:prstGeom>
        </p:spPr>
        <p:txBody>
          <a:bodyPr vert="horz" lIns="88139" tIns="44070" rIns="88139" bIns="4407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C334836-F72F-4803-96BA-EAA0ACFE7564}"/>
              </a:ext>
            </a:extLst>
          </p:cNvPr>
          <p:cNvSpPr>
            <a:spLocks noGrp="1"/>
          </p:cNvSpPr>
          <p:nvPr>
            <p:ph type="dt" sz="quarter" idx="1"/>
          </p:nvPr>
        </p:nvSpPr>
        <p:spPr>
          <a:xfrm>
            <a:off x="3970734" y="0"/>
            <a:ext cx="3038145" cy="465743"/>
          </a:xfrm>
          <a:prstGeom prst="rect">
            <a:avLst/>
          </a:prstGeom>
        </p:spPr>
        <p:txBody>
          <a:bodyPr vert="horz" lIns="88139" tIns="44070" rIns="88139" bIns="44070" rtlCol="0"/>
          <a:lstStyle>
            <a:lvl1pPr algn="r">
              <a:defRPr sz="1200"/>
            </a:lvl1pPr>
          </a:lstStyle>
          <a:p>
            <a:fld id="{A102FA84-8533-496C-88C1-C1D9D1638A85}" type="datetimeFigureOut">
              <a:rPr lang="en-US" smtClean="0"/>
              <a:t>8/15/2018</a:t>
            </a:fld>
            <a:endParaRPr lang="en-US" dirty="0"/>
          </a:p>
        </p:txBody>
      </p:sp>
      <p:sp>
        <p:nvSpPr>
          <p:cNvPr id="4" name="Footer Placeholder 3">
            <a:extLst>
              <a:ext uri="{FF2B5EF4-FFF2-40B4-BE49-F238E27FC236}">
                <a16:creationId xmlns:a16="http://schemas.microsoft.com/office/drawing/2014/main" id="{3699F106-15C0-4171-8369-0899C9E27B5F}"/>
              </a:ext>
            </a:extLst>
          </p:cNvPr>
          <p:cNvSpPr>
            <a:spLocks noGrp="1"/>
          </p:cNvSpPr>
          <p:nvPr>
            <p:ph type="ftr" sz="quarter" idx="2"/>
          </p:nvPr>
        </p:nvSpPr>
        <p:spPr>
          <a:xfrm>
            <a:off x="0" y="8830658"/>
            <a:ext cx="3038145" cy="465742"/>
          </a:xfrm>
          <a:prstGeom prst="rect">
            <a:avLst/>
          </a:prstGeom>
        </p:spPr>
        <p:txBody>
          <a:bodyPr vert="horz" lIns="88139" tIns="44070" rIns="88139" bIns="4407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B8C6236-10E0-4CB7-A509-29E124702D87}"/>
              </a:ext>
            </a:extLst>
          </p:cNvPr>
          <p:cNvSpPr>
            <a:spLocks noGrp="1"/>
          </p:cNvSpPr>
          <p:nvPr>
            <p:ph type="sldNum" sz="quarter" idx="3"/>
          </p:nvPr>
        </p:nvSpPr>
        <p:spPr>
          <a:xfrm>
            <a:off x="3970734" y="8830658"/>
            <a:ext cx="3038145" cy="465742"/>
          </a:xfrm>
          <a:prstGeom prst="rect">
            <a:avLst/>
          </a:prstGeom>
        </p:spPr>
        <p:txBody>
          <a:bodyPr vert="horz" lIns="88139" tIns="44070" rIns="88139" bIns="44070" rtlCol="0" anchor="b"/>
          <a:lstStyle>
            <a:lvl1pPr algn="r">
              <a:defRPr sz="1200"/>
            </a:lvl1pPr>
          </a:lstStyle>
          <a:p>
            <a:fld id="{FB6FB488-9260-42D5-B698-CFC1279D1EA0}" type="slidenum">
              <a:rPr lang="en-US" smtClean="0"/>
              <a:t>‹#›</a:t>
            </a:fld>
            <a:endParaRPr lang="en-US" dirty="0"/>
          </a:p>
        </p:txBody>
      </p:sp>
    </p:spTree>
    <p:extLst>
      <p:ext uri="{BB962C8B-B14F-4D97-AF65-F5344CB8AC3E}">
        <p14:creationId xmlns:p14="http://schemas.microsoft.com/office/powerpoint/2010/main" val="30884822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300"/>
            </a:lvl1pPr>
          </a:lstStyle>
          <a:p>
            <a:endParaRPr lang="en-US" dirty="0"/>
          </a:p>
        </p:txBody>
      </p:sp>
      <p:sp>
        <p:nvSpPr>
          <p:cNvPr id="3" name="Date Placeholder 2"/>
          <p:cNvSpPr>
            <a:spLocks noGrp="1"/>
          </p:cNvSpPr>
          <p:nvPr>
            <p:ph type="dt" idx="1"/>
          </p:nvPr>
        </p:nvSpPr>
        <p:spPr>
          <a:xfrm>
            <a:off x="3970938" y="1"/>
            <a:ext cx="3037840" cy="466434"/>
          </a:xfrm>
          <a:prstGeom prst="rect">
            <a:avLst/>
          </a:prstGeom>
        </p:spPr>
        <p:txBody>
          <a:bodyPr vert="horz" lIns="93172" tIns="46586" rIns="93172" bIns="46586" rtlCol="0"/>
          <a:lstStyle>
            <a:lvl1pPr algn="r">
              <a:defRPr sz="1300"/>
            </a:lvl1pPr>
          </a:lstStyle>
          <a:p>
            <a:fld id="{2399B440-91F4-43CC-80F1-1980F9137DF4}" type="datetimeFigureOut">
              <a:rPr lang="en-US" smtClean="0"/>
              <a:t>8/15/2018</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2" tIns="46586" rIns="93172" bIns="46586"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2" tIns="46586" rIns="93172" bIns="4658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2" tIns="46586" rIns="93172" bIns="46586" rtlCol="0" anchor="b"/>
          <a:lstStyle>
            <a:lvl1pPr algn="l">
              <a:defRPr sz="13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2" tIns="46586" rIns="93172" bIns="46586" rtlCol="0" anchor="b"/>
          <a:lstStyle>
            <a:lvl1pPr algn="r">
              <a:defRPr sz="1300"/>
            </a:lvl1pPr>
          </a:lstStyle>
          <a:p>
            <a:fld id="{5327AAAE-4629-4DAF-97C2-D24211CFCB2C}" type="slidenum">
              <a:rPr lang="en-US" smtClean="0"/>
              <a:t>‹#›</a:t>
            </a:fld>
            <a:endParaRPr lang="en-US" dirty="0"/>
          </a:p>
        </p:txBody>
      </p:sp>
    </p:spTree>
    <p:extLst>
      <p:ext uri="{BB962C8B-B14F-4D97-AF65-F5344CB8AC3E}">
        <p14:creationId xmlns:p14="http://schemas.microsoft.com/office/powerpoint/2010/main" val="2136653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27AAAE-4629-4DAF-97C2-D24211CFCB2C}" type="slidenum">
              <a:rPr lang="en-US" smtClean="0"/>
              <a:t>1</a:t>
            </a:fld>
            <a:endParaRPr lang="en-US" dirty="0"/>
          </a:p>
        </p:txBody>
      </p:sp>
    </p:spTree>
    <p:extLst>
      <p:ext uri="{BB962C8B-B14F-4D97-AF65-F5344CB8AC3E}">
        <p14:creationId xmlns:p14="http://schemas.microsoft.com/office/powerpoint/2010/main" val="2435998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27AAAE-4629-4DAF-97C2-D24211CFCB2C}" type="slidenum">
              <a:rPr lang="en-US" smtClean="0"/>
              <a:t>10</a:t>
            </a:fld>
            <a:endParaRPr lang="en-US" dirty="0"/>
          </a:p>
        </p:txBody>
      </p:sp>
    </p:spTree>
    <p:extLst>
      <p:ext uri="{BB962C8B-B14F-4D97-AF65-F5344CB8AC3E}">
        <p14:creationId xmlns:p14="http://schemas.microsoft.com/office/powerpoint/2010/main" val="12948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Jurisdictions are optimistic that future onboarding of MMGs will be much smoother. With support available from both CDC and CSRA future endeavors seem promising for quicker and more efficient implementations.</a:t>
            </a:r>
            <a:endParaRPr lang="en-US" dirty="0"/>
          </a:p>
        </p:txBody>
      </p:sp>
      <p:sp>
        <p:nvSpPr>
          <p:cNvPr id="4" name="Slide Number Placeholder 3"/>
          <p:cNvSpPr>
            <a:spLocks noGrp="1"/>
          </p:cNvSpPr>
          <p:nvPr>
            <p:ph type="sldNum" sz="quarter" idx="10"/>
          </p:nvPr>
        </p:nvSpPr>
        <p:spPr/>
        <p:txBody>
          <a:bodyPr/>
          <a:lstStyle/>
          <a:p>
            <a:fld id="{5327AAAE-4629-4DAF-97C2-D24211CFCB2C}" type="slidenum">
              <a:rPr lang="en-US" smtClean="0"/>
              <a:t>12</a:t>
            </a:fld>
            <a:endParaRPr lang="en-US" dirty="0"/>
          </a:p>
        </p:txBody>
      </p:sp>
    </p:spTree>
    <p:extLst>
      <p:ext uri="{BB962C8B-B14F-4D97-AF65-F5344CB8AC3E}">
        <p14:creationId xmlns:p14="http://schemas.microsoft.com/office/powerpoint/2010/main" val="928294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27AAAE-4629-4DAF-97C2-D24211CFCB2C}" type="slidenum">
              <a:rPr lang="en-US" smtClean="0"/>
              <a:t>2</a:t>
            </a:fld>
            <a:endParaRPr lang="en-US" dirty="0"/>
          </a:p>
        </p:txBody>
      </p:sp>
    </p:spTree>
    <p:extLst>
      <p:ext uri="{BB962C8B-B14F-4D97-AF65-F5344CB8AC3E}">
        <p14:creationId xmlns:p14="http://schemas.microsoft.com/office/powerpoint/2010/main" val="3709709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CSTE participates in kick-off calls organized by APHL for pre-identified pilot sites. Elandis or Shaily introduce the tools and the data collection schedule, and we share the evaluation tools with pilot sites prior to beginning data collection.</a:t>
            </a:r>
          </a:p>
          <a:p>
            <a:pPr marL="0" indent="0">
              <a:buFont typeface="Arial" panose="020B0604020202020204" pitchFamily="34" charset="0"/>
              <a:buNone/>
            </a:pPr>
            <a:endParaRPr lang="en-US" dirty="0"/>
          </a:p>
          <a:p>
            <a:pPr marL="174697" indent="-174697">
              <a:buFont typeface="Arial" panose="020B0604020202020204" pitchFamily="34" charset="0"/>
              <a:buChar char="•"/>
            </a:pPr>
            <a:r>
              <a:rPr lang="en-US" dirty="0"/>
              <a:t>Cost/Time log used to gather data on the actual cost in terms of personnel, salary, materials, and time for each stage of MMG implementation for each MMG. (Only selected pilot sites complete)</a:t>
            </a:r>
          </a:p>
          <a:p>
            <a:pPr marL="174697" marR="0" lvl="0" indent="-174697"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Experience assessment measures the effectiveness of TA and onboarding and also provide input to refine and improve the processes (May complete multiple times for each MMG) - </a:t>
            </a:r>
            <a:r>
              <a:rPr lang="en-US" sz="1200" b="0" i="0" u="none" strike="noStrike" kern="1200" dirty="0">
                <a:solidFill>
                  <a:schemeClr val="tx1"/>
                </a:solidFill>
                <a:effectLst/>
                <a:latin typeface="+mn-lt"/>
                <a:ea typeface="+mn-ea"/>
                <a:cs typeface="+mn-cs"/>
              </a:rPr>
              <a:t>Mechanism for feedback on TA received and perceived readiness for future implementations</a:t>
            </a:r>
            <a:r>
              <a:rPr lang="en-US" sz="1200" b="0" i="0" kern="1200" dirty="0">
                <a:solidFill>
                  <a:schemeClr val="tx1"/>
                </a:solidFill>
                <a:effectLst/>
                <a:latin typeface="+mn-lt"/>
                <a:ea typeface="+mn-ea"/>
                <a:cs typeface="+mn-cs"/>
              </a:rPr>
              <a:t>​</a:t>
            </a:r>
            <a:endParaRPr lang="en-US" dirty="0"/>
          </a:p>
          <a:p>
            <a:pPr marL="174697" marR="0" lvl="0" indent="-174697"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Follow-up interviews collect qualitative data about the overall MMG onboarding process, technical assistance, and the impacts of jurisdictions’ participation in NMI efforts (Only complete once) - </a:t>
            </a:r>
            <a:r>
              <a:rPr lang="en-US" sz="1200" b="0" i="0" u="none" strike="noStrike" kern="1200" dirty="0">
                <a:solidFill>
                  <a:schemeClr val="tx1"/>
                </a:solidFill>
                <a:effectLst/>
                <a:latin typeface="+mn-lt"/>
                <a:ea typeface="+mn-ea"/>
                <a:cs typeface="+mn-cs"/>
              </a:rPr>
              <a:t>Analyzed for gaps and themes among all jurisdictions</a:t>
            </a:r>
            <a:r>
              <a:rPr lang="en-US" sz="1200" b="0" i="0" kern="1200" dirty="0">
                <a:solidFill>
                  <a:schemeClr val="tx1"/>
                </a:solidFill>
                <a:effectLst/>
                <a:latin typeface="+mn-lt"/>
                <a:ea typeface="+mn-ea"/>
                <a:cs typeface="+mn-cs"/>
              </a:rPr>
              <a:t>​</a:t>
            </a:r>
            <a:endParaRPr lang="en-US" dirty="0"/>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Data is analyzed by CSTE, aggregate data shared with NMI evaluation team</a:t>
            </a:r>
            <a:r>
              <a:rPr lang="en-US" sz="1200" b="0" i="0" kern="1200" dirty="0">
                <a:solidFill>
                  <a:schemeClr val="tx1"/>
                </a:solidFill>
                <a:effectLst/>
                <a:latin typeface="+mn-lt"/>
                <a:ea typeface="+mn-ea"/>
                <a:cs typeface="+mn-cs"/>
              </a:rPr>
              <a:t>​ with a</a:t>
            </a:r>
            <a:r>
              <a:rPr lang="en-US" sz="1200" b="0" i="0" u="none" strike="noStrike" kern="1200" dirty="0">
                <a:solidFill>
                  <a:schemeClr val="tx1"/>
                </a:solidFill>
                <a:effectLst/>
                <a:latin typeface="+mn-lt"/>
                <a:ea typeface="+mn-ea"/>
                <a:cs typeface="+mn-cs"/>
              </a:rPr>
              <a:t>djustments to process based on pilot feedback</a:t>
            </a:r>
            <a:r>
              <a:rPr lang="en-US" sz="1200" b="0" i="0" kern="1200" dirty="0">
                <a:solidFill>
                  <a:schemeClr val="tx1"/>
                </a:solidFill>
                <a:effectLst/>
                <a:latin typeface="+mn-lt"/>
                <a:ea typeface="+mn-ea"/>
                <a:cs typeface="+mn-cs"/>
              </a:rPr>
              <a:t>​. Widely disseminated for awareness, decision making, and feedback.</a:t>
            </a:r>
          </a:p>
          <a:p>
            <a:endParaRPr lang="en-US" dirty="0"/>
          </a:p>
        </p:txBody>
      </p:sp>
      <p:sp>
        <p:nvSpPr>
          <p:cNvPr id="4" name="Slide Number Placeholder 3"/>
          <p:cNvSpPr>
            <a:spLocks noGrp="1"/>
          </p:cNvSpPr>
          <p:nvPr>
            <p:ph type="sldNum" sz="quarter" idx="10"/>
          </p:nvPr>
        </p:nvSpPr>
        <p:spPr/>
        <p:txBody>
          <a:bodyPr/>
          <a:lstStyle/>
          <a:p>
            <a:fld id="{5327AAAE-4629-4DAF-97C2-D24211CFCB2C}" type="slidenum">
              <a:rPr lang="en-US" smtClean="0"/>
              <a:t>3</a:t>
            </a:fld>
            <a:endParaRPr lang="en-US" dirty="0"/>
          </a:p>
        </p:txBody>
      </p:sp>
    </p:spTree>
    <p:extLst>
      <p:ext uri="{BB962C8B-B14F-4D97-AF65-F5344CB8AC3E}">
        <p14:creationId xmlns:p14="http://schemas.microsoft.com/office/powerpoint/2010/main" val="1552449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Started in April 2015</a:t>
            </a:r>
          </a:p>
          <a:p>
            <a:pPr marL="171450" indent="-171450">
              <a:buFont typeface="Arial" panose="020B0604020202020204" pitchFamily="34" charset="0"/>
              <a:buChar char="•"/>
            </a:pPr>
            <a:r>
              <a:rPr lang="en-US" dirty="0"/>
              <a:t>Time and cost data collection was distributed across three different tools, 2 in Survey Monkey (SM), and 1 in Qualtrics​</a:t>
            </a:r>
          </a:p>
          <a:p>
            <a:pPr marL="171450" indent="-171450">
              <a:buFont typeface="Arial" panose="020B0604020202020204" pitchFamily="34" charset="0"/>
              <a:buChar char="•"/>
            </a:pPr>
            <a:r>
              <a:rPr lang="en-US" dirty="0"/>
              <a:t>CSTE concluded data collection for the 6 jurisdictions piloting GenV2/Hep in 2016 and 2 jurisdictions piloting STD/CS MMG in 2018</a:t>
            </a:r>
          </a:p>
          <a:p>
            <a:endParaRPr lang="en-US" dirty="0"/>
          </a:p>
        </p:txBody>
      </p:sp>
      <p:sp>
        <p:nvSpPr>
          <p:cNvPr id="4" name="Slide Number Placeholder 3"/>
          <p:cNvSpPr>
            <a:spLocks noGrp="1"/>
          </p:cNvSpPr>
          <p:nvPr>
            <p:ph type="sldNum" sz="quarter" idx="10"/>
          </p:nvPr>
        </p:nvSpPr>
        <p:spPr/>
        <p:txBody>
          <a:bodyPr/>
          <a:lstStyle/>
          <a:p>
            <a:fld id="{5327AAAE-4629-4DAF-97C2-D24211CFCB2C}" type="slidenum">
              <a:rPr lang="en-US" smtClean="0"/>
              <a:t>4</a:t>
            </a:fld>
            <a:endParaRPr lang="en-US" dirty="0"/>
          </a:p>
        </p:txBody>
      </p:sp>
    </p:spTree>
    <p:extLst>
      <p:ext uri="{BB962C8B-B14F-4D97-AF65-F5344CB8AC3E}">
        <p14:creationId xmlns:p14="http://schemas.microsoft.com/office/powerpoint/2010/main" val="3743050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launched in August 2017, and</a:t>
            </a:r>
          </a:p>
          <a:p>
            <a:r>
              <a:rPr lang="en-US" sz="1200" dirty="0"/>
              <a:t>TA feedback data collection was distributed across three different tools, 1 Survey Monkey (SM), and 2 in Qualtrics </a:t>
            </a:r>
          </a:p>
          <a:p>
            <a:r>
              <a:rPr lang="en-US" sz="1100" dirty="0"/>
              <a:t>The assessment has been sent to 20 jurisdictions which have onboarded Generic V2 (18), Hepatitis (13), and Arboviral v1.3 (6) MMGs (sent to 2 contacts per jurisdiction)</a:t>
            </a:r>
          </a:p>
          <a:p>
            <a:r>
              <a:rPr lang="en-US" sz="1200" dirty="0"/>
              <a:t> </a:t>
            </a:r>
            <a:r>
              <a:rPr lang="en-US" sz="1100" dirty="0"/>
              <a:t>Respondents are from 17 jurisdictions (n=26), response rate is 59%</a:t>
            </a:r>
          </a:p>
          <a:p>
            <a:r>
              <a:rPr lang="en-US" sz="1100" dirty="0"/>
              <a:t>65% of respondents are involved in program management of NMI project</a:t>
            </a:r>
          </a:p>
          <a:p>
            <a:endParaRPr lang="en-US" dirty="0"/>
          </a:p>
        </p:txBody>
      </p:sp>
      <p:sp>
        <p:nvSpPr>
          <p:cNvPr id="4" name="Slide Number Placeholder 3"/>
          <p:cNvSpPr>
            <a:spLocks noGrp="1"/>
          </p:cNvSpPr>
          <p:nvPr>
            <p:ph type="sldNum" sz="quarter" idx="10"/>
          </p:nvPr>
        </p:nvSpPr>
        <p:spPr/>
        <p:txBody>
          <a:bodyPr/>
          <a:lstStyle/>
          <a:p>
            <a:fld id="{5327AAAE-4629-4DAF-97C2-D24211CFCB2C}" type="slidenum">
              <a:rPr lang="en-US" smtClean="0"/>
              <a:t>5</a:t>
            </a:fld>
            <a:endParaRPr lang="en-US" dirty="0"/>
          </a:p>
        </p:txBody>
      </p:sp>
    </p:spTree>
    <p:extLst>
      <p:ext uri="{BB962C8B-B14F-4D97-AF65-F5344CB8AC3E}">
        <p14:creationId xmlns:p14="http://schemas.microsoft.com/office/powerpoint/2010/main" val="1345915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sz="1200" dirty="0"/>
          </a:p>
          <a:p>
            <a:endParaRPr lang="en-US" dirty="0"/>
          </a:p>
        </p:txBody>
      </p:sp>
      <p:sp>
        <p:nvSpPr>
          <p:cNvPr id="4" name="Slide Number Placeholder 3"/>
          <p:cNvSpPr>
            <a:spLocks noGrp="1"/>
          </p:cNvSpPr>
          <p:nvPr>
            <p:ph type="sldNum" sz="quarter" idx="10"/>
          </p:nvPr>
        </p:nvSpPr>
        <p:spPr/>
        <p:txBody>
          <a:bodyPr/>
          <a:lstStyle/>
          <a:p>
            <a:fld id="{5327AAAE-4629-4DAF-97C2-D24211CFCB2C}" type="slidenum">
              <a:rPr lang="en-US" smtClean="0"/>
              <a:t>6</a:t>
            </a:fld>
            <a:endParaRPr lang="en-US" dirty="0"/>
          </a:p>
        </p:txBody>
      </p:sp>
    </p:spTree>
    <p:extLst>
      <p:ext uri="{BB962C8B-B14F-4D97-AF65-F5344CB8AC3E}">
        <p14:creationId xmlns:p14="http://schemas.microsoft.com/office/powerpoint/2010/main" val="2815397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Steps requiring validation take longer because time spent on resolving errors. </a:t>
            </a:r>
          </a:p>
        </p:txBody>
      </p:sp>
      <p:sp>
        <p:nvSpPr>
          <p:cNvPr id="4" name="Slide Number Placeholder 3"/>
          <p:cNvSpPr>
            <a:spLocks noGrp="1"/>
          </p:cNvSpPr>
          <p:nvPr>
            <p:ph type="sldNum" sz="quarter" idx="10"/>
          </p:nvPr>
        </p:nvSpPr>
        <p:spPr/>
        <p:txBody>
          <a:bodyPr/>
          <a:lstStyle/>
          <a:p>
            <a:fld id="{5327AAAE-4629-4DAF-97C2-D24211CFCB2C}" type="slidenum">
              <a:rPr lang="en-US" smtClean="0"/>
              <a:t>7</a:t>
            </a:fld>
            <a:endParaRPr lang="en-US" dirty="0"/>
          </a:p>
        </p:txBody>
      </p:sp>
    </p:spTree>
    <p:extLst>
      <p:ext uri="{BB962C8B-B14F-4D97-AF65-F5344CB8AC3E}">
        <p14:creationId xmlns:p14="http://schemas.microsoft.com/office/powerpoint/2010/main" val="672560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863270-0182-462B-AF73-B49CDF1B19BF}" type="slidenum">
              <a:rPr lang="en-US" smtClean="0"/>
              <a:t>8</a:t>
            </a:fld>
            <a:endParaRPr lang="en-US" dirty="0"/>
          </a:p>
        </p:txBody>
      </p:sp>
    </p:spTree>
    <p:extLst>
      <p:ext uri="{BB962C8B-B14F-4D97-AF65-F5344CB8AC3E}">
        <p14:creationId xmlns:p14="http://schemas.microsoft.com/office/powerpoint/2010/main" val="11285959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Overall Onboarding Improvements:</a:t>
            </a:r>
          </a:p>
          <a:p>
            <a:pPr marL="171450" indent="-171450">
              <a:buFont typeface="Arial" panose="020B0604020202020204" pitchFamily="34" charset="0"/>
              <a:buChar char="•"/>
            </a:pPr>
            <a:r>
              <a:rPr lang="en-US" dirty="0"/>
              <a:t>Taking advantage of METS to test message creation</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better communication about MVPS having bug fixes</a:t>
            </a:r>
            <a:endParaRPr lang="en-US" dirty="0"/>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If a state's system is considered suspect after the initial test message phase, suggesting parallel submission in legacy and MVPS onboarding could also be requested. Also reconciliation of case counts occurs yearly already, so the year-to-date file process is really unnecessary for capturing whether more or less messages come via HL7. That should be evident during reconciliation</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Since the NBS does not send a year-to-date file under normal conditions, it would seem to be more reasonable not to request it be sent as a closeout to the process. Expanding the limited production submission from a set ten messages to a sufficiently representative timeframe should give a better picture of how a state's messaging to CDC would behave in full-scale production scenarios.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we had several starts and stops during onboarding due to both sides having items that needed to be addressed.</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A simulated go live in UAT -- while we sent data, we didn't have a good mechanism on our side or CDC's side to identify that duplicate records were coming through.</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More comprehensive test scenarios (merging, deleting, changing status, changing diseases, etc.)</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Better functionality inside MVPS for data quality</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The ability to slice and dice the </a:t>
            </a:r>
            <a:r>
              <a:rPr lang="en-US" sz="1200" b="0" i="0" kern="1200" dirty="0" err="1">
                <a:solidFill>
                  <a:schemeClr val="tx1"/>
                </a:solidFill>
                <a:effectLst/>
                <a:latin typeface="+mn-lt"/>
                <a:ea typeface="+mn-ea"/>
                <a:cs typeface="+mn-cs"/>
              </a:rPr>
              <a:t>mvp</a:t>
            </a:r>
            <a:r>
              <a:rPr lang="en-US" sz="1200" b="0" i="0" kern="1200" dirty="0">
                <a:solidFill>
                  <a:schemeClr val="tx1"/>
                </a:solidFill>
                <a:effectLst/>
                <a:latin typeface="+mn-lt"/>
                <a:ea typeface="+mn-ea"/>
                <a:cs typeface="+mn-cs"/>
              </a:rPr>
              <a:t>-s </a:t>
            </a:r>
            <a:r>
              <a:rPr lang="en-US" sz="1200" b="0" i="0" kern="1200" dirty="0" err="1">
                <a:solidFill>
                  <a:schemeClr val="tx1"/>
                </a:solidFill>
                <a:effectLst/>
                <a:latin typeface="+mn-lt"/>
                <a:ea typeface="+mn-ea"/>
                <a:cs typeface="+mn-cs"/>
              </a:rPr>
              <a:t>dadshboard</a:t>
            </a:r>
            <a:r>
              <a:rPr lang="en-US" sz="1200" b="0" i="0" kern="1200" dirty="0">
                <a:solidFill>
                  <a:schemeClr val="tx1"/>
                </a:solidFill>
                <a:effectLst/>
                <a:latin typeface="+mn-lt"/>
                <a:ea typeface="+mn-ea"/>
                <a:cs typeface="+mn-cs"/>
              </a:rPr>
              <a:t> and export it to an excel file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MMG's should really be finalized before process begins.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Having a staging MVPS environment attached to staging PHINMS. Routing test messages from our staging environments to the PHINMS production receiver (even with a different service/action pair) always adds risk that some other test messages may inadvertently get into the Production environment. Testing environments should be completely separate from Production environment.</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Clear communication about CDC expectations regarding the non-technical aspects of the on-boarding process</a:t>
            </a:r>
          </a:p>
          <a:p>
            <a:pPr marL="171450" indent="-171450">
              <a:buFont typeface="Arial" panose="020B0604020202020204" pitchFamily="34" charset="0"/>
              <a:buChar char="•"/>
            </a:pPr>
            <a:r>
              <a:rPr lang="en-US" dirty="0"/>
              <a:t>Not having to wait as long</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2017 YTD data and batch wrapping the first YTD file; especially because both had been discussed at the kick-off meeting</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Would be nice to have more user controls in the MVPS and be able to see the actual data in a table.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If MVPS could produce case counts of what has been reported for reconciling and verifying data transfer</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If changes are made in Rhapsody routes, we would like clear documentation. We noticed that improvements have been made, but there was very little documentation on the improvements.</a:t>
            </a:r>
            <a:endParaRPr lang="en-US" dirty="0"/>
          </a:p>
        </p:txBody>
      </p:sp>
      <p:sp>
        <p:nvSpPr>
          <p:cNvPr id="4" name="Slide Number Placeholder 3"/>
          <p:cNvSpPr>
            <a:spLocks noGrp="1"/>
          </p:cNvSpPr>
          <p:nvPr>
            <p:ph type="sldNum" sz="quarter" idx="10"/>
          </p:nvPr>
        </p:nvSpPr>
        <p:spPr/>
        <p:txBody>
          <a:bodyPr/>
          <a:lstStyle/>
          <a:p>
            <a:fld id="{5327AAAE-4629-4DAF-97C2-D24211CFCB2C}" type="slidenum">
              <a:rPr lang="en-US" smtClean="0"/>
              <a:t>9</a:t>
            </a:fld>
            <a:endParaRPr lang="en-US" dirty="0"/>
          </a:p>
        </p:txBody>
      </p:sp>
    </p:spTree>
    <p:extLst>
      <p:ext uri="{BB962C8B-B14F-4D97-AF65-F5344CB8AC3E}">
        <p14:creationId xmlns:p14="http://schemas.microsoft.com/office/powerpoint/2010/main" val="5708647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titleslide-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Subtitle 2"/>
          <p:cNvSpPr>
            <a:spLocks noGrp="1"/>
          </p:cNvSpPr>
          <p:nvPr>
            <p:ph type="subTitle" idx="1" hasCustomPrompt="1"/>
          </p:nvPr>
        </p:nvSpPr>
        <p:spPr>
          <a:xfrm>
            <a:off x="457200" y="1558549"/>
            <a:ext cx="6400800" cy="1752600"/>
          </a:xfrm>
        </p:spPr>
        <p:txBody>
          <a:bodyPr/>
          <a:lstStyle>
            <a:lvl1pPr marL="0" indent="0" algn="l">
              <a:buNone/>
              <a:defRPr sz="3200">
                <a:solidFill>
                  <a:schemeClr val="tx1">
                    <a:tint val="75000"/>
                  </a:schemeClr>
                </a:solidFill>
                <a:latin typeface="Avenir LT 45 Book" panose="02000503020000020003"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z="2800">
                <a:solidFill>
                  <a:schemeClr val="tx1">
                    <a:lumMod val="65000"/>
                    <a:lumOff val="35000"/>
                  </a:schemeClr>
                </a:solidFill>
                <a:latin typeface="Avenir" panose="02000503040000020003" pitchFamily="2" charset="0"/>
                <a:cs typeface="Arial-Mdm-FC"/>
              </a:rPr>
              <a:t>Subtitle goes here. Note: please use </a:t>
            </a:r>
            <a:r>
              <a:rPr lang="en-US" sz="2800" err="1">
                <a:solidFill>
                  <a:schemeClr val="tx1">
                    <a:lumMod val="65000"/>
                    <a:lumOff val="35000"/>
                  </a:schemeClr>
                </a:solidFill>
                <a:latin typeface="Avenir" panose="02000503040000020003" pitchFamily="2" charset="0"/>
                <a:cs typeface="Arial-Mdm-FC"/>
              </a:rPr>
              <a:t>Avenir</a:t>
            </a:r>
            <a:r>
              <a:rPr lang="en-US" sz="2800">
                <a:solidFill>
                  <a:schemeClr val="tx1">
                    <a:lumMod val="65000"/>
                    <a:lumOff val="35000"/>
                  </a:schemeClr>
                </a:solidFill>
                <a:latin typeface="Avenir" panose="02000503040000020003" pitchFamily="2" charset="0"/>
                <a:cs typeface="Arial-Mdm-FC"/>
              </a:rPr>
              <a:t> book font</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28033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lvl1pPr>
              <a:defRPr>
                <a:solidFill>
                  <a:srgbClr val="101957"/>
                </a:solidFill>
                <a:latin typeface="Avenir LT 45 Book" panose="02000503020000020003" pitchFamily="2" charset="0"/>
              </a:defRPr>
            </a:lvl1pPr>
            <a:lvl2pPr>
              <a:defRPr>
                <a:solidFill>
                  <a:srgbClr val="101957"/>
                </a:solidFill>
                <a:latin typeface="Avenir LT 45 Book" panose="02000503020000020003" pitchFamily="2" charset="0"/>
              </a:defRPr>
            </a:lvl2pPr>
            <a:lvl3pPr>
              <a:defRPr>
                <a:solidFill>
                  <a:srgbClr val="101957"/>
                </a:solidFill>
                <a:latin typeface="Avenir LT 45 Book" panose="02000503020000020003" pitchFamily="2" charset="0"/>
              </a:defRPr>
            </a:lvl3pPr>
            <a:lvl4pPr>
              <a:defRPr>
                <a:solidFill>
                  <a:srgbClr val="101957"/>
                </a:solidFill>
                <a:latin typeface="Avenir LT 45 Book" panose="02000503020000020003" pitchFamily="2" charset="0"/>
              </a:defRPr>
            </a:lvl4pPr>
            <a:lvl5pPr>
              <a:defRPr>
                <a:solidFill>
                  <a:srgbClr val="101957"/>
                </a:solidFill>
                <a:latin typeface="Avenir LT 45 Book"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p:cNvSpPr>
            <a:spLocks noGrp="1"/>
          </p:cNvSpPr>
          <p:nvPr>
            <p:ph type="ctrTitle"/>
          </p:nvPr>
        </p:nvSpPr>
        <p:spPr>
          <a:xfrm>
            <a:off x="381000" y="328083"/>
            <a:ext cx="6064250" cy="698500"/>
          </a:xfrm>
        </p:spPr>
        <p:txBody>
          <a:bodyPr>
            <a:normAutofit/>
          </a:bodyPr>
          <a:lstStyle>
            <a:lvl1pPr>
              <a:defRPr>
                <a:latin typeface="Avenir LT 45 Book" panose="02000503020000020003" pitchFamily="2" charset="0"/>
              </a:defRPr>
            </a:lvl1pPr>
          </a:lstStyle>
          <a:p>
            <a:pPr algn="l">
              <a:lnSpc>
                <a:spcPct val="80000"/>
              </a:lnSpc>
            </a:pPr>
            <a:r>
              <a:rPr lang="en-US" sz="4000">
                <a:solidFill>
                  <a:srgbClr val="101957"/>
                </a:solidFill>
                <a:latin typeface="Avenir" panose="02000503040000020003" pitchFamily="2" charset="0"/>
              </a:rPr>
              <a:t>Click to edit Master title style</a:t>
            </a:r>
            <a:endParaRPr lang="en-US" sz="4000">
              <a:solidFill>
                <a:srgbClr val="101957"/>
              </a:solidFill>
              <a:latin typeface="Avenir" panose="02000503040000020003" pitchFamily="2" charset="0"/>
              <a:cs typeface="Arial-Mdm-FC"/>
            </a:endParaRPr>
          </a:p>
        </p:txBody>
      </p:sp>
    </p:spTree>
    <p:extLst>
      <p:ext uri="{BB962C8B-B14F-4D97-AF65-F5344CB8AC3E}">
        <p14:creationId xmlns:p14="http://schemas.microsoft.com/office/powerpoint/2010/main" val="369117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defRPr>
                <a:solidFill>
                  <a:srgbClr val="101957"/>
                </a:solidFill>
                <a:latin typeface="Avenir LT 45 Book" panose="02000503020000020003" pitchFamily="2" charset="0"/>
              </a:defRPr>
            </a:lvl1pPr>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lvl1pPr>
              <a:defRPr>
                <a:solidFill>
                  <a:srgbClr val="101957"/>
                </a:solidFill>
                <a:latin typeface="Avenir LT 45 Book" panose="02000503020000020003" pitchFamily="2" charset="0"/>
              </a:defRPr>
            </a:lvl1pPr>
            <a:lvl2pPr>
              <a:defRPr>
                <a:solidFill>
                  <a:srgbClr val="101957"/>
                </a:solidFill>
                <a:latin typeface="Avenir LT 45 Book" panose="02000503020000020003" pitchFamily="2" charset="0"/>
              </a:defRPr>
            </a:lvl2pPr>
            <a:lvl3pPr>
              <a:defRPr>
                <a:solidFill>
                  <a:srgbClr val="101957"/>
                </a:solidFill>
                <a:latin typeface="Avenir LT 45 Book" panose="02000503020000020003" pitchFamily="2" charset="0"/>
              </a:defRPr>
            </a:lvl3pPr>
            <a:lvl4pPr>
              <a:defRPr>
                <a:solidFill>
                  <a:srgbClr val="101957"/>
                </a:solidFill>
                <a:latin typeface="Avenir LT 45 Book" panose="02000503020000020003" pitchFamily="2" charset="0"/>
              </a:defRPr>
            </a:lvl4pPr>
            <a:lvl5pPr>
              <a:defRPr>
                <a:solidFill>
                  <a:srgbClr val="101957"/>
                </a:solidFill>
                <a:latin typeface="Avenir LT 45 Book"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32179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header-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336977"/>
          </a:xfrm>
          <a:prstGeom prst="rect">
            <a:avLst/>
          </a:prstGeom>
        </p:spPr>
      </p:pic>
      <p:sp>
        <p:nvSpPr>
          <p:cNvPr id="2" name="Title 1"/>
          <p:cNvSpPr>
            <a:spLocks noGrp="1"/>
          </p:cNvSpPr>
          <p:nvPr>
            <p:ph type="title" hasCustomPrompt="1"/>
          </p:nvPr>
        </p:nvSpPr>
        <p:spPr>
          <a:xfrm>
            <a:off x="457200" y="170482"/>
            <a:ext cx="8229600" cy="1030638"/>
          </a:xfrm>
        </p:spPr>
        <p:txBody>
          <a:bodyPr/>
          <a:lstStyle>
            <a:lvl1pPr algn="l">
              <a:defRPr sz="4400"/>
            </a:lvl1pPr>
          </a:lstStyle>
          <a:p>
            <a:r>
              <a:rPr lang="en-US" sz="4000">
                <a:solidFill>
                  <a:srgbClr val="101957"/>
                </a:solidFill>
                <a:latin typeface="Avenir" panose="02000503040000020003" pitchFamily="2" charset="0"/>
                <a:cs typeface="Arial-Mdm-FC"/>
              </a:rPr>
              <a:t>Section Header</a:t>
            </a:r>
            <a:endParaRPr lang="en-US"/>
          </a:p>
        </p:txBody>
      </p:sp>
      <p:sp>
        <p:nvSpPr>
          <p:cNvPr id="6" name="Text Placeholder 5"/>
          <p:cNvSpPr>
            <a:spLocks noGrp="1"/>
          </p:cNvSpPr>
          <p:nvPr>
            <p:ph type="body" sz="quarter" idx="10"/>
          </p:nvPr>
        </p:nvSpPr>
        <p:spPr>
          <a:xfrm>
            <a:off x="170482" y="1336977"/>
            <a:ext cx="8849694" cy="47463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82153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descr="SectionSlide1-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 Placeholder 2"/>
          <p:cNvSpPr>
            <a:spLocks noGrp="1"/>
          </p:cNvSpPr>
          <p:nvPr>
            <p:ph type="body" sz="quarter" idx="10" hasCustomPrompt="1"/>
          </p:nvPr>
        </p:nvSpPr>
        <p:spPr>
          <a:xfrm>
            <a:off x="2851150" y="2592279"/>
            <a:ext cx="6115050" cy="906463"/>
          </a:xfrm>
        </p:spPr>
        <p:txBody>
          <a:bodyPr anchor="ctr">
            <a:normAutofit/>
          </a:bodyPr>
          <a:lstStyle>
            <a:lvl1pPr marL="0" indent="0" algn="ctr">
              <a:buNone/>
              <a:defRPr sz="3600" baseline="0">
                <a:solidFill>
                  <a:schemeClr val="bg1"/>
                </a:solidFill>
              </a:defRPr>
            </a:lvl1pPr>
          </a:lstStyle>
          <a:p>
            <a:pPr lvl="0"/>
            <a:r>
              <a:rPr lang="en-US"/>
              <a:t>Insert Title Here</a:t>
            </a:r>
          </a:p>
        </p:txBody>
      </p:sp>
    </p:spTree>
    <p:extLst>
      <p:ext uri="{BB962C8B-B14F-4D97-AF65-F5344CB8AC3E}">
        <p14:creationId xmlns:p14="http://schemas.microsoft.com/office/powerpoint/2010/main" val="3331059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rgbClr val="101957"/>
                </a:solidFill>
                <a:latin typeface="Avenir" panose="02000503040000020003"/>
              </a:defRPr>
            </a:lvl1pPr>
            <a:lvl2pPr>
              <a:defRPr sz="2400">
                <a:solidFill>
                  <a:srgbClr val="101957"/>
                </a:solidFill>
                <a:latin typeface="Avenir" panose="02000503040000020003"/>
              </a:defRPr>
            </a:lvl2pPr>
            <a:lvl3pPr>
              <a:defRPr sz="2000">
                <a:solidFill>
                  <a:srgbClr val="101957"/>
                </a:solidFill>
                <a:latin typeface="Avenir" panose="02000503040000020003"/>
              </a:defRPr>
            </a:lvl3pPr>
            <a:lvl4pPr>
              <a:defRPr sz="1800">
                <a:solidFill>
                  <a:srgbClr val="101957"/>
                </a:solidFill>
                <a:latin typeface="Avenir" panose="02000503040000020003"/>
              </a:defRPr>
            </a:lvl4pPr>
            <a:lvl5pPr>
              <a:defRPr sz="1800">
                <a:solidFill>
                  <a:srgbClr val="101957"/>
                </a:solidFill>
                <a:latin typeface="Avenir" panose="02000503040000020003"/>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rgbClr val="101957"/>
                </a:solidFill>
                <a:latin typeface="Avenir" panose="02000503040000020003"/>
              </a:defRPr>
            </a:lvl1pPr>
            <a:lvl2pPr>
              <a:defRPr sz="2400">
                <a:solidFill>
                  <a:srgbClr val="101957"/>
                </a:solidFill>
                <a:latin typeface="Avenir" panose="02000503040000020003"/>
              </a:defRPr>
            </a:lvl2pPr>
            <a:lvl3pPr>
              <a:defRPr sz="2000">
                <a:solidFill>
                  <a:srgbClr val="101957"/>
                </a:solidFill>
                <a:latin typeface="Avenir" panose="02000503040000020003"/>
              </a:defRPr>
            </a:lvl3pPr>
            <a:lvl4pPr>
              <a:defRPr sz="1800">
                <a:solidFill>
                  <a:srgbClr val="101957"/>
                </a:solidFill>
                <a:latin typeface="Avenir" panose="02000503040000020003"/>
              </a:defRPr>
            </a:lvl4pPr>
            <a:lvl5pPr>
              <a:defRPr sz="1800">
                <a:solidFill>
                  <a:srgbClr val="101957"/>
                </a:solidFill>
                <a:latin typeface="Avenir" panose="02000503040000020003"/>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ctrTitle"/>
          </p:nvPr>
        </p:nvSpPr>
        <p:spPr>
          <a:xfrm>
            <a:off x="381000" y="328083"/>
            <a:ext cx="6064250" cy="698500"/>
          </a:xfrm>
        </p:spPr>
        <p:txBody>
          <a:bodyPr>
            <a:normAutofit/>
          </a:bodyPr>
          <a:lstStyle/>
          <a:p>
            <a:pPr algn="l">
              <a:lnSpc>
                <a:spcPct val="80000"/>
              </a:lnSpc>
            </a:pPr>
            <a:r>
              <a:rPr lang="en-US" sz="4000">
                <a:solidFill>
                  <a:srgbClr val="101957"/>
                </a:solidFill>
                <a:latin typeface="Avenir" panose="02000503040000020003" pitchFamily="2" charset="0"/>
              </a:rPr>
              <a:t>Click to edit Master title style</a:t>
            </a:r>
            <a:endParaRPr lang="en-US" sz="4000">
              <a:solidFill>
                <a:srgbClr val="101957"/>
              </a:solidFill>
              <a:latin typeface="Avenir" panose="02000503040000020003" pitchFamily="2" charset="0"/>
              <a:cs typeface="Arial-Mdm-FC"/>
            </a:endParaRPr>
          </a:p>
        </p:txBody>
      </p:sp>
    </p:spTree>
    <p:extLst>
      <p:ext uri="{BB962C8B-B14F-4D97-AF65-F5344CB8AC3E}">
        <p14:creationId xmlns:p14="http://schemas.microsoft.com/office/powerpoint/2010/main" val="1570266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101957"/>
                </a:solidFill>
                <a:latin typeface="Avenir" panose="02000503040000020003"/>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solidFill>
                  <a:srgbClr val="101957"/>
                </a:solidFill>
                <a:latin typeface="Avenir" panose="02000503040000020003"/>
              </a:defRPr>
            </a:lvl1pPr>
            <a:lvl2pPr>
              <a:defRPr sz="2000">
                <a:solidFill>
                  <a:srgbClr val="101957"/>
                </a:solidFill>
                <a:latin typeface="Avenir" panose="02000503040000020003"/>
              </a:defRPr>
            </a:lvl2pPr>
            <a:lvl3pPr>
              <a:defRPr sz="1800">
                <a:solidFill>
                  <a:srgbClr val="101957"/>
                </a:solidFill>
                <a:latin typeface="Avenir" panose="02000503040000020003"/>
              </a:defRPr>
            </a:lvl3pPr>
            <a:lvl4pPr>
              <a:defRPr sz="1600">
                <a:solidFill>
                  <a:srgbClr val="101957"/>
                </a:solidFill>
                <a:latin typeface="Avenir" panose="02000503040000020003"/>
              </a:defRPr>
            </a:lvl4pPr>
            <a:lvl5pPr>
              <a:defRPr sz="1600">
                <a:solidFill>
                  <a:srgbClr val="101957"/>
                </a:solidFill>
                <a:latin typeface="Avenir" panose="02000503040000020003"/>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rgbClr val="101957"/>
                </a:solidFill>
                <a:latin typeface="Avenir" panose="02000503040000020003"/>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solidFill>
                  <a:srgbClr val="101957"/>
                </a:solidFill>
                <a:latin typeface="Avenir" panose="02000503040000020003"/>
              </a:defRPr>
            </a:lvl1pPr>
            <a:lvl2pPr>
              <a:defRPr sz="2000">
                <a:solidFill>
                  <a:srgbClr val="101957"/>
                </a:solidFill>
                <a:latin typeface="Avenir" panose="02000503040000020003"/>
              </a:defRPr>
            </a:lvl2pPr>
            <a:lvl3pPr>
              <a:defRPr sz="1800">
                <a:solidFill>
                  <a:srgbClr val="101957"/>
                </a:solidFill>
                <a:latin typeface="Avenir" panose="02000503040000020003"/>
              </a:defRPr>
            </a:lvl3pPr>
            <a:lvl4pPr>
              <a:defRPr sz="1600">
                <a:solidFill>
                  <a:srgbClr val="101957"/>
                </a:solidFill>
                <a:latin typeface="Avenir" panose="02000503040000020003"/>
              </a:defRPr>
            </a:lvl4pPr>
            <a:lvl5pPr>
              <a:defRPr sz="1600">
                <a:solidFill>
                  <a:srgbClr val="101957"/>
                </a:solidFill>
                <a:latin typeface="Avenir" panose="02000503040000020003"/>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a:spLocks noGrp="1"/>
          </p:cNvSpPr>
          <p:nvPr>
            <p:ph type="ctrTitle"/>
          </p:nvPr>
        </p:nvSpPr>
        <p:spPr>
          <a:xfrm>
            <a:off x="381000" y="328083"/>
            <a:ext cx="6064250" cy="698500"/>
          </a:xfrm>
        </p:spPr>
        <p:txBody>
          <a:bodyPr>
            <a:normAutofit/>
          </a:bodyPr>
          <a:lstStyle/>
          <a:p>
            <a:pPr algn="l">
              <a:lnSpc>
                <a:spcPct val="80000"/>
              </a:lnSpc>
            </a:pPr>
            <a:r>
              <a:rPr lang="en-US" sz="4000">
                <a:solidFill>
                  <a:srgbClr val="101957"/>
                </a:solidFill>
                <a:latin typeface="Avenir" panose="02000503040000020003" pitchFamily="2" charset="0"/>
              </a:rPr>
              <a:t>Click to edit Master title style</a:t>
            </a:r>
            <a:endParaRPr lang="en-US" sz="4000">
              <a:solidFill>
                <a:srgbClr val="101957"/>
              </a:solidFill>
              <a:latin typeface="Avenir" panose="02000503040000020003" pitchFamily="2" charset="0"/>
              <a:cs typeface="Arial-Mdm-FC"/>
            </a:endParaRPr>
          </a:p>
        </p:txBody>
      </p:sp>
    </p:spTree>
    <p:extLst>
      <p:ext uri="{BB962C8B-B14F-4D97-AF65-F5344CB8AC3E}">
        <p14:creationId xmlns:p14="http://schemas.microsoft.com/office/powerpoint/2010/main" val="2593538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p:cNvSpPr>
            <a:spLocks noGrp="1"/>
          </p:cNvSpPr>
          <p:nvPr>
            <p:ph type="ctrTitle"/>
          </p:nvPr>
        </p:nvSpPr>
        <p:spPr>
          <a:xfrm>
            <a:off x="381000" y="328083"/>
            <a:ext cx="6064250" cy="698500"/>
          </a:xfrm>
        </p:spPr>
        <p:txBody>
          <a:bodyPr>
            <a:normAutofit/>
          </a:bodyPr>
          <a:lstStyle/>
          <a:p>
            <a:pPr algn="l">
              <a:lnSpc>
                <a:spcPct val="80000"/>
              </a:lnSpc>
            </a:pPr>
            <a:r>
              <a:rPr lang="en-US" sz="4000">
                <a:solidFill>
                  <a:srgbClr val="101957"/>
                </a:solidFill>
                <a:latin typeface="Avenir" panose="02000503040000020003" pitchFamily="2" charset="0"/>
              </a:rPr>
              <a:t>Click to edit Master title style</a:t>
            </a:r>
            <a:endParaRPr lang="en-US" sz="4000">
              <a:solidFill>
                <a:srgbClr val="101957"/>
              </a:solidFill>
              <a:latin typeface="Avenir" panose="02000503040000020003" pitchFamily="2" charset="0"/>
              <a:cs typeface="Arial-Mdm-FC"/>
            </a:endParaRPr>
          </a:p>
        </p:txBody>
      </p:sp>
    </p:spTree>
    <p:extLst>
      <p:ext uri="{BB962C8B-B14F-4D97-AF65-F5344CB8AC3E}">
        <p14:creationId xmlns:p14="http://schemas.microsoft.com/office/powerpoint/2010/main" val="1539672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7" name="Picture 6" descr="ConcludingSlide-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extBox 7"/>
          <p:cNvSpPr txBox="1"/>
          <p:nvPr userDrawn="1"/>
        </p:nvSpPr>
        <p:spPr>
          <a:xfrm>
            <a:off x="5609166" y="4808341"/>
            <a:ext cx="3280833" cy="1815882"/>
          </a:xfrm>
          <a:prstGeom prst="rect">
            <a:avLst/>
          </a:prstGeom>
          <a:noFill/>
        </p:spPr>
        <p:txBody>
          <a:bodyPr wrap="square" rtlCol="0">
            <a:spAutoFit/>
          </a:bodyPr>
          <a:lstStyle/>
          <a:p>
            <a:pPr algn="r"/>
            <a:r>
              <a:rPr lang="en-US" sz="1600" dirty="0">
                <a:solidFill>
                  <a:srgbClr val="152754"/>
                </a:solidFill>
                <a:latin typeface="Avenir" panose="02000503040000020003" pitchFamily="2" charset="0"/>
                <a:cs typeface="Arial-Mdm-FC"/>
              </a:rPr>
              <a:t>CSTE National Office</a:t>
            </a:r>
          </a:p>
          <a:p>
            <a:pPr algn="r"/>
            <a:r>
              <a:rPr lang="en-US" sz="1300" dirty="0">
                <a:solidFill>
                  <a:schemeClr val="tx1">
                    <a:lumMod val="65000"/>
                    <a:lumOff val="35000"/>
                  </a:schemeClr>
                </a:solidFill>
                <a:latin typeface="Avenir" panose="02000503040000020003" pitchFamily="2" charset="0"/>
                <a:cs typeface="Arial-Lgt-FC"/>
              </a:rPr>
              <a:t>2872 Woodcock Boulevard, Suite 250</a:t>
            </a:r>
          </a:p>
          <a:p>
            <a:pPr algn="r"/>
            <a:r>
              <a:rPr lang="en-US" sz="1300" dirty="0">
                <a:solidFill>
                  <a:schemeClr val="tx1">
                    <a:lumMod val="65000"/>
                    <a:lumOff val="35000"/>
                  </a:schemeClr>
                </a:solidFill>
                <a:latin typeface="Avenir" panose="02000503040000020003" pitchFamily="2" charset="0"/>
                <a:cs typeface="Arial-Lgt-FC"/>
              </a:rPr>
              <a:t>Atlanta, Georgia 30341</a:t>
            </a:r>
          </a:p>
          <a:p>
            <a:pPr algn="r"/>
            <a:endParaRPr lang="en-US" sz="1300" dirty="0">
              <a:solidFill>
                <a:schemeClr val="tx1">
                  <a:lumMod val="65000"/>
                  <a:lumOff val="35000"/>
                </a:schemeClr>
              </a:solidFill>
              <a:latin typeface="Avenir" panose="02000503040000020003" pitchFamily="2" charset="0"/>
              <a:cs typeface="Arial-Lgt-FC"/>
            </a:endParaRPr>
          </a:p>
          <a:p>
            <a:pPr algn="r"/>
            <a:r>
              <a:rPr lang="en-US" sz="1300" dirty="0">
                <a:solidFill>
                  <a:schemeClr val="tx1">
                    <a:lumMod val="65000"/>
                    <a:lumOff val="35000"/>
                  </a:schemeClr>
                </a:solidFill>
                <a:latin typeface="Avenir" panose="02000503040000020003" pitchFamily="2" charset="0"/>
                <a:cs typeface="Arial-Lgt-FC"/>
              </a:rPr>
              <a:t>770.458.3811</a:t>
            </a:r>
          </a:p>
          <a:p>
            <a:pPr algn="r"/>
            <a:r>
              <a:rPr lang="en-US" sz="1100" b="1" dirty="0">
                <a:solidFill>
                  <a:schemeClr val="tx1">
                    <a:lumMod val="65000"/>
                    <a:lumOff val="35000"/>
                  </a:schemeClr>
                </a:solidFill>
                <a:latin typeface="Avenir" panose="02000503040000020003" pitchFamily="2" charset="0"/>
                <a:cs typeface="Arial-Lgt-FC"/>
              </a:rPr>
              <a:t> </a:t>
            </a:r>
            <a:r>
              <a:rPr lang="en-US" sz="1300" dirty="0">
                <a:solidFill>
                  <a:schemeClr val="tx1">
                    <a:lumMod val="65000"/>
                    <a:lumOff val="35000"/>
                  </a:schemeClr>
                </a:solidFill>
                <a:latin typeface="Avenir" panose="02000503040000020003" pitchFamily="2" charset="0"/>
                <a:cs typeface="Arial-Lgt-FC"/>
              </a:rPr>
              <a:t>770.458.8516</a:t>
            </a:r>
          </a:p>
          <a:p>
            <a:pPr algn="r"/>
            <a:r>
              <a:rPr lang="en-US" sz="1300" dirty="0">
                <a:solidFill>
                  <a:schemeClr val="tx1">
                    <a:lumMod val="65000"/>
                    <a:lumOff val="35000"/>
                  </a:schemeClr>
                </a:solidFill>
                <a:latin typeface="Avenir" panose="02000503040000020003" pitchFamily="2" charset="0"/>
                <a:cs typeface="Arial-Lgt-FC"/>
              </a:rPr>
              <a:t>cmccoull@cste.org</a:t>
            </a:r>
          </a:p>
          <a:p>
            <a:pPr algn="r"/>
            <a:endParaRPr lang="en-US" sz="1600" dirty="0">
              <a:latin typeface="Avenir" panose="02000503040000020003" pitchFamily="2" charset="0"/>
            </a:endParaRPr>
          </a:p>
        </p:txBody>
      </p:sp>
    </p:spTree>
    <p:extLst>
      <p:ext uri="{BB962C8B-B14F-4D97-AF65-F5344CB8AC3E}">
        <p14:creationId xmlns:p14="http://schemas.microsoft.com/office/powerpoint/2010/main" val="3369563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5928102" cy="742089"/>
          </a:xfrm>
        </p:spPr>
        <p:txBody>
          <a:bodyPr anchor="b">
            <a:normAutofit/>
          </a:bodyPr>
          <a:lstStyle>
            <a:lvl1pPr algn="l">
              <a:defRPr sz="2400" b="0">
                <a:latin typeface="Avenir LT 45 Book" panose="02000503020000020003" pitchFamily="2" charset="0"/>
              </a:defRPr>
            </a:lvl1pPr>
          </a:lstStyle>
          <a:p>
            <a:r>
              <a:rPr lang="en-US" sz="4000">
                <a:solidFill>
                  <a:srgbClr val="101957"/>
                </a:solidFill>
                <a:latin typeface="Avenir" panose="02000503040000020003" pitchFamily="2" charset="0"/>
                <a:cs typeface="Arial-Mdm-FC"/>
              </a:rPr>
              <a:t>Header</a:t>
            </a:r>
            <a:endParaRPr lang="en-US"/>
          </a:p>
        </p:txBody>
      </p:sp>
      <p:sp>
        <p:nvSpPr>
          <p:cNvPr id="3" name="Content Placeholder 2"/>
          <p:cNvSpPr>
            <a:spLocks noGrp="1"/>
          </p:cNvSpPr>
          <p:nvPr>
            <p:ph idx="1" hasCustomPrompt="1"/>
          </p:nvPr>
        </p:nvSpPr>
        <p:spPr>
          <a:xfrm>
            <a:off x="3575050" y="1435100"/>
            <a:ext cx="5111750" cy="4691063"/>
          </a:xfrm>
        </p:spPr>
        <p:txBody>
          <a:bodyPr/>
          <a:lstStyle>
            <a:lvl1pPr algn="l">
              <a:defRPr sz="3200">
                <a:latin typeface="Avenir LT 45 Book" panose="02000503020000020003" pitchFamily="2" charset="0"/>
              </a:defRPr>
            </a:lvl1pPr>
            <a:lvl2pPr marL="800100" indent="-342900" algn="l">
              <a:lnSpc>
                <a:spcPct val="130000"/>
              </a:lnSpc>
              <a:buFont typeface="Arial"/>
              <a:buChar char="•"/>
              <a:defRPr sz="1600"/>
            </a:lvl2pPr>
            <a:lvl3pPr marL="800100" indent="0">
              <a:buNone/>
              <a:defRPr sz="1200"/>
            </a:lvl3pPr>
            <a:lvl4pPr>
              <a:defRPr sz="2000"/>
            </a:lvl4pPr>
            <a:lvl5pPr>
              <a:defRPr sz="2000"/>
            </a:lvl5pPr>
            <a:lvl6pPr>
              <a:defRPr sz="2000"/>
            </a:lvl6pPr>
            <a:lvl7pPr>
              <a:defRPr sz="2000"/>
            </a:lvl7pPr>
            <a:lvl8pPr>
              <a:defRPr sz="2000"/>
            </a:lvl8pPr>
            <a:lvl9pPr>
              <a:defRPr sz="2000"/>
            </a:lvl9pPr>
          </a:lstStyle>
          <a:p>
            <a:pPr algn="l"/>
            <a:r>
              <a:rPr lang="en-US" err="1">
                <a:solidFill>
                  <a:srgbClr val="585543"/>
                </a:solidFill>
                <a:latin typeface="Avenir" panose="02000503040000020003" pitchFamily="2" charset="0"/>
                <a:cs typeface="Arial-Mdm-FC"/>
              </a:rPr>
              <a:t>Subheader</a:t>
            </a:r>
            <a:endParaRPr lang="en-US">
              <a:solidFill>
                <a:srgbClr val="585543"/>
              </a:solidFill>
              <a:latin typeface="Avenir" panose="02000503040000020003" pitchFamily="2" charset="0"/>
              <a:cs typeface="Arial-Lgt-FC"/>
            </a:endParaRPr>
          </a:p>
          <a:p>
            <a:pPr algn="l"/>
            <a:r>
              <a:rPr lang="en-US" sz="2000">
                <a:solidFill>
                  <a:schemeClr val="tx1">
                    <a:lumMod val="65000"/>
                    <a:lumOff val="35000"/>
                  </a:schemeClr>
                </a:solidFill>
                <a:latin typeface="Avenir" panose="02000503040000020003" pitchFamily="2" charset="0"/>
                <a:cs typeface="Arial-Lgt-FC"/>
              </a:rPr>
              <a:t>Lorem ipsum dolor sit </a:t>
            </a:r>
            <a:r>
              <a:rPr lang="en-US" sz="2000" err="1">
                <a:solidFill>
                  <a:schemeClr val="tx1">
                    <a:lumMod val="65000"/>
                    <a:lumOff val="35000"/>
                  </a:schemeClr>
                </a:solidFill>
                <a:latin typeface="Avenir" panose="02000503040000020003" pitchFamily="2" charset="0"/>
                <a:cs typeface="Arial-Lgt-FC"/>
              </a:rPr>
              <a:t>amet</a:t>
            </a:r>
            <a:r>
              <a:rPr lang="en-US" sz="2000">
                <a:solidFill>
                  <a:schemeClr val="tx1">
                    <a:lumMod val="65000"/>
                    <a:lumOff val="35000"/>
                  </a:schemeClr>
                </a:solidFill>
                <a:latin typeface="Avenir" panose="02000503040000020003" pitchFamily="2" charset="0"/>
                <a:cs typeface="Arial-Lgt-FC"/>
              </a:rPr>
              <a:t>, id </a:t>
            </a:r>
            <a:r>
              <a:rPr lang="en-US" sz="2000" err="1">
                <a:solidFill>
                  <a:schemeClr val="tx1">
                    <a:lumMod val="65000"/>
                    <a:lumOff val="35000"/>
                  </a:schemeClr>
                </a:solidFill>
                <a:latin typeface="Avenir" panose="02000503040000020003" pitchFamily="2" charset="0"/>
                <a:cs typeface="Arial-Lgt-FC"/>
              </a:rPr>
              <a:t>reque</a:t>
            </a:r>
            <a:r>
              <a:rPr lang="en-US" sz="2000">
                <a:solidFill>
                  <a:schemeClr val="tx1">
                    <a:lumMod val="65000"/>
                    <a:lumOff val="35000"/>
                  </a:schemeClr>
                </a:solidFill>
                <a:latin typeface="Avenir" panose="02000503040000020003" pitchFamily="2" charset="0"/>
                <a:cs typeface="Arial-Lgt-FC"/>
              </a:rPr>
              <a:t> </a:t>
            </a:r>
            <a:r>
              <a:rPr lang="en-US" sz="2000" err="1">
                <a:solidFill>
                  <a:schemeClr val="tx1">
                    <a:lumMod val="65000"/>
                    <a:lumOff val="35000"/>
                  </a:schemeClr>
                </a:solidFill>
                <a:latin typeface="Avenir" panose="02000503040000020003" pitchFamily="2" charset="0"/>
                <a:cs typeface="Arial-Lgt-FC"/>
              </a:rPr>
              <a:t>appareat</a:t>
            </a:r>
            <a:r>
              <a:rPr lang="en-US" sz="2000">
                <a:solidFill>
                  <a:schemeClr val="tx1">
                    <a:lumMod val="65000"/>
                    <a:lumOff val="35000"/>
                  </a:schemeClr>
                </a:solidFill>
                <a:latin typeface="Avenir" panose="02000503040000020003" pitchFamily="2" charset="0"/>
                <a:cs typeface="Arial-Lgt-FC"/>
              </a:rPr>
              <a:t> per. </a:t>
            </a:r>
            <a:r>
              <a:rPr lang="en-US" sz="2000" err="1">
                <a:solidFill>
                  <a:schemeClr val="tx1">
                    <a:lumMod val="65000"/>
                    <a:lumOff val="35000"/>
                  </a:schemeClr>
                </a:solidFill>
                <a:latin typeface="Avenir" panose="02000503040000020003" pitchFamily="2" charset="0"/>
                <a:cs typeface="Arial-Lgt-FC"/>
              </a:rPr>
              <a:t>Te</a:t>
            </a:r>
            <a:r>
              <a:rPr lang="en-US" sz="2000">
                <a:solidFill>
                  <a:schemeClr val="tx1">
                    <a:lumMod val="65000"/>
                    <a:lumOff val="35000"/>
                  </a:schemeClr>
                </a:solidFill>
                <a:latin typeface="Avenir" panose="02000503040000020003" pitchFamily="2" charset="0"/>
                <a:cs typeface="Arial-Lgt-FC"/>
              </a:rPr>
              <a:t> </a:t>
            </a:r>
            <a:r>
              <a:rPr lang="en-US" sz="2000" err="1">
                <a:solidFill>
                  <a:schemeClr val="tx1">
                    <a:lumMod val="65000"/>
                    <a:lumOff val="35000"/>
                  </a:schemeClr>
                </a:solidFill>
                <a:latin typeface="Avenir" panose="02000503040000020003" pitchFamily="2" charset="0"/>
                <a:cs typeface="Arial-Lgt-FC"/>
              </a:rPr>
              <a:t>neglegentur</a:t>
            </a:r>
            <a:r>
              <a:rPr lang="en-US" sz="2000">
                <a:solidFill>
                  <a:schemeClr val="tx1">
                    <a:lumMod val="65000"/>
                    <a:lumOff val="35000"/>
                  </a:schemeClr>
                </a:solidFill>
                <a:latin typeface="Avenir" panose="02000503040000020003" pitchFamily="2" charset="0"/>
                <a:cs typeface="Arial-Lgt-FC"/>
              </a:rPr>
              <a:t> </a:t>
            </a:r>
            <a:r>
              <a:rPr lang="en-US" sz="2000" err="1">
                <a:solidFill>
                  <a:schemeClr val="tx1">
                    <a:lumMod val="65000"/>
                    <a:lumOff val="35000"/>
                  </a:schemeClr>
                </a:solidFill>
                <a:latin typeface="Avenir" panose="02000503040000020003" pitchFamily="2" charset="0"/>
                <a:cs typeface="Arial-Lgt-FC"/>
              </a:rPr>
              <a:t>comprehens</a:t>
            </a:r>
            <a:r>
              <a:rPr lang="en-US" sz="2000">
                <a:solidFill>
                  <a:schemeClr val="tx1">
                    <a:lumMod val="65000"/>
                    <a:lumOff val="35000"/>
                  </a:schemeClr>
                </a:solidFill>
                <a:latin typeface="Avenir" panose="02000503040000020003" pitchFamily="2" charset="0"/>
                <a:cs typeface="Arial-Lgt-FC"/>
              </a:rPr>
              <a:t> qui. Ne qui </a:t>
            </a:r>
            <a:r>
              <a:rPr lang="en-US" sz="2000" err="1">
                <a:solidFill>
                  <a:schemeClr val="tx1">
                    <a:lumMod val="65000"/>
                    <a:lumOff val="35000"/>
                  </a:schemeClr>
                </a:solidFill>
                <a:latin typeface="Avenir" panose="02000503040000020003" pitchFamily="2" charset="0"/>
                <a:cs typeface="Arial-Lgt-FC"/>
              </a:rPr>
              <a:t>eirmod</a:t>
            </a:r>
            <a:r>
              <a:rPr lang="en-US" sz="2000">
                <a:solidFill>
                  <a:schemeClr val="tx1">
                    <a:lumMod val="65000"/>
                    <a:lumOff val="35000"/>
                  </a:schemeClr>
                </a:solidFill>
                <a:latin typeface="Avenir" panose="02000503040000020003" pitchFamily="2" charset="0"/>
                <a:cs typeface="Arial-Lgt-FC"/>
              </a:rPr>
              <a:t> </a:t>
            </a:r>
            <a:r>
              <a:rPr lang="en-US" sz="2000" err="1">
                <a:solidFill>
                  <a:schemeClr val="tx1">
                    <a:lumMod val="65000"/>
                    <a:lumOff val="35000"/>
                  </a:schemeClr>
                </a:solidFill>
                <a:latin typeface="Avenir" panose="02000503040000020003" pitchFamily="2" charset="0"/>
                <a:cs typeface="Arial-Lgt-FC"/>
              </a:rPr>
              <a:t>mediocrem</a:t>
            </a:r>
            <a:r>
              <a:rPr lang="en-US" sz="2000">
                <a:solidFill>
                  <a:schemeClr val="tx1">
                    <a:lumMod val="65000"/>
                    <a:lumOff val="35000"/>
                  </a:schemeClr>
                </a:solidFill>
                <a:latin typeface="Avenir" panose="02000503040000020003" pitchFamily="2" charset="0"/>
                <a:cs typeface="Arial-Lgt-FC"/>
              </a:rPr>
              <a:t>. </a:t>
            </a:r>
            <a:r>
              <a:rPr lang="en-US" sz="2000" err="1">
                <a:solidFill>
                  <a:schemeClr val="tx1">
                    <a:lumMod val="65000"/>
                    <a:lumOff val="35000"/>
                  </a:schemeClr>
                </a:solidFill>
                <a:latin typeface="Avenir" panose="02000503040000020003" pitchFamily="2" charset="0"/>
                <a:cs typeface="Arial-Lgt-FC"/>
              </a:rPr>
              <a:t>Mentitum</a:t>
            </a:r>
            <a:r>
              <a:rPr lang="en-US" sz="2000">
                <a:solidFill>
                  <a:schemeClr val="tx1">
                    <a:lumMod val="65000"/>
                    <a:lumOff val="35000"/>
                  </a:schemeClr>
                </a:solidFill>
                <a:latin typeface="Avenir" panose="02000503040000020003" pitchFamily="2" charset="0"/>
                <a:cs typeface="Arial-Lgt-FC"/>
              </a:rPr>
              <a:t> </a:t>
            </a:r>
            <a:r>
              <a:rPr lang="en-US" sz="2000" err="1">
                <a:solidFill>
                  <a:schemeClr val="tx1">
                    <a:lumMod val="65000"/>
                    <a:lumOff val="35000"/>
                  </a:schemeClr>
                </a:solidFill>
                <a:latin typeface="Avenir" panose="02000503040000020003" pitchFamily="2" charset="0"/>
                <a:cs typeface="Arial-Lgt-FC"/>
              </a:rPr>
              <a:t>maluisset</a:t>
            </a:r>
            <a:r>
              <a:rPr lang="en-US" sz="2000">
                <a:solidFill>
                  <a:schemeClr val="tx1">
                    <a:lumMod val="65000"/>
                    <a:lumOff val="35000"/>
                  </a:schemeClr>
                </a:solidFill>
                <a:latin typeface="Avenir" panose="02000503040000020003" pitchFamily="2" charset="0"/>
                <a:cs typeface="Arial-Lgt-FC"/>
              </a:rPr>
              <a:t> et sea, </a:t>
            </a:r>
            <a:r>
              <a:rPr lang="en-US" sz="2000" err="1">
                <a:solidFill>
                  <a:schemeClr val="tx1">
                    <a:lumMod val="65000"/>
                    <a:lumOff val="35000"/>
                  </a:schemeClr>
                </a:solidFill>
                <a:latin typeface="Avenir" panose="02000503040000020003" pitchFamily="2" charset="0"/>
                <a:cs typeface="Arial-Lgt-FC"/>
              </a:rPr>
              <a:t>harum</a:t>
            </a:r>
            <a:r>
              <a:rPr lang="en-US" sz="2000">
                <a:solidFill>
                  <a:schemeClr val="tx1">
                    <a:lumMod val="65000"/>
                    <a:lumOff val="35000"/>
                  </a:schemeClr>
                </a:solidFill>
                <a:latin typeface="Avenir" panose="02000503040000020003" pitchFamily="2" charset="0"/>
                <a:cs typeface="Arial-Lgt-FC"/>
              </a:rPr>
              <a:t> </a:t>
            </a:r>
            <a:r>
              <a:rPr lang="en-US" sz="2000" err="1">
                <a:solidFill>
                  <a:schemeClr val="tx1">
                    <a:lumMod val="65000"/>
                    <a:lumOff val="35000"/>
                  </a:schemeClr>
                </a:solidFill>
                <a:latin typeface="Avenir" panose="02000503040000020003" pitchFamily="2" charset="0"/>
                <a:cs typeface="Arial-Lgt-FC"/>
              </a:rPr>
              <a:t>solet</a:t>
            </a:r>
            <a:r>
              <a:rPr lang="en-US" sz="2000">
                <a:solidFill>
                  <a:schemeClr val="tx1">
                    <a:lumMod val="65000"/>
                    <a:lumOff val="35000"/>
                  </a:schemeClr>
                </a:solidFill>
                <a:latin typeface="Avenir" panose="02000503040000020003" pitchFamily="2" charset="0"/>
                <a:cs typeface="Arial-Lgt-FC"/>
              </a:rPr>
              <a:t> id mea. Lorem ipsum</a:t>
            </a:r>
          </a:p>
          <a:p>
            <a:pPr marL="800100" lvl="1" indent="-342900" algn="l">
              <a:lnSpc>
                <a:spcPct val="130000"/>
              </a:lnSpc>
              <a:buFont typeface="Arial"/>
              <a:buChar char="•"/>
            </a:pPr>
            <a:r>
              <a:rPr lang="en-US" sz="2000">
                <a:solidFill>
                  <a:schemeClr val="tx1">
                    <a:lumMod val="65000"/>
                    <a:lumOff val="35000"/>
                  </a:schemeClr>
                </a:solidFill>
                <a:latin typeface="Avenir" panose="02000503040000020003" pitchFamily="2" charset="0"/>
                <a:cs typeface="Arial-Lgt-FC"/>
              </a:rPr>
              <a:t>Lorem ipsum</a:t>
            </a:r>
          </a:p>
          <a:p>
            <a:pPr marL="800100" lvl="1" indent="-342900" algn="l">
              <a:lnSpc>
                <a:spcPct val="130000"/>
              </a:lnSpc>
              <a:buFont typeface="Arial"/>
              <a:buChar char="•"/>
            </a:pPr>
            <a:r>
              <a:rPr lang="en-US" sz="2000">
                <a:solidFill>
                  <a:schemeClr val="tx1">
                    <a:lumMod val="65000"/>
                    <a:lumOff val="35000"/>
                  </a:schemeClr>
                </a:solidFill>
                <a:latin typeface="Avenir" panose="02000503040000020003" pitchFamily="2" charset="0"/>
                <a:cs typeface="Arial-Lgt-FC"/>
              </a:rPr>
              <a:t>Lorem ipsum</a:t>
            </a:r>
          </a:p>
          <a:p>
            <a:pPr marL="800100" lvl="1" indent="-342900" algn="l">
              <a:lnSpc>
                <a:spcPct val="130000"/>
              </a:lnSpc>
              <a:buFont typeface="Arial"/>
              <a:buChar char="•"/>
            </a:pPr>
            <a:r>
              <a:rPr lang="en-US" sz="2000">
                <a:solidFill>
                  <a:schemeClr val="tx1">
                    <a:lumMod val="65000"/>
                    <a:lumOff val="35000"/>
                  </a:schemeClr>
                </a:solidFill>
                <a:latin typeface="Avenir" panose="02000503040000020003" pitchFamily="2" charset="0"/>
                <a:cs typeface="Arial-Lgt-FC"/>
              </a:rPr>
              <a:t>Lorem ipsum</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solidFill>
                  <a:srgbClr val="101957"/>
                </a:solidFill>
                <a:latin typeface="Avenir" panose="02000503040000020003"/>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77621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rgbClr val="101957"/>
                </a:solidFill>
                <a:latin typeface="Avenir LT 45 Book" panose="02000503020000020003" pitchFamily="2" charset="0"/>
              </a:defRPr>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solidFill>
                  <a:srgbClr val="101957"/>
                </a:solidFill>
                <a:latin typeface="Avenir" panose="02000503040000020003"/>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solidFill>
                  <a:srgbClr val="101957"/>
                </a:solidFill>
                <a:latin typeface="Avenir LT 45 Book" panose="02000503020000020003"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367917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footer2-01.jp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6169093"/>
            <a:ext cx="9144000" cy="688907"/>
          </a:xfrm>
          <a:prstGeom prst="rect">
            <a:avLst/>
          </a:prstGeom>
        </p:spPr>
      </p:pic>
      <p:pic>
        <p:nvPicPr>
          <p:cNvPr id="7" name="Picture 6" descr="header-01.jp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9144000" cy="1336977"/>
          </a:xfrm>
          <a:prstGeom prst="rect">
            <a:avLst/>
          </a:prstGeom>
        </p:spPr>
      </p:pic>
      <p:sp>
        <p:nvSpPr>
          <p:cNvPr id="2" name="Title Placeholder 1"/>
          <p:cNvSpPr>
            <a:spLocks noGrp="1"/>
          </p:cNvSpPr>
          <p:nvPr>
            <p:ph type="title"/>
          </p:nvPr>
        </p:nvSpPr>
        <p:spPr>
          <a:xfrm>
            <a:off x="457200" y="193977"/>
            <a:ext cx="8229600" cy="983894"/>
          </a:xfrm>
          <a:prstGeom prst="rect">
            <a:avLst/>
          </a:prstGeom>
        </p:spPr>
        <p:txBody>
          <a:bodyPr vert="horz" lIns="91440" tIns="45720" rIns="91440" bIns="45720" rtlCol="0" anchor="ctr">
            <a:normAutofit/>
          </a:bodyPr>
          <a:lstStyle/>
          <a:p>
            <a:r>
              <a:rPr lang="en-US" sz="4000">
                <a:solidFill>
                  <a:srgbClr val="101957"/>
                </a:solidFill>
                <a:latin typeface="Avenir" panose="02000503040000020003" pitchFamily="2" charset="0"/>
                <a:cs typeface="Arial-Mdm-FC"/>
              </a:rPr>
              <a:t>Header</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1868522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4400" kern="1200">
          <a:solidFill>
            <a:srgbClr val="152754"/>
          </a:solidFill>
          <a:latin typeface="Avenir LT 45 Book" panose="02000503020000020003" pitchFamily="2"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lang="en-US" sz="2400" kern="1200" dirty="0" smtClean="0">
          <a:solidFill>
            <a:srgbClr val="101957"/>
          </a:solidFill>
          <a:latin typeface="Avenir LT 45 Book" panose="02000503020000020003" pitchFamily="2" charset="0"/>
          <a:ea typeface="+mn-ea"/>
          <a:cs typeface="+mn-cs"/>
        </a:defRPr>
      </a:lvl1pPr>
      <a:lvl2pPr marL="800100" indent="-342900" algn="l" defTabSz="914400" rtl="0" eaLnBrk="1" latinLnBrk="0" hangingPunct="1">
        <a:spcBef>
          <a:spcPct val="20000"/>
        </a:spcBef>
        <a:buFont typeface="Courier New" panose="02070309020205020404" pitchFamily="49" charset="0"/>
        <a:buChar char="o"/>
        <a:defRPr lang="en-US" sz="2400" kern="1200" dirty="0" smtClean="0">
          <a:solidFill>
            <a:srgbClr val="101957"/>
          </a:solidFill>
          <a:latin typeface="Avenir LT 45 Book" panose="02000503020000020003" pitchFamily="2" charset="0"/>
          <a:ea typeface="+mn-ea"/>
          <a:cs typeface="+mn-cs"/>
        </a:defRPr>
      </a:lvl2pPr>
      <a:lvl3pPr marL="1143000" indent="-228600" algn="l" defTabSz="914400" rtl="0" eaLnBrk="1" latinLnBrk="0" hangingPunct="1">
        <a:spcBef>
          <a:spcPct val="20000"/>
        </a:spcBef>
        <a:buFont typeface="Wingdings" panose="05000000000000000000" pitchFamily="2" charset="2"/>
        <a:buChar char="§"/>
        <a:defRPr lang="en-US" sz="2400" kern="1200" dirty="0" smtClean="0">
          <a:solidFill>
            <a:srgbClr val="101957"/>
          </a:solidFill>
          <a:latin typeface="Avenir LT 45 Book" panose="02000503020000020003" pitchFamily="2"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lang="en-US" sz="2400" kern="1200" dirty="0" smtClean="0">
          <a:solidFill>
            <a:srgbClr val="101957"/>
          </a:solidFill>
          <a:latin typeface="Avenir LT 45 Book" panose="02000503020000020003" pitchFamily="2"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lang="en-US" sz="2400" kern="1200" dirty="0">
          <a:solidFill>
            <a:srgbClr val="101957"/>
          </a:solidFill>
          <a:latin typeface="Avenir LT 45 Book" panose="02000503020000020003" pitchFamily="2"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95784" y="1941575"/>
            <a:ext cx="8229600" cy="1752600"/>
          </a:xfrm>
        </p:spPr>
        <p:txBody>
          <a:bodyPr vert="horz" lIns="91440" tIns="45720" rIns="91440" bIns="45720" rtlCol="0" anchor="t">
            <a:noAutofit/>
          </a:bodyPr>
          <a:lstStyle/>
          <a:p>
            <a:pPr fontAlgn="base"/>
            <a:r>
              <a:rPr lang="en-US" sz="2400" dirty="0"/>
              <a:t>Elandis Miller, MPH</a:t>
            </a:r>
          </a:p>
          <a:p>
            <a:pPr fontAlgn="base"/>
            <a:r>
              <a:rPr lang="en-US" sz="2400" dirty="0"/>
              <a:t>2018 Public Health Informatics Conference​</a:t>
            </a:r>
            <a:endParaRPr lang="en-US" dirty="0"/>
          </a:p>
          <a:p>
            <a:pPr fontAlgn="base"/>
            <a:r>
              <a:rPr lang="en-US" sz="2400" dirty="0"/>
              <a:t>Atlanta, Georgia</a:t>
            </a:r>
          </a:p>
          <a:p>
            <a:endParaRPr lang="en-US" sz="2400" dirty="0"/>
          </a:p>
        </p:txBody>
      </p:sp>
      <p:sp>
        <p:nvSpPr>
          <p:cNvPr id="3" name="Title 2"/>
          <p:cNvSpPr>
            <a:spLocks noGrp="1"/>
          </p:cNvSpPr>
          <p:nvPr>
            <p:ph type="title"/>
          </p:nvPr>
        </p:nvSpPr>
        <p:spPr>
          <a:xfrm>
            <a:off x="457200" y="469749"/>
            <a:ext cx="8229600" cy="983894"/>
          </a:xfrm>
        </p:spPr>
        <p:txBody>
          <a:bodyPr>
            <a:noAutofit/>
          </a:bodyPr>
          <a:lstStyle/>
          <a:p>
            <a:r>
              <a:rPr lang="en-US" sz="2800" dirty="0"/>
              <a:t>NNDSS Modernization Initiative Evaluation Update:</a:t>
            </a:r>
            <a:br>
              <a:rPr lang="en-US" sz="2800" dirty="0"/>
            </a:br>
            <a:r>
              <a:rPr lang="en-US" sz="2400" dirty="0"/>
              <a:t>Using Information to Streamline Notifiable Disease Data Submission  </a:t>
            </a:r>
          </a:p>
        </p:txBody>
      </p:sp>
      <p:sp>
        <p:nvSpPr>
          <p:cNvPr id="4" name="Rectangle 3">
            <a:extLst>
              <a:ext uri="{FF2B5EF4-FFF2-40B4-BE49-F238E27FC236}">
                <a16:creationId xmlns:a16="http://schemas.microsoft.com/office/drawing/2014/main" id="{2EEDCC3D-5A25-4ED4-B59F-70CFC3F8D464}"/>
              </a:ext>
            </a:extLst>
          </p:cNvPr>
          <p:cNvSpPr/>
          <p:nvPr/>
        </p:nvSpPr>
        <p:spPr>
          <a:xfrm>
            <a:off x="395784" y="4182107"/>
            <a:ext cx="4572000" cy="2400657"/>
          </a:xfrm>
          <a:prstGeom prst="rect">
            <a:avLst/>
          </a:prstGeom>
        </p:spPr>
        <p:txBody>
          <a:bodyPr anchor="t">
            <a:spAutoFit/>
          </a:bodyPr>
          <a:lstStyle/>
          <a:p>
            <a:r>
              <a:rPr lang="en-US" sz="2400" b="1" dirty="0"/>
              <a:t>NMI Evaluation Workgroup</a:t>
            </a:r>
          </a:p>
          <a:p>
            <a:r>
              <a:rPr lang="en-US" dirty="0"/>
              <a:t>Elandis Miller, MPH </a:t>
            </a:r>
          </a:p>
          <a:p>
            <a:r>
              <a:rPr lang="en-US" dirty="0"/>
              <a:t>Calvin Hightower, MPA</a:t>
            </a:r>
          </a:p>
          <a:p>
            <a:r>
              <a:rPr lang="en-US" dirty="0"/>
              <a:t>Laura Carlton</a:t>
            </a:r>
            <a:r>
              <a:rPr lang="en-US" dirty="0">
                <a:cs typeface="Arial"/>
              </a:rPr>
              <a:t>, MPH</a:t>
            </a:r>
            <a:endParaRPr lang="en-US" dirty="0"/>
          </a:p>
          <a:p>
            <a:r>
              <a:rPr lang="en-US" dirty="0"/>
              <a:t>Melinda Thomas, MPH</a:t>
            </a:r>
          </a:p>
          <a:p>
            <a:r>
              <a:rPr lang="en-US" dirty="0"/>
              <a:t>Michele Hoover, MS</a:t>
            </a:r>
          </a:p>
          <a:p>
            <a:r>
              <a:rPr lang="en-US" dirty="0"/>
              <a:t>Sebastian Romano, MPH</a:t>
            </a:r>
          </a:p>
          <a:p>
            <a:r>
              <a:rPr lang="en-US" dirty="0"/>
              <a:t>Shaily Krishan, MPH</a:t>
            </a:r>
          </a:p>
        </p:txBody>
      </p:sp>
    </p:spTree>
    <p:extLst>
      <p:ext uri="{BB962C8B-B14F-4D97-AF65-F5344CB8AC3E}">
        <p14:creationId xmlns:p14="http://schemas.microsoft.com/office/powerpoint/2010/main" val="2100191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DA63A94-666E-4B51-A895-3BECEB498D55}"/>
              </a:ext>
            </a:extLst>
          </p:cNvPr>
          <p:cNvSpPr>
            <a:spLocks noGrp="1"/>
          </p:cNvSpPr>
          <p:nvPr>
            <p:ph type="body" sz="quarter" idx="10"/>
          </p:nvPr>
        </p:nvSpPr>
        <p:spPr>
          <a:xfrm>
            <a:off x="147153" y="1385103"/>
            <a:ext cx="8849694" cy="4746323"/>
          </a:xfrm>
        </p:spPr>
        <p:txBody>
          <a:bodyPr vert="horz" lIns="91440" tIns="45720" rIns="91440" bIns="45720" rtlCol="0" anchor="t">
            <a:normAutofit fontScale="92500"/>
          </a:bodyPr>
          <a:lstStyle/>
          <a:p>
            <a:pPr marL="0" indent="0">
              <a:buNone/>
            </a:pPr>
            <a:r>
              <a:rPr lang="en-US" dirty="0"/>
              <a:t>Jurisdictions which have completed the NMI Experience Assessment are invited to participate in a phone follow-up </a:t>
            </a:r>
            <a:r>
              <a:rPr lang="en-US" b="1" dirty="0"/>
              <a:t>Qualitative Interview </a:t>
            </a:r>
            <a:r>
              <a:rPr lang="en-US" dirty="0"/>
              <a:t>(15-30 minutes).</a:t>
            </a:r>
          </a:p>
          <a:p>
            <a:endParaRPr lang="en-US" dirty="0"/>
          </a:p>
          <a:p>
            <a:pPr marL="0" indent="0">
              <a:buNone/>
            </a:pPr>
            <a:r>
              <a:rPr lang="en-US" b="1" dirty="0"/>
              <a:t>MMG:</a:t>
            </a:r>
            <a:r>
              <a:rPr lang="en-US" dirty="0"/>
              <a:t> Hepatitis/GenV2/ArboV1.3</a:t>
            </a:r>
          </a:p>
          <a:p>
            <a:pPr>
              <a:buFont typeface="Arial"/>
              <a:buChar char="•"/>
            </a:pPr>
            <a:r>
              <a:rPr lang="en-US" dirty="0"/>
              <a:t>17 of the 20 jurisdictions have completed the assessments at least once </a:t>
            </a:r>
          </a:p>
          <a:p>
            <a:pPr>
              <a:buFont typeface="Arial"/>
              <a:buChar char="•"/>
            </a:pPr>
            <a:r>
              <a:rPr lang="en-US" dirty="0"/>
              <a:t>Impact: Improve efficiency in staff time and with reconciliation of data, richer data, quicker adoption of other MMGs, easier close with NEDSS versus NETSS, and standardization in surveillance system. </a:t>
            </a:r>
          </a:p>
          <a:p>
            <a:pPr>
              <a:buFont typeface="Arial"/>
              <a:buChar char="•"/>
            </a:pPr>
            <a:r>
              <a:rPr lang="en-US" dirty="0"/>
              <a:t>Future Assistance: Message reconciliation, MVPS functionality issues and status of data, lab module, sending batch messages, and alignment of state data collection and MMG requirements.  </a:t>
            </a:r>
          </a:p>
          <a:p>
            <a:pPr marL="0" indent="0">
              <a:buNone/>
            </a:pPr>
            <a:endParaRPr lang="en-US" dirty="0"/>
          </a:p>
          <a:p>
            <a:pPr marL="0" indent="0">
              <a:buNone/>
            </a:pPr>
            <a:endParaRPr lang="en-US" dirty="0"/>
          </a:p>
          <a:p>
            <a:pPr marL="0" indent="0">
              <a:buNone/>
            </a:pPr>
            <a:endParaRPr lang="en-US" dirty="0"/>
          </a:p>
        </p:txBody>
      </p:sp>
      <p:sp>
        <p:nvSpPr>
          <p:cNvPr id="4" name="Title 1">
            <a:extLst>
              <a:ext uri="{FF2B5EF4-FFF2-40B4-BE49-F238E27FC236}">
                <a16:creationId xmlns:a16="http://schemas.microsoft.com/office/drawing/2014/main" id="{C8B827EC-7F10-465C-8626-C4BB26C503D4}"/>
              </a:ext>
            </a:extLst>
          </p:cNvPr>
          <p:cNvSpPr txBox="1">
            <a:spLocks/>
          </p:cNvSpPr>
          <p:nvPr/>
        </p:nvSpPr>
        <p:spPr>
          <a:xfrm>
            <a:off x="278766" y="148459"/>
            <a:ext cx="8229600" cy="1030638"/>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solidFill>
                  <a:srgbClr val="152754"/>
                </a:solidFill>
                <a:latin typeface="Avenir LT 45 Book" panose="02000503020000020003" pitchFamily="2" charset="0"/>
                <a:ea typeface="+mj-ea"/>
                <a:cs typeface="+mj-cs"/>
              </a:defRPr>
            </a:lvl1pPr>
          </a:lstStyle>
          <a:p>
            <a:r>
              <a:rPr lang="en-US" sz="3200" dirty="0"/>
              <a:t>Follow-up Qualitative Interview</a:t>
            </a:r>
          </a:p>
        </p:txBody>
      </p:sp>
    </p:spTree>
    <p:extLst>
      <p:ext uri="{BB962C8B-B14F-4D97-AF65-F5344CB8AC3E}">
        <p14:creationId xmlns:p14="http://schemas.microsoft.com/office/powerpoint/2010/main" val="326610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3F2D9-8A3B-424D-B834-88C6E54452FC}"/>
              </a:ext>
            </a:extLst>
          </p:cNvPr>
          <p:cNvSpPr>
            <a:spLocks noGrp="1"/>
          </p:cNvSpPr>
          <p:nvPr>
            <p:ph type="title"/>
          </p:nvPr>
        </p:nvSpPr>
        <p:spPr>
          <a:xfrm>
            <a:off x="170482" y="160490"/>
            <a:ext cx="8229600" cy="1030638"/>
          </a:xfrm>
        </p:spPr>
        <p:txBody>
          <a:bodyPr>
            <a:normAutofit/>
          </a:bodyPr>
          <a:lstStyle/>
          <a:p>
            <a:r>
              <a:rPr lang="en-US" sz="3200" dirty="0"/>
              <a:t>Utilization Focused Evaluation</a:t>
            </a:r>
          </a:p>
        </p:txBody>
      </p:sp>
      <p:sp>
        <p:nvSpPr>
          <p:cNvPr id="3" name="Text Placeholder 2">
            <a:extLst>
              <a:ext uri="{FF2B5EF4-FFF2-40B4-BE49-F238E27FC236}">
                <a16:creationId xmlns:a16="http://schemas.microsoft.com/office/drawing/2014/main" id="{45D4A1B9-C3F6-41D1-BA34-E6EC04491832}"/>
              </a:ext>
            </a:extLst>
          </p:cNvPr>
          <p:cNvSpPr>
            <a:spLocks noGrp="1"/>
          </p:cNvSpPr>
          <p:nvPr>
            <p:ph type="body" sz="quarter" idx="10"/>
          </p:nvPr>
        </p:nvSpPr>
        <p:spPr/>
        <p:txBody>
          <a:bodyPr>
            <a:normAutofit fontScale="77500" lnSpcReduction="20000"/>
          </a:bodyPr>
          <a:lstStyle/>
          <a:p>
            <a:pPr marL="0" indent="0">
              <a:buNone/>
            </a:pPr>
            <a:r>
              <a:rPr lang="en-US" dirty="0"/>
              <a:t>The NMI evaluation data has been shared and used to:</a:t>
            </a:r>
          </a:p>
          <a:p>
            <a:pPr marL="457200" lvl="1" indent="0">
              <a:buNone/>
            </a:pPr>
            <a:r>
              <a:rPr lang="en-US" b="1" dirty="0"/>
              <a:t>Plan and Develop</a:t>
            </a:r>
            <a:r>
              <a:rPr lang="en-US" dirty="0"/>
              <a:t>:</a:t>
            </a:r>
          </a:p>
          <a:p>
            <a:pPr marL="1257300" lvl="2" indent="-457200"/>
            <a:r>
              <a:rPr lang="en-US" dirty="0"/>
              <a:t>Timelines for onboarding </a:t>
            </a:r>
          </a:p>
          <a:p>
            <a:pPr marL="1257300" lvl="2" indent="-457200"/>
            <a:r>
              <a:rPr lang="en-US" dirty="0"/>
              <a:t>Content for eSHARE calls</a:t>
            </a:r>
          </a:p>
          <a:p>
            <a:pPr marL="457200" lvl="1" indent="0">
              <a:buNone/>
            </a:pPr>
            <a:r>
              <a:rPr lang="en-US" b="1" dirty="0"/>
              <a:t>Identify:</a:t>
            </a:r>
          </a:p>
          <a:p>
            <a:pPr marL="1257300" lvl="2" indent="-457200"/>
            <a:r>
              <a:rPr lang="en-US" dirty="0"/>
              <a:t>Challenges and issues in MMG onboarding</a:t>
            </a:r>
          </a:p>
          <a:p>
            <a:pPr marL="457200" lvl="1" indent="0">
              <a:buNone/>
            </a:pPr>
            <a:r>
              <a:rPr lang="en-US" b="1" dirty="0"/>
              <a:t>Improve:</a:t>
            </a:r>
          </a:p>
          <a:p>
            <a:pPr marL="1257300" lvl="2" indent="-457200"/>
            <a:r>
              <a:rPr lang="en-US" dirty="0"/>
              <a:t>Communication</a:t>
            </a:r>
          </a:p>
          <a:p>
            <a:pPr marL="1257300" lvl="2" indent="-457200"/>
            <a:r>
              <a:rPr lang="en-US" dirty="0"/>
              <a:t>Scheduling</a:t>
            </a:r>
          </a:p>
          <a:p>
            <a:pPr marL="1257300" lvl="2" indent="-457200"/>
            <a:r>
              <a:rPr lang="en-US" dirty="0"/>
              <a:t>Response time</a:t>
            </a:r>
          </a:p>
          <a:p>
            <a:pPr marL="1257300" lvl="2" indent="-457200"/>
            <a:r>
              <a:rPr lang="en-US" dirty="0"/>
              <a:t>MMG onboarding processes </a:t>
            </a:r>
          </a:p>
          <a:p>
            <a:pPr marL="1257300" lvl="2" indent="-457200"/>
            <a:r>
              <a:rPr lang="en-US" dirty="0"/>
              <a:t>MVPS dashboard</a:t>
            </a:r>
          </a:p>
          <a:p>
            <a:pPr marL="457200" lvl="1" indent="0">
              <a:buNone/>
            </a:pPr>
            <a:r>
              <a:rPr lang="en-US" b="1" dirty="0"/>
              <a:t>Simplify </a:t>
            </a:r>
          </a:p>
          <a:p>
            <a:pPr marL="1257300" lvl="2" indent="-457200"/>
            <a:r>
              <a:rPr lang="en-US" dirty="0"/>
              <a:t>Tools and Documents</a:t>
            </a:r>
          </a:p>
          <a:p>
            <a:pPr marL="457200" lvl="1" indent="0">
              <a:buNone/>
            </a:pPr>
            <a:endParaRPr lang="en-US" dirty="0"/>
          </a:p>
          <a:p>
            <a:pPr marL="0" lvl="1" indent="0" algn="ctr">
              <a:buNone/>
            </a:pPr>
            <a:r>
              <a:rPr lang="en-US" sz="2800" b="1" dirty="0"/>
              <a:t>How will </a:t>
            </a:r>
            <a:r>
              <a:rPr lang="en-US" sz="2800" b="1" u="sng" dirty="0"/>
              <a:t>YOU</a:t>
            </a:r>
            <a:r>
              <a:rPr lang="en-US" sz="2800" b="1" dirty="0"/>
              <a:t> use this information? </a:t>
            </a:r>
          </a:p>
          <a:p>
            <a:pPr marL="914400" lvl="1" indent="-457200">
              <a:buFont typeface="+mj-lt"/>
              <a:buAutoNum type="arabicPeriod"/>
            </a:pPr>
            <a:endParaRPr lang="en-US" dirty="0"/>
          </a:p>
        </p:txBody>
      </p:sp>
    </p:spTree>
    <p:extLst>
      <p:ext uri="{BB962C8B-B14F-4D97-AF65-F5344CB8AC3E}">
        <p14:creationId xmlns:p14="http://schemas.microsoft.com/office/powerpoint/2010/main" val="142379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3F2D9-8A3B-424D-B834-88C6E54452FC}"/>
              </a:ext>
            </a:extLst>
          </p:cNvPr>
          <p:cNvSpPr>
            <a:spLocks noGrp="1"/>
          </p:cNvSpPr>
          <p:nvPr>
            <p:ph type="title"/>
          </p:nvPr>
        </p:nvSpPr>
        <p:spPr>
          <a:xfrm>
            <a:off x="216568" y="160490"/>
            <a:ext cx="8183514" cy="1030638"/>
          </a:xfrm>
        </p:spPr>
        <p:txBody>
          <a:bodyPr>
            <a:normAutofit/>
          </a:bodyPr>
          <a:lstStyle/>
          <a:p>
            <a:r>
              <a:rPr lang="en-US" sz="3200" dirty="0"/>
              <a:t>Conclusion</a:t>
            </a:r>
          </a:p>
        </p:txBody>
      </p:sp>
      <p:sp>
        <p:nvSpPr>
          <p:cNvPr id="4" name="Text Placeholder 2">
            <a:extLst>
              <a:ext uri="{FF2B5EF4-FFF2-40B4-BE49-F238E27FC236}">
                <a16:creationId xmlns:a16="http://schemas.microsoft.com/office/drawing/2014/main" id="{751BA589-F3EE-4573-A530-8BCD74219C39}"/>
              </a:ext>
            </a:extLst>
          </p:cNvPr>
          <p:cNvSpPr txBox="1">
            <a:spLocks/>
          </p:cNvSpPr>
          <p:nvPr/>
        </p:nvSpPr>
        <p:spPr>
          <a:xfrm>
            <a:off x="294306" y="1405155"/>
            <a:ext cx="8849694" cy="4746323"/>
          </a:xfrm>
          <a:prstGeom prst="rect">
            <a:avLst/>
          </a:prstGeom>
        </p:spPr>
        <p:txBody>
          <a:bodyPr vert="horz" lIns="91440" tIns="45720" rIns="91440" bIns="45720" rtlCol="0" anchor="t">
            <a:normAutofit lnSpcReduction="10000"/>
          </a:bodyPr>
          <a:lstStyle>
            <a:lvl1pPr marL="342900" indent="-342900" algn="l" defTabSz="914400" rtl="0" eaLnBrk="1" latinLnBrk="0" hangingPunct="1">
              <a:spcBef>
                <a:spcPct val="20000"/>
              </a:spcBef>
              <a:buFont typeface="Arial" panose="020B0604020202020204" pitchFamily="34" charset="0"/>
              <a:buChar char="•"/>
              <a:defRPr lang="en-US" sz="2400" kern="1200" dirty="0" smtClean="0">
                <a:solidFill>
                  <a:srgbClr val="101957"/>
                </a:solidFill>
                <a:latin typeface="Avenir LT 45 Book" panose="02000503020000020003" pitchFamily="2" charset="0"/>
                <a:ea typeface="+mn-ea"/>
                <a:cs typeface="+mn-cs"/>
              </a:defRPr>
            </a:lvl1pPr>
            <a:lvl2pPr marL="800100" indent="-342900" algn="l" defTabSz="914400" rtl="0" eaLnBrk="1" latinLnBrk="0" hangingPunct="1">
              <a:spcBef>
                <a:spcPct val="20000"/>
              </a:spcBef>
              <a:buFont typeface="Courier New" panose="02070309020205020404" pitchFamily="49" charset="0"/>
              <a:buChar char="o"/>
              <a:defRPr lang="en-US" sz="2400" kern="1200" dirty="0" smtClean="0">
                <a:solidFill>
                  <a:srgbClr val="101957"/>
                </a:solidFill>
                <a:latin typeface="Avenir LT 45 Book" panose="02000503020000020003" pitchFamily="2" charset="0"/>
                <a:ea typeface="+mn-ea"/>
                <a:cs typeface="+mn-cs"/>
              </a:defRPr>
            </a:lvl2pPr>
            <a:lvl3pPr marL="1143000" indent="-228600" algn="l" defTabSz="914400" rtl="0" eaLnBrk="1" latinLnBrk="0" hangingPunct="1">
              <a:spcBef>
                <a:spcPct val="20000"/>
              </a:spcBef>
              <a:buFont typeface="Wingdings" panose="05000000000000000000" pitchFamily="2" charset="2"/>
              <a:buChar char="§"/>
              <a:defRPr lang="en-US" sz="2400" kern="1200" dirty="0" smtClean="0">
                <a:solidFill>
                  <a:srgbClr val="101957"/>
                </a:solidFill>
                <a:latin typeface="Avenir LT 45 Book" panose="02000503020000020003" pitchFamily="2"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lang="en-US" sz="2400" kern="1200" dirty="0" smtClean="0">
                <a:solidFill>
                  <a:srgbClr val="101957"/>
                </a:solidFill>
                <a:latin typeface="Avenir LT 45 Book" panose="02000503020000020003" pitchFamily="2"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lang="en-US" sz="2400" kern="1200" dirty="0">
                <a:solidFill>
                  <a:srgbClr val="101957"/>
                </a:solidFill>
                <a:latin typeface="Avenir LT 45 Book" panose="02000503020000020003" pitchFamily="2"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Most money and hours spent on data mapping, vocabulary mapping, data extraction functional areas</a:t>
            </a:r>
          </a:p>
          <a:p>
            <a:r>
              <a:rPr lang="en-US" dirty="0"/>
              <a:t>Estimated time and cost to implement STD/CS is more than double  of GenV2/Hep due to complexity of the systems</a:t>
            </a:r>
          </a:p>
          <a:p>
            <a:r>
              <a:rPr lang="en-US" dirty="0"/>
              <a:t>Most delays/issues experienced in Step 2: Test Message Validation of onboarding </a:t>
            </a:r>
          </a:p>
          <a:p>
            <a:r>
              <a:rPr lang="en-US" dirty="0"/>
              <a:t>Planning is key for onboarding: resources (staff, vendors, contractors), time allocation, 1-year backload data, and difficult test cases</a:t>
            </a:r>
          </a:p>
          <a:p>
            <a:r>
              <a:rPr lang="en-US" dirty="0"/>
              <a:t>Utilize the TA team. They are a great resource!</a:t>
            </a:r>
          </a:p>
          <a:p>
            <a:r>
              <a:rPr lang="en-US" dirty="0"/>
              <a:t>Jurisdictions are optimistic that future onboarding of MMGs will improve with each MMG. </a:t>
            </a:r>
          </a:p>
          <a:p>
            <a:pPr marL="914400" lvl="1" indent="-457200">
              <a:buFont typeface="+mj-lt"/>
              <a:buAutoNum type="arabicPeriod"/>
            </a:pPr>
            <a:endParaRPr lang="en-US" dirty="0"/>
          </a:p>
        </p:txBody>
      </p:sp>
    </p:spTree>
    <p:extLst>
      <p:ext uri="{BB962C8B-B14F-4D97-AF65-F5344CB8AC3E}">
        <p14:creationId xmlns:p14="http://schemas.microsoft.com/office/powerpoint/2010/main" val="3272343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3048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482" y="170482"/>
            <a:ext cx="8516318" cy="1030638"/>
          </a:xfrm>
        </p:spPr>
        <p:txBody>
          <a:bodyPr>
            <a:normAutofit/>
          </a:bodyPr>
          <a:lstStyle/>
          <a:p>
            <a:r>
              <a:rPr lang="en-US" sz="3200" dirty="0"/>
              <a:t>Evaluation Goal </a:t>
            </a:r>
          </a:p>
        </p:txBody>
      </p:sp>
      <p:sp>
        <p:nvSpPr>
          <p:cNvPr id="3" name="Text Placeholder 2"/>
          <p:cNvSpPr>
            <a:spLocks noGrp="1"/>
          </p:cNvSpPr>
          <p:nvPr>
            <p:ph type="body" sz="quarter" idx="10"/>
          </p:nvPr>
        </p:nvSpPr>
        <p:spPr>
          <a:xfrm>
            <a:off x="170482" y="1336977"/>
            <a:ext cx="8849694" cy="4746323"/>
          </a:xfrm>
        </p:spPr>
        <p:txBody>
          <a:bodyPr>
            <a:normAutofit/>
          </a:bodyPr>
          <a:lstStyle/>
          <a:p>
            <a:pPr marL="0" indent="0">
              <a:buNone/>
            </a:pPr>
            <a:r>
              <a:rPr lang="en-US" dirty="0"/>
              <a:t>CSTE supports NMI evaluation efforts by collecting data from jurisdictions to:</a:t>
            </a:r>
          </a:p>
          <a:p>
            <a:pPr marL="0" indent="0">
              <a:buNone/>
            </a:pPr>
            <a:endParaRPr lang="en-US" sz="1800" dirty="0"/>
          </a:p>
          <a:p>
            <a:r>
              <a:rPr lang="en-US" sz="2200" dirty="0"/>
              <a:t>Provide input to refine and improve the Message Mapping Guide (MMG) implementation process</a:t>
            </a:r>
          </a:p>
          <a:p>
            <a:r>
              <a:rPr lang="en-US" sz="2200" dirty="0"/>
              <a:t>Evaluate the resources required to complete MMG implementation</a:t>
            </a:r>
          </a:p>
          <a:p>
            <a:r>
              <a:rPr lang="en-US" sz="2200" dirty="0"/>
              <a:t>Provide feedback on tools and resources used to achieve successful onboarding of MMG</a:t>
            </a:r>
          </a:p>
          <a:p>
            <a:r>
              <a:rPr lang="en-US" sz="2200" dirty="0"/>
              <a:t>Provide leadership with information and data to support jurisdictions</a:t>
            </a:r>
          </a:p>
          <a:p>
            <a:pPr marL="0" indent="0">
              <a:buNone/>
            </a:pPr>
            <a:endParaRPr lang="en-US" dirty="0"/>
          </a:p>
        </p:txBody>
      </p:sp>
    </p:spTree>
    <p:extLst>
      <p:ext uri="{BB962C8B-B14F-4D97-AF65-F5344CB8AC3E}">
        <p14:creationId xmlns:p14="http://schemas.microsoft.com/office/powerpoint/2010/main" val="2969219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3200" dirty="0"/>
              <a:t>Evaluation Data Collection Tools</a:t>
            </a:r>
          </a:p>
        </p:txBody>
      </p:sp>
      <p:graphicFrame>
        <p:nvGraphicFramePr>
          <p:cNvPr id="9" name="Table 8">
            <a:extLst>
              <a:ext uri="{FF2B5EF4-FFF2-40B4-BE49-F238E27FC236}">
                <a16:creationId xmlns:a16="http://schemas.microsoft.com/office/drawing/2014/main" id="{65C149E9-72B9-44A2-8DC3-9CDB5866BB06}"/>
              </a:ext>
            </a:extLst>
          </p:cNvPr>
          <p:cNvGraphicFramePr>
            <a:graphicFrameLocks noGrp="1"/>
          </p:cNvGraphicFramePr>
          <p:nvPr>
            <p:extLst>
              <p:ext uri="{D42A27DB-BD31-4B8C-83A1-F6EECF244321}">
                <p14:modId xmlns:p14="http://schemas.microsoft.com/office/powerpoint/2010/main" val="1703930188"/>
              </p:ext>
            </p:extLst>
          </p:nvPr>
        </p:nvGraphicFramePr>
        <p:xfrm>
          <a:off x="396949" y="1502735"/>
          <a:ext cx="8371368" cy="4738498"/>
        </p:xfrm>
        <a:graphic>
          <a:graphicData uri="http://schemas.openxmlformats.org/drawingml/2006/table">
            <a:tbl>
              <a:tblPr firstRow="1" firstCol="1" bandRow="1">
                <a:tableStyleId>{93296810-A885-4BE3-A3E7-6D5BEEA58F35}</a:tableStyleId>
              </a:tblPr>
              <a:tblGrid>
                <a:gridCol w="2142119">
                  <a:extLst>
                    <a:ext uri="{9D8B030D-6E8A-4147-A177-3AD203B41FA5}">
                      <a16:colId xmlns:a16="http://schemas.microsoft.com/office/drawing/2014/main" val="658493516"/>
                    </a:ext>
                  </a:extLst>
                </a:gridCol>
                <a:gridCol w="2862889">
                  <a:extLst>
                    <a:ext uri="{9D8B030D-6E8A-4147-A177-3AD203B41FA5}">
                      <a16:colId xmlns:a16="http://schemas.microsoft.com/office/drawing/2014/main" val="4242001969"/>
                    </a:ext>
                  </a:extLst>
                </a:gridCol>
                <a:gridCol w="1459587">
                  <a:extLst>
                    <a:ext uri="{9D8B030D-6E8A-4147-A177-3AD203B41FA5}">
                      <a16:colId xmlns:a16="http://schemas.microsoft.com/office/drawing/2014/main" val="4200801953"/>
                    </a:ext>
                  </a:extLst>
                </a:gridCol>
                <a:gridCol w="1906773">
                  <a:extLst>
                    <a:ext uri="{9D8B030D-6E8A-4147-A177-3AD203B41FA5}">
                      <a16:colId xmlns:a16="http://schemas.microsoft.com/office/drawing/2014/main" val="3517317400"/>
                    </a:ext>
                  </a:extLst>
                </a:gridCol>
              </a:tblGrid>
              <a:tr h="326986">
                <a:tc>
                  <a:txBody>
                    <a:bodyPr/>
                    <a:lstStyle/>
                    <a:p>
                      <a:pPr marL="0" marR="0">
                        <a:spcBef>
                          <a:spcPts val="0"/>
                        </a:spcBef>
                        <a:spcAft>
                          <a:spcPts val="0"/>
                        </a:spcAft>
                      </a:pPr>
                      <a:r>
                        <a:rPr lang="en-US" sz="1600" dirty="0">
                          <a:effectLst/>
                        </a:rPr>
                        <a:t>Data Collection Tools</a:t>
                      </a:r>
                      <a:endParaRPr lang="en-US" sz="16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600" dirty="0">
                          <a:effectLst/>
                        </a:rPr>
                        <a:t>Purpose</a:t>
                      </a:r>
                      <a:endParaRPr lang="en-US" sz="16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600" dirty="0">
                          <a:effectLst/>
                        </a:rPr>
                        <a:t>Submission</a:t>
                      </a:r>
                      <a:endParaRPr lang="en-US" sz="16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600" dirty="0">
                          <a:effectLst/>
                        </a:rPr>
                        <a:t>Frequency</a:t>
                      </a:r>
                      <a:endParaRPr lang="en-US" sz="16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4245640027"/>
                  </a:ext>
                </a:extLst>
              </a:tr>
              <a:tr h="1307944">
                <a:tc>
                  <a:txBody>
                    <a:bodyPr/>
                    <a:lstStyle/>
                    <a:p>
                      <a:pPr marL="0" marR="0">
                        <a:spcBef>
                          <a:spcPts val="0"/>
                        </a:spcBef>
                        <a:spcAft>
                          <a:spcPts val="0"/>
                        </a:spcAft>
                      </a:pPr>
                      <a:r>
                        <a:rPr lang="en-US" sz="1600" dirty="0">
                          <a:effectLst/>
                        </a:rPr>
                        <a:t>Time and Cost Log </a:t>
                      </a:r>
                      <a:endParaRPr lang="en-US" sz="1600" dirty="0">
                        <a:effectLst/>
                        <a:latin typeface="+mj-lt"/>
                        <a:ea typeface="Calibri" panose="020F0502020204030204" pitchFamily="34" charset="0"/>
                      </a:endParaRPr>
                    </a:p>
                  </a:txBody>
                  <a:tcPr marL="68580" marR="68580" marT="0" marB="0"/>
                </a:tc>
                <a:tc>
                  <a:txBody>
                    <a:bodyPr/>
                    <a:lstStyle/>
                    <a:p>
                      <a:pPr marL="0" marR="0">
                        <a:spcBef>
                          <a:spcPts val="0"/>
                        </a:spcBef>
                        <a:spcAft>
                          <a:spcPts val="0"/>
                        </a:spcAft>
                      </a:pPr>
                      <a:r>
                        <a:rPr lang="en-US" sz="1400" dirty="0">
                          <a:effectLst/>
                        </a:rPr>
                        <a:t>To determine the resources (time, personnel, and cost) required to complete MMG implementation</a:t>
                      </a:r>
                      <a:endParaRPr lang="en-US" sz="14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400" dirty="0">
                          <a:effectLst/>
                        </a:rPr>
                        <a:t>Qualtrics</a:t>
                      </a:r>
                      <a:endParaRPr lang="en-US" sz="14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400" dirty="0">
                          <a:effectLst/>
                        </a:rPr>
                        <a:t>Bi-weekly </a:t>
                      </a:r>
                      <a:endParaRPr lang="en-US" sz="14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844302038"/>
                  </a:ext>
                </a:extLst>
              </a:tr>
              <a:tr h="1634930">
                <a:tc>
                  <a:txBody>
                    <a:bodyPr/>
                    <a:lstStyle/>
                    <a:p>
                      <a:pPr marL="0" marR="0">
                        <a:spcBef>
                          <a:spcPts val="0"/>
                        </a:spcBef>
                        <a:spcAft>
                          <a:spcPts val="0"/>
                        </a:spcAft>
                      </a:pPr>
                      <a:r>
                        <a:rPr lang="en-US" sz="1600" dirty="0">
                          <a:effectLst/>
                        </a:rPr>
                        <a:t>NMI Experience Assessment </a:t>
                      </a:r>
                      <a:endParaRPr lang="en-US" sz="1600" dirty="0">
                        <a:effectLst/>
                        <a:latin typeface="+mj-lt"/>
                        <a:ea typeface="Calibri" panose="020F0502020204030204" pitchFamily="34" charset="0"/>
                      </a:endParaRPr>
                    </a:p>
                  </a:txBody>
                  <a:tcPr marL="68580" marR="68580" marT="0" marB="0"/>
                </a:tc>
                <a:tc>
                  <a:txBody>
                    <a:bodyPr/>
                    <a:lstStyle/>
                    <a:p>
                      <a:pPr marL="0" marR="0">
                        <a:spcBef>
                          <a:spcPts val="0"/>
                        </a:spcBef>
                        <a:spcAft>
                          <a:spcPts val="0"/>
                        </a:spcAft>
                      </a:pPr>
                      <a:r>
                        <a:rPr lang="en-US" sz="1400" dirty="0">
                          <a:effectLst/>
                        </a:rPr>
                        <a:t>To measure the effectiveness of technical assistance and onboarding, and also provide input to refine and improve the processes</a:t>
                      </a:r>
                      <a:endParaRPr lang="en-US" sz="14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400" dirty="0">
                          <a:effectLst/>
                        </a:rPr>
                        <a:t>Qualtrics </a:t>
                      </a:r>
                      <a:endParaRPr lang="en-US" sz="14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400" dirty="0">
                          <a:effectLst/>
                        </a:rPr>
                        <a:t>Once upon completion of technical assistance AND onboarding</a:t>
                      </a:r>
                      <a:endParaRPr lang="en-US" sz="14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719581681"/>
                  </a:ext>
                </a:extLst>
              </a:tr>
              <a:tr h="1307944">
                <a:tc>
                  <a:txBody>
                    <a:bodyPr/>
                    <a:lstStyle/>
                    <a:p>
                      <a:pPr marL="0" marR="0">
                        <a:spcBef>
                          <a:spcPts val="0"/>
                        </a:spcBef>
                        <a:spcAft>
                          <a:spcPts val="0"/>
                        </a:spcAft>
                      </a:pPr>
                      <a:r>
                        <a:rPr lang="en-US" sz="1600" dirty="0">
                          <a:effectLst/>
                        </a:rPr>
                        <a:t>Qualitative Interview Guide</a:t>
                      </a:r>
                      <a:endParaRPr lang="en-US" sz="1600" dirty="0">
                        <a:effectLst/>
                        <a:latin typeface="+mj-lt"/>
                        <a:ea typeface="Calibri" panose="020F0502020204030204" pitchFamily="34" charset="0"/>
                      </a:endParaRPr>
                    </a:p>
                  </a:txBody>
                  <a:tcPr marL="68580" marR="68580" marT="0" marB="0"/>
                </a:tc>
                <a:tc>
                  <a:txBody>
                    <a:bodyPr/>
                    <a:lstStyle/>
                    <a:p>
                      <a:pPr marL="0" marR="0">
                        <a:spcBef>
                          <a:spcPts val="0"/>
                        </a:spcBef>
                        <a:spcAft>
                          <a:spcPts val="0"/>
                        </a:spcAft>
                      </a:pPr>
                      <a:r>
                        <a:rPr lang="en-US" sz="1400" dirty="0">
                          <a:effectLst/>
                        </a:rPr>
                        <a:t>To provide partners and leadership with information and data to support jurisdiction onboarding </a:t>
                      </a:r>
                      <a:endParaRPr lang="en-US" sz="14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400" dirty="0">
                          <a:effectLst/>
                        </a:rPr>
                        <a:t>Phone</a:t>
                      </a:r>
                      <a:endParaRPr lang="en-US" sz="14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400" dirty="0">
                          <a:effectLst/>
                        </a:rPr>
                        <a:t>Once after completion of the NMI Experience Assessment AND onboarding </a:t>
                      </a:r>
                      <a:endParaRPr lang="en-US" sz="14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141995970"/>
                  </a:ext>
                </a:extLst>
              </a:tr>
            </a:tbl>
          </a:graphicData>
        </a:graphic>
      </p:graphicFrame>
    </p:spTree>
    <p:extLst>
      <p:ext uri="{BB962C8B-B14F-4D97-AF65-F5344CB8AC3E}">
        <p14:creationId xmlns:p14="http://schemas.microsoft.com/office/powerpoint/2010/main" val="2189976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4F7A2-0BC0-4563-B51C-C999BFCD7223}"/>
              </a:ext>
            </a:extLst>
          </p:cNvPr>
          <p:cNvSpPr>
            <a:spLocks noGrp="1"/>
          </p:cNvSpPr>
          <p:nvPr>
            <p:ph type="title"/>
          </p:nvPr>
        </p:nvSpPr>
        <p:spPr/>
        <p:txBody>
          <a:bodyPr>
            <a:normAutofit/>
          </a:bodyPr>
          <a:lstStyle/>
          <a:p>
            <a:r>
              <a:rPr lang="en-US" sz="3200" dirty="0"/>
              <a:t>Time and Cost Log </a:t>
            </a:r>
          </a:p>
        </p:txBody>
      </p:sp>
      <p:sp>
        <p:nvSpPr>
          <p:cNvPr id="3" name="Text Placeholder 2">
            <a:extLst>
              <a:ext uri="{FF2B5EF4-FFF2-40B4-BE49-F238E27FC236}">
                <a16:creationId xmlns:a16="http://schemas.microsoft.com/office/drawing/2014/main" id="{DF68216F-1B3C-452A-979B-68D8DED2DC13}"/>
              </a:ext>
            </a:extLst>
          </p:cNvPr>
          <p:cNvSpPr>
            <a:spLocks noGrp="1"/>
          </p:cNvSpPr>
          <p:nvPr>
            <p:ph type="body" sz="quarter" idx="10"/>
          </p:nvPr>
        </p:nvSpPr>
        <p:spPr/>
        <p:txBody>
          <a:bodyPr vert="horz" lIns="91440" tIns="45720" rIns="91440" bIns="45720" rtlCol="0" anchor="t">
            <a:normAutofit/>
          </a:bodyPr>
          <a:lstStyle/>
          <a:p>
            <a:pPr marL="0" indent="0">
              <a:buNone/>
            </a:pPr>
            <a:r>
              <a:rPr lang="en-US" dirty="0"/>
              <a:t>Pilot jurisdictions submit the </a:t>
            </a:r>
            <a:r>
              <a:rPr lang="en-US" b="1" dirty="0"/>
              <a:t>Time and Cost Log</a:t>
            </a:r>
            <a:r>
              <a:rPr lang="en-US" dirty="0"/>
              <a:t> data until completion of UAT. </a:t>
            </a:r>
          </a:p>
          <a:p>
            <a:r>
              <a:rPr lang="en-US" dirty="0"/>
              <a:t>Most money and hours spent on data mapping, vocabulary mapping, data extraction</a:t>
            </a:r>
          </a:p>
          <a:p>
            <a:r>
              <a:rPr lang="en-US" b="1" dirty="0"/>
              <a:t>Hepatitis/GenV2</a:t>
            </a:r>
          </a:p>
          <a:p>
            <a:pPr lvl="1"/>
            <a:r>
              <a:rPr lang="en-US" dirty="0"/>
              <a:t>Average implementation period: 16 weeks or 156 workdays </a:t>
            </a:r>
          </a:p>
          <a:p>
            <a:pPr lvl="1"/>
            <a:r>
              <a:rPr lang="en-US" dirty="0"/>
              <a:t>Average cost: approximately $17,000</a:t>
            </a:r>
          </a:p>
          <a:p>
            <a:r>
              <a:rPr lang="en-US" b="1" dirty="0"/>
              <a:t>STD/CS</a:t>
            </a:r>
            <a:endParaRPr lang="en-US" dirty="0"/>
          </a:p>
          <a:p>
            <a:pPr lvl="1"/>
            <a:r>
              <a:rPr lang="en-US" dirty="0"/>
              <a:t>Average implementation period: 36 weeks or 185 workdays</a:t>
            </a:r>
          </a:p>
          <a:p>
            <a:pPr lvl="1"/>
            <a:r>
              <a:rPr lang="en-US" dirty="0"/>
              <a:t> Average cost: approximately $38,000</a:t>
            </a:r>
          </a:p>
          <a:p>
            <a:pPr marL="0" indent="0">
              <a:buNone/>
            </a:pPr>
            <a:endParaRPr lang="en-US" dirty="0"/>
          </a:p>
        </p:txBody>
      </p:sp>
    </p:spTree>
    <p:extLst>
      <p:ext uri="{BB962C8B-B14F-4D97-AF65-F5344CB8AC3E}">
        <p14:creationId xmlns:p14="http://schemas.microsoft.com/office/powerpoint/2010/main" val="3579065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482" y="170482"/>
            <a:ext cx="8229600" cy="1030638"/>
          </a:xfrm>
        </p:spPr>
        <p:txBody>
          <a:bodyPr>
            <a:normAutofit fontScale="90000"/>
          </a:bodyPr>
          <a:lstStyle/>
          <a:p>
            <a:r>
              <a:rPr lang="en-US" sz="3200" dirty="0"/>
              <a:t>Data Collection: </a:t>
            </a:r>
            <a:br>
              <a:rPr lang="en-US" sz="3200" dirty="0"/>
            </a:br>
            <a:r>
              <a:rPr lang="en-US" sz="3200" dirty="0"/>
              <a:t>NMI Experience Assessment</a:t>
            </a:r>
          </a:p>
        </p:txBody>
      </p:sp>
      <p:sp>
        <p:nvSpPr>
          <p:cNvPr id="5" name="Text Placeholder 4">
            <a:extLst>
              <a:ext uri="{FF2B5EF4-FFF2-40B4-BE49-F238E27FC236}">
                <a16:creationId xmlns:a16="http://schemas.microsoft.com/office/drawing/2014/main" id="{6F6F8A38-FF8D-4196-9C3A-8EA84DD37664}"/>
              </a:ext>
            </a:extLst>
          </p:cNvPr>
          <p:cNvSpPr>
            <a:spLocks noGrp="1"/>
          </p:cNvSpPr>
          <p:nvPr>
            <p:ph type="body" sz="quarter" idx="10"/>
          </p:nvPr>
        </p:nvSpPr>
        <p:spPr>
          <a:xfrm>
            <a:off x="170482" y="1336977"/>
            <a:ext cx="8849694" cy="4869513"/>
          </a:xfrm>
        </p:spPr>
        <p:txBody>
          <a:bodyPr vert="horz" lIns="91440" tIns="45720" rIns="91440" bIns="45720" rtlCol="0" anchor="t">
            <a:normAutofit lnSpcReduction="10000"/>
          </a:bodyPr>
          <a:lstStyle/>
          <a:p>
            <a:pPr marL="0" indent="0">
              <a:buNone/>
            </a:pPr>
            <a:r>
              <a:rPr lang="en-US" sz="2200" dirty="0"/>
              <a:t>The </a:t>
            </a:r>
            <a:r>
              <a:rPr lang="en-US" sz="2200" b="1" dirty="0"/>
              <a:t>NMI Experience Assessment </a:t>
            </a:r>
            <a:r>
              <a:rPr lang="en-US" dirty="0"/>
              <a:t>is administered to jurisdictions upon completion of MVPS onboarding, and successful production of MMG HL7 messages.</a:t>
            </a:r>
          </a:p>
          <a:p>
            <a:pPr marL="0" indent="0">
              <a:buNone/>
            </a:pPr>
            <a:endParaRPr lang="en-US" dirty="0"/>
          </a:p>
          <a:p>
            <a:pPr marL="0" indent="0">
              <a:buNone/>
            </a:pPr>
            <a:r>
              <a:rPr lang="en-US" b="1" dirty="0"/>
              <a:t>MMG:</a:t>
            </a:r>
            <a:r>
              <a:rPr lang="en-US" dirty="0"/>
              <a:t> Hepatitis/GenV2/ArboV1.3</a:t>
            </a:r>
          </a:p>
          <a:p>
            <a:r>
              <a:rPr lang="en-US" sz="2200" dirty="0"/>
              <a:t>17 of the 20 jurisdictions have completed the assessments at least once </a:t>
            </a:r>
          </a:p>
          <a:p>
            <a:r>
              <a:rPr lang="en-US" sz="2200" dirty="0"/>
              <a:t>Technical Assistance (TA): Overall, jurisdictions reported high satisfaction with TA, and increased confidence in their capability to implement future MMGs independently. Most utilized resource was technical configuration/ environment setup (NBS only), as well tools and documents for standards/coding and technical architecture/integration</a:t>
            </a:r>
            <a:endParaRPr lang="en-US" dirty="0"/>
          </a:p>
          <a:p>
            <a:r>
              <a:rPr lang="en-US" sz="2200" dirty="0"/>
              <a:t>Onboarding: Most delays/issues were reported during Step 2: Test Message Validation. </a:t>
            </a:r>
            <a:endParaRPr lang="en-US" sz="1700" dirty="0"/>
          </a:p>
        </p:txBody>
      </p:sp>
    </p:spTree>
    <p:extLst>
      <p:ext uri="{BB962C8B-B14F-4D97-AF65-F5344CB8AC3E}">
        <p14:creationId xmlns:p14="http://schemas.microsoft.com/office/powerpoint/2010/main" val="215270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9F1A556-09D9-4E75-9455-08BBBA320165}"/>
              </a:ext>
            </a:extLst>
          </p:cNvPr>
          <p:cNvSpPr/>
          <p:nvPr/>
        </p:nvSpPr>
        <p:spPr>
          <a:xfrm>
            <a:off x="199851" y="378981"/>
            <a:ext cx="6777990" cy="584775"/>
          </a:xfrm>
          <a:prstGeom prst="rect">
            <a:avLst/>
          </a:prstGeom>
        </p:spPr>
        <p:txBody>
          <a:bodyPr wrap="square">
            <a:spAutoFit/>
          </a:bodyPr>
          <a:lstStyle/>
          <a:p>
            <a:r>
              <a:rPr lang="en-US" sz="3200" dirty="0">
                <a:solidFill>
                  <a:srgbClr val="152754"/>
                </a:solidFill>
                <a:latin typeface="Avenir LT 45 Book" panose="02000503020000020003" pitchFamily="2" charset="0"/>
                <a:ea typeface="+mj-ea"/>
                <a:cs typeface="+mj-cs"/>
              </a:rPr>
              <a:t>NMI</a:t>
            </a:r>
            <a:r>
              <a:rPr lang="en-US" sz="3200" dirty="0">
                <a:latin typeface="Avenir LT 45 Book" panose="02000503020000020003"/>
              </a:rPr>
              <a:t> </a:t>
            </a:r>
            <a:r>
              <a:rPr lang="en-US" sz="3200" dirty="0">
                <a:solidFill>
                  <a:srgbClr val="152754"/>
                </a:solidFill>
                <a:latin typeface="Avenir LT 45 Book" panose="02000503020000020003" pitchFamily="2" charset="0"/>
                <a:ea typeface="+mj-ea"/>
                <a:cs typeface="+mj-cs"/>
              </a:rPr>
              <a:t>Experience</a:t>
            </a:r>
            <a:r>
              <a:rPr lang="en-US" sz="3200" dirty="0">
                <a:latin typeface="Avenir LT 45 Book" panose="02000503020000020003"/>
              </a:rPr>
              <a:t> </a:t>
            </a:r>
            <a:r>
              <a:rPr lang="en-US" sz="3200" dirty="0">
                <a:solidFill>
                  <a:srgbClr val="152754"/>
                </a:solidFill>
                <a:latin typeface="Avenir LT 45 Book" panose="02000503020000020003" pitchFamily="2" charset="0"/>
                <a:ea typeface="+mj-ea"/>
                <a:cs typeface="+mj-cs"/>
              </a:rPr>
              <a:t>Assessment Findings</a:t>
            </a:r>
          </a:p>
        </p:txBody>
      </p:sp>
      <p:sp>
        <p:nvSpPr>
          <p:cNvPr id="2" name="Rectangle 1">
            <a:extLst>
              <a:ext uri="{FF2B5EF4-FFF2-40B4-BE49-F238E27FC236}">
                <a16:creationId xmlns:a16="http://schemas.microsoft.com/office/drawing/2014/main" id="{D8BAF587-07C8-4B78-845F-2A1AADACD759}"/>
              </a:ext>
            </a:extLst>
          </p:cNvPr>
          <p:cNvSpPr/>
          <p:nvPr/>
        </p:nvSpPr>
        <p:spPr>
          <a:xfrm>
            <a:off x="199851" y="1397675"/>
            <a:ext cx="8657546" cy="4154984"/>
          </a:xfrm>
          <a:prstGeom prst="rect">
            <a:avLst/>
          </a:prstGeom>
        </p:spPr>
        <p:txBody>
          <a:bodyPr wrap="square">
            <a:spAutoFit/>
          </a:bodyPr>
          <a:lstStyle/>
          <a:p>
            <a:pPr marL="285750" indent="-285750">
              <a:buFont typeface="Arial" panose="020B0604020202020204" pitchFamily="34" charset="0"/>
              <a:buChar char="•"/>
            </a:pPr>
            <a:r>
              <a:rPr lang="en-US" sz="2400" dirty="0">
                <a:solidFill>
                  <a:srgbClr val="101957"/>
                </a:solidFill>
                <a:latin typeface="Avenir LT 45 Book" panose="02000503020000020003" pitchFamily="2" charset="0"/>
              </a:rPr>
              <a:t>Mean number of personnel involved in MMG implementation: 4</a:t>
            </a:r>
          </a:p>
          <a:p>
            <a:endParaRPr lang="en-US" sz="2400" dirty="0">
              <a:solidFill>
                <a:srgbClr val="101957"/>
              </a:solidFill>
              <a:latin typeface="Avenir LT 45 Book" panose="02000503020000020003" pitchFamily="2" charset="0"/>
            </a:endParaRPr>
          </a:p>
          <a:p>
            <a:pPr marL="285750" indent="-285750">
              <a:buFont typeface="Arial" panose="020B0604020202020204" pitchFamily="34" charset="0"/>
              <a:buChar char="•"/>
            </a:pPr>
            <a:r>
              <a:rPr lang="en-US" sz="2400" dirty="0">
                <a:solidFill>
                  <a:srgbClr val="101957"/>
                </a:solidFill>
                <a:latin typeface="Avenir LT 45 Book" panose="02000503020000020003" pitchFamily="2" charset="0"/>
              </a:rPr>
              <a:t>Mean personnel hours in MMG implementation: 240</a:t>
            </a:r>
          </a:p>
          <a:p>
            <a:pPr marL="285750" indent="-285750">
              <a:buFont typeface="Arial" panose="020B0604020202020204" pitchFamily="34" charset="0"/>
              <a:buChar char="•"/>
            </a:pPr>
            <a:endParaRPr lang="en-US" sz="2400" dirty="0">
              <a:solidFill>
                <a:srgbClr val="101957"/>
              </a:solidFill>
              <a:latin typeface="Avenir LT 45 Book" panose="02000503020000020003" pitchFamily="2" charset="0"/>
            </a:endParaRPr>
          </a:p>
          <a:p>
            <a:pPr marL="285750" indent="-285750">
              <a:buFont typeface="Arial" panose="020B0604020202020204" pitchFamily="34" charset="0"/>
              <a:buChar char="•"/>
            </a:pPr>
            <a:r>
              <a:rPr lang="en-US" sz="2400" dirty="0">
                <a:solidFill>
                  <a:srgbClr val="101957"/>
                </a:solidFill>
                <a:latin typeface="Avenir LT 45 Book" panose="02000503020000020003" pitchFamily="2" charset="0"/>
              </a:rPr>
              <a:t>64% of respondents utilized internal or central IT services for message transport</a:t>
            </a:r>
          </a:p>
          <a:p>
            <a:pPr marL="800100" lvl="1" indent="-342900">
              <a:buFont typeface="Wingdings" panose="05000000000000000000" pitchFamily="2" charset="2"/>
              <a:buChar char="Ø"/>
            </a:pPr>
            <a:r>
              <a:rPr lang="en-US" sz="2400" dirty="0">
                <a:solidFill>
                  <a:srgbClr val="101957"/>
                </a:solidFill>
                <a:latin typeface="Avenir LT 45 Book" panose="02000503020000020003" pitchFamily="2" charset="0"/>
              </a:rPr>
              <a:t>Mean IT utilization/ IT overhead costs: $41,000 (n=3)</a:t>
            </a:r>
          </a:p>
          <a:p>
            <a:pPr marL="285750" indent="-285750">
              <a:buFont typeface="Arial" panose="020B0604020202020204" pitchFamily="34" charset="0"/>
              <a:buChar char="•"/>
            </a:pPr>
            <a:endParaRPr lang="en-US" sz="2400" dirty="0">
              <a:solidFill>
                <a:srgbClr val="101957"/>
              </a:solidFill>
              <a:latin typeface="Avenir LT 45 Book" panose="02000503020000020003" pitchFamily="2" charset="0"/>
            </a:endParaRPr>
          </a:p>
          <a:p>
            <a:pPr marL="285750" indent="-285750">
              <a:buFont typeface="Arial" panose="020B0604020202020204" pitchFamily="34" charset="0"/>
              <a:buChar char="•"/>
            </a:pPr>
            <a:r>
              <a:rPr lang="en-US" sz="2400" dirty="0">
                <a:solidFill>
                  <a:srgbClr val="101957"/>
                </a:solidFill>
                <a:latin typeface="Avenir LT 45 Book" panose="02000503020000020003" pitchFamily="2" charset="0"/>
              </a:rPr>
              <a:t>34% of respondents needed to involve contractors/ vendors for message transport</a:t>
            </a:r>
          </a:p>
          <a:p>
            <a:pPr marL="800100" lvl="1" indent="-342900">
              <a:buFont typeface="Wingdings" panose="05000000000000000000" pitchFamily="2" charset="2"/>
              <a:buChar char="Ø"/>
            </a:pPr>
            <a:r>
              <a:rPr lang="en-US" sz="2400" dirty="0">
                <a:solidFill>
                  <a:srgbClr val="101957"/>
                </a:solidFill>
                <a:latin typeface="Avenir LT 45 Book" panose="02000503020000020003" pitchFamily="2" charset="0"/>
              </a:rPr>
              <a:t>Mean contractor/ vendor costs : $25,475 (n=2)</a:t>
            </a:r>
          </a:p>
        </p:txBody>
      </p:sp>
    </p:spTree>
    <p:extLst>
      <p:ext uri="{BB962C8B-B14F-4D97-AF65-F5344CB8AC3E}">
        <p14:creationId xmlns:p14="http://schemas.microsoft.com/office/powerpoint/2010/main" val="1430752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3AF9A23-2057-4473-B1EB-6CE0AB290AE8}"/>
              </a:ext>
            </a:extLst>
          </p:cNvPr>
          <p:cNvSpPr/>
          <p:nvPr/>
        </p:nvSpPr>
        <p:spPr>
          <a:xfrm>
            <a:off x="174669" y="355688"/>
            <a:ext cx="6777990" cy="584775"/>
          </a:xfrm>
          <a:prstGeom prst="rect">
            <a:avLst/>
          </a:prstGeom>
        </p:spPr>
        <p:txBody>
          <a:bodyPr wrap="square">
            <a:spAutoFit/>
          </a:bodyPr>
          <a:lstStyle/>
          <a:p>
            <a:r>
              <a:rPr lang="en-US" sz="3200" dirty="0">
                <a:solidFill>
                  <a:srgbClr val="152754"/>
                </a:solidFill>
                <a:latin typeface="Avenir LT 45 Book" panose="02000503020000020003" pitchFamily="2" charset="0"/>
                <a:ea typeface="+mj-ea"/>
                <a:cs typeface="+mj-cs"/>
              </a:rPr>
              <a:t>NMI</a:t>
            </a:r>
            <a:r>
              <a:rPr lang="en-US" sz="3200" dirty="0">
                <a:latin typeface="Avenir LT 45 Book" panose="02000503020000020003"/>
              </a:rPr>
              <a:t> </a:t>
            </a:r>
            <a:r>
              <a:rPr lang="en-US" sz="3200" dirty="0">
                <a:solidFill>
                  <a:srgbClr val="152754"/>
                </a:solidFill>
                <a:latin typeface="Avenir LT 45 Book" panose="02000503020000020003" pitchFamily="2" charset="0"/>
                <a:ea typeface="+mj-ea"/>
                <a:cs typeface="+mj-cs"/>
              </a:rPr>
              <a:t>Experience</a:t>
            </a:r>
            <a:r>
              <a:rPr lang="en-US" sz="3200" dirty="0">
                <a:latin typeface="Avenir LT 45 Book" panose="02000503020000020003"/>
              </a:rPr>
              <a:t> </a:t>
            </a:r>
            <a:r>
              <a:rPr lang="en-US" sz="3200" dirty="0">
                <a:solidFill>
                  <a:srgbClr val="152754"/>
                </a:solidFill>
                <a:latin typeface="Avenir LT 45 Book" panose="02000503020000020003" pitchFamily="2" charset="0"/>
                <a:ea typeface="+mj-ea"/>
                <a:cs typeface="+mj-cs"/>
              </a:rPr>
              <a:t>Assessment Findings</a:t>
            </a:r>
          </a:p>
        </p:txBody>
      </p:sp>
      <p:pic>
        <p:nvPicPr>
          <p:cNvPr id="4" name="Picture 3">
            <a:extLst>
              <a:ext uri="{FF2B5EF4-FFF2-40B4-BE49-F238E27FC236}">
                <a16:creationId xmlns:a16="http://schemas.microsoft.com/office/drawing/2014/main" id="{C04002E3-EACD-46CE-BAB5-DAEF454E1493}"/>
              </a:ext>
            </a:extLst>
          </p:cNvPr>
          <p:cNvPicPr>
            <a:picLocks noChangeAspect="1"/>
          </p:cNvPicPr>
          <p:nvPr/>
        </p:nvPicPr>
        <p:blipFill rotWithShape="1">
          <a:blip r:embed="rId3"/>
          <a:srcRect t="9341"/>
          <a:stretch/>
        </p:blipFill>
        <p:spPr>
          <a:xfrm>
            <a:off x="953512" y="1393109"/>
            <a:ext cx="7236976" cy="4861387"/>
          </a:xfrm>
          <a:prstGeom prst="rect">
            <a:avLst/>
          </a:prstGeom>
        </p:spPr>
      </p:pic>
      <p:sp>
        <p:nvSpPr>
          <p:cNvPr id="7" name="TextBox 6">
            <a:extLst>
              <a:ext uri="{FF2B5EF4-FFF2-40B4-BE49-F238E27FC236}">
                <a16:creationId xmlns:a16="http://schemas.microsoft.com/office/drawing/2014/main" id="{04C8B114-0595-4BAA-859A-C2222694B1EA}"/>
              </a:ext>
            </a:extLst>
          </p:cNvPr>
          <p:cNvSpPr txBox="1"/>
          <p:nvPr/>
        </p:nvSpPr>
        <p:spPr>
          <a:xfrm>
            <a:off x="1207730" y="1208443"/>
            <a:ext cx="6905768" cy="369332"/>
          </a:xfrm>
          <a:prstGeom prst="rect">
            <a:avLst/>
          </a:prstGeom>
          <a:noFill/>
        </p:spPr>
        <p:txBody>
          <a:bodyPr wrap="square" rtlCol="0" anchor="t">
            <a:spAutoFit/>
          </a:bodyPr>
          <a:lstStyle/>
          <a:p>
            <a:r>
              <a:rPr lang="en-US" dirty="0"/>
              <a:t>Onboarding steps where jurisdictions experienced delays/issues</a:t>
            </a:r>
          </a:p>
        </p:txBody>
      </p:sp>
    </p:spTree>
    <p:extLst>
      <p:ext uri="{BB962C8B-B14F-4D97-AF65-F5344CB8AC3E}">
        <p14:creationId xmlns:p14="http://schemas.microsoft.com/office/powerpoint/2010/main" val="12425075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DCB47CEF-29B1-4B69-9CE3-32DFE7919018}"/>
              </a:ext>
            </a:extLst>
          </p:cNvPr>
          <p:cNvGraphicFramePr>
            <a:graphicFrameLocks noGrp="1"/>
          </p:cNvGraphicFramePr>
          <p:nvPr>
            <p:extLst>
              <p:ext uri="{D42A27DB-BD31-4B8C-83A1-F6EECF244321}">
                <p14:modId xmlns:p14="http://schemas.microsoft.com/office/powerpoint/2010/main" val="1282481805"/>
              </p:ext>
            </p:extLst>
          </p:nvPr>
        </p:nvGraphicFramePr>
        <p:xfrm>
          <a:off x="709863" y="1419727"/>
          <a:ext cx="7603958" cy="4188173"/>
        </p:xfrm>
        <a:graphic>
          <a:graphicData uri="http://schemas.openxmlformats.org/drawingml/2006/table">
            <a:tbl>
              <a:tblPr firstRow="1" bandRow="1">
                <a:tableStyleId>{638B1855-1B75-4FBE-930C-398BA8C253C6}</a:tableStyleId>
              </a:tblPr>
              <a:tblGrid>
                <a:gridCol w="5083343">
                  <a:extLst>
                    <a:ext uri="{9D8B030D-6E8A-4147-A177-3AD203B41FA5}">
                      <a16:colId xmlns:a16="http://schemas.microsoft.com/office/drawing/2014/main" val="3152748118"/>
                    </a:ext>
                  </a:extLst>
                </a:gridCol>
                <a:gridCol w="2520615">
                  <a:extLst>
                    <a:ext uri="{9D8B030D-6E8A-4147-A177-3AD203B41FA5}">
                      <a16:colId xmlns:a16="http://schemas.microsoft.com/office/drawing/2014/main" val="96626442"/>
                    </a:ext>
                  </a:extLst>
                </a:gridCol>
              </a:tblGrid>
              <a:tr h="553452">
                <a:tc>
                  <a:txBody>
                    <a:bodyPr/>
                    <a:lstStyle/>
                    <a:p>
                      <a:pPr algn="ctr"/>
                      <a:r>
                        <a:rPr lang="en-US" sz="1600" dirty="0"/>
                        <a:t>Onboarding Step</a:t>
                      </a:r>
                      <a:endParaRPr lang="en-US" sz="1600" b="1" dirty="0">
                        <a:solidFill>
                          <a:schemeClr val="bg1"/>
                        </a:solidFill>
                      </a:endParaRPr>
                    </a:p>
                  </a:txBody>
                  <a:tcPr marL="68580" marR="68580" marT="34290" marB="34290"/>
                </a:tc>
                <a:tc>
                  <a:txBody>
                    <a:bodyPr/>
                    <a:lstStyle/>
                    <a:p>
                      <a:pPr algn="ctr"/>
                      <a:r>
                        <a:rPr lang="en-US" sz="1600" dirty="0"/>
                        <a:t>Average number of days to complete step</a:t>
                      </a:r>
                      <a:endParaRPr lang="en-US" sz="1600" b="1" dirty="0">
                        <a:solidFill>
                          <a:schemeClr val="bg1"/>
                        </a:solidFill>
                      </a:endParaRPr>
                    </a:p>
                  </a:txBody>
                  <a:tcPr marL="68580" marR="68580" marT="34290" marB="34290"/>
                </a:tc>
                <a:extLst>
                  <a:ext uri="{0D108BD9-81ED-4DB2-BD59-A6C34878D82A}">
                    <a16:rowId xmlns:a16="http://schemas.microsoft.com/office/drawing/2014/main" val="118555572"/>
                  </a:ext>
                </a:extLst>
              </a:tr>
              <a:tr h="660981">
                <a:tc>
                  <a:txBody>
                    <a:bodyPr/>
                    <a:lstStyle/>
                    <a:p>
                      <a:r>
                        <a:rPr lang="en-US" sz="1600" dirty="0">
                          <a:effectLst/>
                        </a:rPr>
                        <a:t>1. Completing Approved Onboarding Package </a:t>
                      </a:r>
                      <a:endParaRPr lang="en-US" sz="1600" dirty="0">
                        <a:solidFill>
                          <a:schemeClr val="bg1"/>
                        </a:solidFill>
                      </a:endParaRPr>
                    </a:p>
                  </a:txBody>
                  <a:tcPr marL="68580" marR="68580" marT="34290" marB="34290"/>
                </a:tc>
                <a:tc>
                  <a:txBody>
                    <a:bodyPr/>
                    <a:lstStyle/>
                    <a:p>
                      <a:pPr algn="ctr"/>
                      <a:r>
                        <a:rPr lang="en-US" sz="1600" dirty="0"/>
                        <a:t>18</a:t>
                      </a:r>
                    </a:p>
                  </a:txBody>
                  <a:tcPr marL="68580" marR="68580" marT="34290" marB="34290"/>
                </a:tc>
                <a:extLst>
                  <a:ext uri="{0D108BD9-81ED-4DB2-BD59-A6C34878D82A}">
                    <a16:rowId xmlns:a16="http://schemas.microsoft.com/office/drawing/2014/main" val="3463329431"/>
                  </a:ext>
                </a:extLst>
              </a:tr>
              <a:tr h="660981">
                <a:tc>
                  <a:txBody>
                    <a:bodyPr/>
                    <a:lstStyle/>
                    <a:p>
                      <a:r>
                        <a:rPr lang="en-US" sz="1600" dirty="0">
                          <a:effectLst/>
                        </a:rPr>
                        <a:t>2. Test Message Validation </a:t>
                      </a:r>
                      <a:endParaRPr lang="en-US" sz="1600" dirty="0">
                        <a:solidFill>
                          <a:schemeClr val="bg1"/>
                        </a:solidFill>
                      </a:endParaRPr>
                    </a:p>
                  </a:txBody>
                  <a:tcPr marL="68580" marR="68580" marT="34290" marB="34290"/>
                </a:tc>
                <a:tc>
                  <a:txBody>
                    <a:bodyPr/>
                    <a:lstStyle/>
                    <a:p>
                      <a:pPr algn="ctr"/>
                      <a:r>
                        <a:rPr lang="en-US" sz="1600" dirty="0"/>
                        <a:t>35</a:t>
                      </a:r>
                    </a:p>
                  </a:txBody>
                  <a:tcPr marL="68580" marR="68580" marT="34290" marB="34290"/>
                </a:tc>
                <a:extLst>
                  <a:ext uri="{0D108BD9-81ED-4DB2-BD59-A6C34878D82A}">
                    <a16:rowId xmlns:a16="http://schemas.microsoft.com/office/drawing/2014/main" val="207017354"/>
                  </a:ext>
                </a:extLst>
              </a:tr>
              <a:tr h="824485">
                <a:tc>
                  <a:txBody>
                    <a:bodyPr/>
                    <a:lstStyle/>
                    <a:p>
                      <a:pPr marL="228600" marR="0" lvl="0" indent="-228600" algn="l" defTabSz="914400" rtl="0" eaLnBrk="1" fontAlgn="auto" latinLnBrk="0" hangingPunct="1">
                        <a:lnSpc>
                          <a:spcPct val="100000"/>
                        </a:lnSpc>
                        <a:spcBef>
                          <a:spcPts val="0"/>
                        </a:spcBef>
                        <a:spcAft>
                          <a:spcPts val="0"/>
                        </a:spcAft>
                        <a:buClrTx/>
                        <a:buSzTx/>
                        <a:buFontTx/>
                        <a:buNone/>
                        <a:tabLst/>
                        <a:defRPr/>
                      </a:pPr>
                      <a:r>
                        <a:rPr lang="en-US" sz="1600" dirty="0">
                          <a:effectLst/>
                        </a:rPr>
                        <a:t>3. Migration from PHA Test Environment to PHA Production Environment </a:t>
                      </a:r>
                      <a:endParaRPr lang="en-US"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34290" marB="34290"/>
                </a:tc>
                <a:tc>
                  <a:txBody>
                    <a:bodyPr/>
                    <a:lstStyle/>
                    <a:p>
                      <a:pPr algn="ctr"/>
                      <a:r>
                        <a:rPr lang="en-US" sz="1600" dirty="0"/>
                        <a:t>21</a:t>
                      </a:r>
                    </a:p>
                  </a:txBody>
                  <a:tcPr marL="68580" marR="68580" marT="34290" marB="34290"/>
                </a:tc>
                <a:extLst>
                  <a:ext uri="{0D108BD9-81ED-4DB2-BD59-A6C34878D82A}">
                    <a16:rowId xmlns:a16="http://schemas.microsoft.com/office/drawing/2014/main" val="684582692"/>
                  </a:ext>
                </a:extLst>
              </a:tr>
              <a:tr h="660981">
                <a:tc>
                  <a:txBody>
                    <a:bodyPr/>
                    <a:lstStyle/>
                    <a:p>
                      <a:r>
                        <a:rPr lang="en-US" sz="1600" kern="1200" dirty="0">
                          <a:effectLst/>
                        </a:rPr>
                        <a:t>4. Limited Production Message Validation </a:t>
                      </a:r>
                      <a:endParaRPr lang="en-US" sz="1600" kern="1200" dirty="0">
                        <a:solidFill>
                          <a:schemeClr val="bg1"/>
                        </a:solidFill>
                        <a:effectLst/>
                        <a:latin typeface="+mn-lt"/>
                        <a:ea typeface="+mn-ea"/>
                        <a:cs typeface="+mn-cs"/>
                      </a:endParaRPr>
                    </a:p>
                  </a:txBody>
                  <a:tcPr marL="68580" marR="68580" marT="34290" marB="34290"/>
                </a:tc>
                <a:tc>
                  <a:txBody>
                    <a:bodyPr/>
                    <a:lstStyle/>
                    <a:p>
                      <a:pPr algn="ctr"/>
                      <a:r>
                        <a:rPr lang="en-US" sz="1600" dirty="0"/>
                        <a:t>18</a:t>
                      </a:r>
                    </a:p>
                  </a:txBody>
                  <a:tcPr marL="68580" marR="68580" marT="34290" marB="34290"/>
                </a:tc>
                <a:extLst>
                  <a:ext uri="{0D108BD9-81ED-4DB2-BD59-A6C34878D82A}">
                    <a16:rowId xmlns:a16="http://schemas.microsoft.com/office/drawing/2014/main" val="974537208"/>
                  </a:ext>
                </a:extLst>
              </a:tr>
              <a:tr h="824485">
                <a:tc>
                  <a:txBody>
                    <a:bodyPr/>
                    <a:lstStyle/>
                    <a:p>
                      <a:r>
                        <a:rPr lang="en-US" sz="1600" dirty="0">
                          <a:effectLst/>
                        </a:rPr>
                        <a:t>5. Submission and Validation of Year-to-Date File </a:t>
                      </a:r>
                      <a:endParaRPr lang="en-US" sz="1600" dirty="0">
                        <a:solidFill>
                          <a:schemeClr val="bg1"/>
                        </a:solidFill>
                      </a:endParaRPr>
                    </a:p>
                  </a:txBody>
                  <a:tcPr marL="68580" marR="68580" marT="34290" marB="34290"/>
                </a:tc>
                <a:tc>
                  <a:txBody>
                    <a:bodyPr/>
                    <a:lstStyle/>
                    <a:p>
                      <a:pPr algn="ctr"/>
                      <a:r>
                        <a:rPr lang="en-US" sz="1600" dirty="0"/>
                        <a:t>14</a:t>
                      </a:r>
                    </a:p>
                  </a:txBody>
                  <a:tcPr marL="68580" marR="68580" marT="34290" marB="34290"/>
                </a:tc>
                <a:extLst>
                  <a:ext uri="{0D108BD9-81ED-4DB2-BD59-A6C34878D82A}">
                    <a16:rowId xmlns:a16="http://schemas.microsoft.com/office/drawing/2014/main" val="635530185"/>
                  </a:ext>
                </a:extLst>
              </a:tr>
            </a:tbl>
          </a:graphicData>
        </a:graphic>
      </p:graphicFrame>
      <p:sp>
        <p:nvSpPr>
          <p:cNvPr id="5" name="Rectangle 4">
            <a:extLst>
              <a:ext uri="{FF2B5EF4-FFF2-40B4-BE49-F238E27FC236}">
                <a16:creationId xmlns:a16="http://schemas.microsoft.com/office/drawing/2014/main" id="{52C633C2-F765-4AC9-8E49-2C04FA7B4ED4}"/>
              </a:ext>
            </a:extLst>
          </p:cNvPr>
          <p:cNvSpPr/>
          <p:nvPr/>
        </p:nvSpPr>
        <p:spPr>
          <a:xfrm>
            <a:off x="174669" y="355688"/>
            <a:ext cx="6777990" cy="584775"/>
          </a:xfrm>
          <a:prstGeom prst="rect">
            <a:avLst/>
          </a:prstGeom>
        </p:spPr>
        <p:txBody>
          <a:bodyPr wrap="square">
            <a:spAutoFit/>
          </a:bodyPr>
          <a:lstStyle/>
          <a:p>
            <a:r>
              <a:rPr lang="en-US" sz="3200" dirty="0">
                <a:solidFill>
                  <a:srgbClr val="152754"/>
                </a:solidFill>
                <a:latin typeface="Avenir LT 45 Book" panose="02000503020000020003" pitchFamily="2" charset="0"/>
                <a:ea typeface="+mj-ea"/>
                <a:cs typeface="+mj-cs"/>
              </a:rPr>
              <a:t>NMI</a:t>
            </a:r>
            <a:r>
              <a:rPr lang="en-US" sz="3200" dirty="0">
                <a:latin typeface="Avenir LT 45 Book" panose="02000503020000020003"/>
              </a:rPr>
              <a:t> </a:t>
            </a:r>
            <a:r>
              <a:rPr lang="en-US" sz="3200" dirty="0">
                <a:solidFill>
                  <a:srgbClr val="152754"/>
                </a:solidFill>
                <a:latin typeface="Avenir LT 45 Book" panose="02000503020000020003" pitchFamily="2" charset="0"/>
                <a:ea typeface="+mj-ea"/>
                <a:cs typeface="+mj-cs"/>
              </a:rPr>
              <a:t>Experience</a:t>
            </a:r>
            <a:r>
              <a:rPr lang="en-US" sz="3200" dirty="0">
                <a:latin typeface="Avenir LT 45 Book" panose="02000503020000020003"/>
              </a:rPr>
              <a:t> </a:t>
            </a:r>
            <a:r>
              <a:rPr lang="en-US" sz="3200" dirty="0">
                <a:solidFill>
                  <a:srgbClr val="152754"/>
                </a:solidFill>
                <a:latin typeface="Avenir LT 45 Book" panose="02000503020000020003" pitchFamily="2" charset="0"/>
                <a:ea typeface="+mj-ea"/>
                <a:cs typeface="+mj-cs"/>
              </a:rPr>
              <a:t>Assessment Findings</a:t>
            </a:r>
          </a:p>
        </p:txBody>
      </p:sp>
    </p:spTree>
    <p:extLst>
      <p:ext uri="{BB962C8B-B14F-4D97-AF65-F5344CB8AC3E}">
        <p14:creationId xmlns:p14="http://schemas.microsoft.com/office/powerpoint/2010/main" val="3356492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BFAA5B7-E06F-4F3E-9B49-21673B3B1007}"/>
              </a:ext>
            </a:extLst>
          </p:cNvPr>
          <p:cNvSpPr>
            <a:spLocks noGrp="1"/>
          </p:cNvSpPr>
          <p:nvPr>
            <p:ph type="title"/>
          </p:nvPr>
        </p:nvSpPr>
        <p:spPr>
          <a:xfrm>
            <a:off x="180975" y="139003"/>
            <a:ext cx="8229600" cy="1030638"/>
          </a:xfrm>
          <a:prstGeom prst="rect">
            <a:avLst/>
          </a:prstGeom>
        </p:spPr>
        <p:txBody>
          <a:bodyPr wrap="square">
            <a:spAutoFit/>
          </a:bodyPr>
          <a:lstStyle/>
          <a:p>
            <a:r>
              <a:rPr lang="en-US" sz="3200" dirty="0">
                <a:solidFill>
                  <a:srgbClr val="152754"/>
                </a:solidFill>
                <a:latin typeface="Avenir LT 45 Book" panose="02000503020000020003" pitchFamily="2" charset="0"/>
                <a:ea typeface="+mj-ea"/>
                <a:cs typeface="+mj-cs"/>
              </a:rPr>
              <a:t>NMI</a:t>
            </a:r>
            <a:r>
              <a:rPr lang="en-US" sz="3200" dirty="0">
                <a:latin typeface="Avenir LT 45 Book" panose="02000503020000020003"/>
              </a:rPr>
              <a:t> </a:t>
            </a:r>
            <a:r>
              <a:rPr lang="en-US" sz="3200" dirty="0">
                <a:solidFill>
                  <a:srgbClr val="152754"/>
                </a:solidFill>
                <a:latin typeface="Avenir LT 45 Book" panose="02000503020000020003" pitchFamily="2" charset="0"/>
                <a:ea typeface="+mj-ea"/>
                <a:cs typeface="+mj-cs"/>
              </a:rPr>
              <a:t>Experience</a:t>
            </a:r>
            <a:r>
              <a:rPr lang="en-US" sz="3200" dirty="0">
                <a:latin typeface="Avenir LT 45 Book" panose="02000503020000020003"/>
              </a:rPr>
              <a:t> </a:t>
            </a:r>
            <a:r>
              <a:rPr lang="en-US" sz="3200" dirty="0">
                <a:solidFill>
                  <a:srgbClr val="152754"/>
                </a:solidFill>
                <a:latin typeface="Avenir LT 45 Book" panose="02000503020000020003" pitchFamily="2" charset="0"/>
                <a:ea typeface="+mj-ea"/>
                <a:cs typeface="+mj-cs"/>
              </a:rPr>
              <a:t>Assessment Findings</a:t>
            </a:r>
          </a:p>
        </p:txBody>
      </p:sp>
      <p:graphicFrame>
        <p:nvGraphicFramePr>
          <p:cNvPr id="9" name="Diagram 8">
            <a:extLst>
              <a:ext uri="{FF2B5EF4-FFF2-40B4-BE49-F238E27FC236}">
                <a16:creationId xmlns:a16="http://schemas.microsoft.com/office/drawing/2014/main" id="{034D3E44-065C-4698-8119-FB87243E2562}"/>
              </a:ext>
            </a:extLst>
          </p:cNvPr>
          <p:cNvGraphicFramePr/>
          <p:nvPr>
            <p:extLst>
              <p:ext uri="{D42A27DB-BD31-4B8C-83A1-F6EECF244321}">
                <p14:modId xmlns:p14="http://schemas.microsoft.com/office/powerpoint/2010/main" val="3736890418"/>
              </p:ext>
            </p:extLst>
          </p:nvPr>
        </p:nvGraphicFramePr>
        <p:xfrm>
          <a:off x="457200" y="1172218"/>
          <a:ext cx="8229600" cy="51735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2703356"/>
      </p:ext>
    </p:extLst>
  </p:cSld>
  <p:clrMapOvr>
    <a:masterClrMapping/>
  </p:clrMapOvr>
</p:sld>
</file>

<file path=ppt/theme/theme1.xml><?xml version="1.0" encoding="utf-8"?>
<a:theme xmlns:a="http://schemas.openxmlformats.org/drawingml/2006/main" name="CSTE_Powerpoint_Template_final">
  <a:themeElements>
    <a:clrScheme name="CSTE">
      <a:dk1>
        <a:srgbClr val="585543"/>
      </a:dk1>
      <a:lt1>
        <a:sysClr val="window" lastClr="FFFFFF"/>
      </a:lt1>
      <a:dk2>
        <a:srgbClr val="1B3473"/>
      </a:dk2>
      <a:lt2>
        <a:srgbClr val="EEECE1"/>
      </a:lt2>
      <a:accent1>
        <a:srgbClr val="7DAED3"/>
      </a:accent1>
      <a:accent2>
        <a:srgbClr val="F5D232"/>
      </a:accent2>
      <a:accent3>
        <a:srgbClr val="C4C7C8"/>
      </a:accent3>
      <a:accent4>
        <a:srgbClr val="9D986D"/>
      </a:accent4>
      <a:accent5>
        <a:srgbClr val="858C93"/>
      </a:accent5>
      <a:accent6>
        <a:srgbClr val="639EC8"/>
      </a:accent6>
      <a:hlink>
        <a:srgbClr val="0000FF"/>
      </a:hlink>
      <a:folHlink>
        <a:srgbClr val="800080"/>
      </a:folHlink>
    </a:clrScheme>
    <a:fontScheme name="CSTE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859C1B2AC8AB244B9454E708A2777DE" ma:contentTypeVersion="8" ma:contentTypeDescription="Create a new document." ma:contentTypeScope="" ma:versionID="1d492036eca1fbdb4415edd1fdd47986">
  <xsd:schema xmlns:xsd="http://www.w3.org/2001/XMLSchema" xmlns:xs="http://www.w3.org/2001/XMLSchema" xmlns:p="http://schemas.microsoft.com/office/2006/metadata/properties" xmlns:ns2="977792f0-d1a7-4733-b228-b0f7f99a87ac" xmlns:ns3="70391199-9eba-46d6-8de5-b7a09fe4c140" targetNamespace="http://schemas.microsoft.com/office/2006/metadata/properties" ma:root="true" ma:fieldsID="5b9494ba6148f449100b41428dc35666" ns2:_="" ns3:_="">
    <xsd:import namespace="977792f0-d1a7-4733-b228-b0f7f99a87ac"/>
    <xsd:import namespace="70391199-9eba-46d6-8de5-b7a09fe4c14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EventHashCode" minOccurs="0"/>
                <xsd:element ref="ns2: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7792f0-d1a7-4733-b228-b0f7f99a87ac"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0391199-9eba-46d6-8de5-b7a09fe4c140"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6792088-BB26-46AF-9961-1F8FA146EDF6}">
  <ds:schemaRefs>
    <ds:schemaRef ds:uri="http://schemas.microsoft.com/office/infopath/2007/PartnerControls"/>
    <ds:schemaRef ds:uri="http://schemas.microsoft.com/office/2006/documentManagement/types"/>
    <ds:schemaRef ds:uri="http://purl.org/dc/elements/1.1/"/>
    <ds:schemaRef ds:uri="http://schemas.microsoft.com/office/2006/metadata/properties"/>
    <ds:schemaRef ds:uri="70391199-9eba-46d6-8de5-b7a09fe4c140"/>
    <ds:schemaRef ds:uri="http://purl.org/dc/terms/"/>
    <ds:schemaRef ds:uri="http://schemas.openxmlformats.org/package/2006/metadata/core-properties"/>
    <ds:schemaRef ds:uri="977792f0-d1a7-4733-b228-b0f7f99a87ac"/>
    <ds:schemaRef ds:uri="http://purl.org/dc/dcmitype/"/>
    <ds:schemaRef ds:uri="http://www.w3.org/XML/1998/namespace"/>
  </ds:schemaRefs>
</ds:datastoreItem>
</file>

<file path=customXml/itemProps2.xml><?xml version="1.0" encoding="utf-8"?>
<ds:datastoreItem xmlns:ds="http://schemas.openxmlformats.org/officeDocument/2006/customXml" ds:itemID="{9ECF1A75-71C6-4574-B42B-0E4EFBD20D49}"/>
</file>

<file path=customXml/itemProps3.xml><?xml version="1.0" encoding="utf-8"?>
<ds:datastoreItem xmlns:ds="http://schemas.openxmlformats.org/officeDocument/2006/customXml" ds:itemID="{7A802E0F-A0E6-42E6-B8D8-6F8AD3527B2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59</TotalTime>
  <Words>1645</Words>
  <Application>Microsoft Office PowerPoint</Application>
  <PresentationFormat>On-screen Show (4:3)</PresentationFormat>
  <Paragraphs>193</Paragraphs>
  <Slides>13</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Courier New</vt:lpstr>
      <vt:lpstr>Arial-Lgt-FC</vt:lpstr>
      <vt:lpstr>Wingdings</vt:lpstr>
      <vt:lpstr>Arial</vt:lpstr>
      <vt:lpstr>Avenir LT 45 Book</vt:lpstr>
      <vt:lpstr>Calibri</vt:lpstr>
      <vt:lpstr>Arial-Mdm-FC</vt:lpstr>
      <vt:lpstr>Avenir</vt:lpstr>
      <vt:lpstr>CSTE_Powerpoint_Template_final</vt:lpstr>
      <vt:lpstr>NNDSS Modernization Initiative Evaluation Update: Using Information to Streamline Notifiable Disease Data Submission  </vt:lpstr>
      <vt:lpstr>Evaluation Goal </vt:lpstr>
      <vt:lpstr>Evaluation Data Collection Tools</vt:lpstr>
      <vt:lpstr>Time and Cost Log </vt:lpstr>
      <vt:lpstr>Data Collection:  NMI Experience Assessment</vt:lpstr>
      <vt:lpstr>PowerPoint Presentation</vt:lpstr>
      <vt:lpstr>PowerPoint Presentation</vt:lpstr>
      <vt:lpstr>PowerPoint Presentation</vt:lpstr>
      <vt:lpstr>NMI Experience Assessment Findings</vt:lpstr>
      <vt:lpstr>PowerPoint Presentation</vt:lpstr>
      <vt:lpstr>Utilization Focused Evaluation</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JPittman</dc:creator>
  <cp:lastModifiedBy>Shaily Krishan</cp:lastModifiedBy>
  <cp:revision>6</cp:revision>
  <dcterms:modified xsi:type="dcterms:W3CDTF">2018-08-15T16:02:00Z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0x0101008859C1B2AC8AB244B9454E708A2777DE</vt:lpwstr>
  </property>
</Properties>
</file>