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3"/>
  </p:notesMasterIdLst>
  <p:handoutMasterIdLst>
    <p:handoutMasterId r:id="rId4"/>
  </p:handoutMasterIdLst>
  <p:sldIdLst>
    <p:sldId id="345" r:id="rId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40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97" autoAdjust="0"/>
    <p:restoredTop sz="78322" autoAdjust="0"/>
  </p:normalViewPr>
  <p:slideViewPr>
    <p:cSldViewPr snapToGrid="0">
      <p:cViewPr varScale="1">
        <p:scale>
          <a:sx n="79" d="100"/>
          <a:sy n="79" d="100"/>
        </p:scale>
        <p:origin x="132" y="4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2904" y="8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649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134" y="1"/>
            <a:ext cx="303864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883FD5-A2F3-481B-967A-5CEDC903BACD}" type="datetimeFigureOut">
              <a:rPr lang="en-US" smtClean="0"/>
              <a:t>7/13/2018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6"/>
            <a:ext cx="3038649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134" y="8829676"/>
            <a:ext cx="303864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B887A0-6265-4BCB-8E30-6452C0060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11491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1C294EC3-FAD9-41DE-B9AC-926C18CE9A80}" type="datetimeFigureOut">
              <a:rPr lang="en-US" smtClean="0"/>
              <a:t>7/13/2018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6888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0" cy="3660458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8"/>
            <a:ext cx="3037840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2D612074-AFE0-496F-AC87-79B7C0158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80436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497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NCIR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71"/>
          <a:stretch/>
        </p:blipFill>
        <p:spPr>
          <a:xfrm>
            <a:off x="0" y="1"/>
            <a:ext cx="12192000" cy="12480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1386071"/>
            <a:ext cx="10972800" cy="1155779"/>
          </a:xfrm>
          <a:prstGeom prst="rect">
            <a:avLst/>
          </a:prstGeom>
        </p:spPr>
        <p:txBody>
          <a:bodyPr/>
          <a:lstStyle>
            <a:lvl1pPr algn="l">
              <a:lnSpc>
                <a:spcPts val="4000"/>
              </a:lnSpc>
              <a:defRPr sz="3733" b="1" baseline="0">
                <a:solidFill>
                  <a:srgbClr val="000000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09600" y="2859349"/>
            <a:ext cx="85344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667" b="1" baseline="0">
                <a:solidFill>
                  <a:srgbClr val="000000"/>
                </a:solidFill>
                <a:effectLst/>
                <a:latin typeface="Calibri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 smtClean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0" y="3946019"/>
            <a:ext cx="8534400" cy="12954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667"/>
              </a:lnSpc>
              <a:buNone/>
              <a:defRPr sz="2400" baseline="0">
                <a:solidFill>
                  <a:srgbClr val="000000"/>
                </a:solidFill>
                <a:latin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609600" y="235403"/>
            <a:ext cx="92041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National Center for Immunization &amp; Respiratory Diseases</a:t>
            </a:r>
          </a:p>
        </p:txBody>
      </p:sp>
    </p:spTree>
    <p:extLst>
      <p:ext uri="{BB962C8B-B14F-4D97-AF65-F5344CB8AC3E}">
        <p14:creationId xmlns:p14="http://schemas.microsoft.com/office/powerpoint/2010/main" val="7450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ata Slide (for content heavy tables and char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4000"/>
              </a:lnSpc>
              <a:defRPr sz="3733" b="1" baseline="0">
                <a:solidFill>
                  <a:srgbClr val="000000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 smtClean="0"/>
              <a:t>Bottom band: NCIRD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24"/>
          <a:stretch/>
        </p:blipFill>
        <p:spPr>
          <a:xfrm>
            <a:off x="0" y="6683027"/>
            <a:ext cx="12192000" cy="174973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09600" y="1545167"/>
            <a:ext cx="10972800" cy="4455584"/>
          </a:xfrm>
        </p:spPr>
        <p:txBody>
          <a:bodyPr/>
          <a:lstStyle>
            <a:lvl1pPr marL="457189" indent="-457189">
              <a:buClr>
                <a:srgbClr val="8B9B92"/>
              </a:buClr>
              <a:buFont typeface="Wingdings" panose="05000000000000000000" pitchFamily="2" charset="2"/>
              <a:buChar char="§"/>
              <a:defRPr sz="2667">
                <a:solidFill>
                  <a:srgbClr val="000000"/>
                </a:solidFill>
              </a:defRPr>
            </a:lvl1pPr>
            <a:lvl2pPr marL="806450" indent="-349250">
              <a:buClr>
                <a:srgbClr val="B2A97E"/>
              </a:buClr>
              <a:defRPr sz="2667">
                <a:solidFill>
                  <a:srgbClr val="000000"/>
                </a:solidFill>
              </a:defRPr>
            </a:lvl2pPr>
            <a:lvl3pPr marL="1143000" indent="-336550">
              <a:buClr>
                <a:srgbClr val="594F40"/>
              </a:buClr>
              <a:defRPr sz="2667">
                <a:solidFill>
                  <a:srgbClr val="000000"/>
                </a:solidFill>
              </a:defRPr>
            </a:lvl3pPr>
            <a:lvl4pPr>
              <a:defRPr sz="2667"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 sz="2667">
                <a:solidFill>
                  <a:schemeClr val="accent4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60614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Data Slide (for content heavy tables and char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4000"/>
              </a:lnSpc>
              <a:defRPr sz="3733" b="1" baseline="0">
                <a:solidFill>
                  <a:srgbClr val="000000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 smtClean="0"/>
              <a:t>Bottom band: NCIRD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24"/>
          <a:stretch/>
        </p:blipFill>
        <p:spPr>
          <a:xfrm>
            <a:off x="0" y="6683027"/>
            <a:ext cx="12192000" cy="174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48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S/DATA_2s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4000"/>
              </a:lnSpc>
              <a:defRPr sz="3733" b="1" baseline="0">
                <a:solidFill>
                  <a:srgbClr val="000000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0201"/>
            <a:ext cx="5172892" cy="4191000"/>
          </a:xfrm>
          <a:prstGeom prst="rect">
            <a:avLst/>
          </a:prstGeom>
        </p:spPr>
        <p:txBody>
          <a:bodyPr/>
          <a:lstStyle>
            <a:lvl1pPr marL="457189" indent="-457189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32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990575" indent="-380990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667">
                <a:solidFill>
                  <a:srgbClr val="000000"/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2400">
                <a:solidFill>
                  <a:srgbClr val="000000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24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2400">
                <a:solidFill>
                  <a:schemeClr val="bg2"/>
                </a:solidFill>
              </a:defRPr>
            </a:lvl5pPr>
          </a:lstStyle>
          <a:p>
            <a:pPr lvl="2"/>
            <a:endParaRPr lang="en-US" dirty="0" smtClean="0"/>
          </a:p>
          <a:p>
            <a:pPr lvl="0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 userDrawn="1">
            <p:ph idx="10"/>
          </p:nvPr>
        </p:nvSpPr>
        <p:spPr>
          <a:xfrm>
            <a:off x="6409509" y="1600201"/>
            <a:ext cx="5172892" cy="4191000"/>
          </a:xfrm>
          <a:prstGeom prst="rect">
            <a:avLst/>
          </a:prstGeom>
        </p:spPr>
        <p:txBody>
          <a:bodyPr/>
          <a:lstStyle>
            <a:lvl1pPr marL="457189" indent="-457189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32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990575" indent="-380990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667">
                <a:solidFill>
                  <a:srgbClr val="000000"/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2400">
                <a:solidFill>
                  <a:srgbClr val="000000"/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24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2400">
                <a:solidFill>
                  <a:schemeClr val="bg2"/>
                </a:solidFill>
              </a:defRPr>
            </a:lvl5pPr>
          </a:lstStyle>
          <a:p>
            <a:pPr lvl="2"/>
            <a:endParaRPr lang="en-US" dirty="0" smtClean="0"/>
          </a:p>
          <a:p>
            <a:pPr lvl="0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114"/>
          <a:stretch/>
        </p:blipFill>
        <p:spPr>
          <a:xfrm>
            <a:off x="0" y="6684935"/>
            <a:ext cx="12192000" cy="183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40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or_background">
    <p:bg>
      <p:bgPr>
        <a:solidFill>
          <a:srgbClr val="594F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4467097"/>
            <a:ext cx="11059884" cy="1162051"/>
          </a:xfrm>
          <a:prstGeom prst="rect">
            <a:avLst/>
          </a:prstGeom>
        </p:spPr>
        <p:txBody>
          <a:bodyPr anchor="b"/>
          <a:lstStyle>
            <a:lvl1pPr algn="l">
              <a:defRPr sz="4800" b="1" baseline="0">
                <a:solidFill>
                  <a:schemeClr val="bg2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609601" y="5900928"/>
            <a:ext cx="10363200" cy="568325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ts val="2933"/>
              </a:lnSpc>
              <a:buNone/>
              <a:defRPr sz="2667" baseline="0">
                <a:solidFill>
                  <a:schemeClr val="bg2"/>
                </a:solidFill>
                <a:latin typeface="Calibri" pitchFamily="34" charset="0"/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9096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_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40"/>
          <a:stretch/>
        </p:blipFill>
        <p:spPr>
          <a:xfrm>
            <a:off x="0" y="5679808"/>
            <a:ext cx="12198571" cy="117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108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3097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TA SLIDE_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4000"/>
              </a:lnSpc>
              <a:defRPr sz="3733" b="1" baseline="0">
                <a:solidFill>
                  <a:srgbClr val="0039A6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 smtClean="0"/>
              <a:t>Bottom band: OD</a:t>
            </a:r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42" b="-5052"/>
          <a:stretch/>
        </p:blipFill>
        <p:spPr>
          <a:xfrm>
            <a:off x="8586" y="6690957"/>
            <a:ext cx="12192001" cy="248992"/>
          </a:xfrm>
          <a:prstGeom prst="rect">
            <a:avLst/>
          </a:prstGeom>
        </p:spPr>
      </p:pic>
      <p:sp>
        <p:nvSpPr>
          <p:cNvPr id="5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09600" y="1545167"/>
            <a:ext cx="10972800" cy="4455584"/>
          </a:xfrm>
        </p:spPr>
        <p:txBody>
          <a:bodyPr/>
          <a:lstStyle>
            <a:lvl1pPr marL="457178" indent="-457178">
              <a:buClr>
                <a:srgbClr val="005DAA"/>
              </a:buClr>
              <a:buFont typeface="Wingdings" panose="05000000000000000000" pitchFamily="2" charset="2"/>
              <a:buChar char="§"/>
              <a:defRPr sz="2667">
                <a:solidFill>
                  <a:schemeClr val="accent4">
                    <a:lumMod val="75000"/>
                  </a:schemeClr>
                </a:solidFill>
              </a:defRPr>
            </a:lvl1pPr>
            <a:lvl2pPr>
              <a:buClr>
                <a:srgbClr val="532E63"/>
              </a:buClr>
              <a:defRPr sz="2667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>
                <a:srgbClr val="9A3B26"/>
              </a:buClr>
              <a:defRPr sz="2667">
                <a:solidFill>
                  <a:schemeClr val="accent4">
                    <a:lumMod val="75000"/>
                  </a:schemeClr>
                </a:solidFill>
              </a:defRPr>
            </a:lvl3pPr>
            <a:lvl4pPr>
              <a:defRPr sz="2667"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 sz="2667">
                <a:solidFill>
                  <a:schemeClr val="accent4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376115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85800"/>
            <a:ext cx="10972800" cy="477054"/>
          </a:xfrm>
          <a:prstGeom prst="rect">
            <a:avLst/>
          </a:prstGeom>
        </p:spPr>
        <p:txBody>
          <a:bodyPr lIns="45720" rIns="457200" anchor="b" anchorCtr="0">
            <a:spAutoFit/>
          </a:bodyPr>
          <a:lstStyle>
            <a:lvl1pPr>
              <a:lnSpc>
                <a:spcPts val="3000"/>
              </a:lnSpc>
              <a:defRPr sz="2800" b="1" baseline="0">
                <a:effectLst/>
              </a:defRPr>
            </a:lvl1pPr>
          </a:lstStyle>
          <a:p>
            <a:r>
              <a:rPr lang="en-US" dirty="0" smtClean="0"/>
              <a:t>Headline – Myriad Pro, Bold, Shadow, 28pt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371601"/>
            <a:ext cx="10972800" cy="1828193"/>
          </a:xfrm>
          <a:prstGeom prst="rect">
            <a:avLst/>
          </a:prstGeom>
        </p:spPr>
        <p:txBody>
          <a:bodyPr lIns="45720" rIns="45720">
            <a:spAutoFit/>
          </a:bodyPr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q"/>
              <a:defRPr sz="2400" b="1" baseline="0">
                <a:solidFill>
                  <a:schemeClr val="bg2"/>
                </a:solidFill>
              </a:defRPr>
            </a:lvl1pPr>
            <a:lvl2pPr marL="685800" indent="-228600">
              <a:buClr>
                <a:schemeClr val="tx1"/>
              </a:buClr>
              <a:buSzPct val="100000"/>
              <a:buFont typeface="Wingdings" pitchFamily="2" charset="2"/>
              <a:buChar char="§"/>
              <a:defRPr sz="2000">
                <a:solidFill>
                  <a:schemeClr val="bg2"/>
                </a:solidFill>
              </a:defRPr>
            </a:lvl2pPr>
            <a:lvl3pPr>
              <a:buClr>
                <a:schemeClr val="tx1"/>
              </a:buClr>
              <a:buSzPct val="10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>
              <a:buClr>
                <a:schemeClr val="tx1"/>
              </a:buClr>
              <a:buSzPct val="70000"/>
              <a:buFont typeface="Courier New" pitchFamily="49" charset="0"/>
              <a:buChar char="o"/>
              <a:defRPr sz="1800" baseline="0">
                <a:solidFill>
                  <a:schemeClr val="bg2"/>
                </a:solidFill>
              </a:defRPr>
            </a:lvl4pPr>
            <a:lvl5pPr>
              <a:buClr>
                <a:schemeClr val="tx1"/>
              </a:buClr>
              <a:buSzPct val="70000"/>
              <a:buFont typeface="Arial" pitchFamily="34" charset="0"/>
              <a:buChar char="•"/>
              <a:defRPr sz="18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First level – Myriad Pro, Bold, 24pt</a:t>
            </a:r>
          </a:p>
          <a:p>
            <a:pPr lvl="1"/>
            <a:r>
              <a:rPr lang="en-US" dirty="0" smtClean="0"/>
              <a:t>Second level – Myriad Pro, 20pt</a:t>
            </a:r>
          </a:p>
          <a:p>
            <a:pPr lvl="2"/>
            <a:r>
              <a:rPr lang="en-US" dirty="0" smtClean="0"/>
              <a:t>Third level – Myriad Pro, 18pt	</a:t>
            </a:r>
          </a:p>
          <a:p>
            <a:pPr lvl="3"/>
            <a:r>
              <a:rPr lang="en-US" dirty="0" smtClean="0"/>
              <a:t>Fourth level – Myriad Pro, 18pt</a:t>
            </a:r>
          </a:p>
          <a:p>
            <a:pPr lvl="4"/>
            <a:r>
              <a:rPr lang="en-US" dirty="0" smtClean="0"/>
              <a:t>Fifth level – Myriad Pro, 18pt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1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6684"/>
            <a:ext cx="10515600" cy="4349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4" name="Slide Number Placeholder 4"/>
          <p:cNvSpPr txBox="1">
            <a:spLocks/>
          </p:cNvSpPr>
          <p:nvPr userDrawn="1"/>
        </p:nvSpPr>
        <p:spPr bwMode="auto">
          <a:xfrm>
            <a:off x="11582400" y="6400800"/>
            <a:ext cx="487680" cy="252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" tIns="18288" rIns="18288" bIns="18288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B8BC993-DFD6-400E-A07A-3E07B6DF32C6}" type="slidenum">
              <a:rPr lang="en-US" altLang="en-US" sz="1400"/>
              <a:pPr algn="r" eaLnBrk="1" hangingPunct="1"/>
              <a:t>‹#›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26026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rgbClr val="000000"/>
          </a:solidFill>
          <a:latin typeface="Calibri" panose="020F0502020204030204" pitchFamily="34" charset="0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rgbClr val="000000"/>
          </a:solidFill>
          <a:latin typeface="Calibri" panose="020F0502020204030204" pitchFamily="34" charset="0"/>
          <a:ea typeface="+mn-ea"/>
          <a:cs typeface="+mn-cs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Calibri" panose="020F0502020204030204" pitchFamily="34" charset="0"/>
          <a:ea typeface="+mn-ea"/>
          <a:cs typeface="+mn-cs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rgbClr val="000000"/>
          </a:solidFill>
          <a:latin typeface="Calibri" panose="020F0502020204030204" pitchFamily="34" charset="0"/>
          <a:ea typeface="+mn-ea"/>
          <a:cs typeface="+mn-cs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rgbClr val="000000"/>
          </a:solidFill>
          <a:latin typeface="Calibri" panose="020F0502020204030204" pitchFamily="34" charset="0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/>
          <p:nvPr/>
        </p:nvSpPr>
        <p:spPr>
          <a:xfrm>
            <a:off x="2963908" y="0"/>
            <a:ext cx="556260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EXERCISE – EXERCISE – EXERCISE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999559" y="6352380"/>
            <a:ext cx="556260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EXERCISE – EXERCISE – EXERCISE 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0384971" y="-1437"/>
            <a:ext cx="1832375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Approved</a:t>
            </a:r>
          </a:p>
        </p:txBody>
      </p:sp>
      <p:sp>
        <p:nvSpPr>
          <p:cNvPr id="2" name="Rectangle 1"/>
          <p:cNvSpPr/>
          <p:nvPr/>
        </p:nvSpPr>
        <p:spPr>
          <a:xfrm>
            <a:off x="390144" y="1222583"/>
            <a:ext cx="11423904" cy="5064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22860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"/>
            </a:pPr>
            <a:r>
              <a:rPr lang="en-US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Day 1, Tuesday, September 11:  0930—1600- Exercise training day for all participants</a:t>
            </a:r>
          </a:p>
          <a:p>
            <a:pPr marL="342900" marR="22860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"/>
            </a:pPr>
            <a:r>
              <a:rPr lang="en-US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Day 2, 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Wednesday, September 12, 0700 – 1900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marR="228600" lvl="1" indent="-342900">
              <a:lnSpc>
                <a:spcPct val="115000"/>
              </a:lnSpc>
              <a:buFont typeface="Wingdings" panose="05000000000000000000" pitchFamily="2" charset="2"/>
              <a:buChar char=""/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Emergency Operation Center “active” at 0700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marR="228600" lvl="1" indent="-342900">
              <a:lnSpc>
                <a:spcPct val="115000"/>
              </a:lnSpc>
              <a:buFont typeface="Wingdings" panose="05000000000000000000" pitchFamily="2" charset="2"/>
              <a:buChar char=""/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first event is the Incident Manager Update Briefing at 0900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marR="228600" lvl="1" indent="-342900">
              <a:lnSpc>
                <a:spcPct val="115000"/>
              </a:lnSpc>
              <a:buFont typeface="Wingdings" panose="05000000000000000000" pitchFamily="2" charset="2"/>
              <a:buChar char=""/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CDC Directors Update Brief at 1400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22860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"/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Day </a:t>
            </a:r>
            <a:r>
              <a:rPr lang="en-US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3, 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Thursday, September 13, 0700 – 1900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marR="228600" lvl="1" indent="-342900">
              <a:lnSpc>
                <a:spcPct val="115000"/>
              </a:lnSpc>
              <a:buFont typeface="Wingdings" panose="05000000000000000000" pitchFamily="2" charset="2"/>
              <a:buChar char=""/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Incident Manager Update at 0900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marR="228600" lvl="1" indent="-342900">
              <a:lnSpc>
                <a:spcPct val="115000"/>
              </a:lnSpc>
              <a:buFont typeface="Wingdings" panose="05000000000000000000" pitchFamily="2" charset="2"/>
              <a:buChar char=""/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HHS Disaster Leadership Group (DLG) at 1400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22860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"/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Day </a:t>
            </a:r>
            <a:r>
              <a:rPr lang="en-US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4, 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Friday, September 14, 0700 – 1530 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marR="228600" lvl="1" indent="-342900">
              <a:lnSpc>
                <a:spcPct val="115000"/>
              </a:lnSpc>
              <a:buFont typeface="Wingdings" panose="05000000000000000000" pitchFamily="2" charset="2"/>
              <a:buChar char=""/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Incident Manager Update at 0900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marR="228600" lvl="1" indent="-342900">
              <a:lnSpc>
                <a:spcPct val="115000"/>
              </a:lnSpc>
              <a:buFont typeface="Wingdings" panose="05000000000000000000" pitchFamily="2" charset="2"/>
              <a:buChar char=""/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Invite national and local media to observe (1100 Press Conference)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marR="228600" lvl="1" indent="-342900">
              <a:lnSpc>
                <a:spcPct val="115000"/>
              </a:lnSpc>
              <a:buFont typeface="Wingdings" panose="05000000000000000000" pitchFamily="2" charset="2"/>
              <a:buChar char=""/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CDC Decision Brief at 1300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marR="228600" lvl="1" indent="-342900">
              <a:lnSpc>
                <a:spcPct val="115000"/>
              </a:lnSpc>
              <a:buFont typeface="Wingdings" panose="05000000000000000000" pitchFamily="2" charset="2"/>
              <a:buChar char=""/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Initial Hot Wash at 1415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22860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"/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Monday, September 17, </a:t>
            </a:r>
            <a:r>
              <a:rPr lang="en-US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2018</a:t>
            </a:r>
            <a:r>
              <a:rPr lang="en-US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1300-1430- 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CDC Senior Level Hot Wash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96" y="385548"/>
            <a:ext cx="10942320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28600">
              <a:lnSpc>
                <a:spcPct val="115000"/>
              </a:lnSpc>
              <a:spcBef>
                <a:spcPts val="1000"/>
              </a:spcBef>
            </a:pP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Key Exercise Events </a:t>
            </a:r>
            <a:r>
              <a:rPr lang="en-US" sz="2400" b="1" dirty="0" smtClean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(Tuesday, September 11, 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2018 to Friday, September 14, 2018)</a:t>
            </a:r>
          </a:p>
        </p:txBody>
      </p:sp>
    </p:spTree>
    <p:extLst>
      <p:ext uri="{BB962C8B-B14F-4D97-AF65-F5344CB8AC3E}">
        <p14:creationId xmlns:p14="http://schemas.microsoft.com/office/powerpoint/2010/main" val="643804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NCEH_ATSDR_combined">
  <a:themeElements>
    <a:clrScheme name="Custom 1">
      <a:dk1>
        <a:srgbClr val="000000"/>
      </a:dk1>
      <a:lt1>
        <a:srgbClr val="FFC000"/>
      </a:lt1>
      <a:dk2>
        <a:srgbClr val="FFFFFF"/>
      </a:dk2>
      <a:lt2>
        <a:srgbClr val="FFFFFF"/>
      </a:lt2>
      <a:accent1>
        <a:srgbClr val="4983F2"/>
      </a:accent1>
      <a:accent2>
        <a:srgbClr val="007D57"/>
      </a:accent2>
      <a:accent3>
        <a:srgbClr val="9A3B26"/>
      </a:accent3>
      <a:accent4>
        <a:srgbClr val="7F7F7F"/>
      </a:accent4>
      <a:accent5>
        <a:srgbClr val="0F56DC"/>
      </a:accent5>
      <a:accent6>
        <a:srgbClr val="002060"/>
      </a:accent6>
      <a:hlink>
        <a:srgbClr val="0F56DC"/>
      </a:hlink>
      <a:folHlink>
        <a:srgbClr val="3077FF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solidFill>
              <a:srgbClr val="000000"/>
            </a:solidFill>
            <a:latin typeface="Calibri" panose="020F050202020403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16-9_NCIRD-TEMPLATE</Template>
  <TotalTime>2398</TotalTime>
  <Words>156</Words>
  <Application>Microsoft Office PowerPoint</Application>
  <PresentationFormat>Widescreen</PresentationFormat>
  <Paragraphs>18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Myriad Web Pro</vt:lpstr>
      <vt:lpstr>Times New Roman</vt:lpstr>
      <vt:lpstr>Wingdings</vt:lpstr>
      <vt:lpstr>1_NCEH_ATSDR_combined</vt:lpstr>
      <vt:lpstr>PowerPoint Presentation</vt:lpstr>
    </vt:vector>
  </TitlesOfParts>
  <Company>Centers for Disease Control and Prevention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Pandemic Influenza Preparedness Seminar</dc:title>
  <dc:creator>Wang, Rose (CDC/OID/NCIRD)</dc:creator>
  <cp:lastModifiedBy>Lord, Bradford (Brad) (CDC/OID/NCIRD) (CTR)</cp:lastModifiedBy>
  <cp:revision>159</cp:revision>
  <cp:lastPrinted>2018-06-25T17:43:37Z</cp:lastPrinted>
  <dcterms:created xsi:type="dcterms:W3CDTF">2017-02-06T14:32:46Z</dcterms:created>
  <dcterms:modified xsi:type="dcterms:W3CDTF">2018-07-13T22:14:54Z</dcterms:modified>
</cp:coreProperties>
</file>