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0"/>
  </p:notesMasterIdLst>
  <p:sldIdLst>
    <p:sldId id="370" r:id="rId2"/>
    <p:sldId id="371" r:id="rId3"/>
    <p:sldId id="269" r:id="rId4"/>
    <p:sldId id="372" r:id="rId5"/>
    <p:sldId id="373" r:id="rId6"/>
    <p:sldId id="374" r:id="rId7"/>
    <p:sldId id="375" r:id="rId8"/>
    <p:sldId id="376" r:id="rId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6" autoAdjust="0"/>
    <p:restoredTop sz="94660"/>
  </p:normalViewPr>
  <p:slideViewPr>
    <p:cSldViewPr snapToGrid="0">
      <p:cViewPr varScale="1">
        <p:scale>
          <a:sx n="88" d="100"/>
          <a:sy n="88" d="100"/>
        </p:scale>
        <p:origin x="72" y="16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5" Type="http://schemas.microsoft.com/office/2016/11/relationships/changesInfo" Target="changesInfos/changesInfo1.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ia Israel" userId="29de551f-7549-45d1-966e-7b279ceb12c1" providerId="ADAL" clId="{33298E80-0194-4462-A341-638093FB6607}"/>
    <pc:docChg chg="undo custSel addSld delSld modSld sldOrd">
      <pc:chgData name="Mia Israel" userId="29de551f-7549-45d1-966e-7b279ceb12c1" providerId="ADAL" clId="{33298E80-0194-4462-A341-638093FB6607}" dt="2020-02-20T17:21:15.965" v="13" actId="47"/>
      <pc:docMkLst>
        <pc:docMk/>
      </pc:docMkLst>
      <pc:sldChg chg="add del ord">
        <pc:chgData name="Mia Israel" userId="29de551f-7549-45d1-966e-7b279ceb12c1" providerId="ADAL" clId="{33298E80-0194-4462-A341-638093FB6607}" dt="2020-02-20T17:21:14.159" v="12"/>
        <pc:sldMkLst>
          <pc:docMk/>
          <pc:sldMk cId="1966887032" sldId="269"/>
        </pc:sldMkLst>
      </pc:sldChg>
      <pc:sldChg chg="del">
        <pc:chgData name="Mia Israel" userId="29de551f-7549-45d1-966e-7b279ceb12c1" providerId="ADAL" clId="{33298E80-0194-4462-A341-638093FB6607}" dt="2020-02-20T17:20:58.305" v="0" actId="47"/>
        <pc:sldMkLst>
          <pc:docMk/>
          <pc:sldMk cId="479208932" sldId="363"/>
        </pc:sldMkLst>
      </pc:sldChg>
      <pc:sldChg chg="del">
        <pc:chgData name="Mia Israel" userId="29de551f-7549-45d1-966e-7b279ceb12c1" providerId="ADAL" clId="{33298E80-0194-4462-A341-638093FB6607}" dt="2020-02-20T17:20:58.803" v="1" actId="47"/>
        <pc:sldMkLst>
          <pc:docMk/>
          <pc:sldMk cId="774730852" sldId="364"/>
        </pc:sldMkLst>
      </pc:sldChg>
      <pc:sldChg chg="del">
        <pc:chgData name="Mia Israel" userId="29de551f-7549-45d1-966e-7b279ceb12c1" providerId="ADAL" clId="{33298E80-0194-4462-A341-638093FB6607}" dt="2020-02-20T17:21:03.744" v="4" actId="47"/>
        <pc:sldMkLst>
          <pc:docMk/>
          <pc:sldMk cId="2106073349" sldId="366"/>
        </pc:sldMkLst>
      </pc:sldChg>
      <pc:sldChg chg="del">
        <pc:chgData name="Mia Israel" userId="29de551f-7549-45d1-966e-7b279ceb12c1" providerId="ADAL" clId="{33298E80-0194-4462-A341-638093FB6607}" dt="2020-02-20T17:21:04.317" v="5" actId="47"/>
        <pc:sldMkLst>
          <pc:docMk/>
          <pc:sldMk cId="3651511946" sldId="367"/>
        </pc:sldMkLst>
      </pc:sldChg>
      <pc:sldChg chg="del">
        <pc:chgData name="Mia Israel" userId="29de551f-7549-45d1-966e-7b279ceb12c1" providerId="ADAL" clId="{33298E80-0194-4462-A341-638093FB6607}" dt="2020-02-20T17:21:04.824" v="6" actId="47"/>
        <pc:sldMkLst>
          <pc:docMk/>
          <pc:sldMk cId="1895922637" sldId="368"/>
        </pc:sldMkLst>
      </pc:sldChg>
      <pc:sldChg chg="del">
        <pc:chgData name="Mia Israel" userId="29de551f-7549-45d1-966e-7b279ceb12c1" providerId="ADAL" clId="{33298E80-0194-4462-A341-638093FB6607}" dt="2020-02-20T17:21:05.300" v="7" actId="47"/>
        <pc:sldMkLst>
          <pc:docMk/>
          <pc:sldMk cId="3794146695" sldId="369"/>
        </pc:sldMkLst>
      </pc:sldChg>
      <pc:sldChg chg="add del">
        <pc:chgData name="Mia Israel" userId="29de551f-7549-45d1-966e-7b279ceb12c1" providerId="ADAL" clId="{33298E80-0194-4462-A341-638093FB6607}" dt="2020-02-20T17:21:08.994" v="9" actId="47"/>
        <pc:sldMkLst>
          <pc:docMk/>
          <pc:sldMk cId="1637247443" sldId="370"/>
        </pc:sldMkLst>
      </pc:sldChg>
      <pc:sldChg chg="del">
        <pc:chgData name="Mia Israel" userId="29de551f-7549-45d1-966e-7b279ceb12c1" providerId="ADAL" clId="{33298E80-0194-4462-A341-638093FB6607}" dt="2020-02-20T17:21:15.965" v="13" actId="47"/>
        <pc:sldMkLst>
          <pc:docMk/>
          <pc:sldMk cId="2837745359" sldId="377"/>
        </pc:sldMkLst>
      </pc:sldChg>
      <pc:sldChg chg="del">
        <pc:chgData name="Mia Israel" userId="29de551f-7549-45d1-966e-7b279ceb12c1" providerId="ADAL" clId="{33298E80-0194-4462-A341-638093FB6607}" dt="2020-02-20T17:21:12.286" v="10" actId="47"/>
        <pc:sldMkLst>
          <pc:docMk/>
          <pc:sldMk cId="521831801" sldId="378"/>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96A1B05-E3B9-454C-B6BF-F707EC9658D7}" type="doc">
      <dgm:prSet loTypeId="urn:microsoft.com/office/officeart/2005/8/layout/orgChart1" loCatId="hierarchy" qsTypeId="urn:microsoft.com/office/officeart/2005/8/quickstyle/simple1" qsCatId="simple" csTypeId="urn:microsoft.com/office/officeart/2005/8/colors/colorful5" csCatId="colorful" phldr="1"/>
      <dgm:spPr/>
      <dgm:t>
        <a:bodyPr/>
        <a:lstStyle/>
        <a:p>
          <a:endParaRPr lang="en-US"/>
        </a:p>
      </dgm:t>
    </dgm:pt>
    <dgm:pt modelId="{C36A272A-3FD5-48A5-A89D-502B27161017}">
      <dgm:prSet phldrT="[Text]" custT="1"/>
      <dgm:spPr/>
      <dgm:t>
        <a:bodyPr/>
        <a:lstStyle/>
        <a:p>
          <a:r>
            <a:rPr lang="en-US" sz="800" b="1" dirty="0"/>
            <a:t>Environmental Health</a:t>
          </a:r>
        </a:p>
        <a:p>
          <a:r>
            <a:rPr lang="en-US" sz="800" b="1" dirty="0"/>
            <a:t>CSTE Staff: Alesha Thompson</a:t>
          </a:r>
        </a:p>
      </dgm:t>
    </dgm:pt>
    <dgm:pt modelId="{4A9BA553-7349-4468-8218-AC64DE1D60E8}" type="parTrans" cxnId="{06E5AA1A-3D46-4081-BCAC-7AFB25B26691}">
      <dgm:prSet/>
      <dgm:spPr/>
      <dgm:t>
        <a:bodyPr/>
        <a:lstStyle/>
        <a:p>
          <a:endParaRPr lang="en-US"/>
        </a:p>
      </dgm:t>
    </dgm:pt>
    <dgm:pt modelId="{14EB0102-96B7-44EE-A3E2-850B67AEF879}" type="sibTrans" cxnId="{06E5AA1A-3D46-4081-BCAC-7AFB25B26691}">
      <dgm:prSet/>
      <dgm:spPr/>
      <dgm:t>
        <a:bodyPr/>
        <a:lstStyle/>
        <a:p>
          <a:endParaRPr lang="en-US"/>
        </a:p>
      </dgm:t>
    </dgm:pt>
    <dgm:pt modelId="{D898872F-3603-4085-ADC8-13EA0314D290}">
      <dgm:prSet phldrT="[Text]" custT="1"/>
      <dgm:spPr/>
      <dgm:t>
        <a:bodyPr/>
        <a:lstStyle/>
        <a:p>
          <a:r>
            <a:rPr lang="en-US" sz="800" b="1" dirty="0"/>
            <a:t>Occupational Health</a:t>
          </a:r>
        </a:p>
        <a:p>
          <a:r>
            <a:rPr lang="en-US" sz="800" b="1" dirty="0"/>
            <a:t>CSTE Staff: Song Xue</a:t>
          </a:r>
        </a:p>
      </dgm:t>
    </dgm:pt>
    <dgm:pt modelId="{9FFA701D-FCE0-446B-88CE-40417BAB2E18}" type="parTrans" cxnId="{1AE2614E-D8FC-44EF-9EFC-445BA85A23AF}">
      <dgm:prSet/>
      <dgm:spPr/>
      <dgm:t>
        <a:bodyPr/>
        <a:lstStyle/>
        <a:p>
          <a:endParaRPr lang="en-US"/>
        </a:p>
      </dgm:t>
    </dgm:pt>
    <dgm:pt modelId="{B6802E1D-B74A-46AE-9512-8639D6330AE3}" type="sibTrans" cxnId="{1AE2614E-D8FC-44EF-9EFC-445BA85A23AF}">
      <dgm:prSet/>
      <dgm:spPr/>
      <dgm:t>
        <a:bodyPr/>
        <a:lstStyle/>
        <a:p>
          <a:endParaRPr lang="en-US"/>
        </a:p>
      </dgm:t>
    </dgm:pt>
    <dgm:pt modelId="{0D137AFA-8C32-4BF4-A50F-ADDE4B59A967}">
      <dgm:prSet phldrT="[Text]" custT="1"/>
      <dgm:spPr/>
      <dgm:t>
        <a:bodyPr/>
        <a:lstStyle/>
        <a:p>
          <a:r>
            <a:rPr lang="en-US" sz="800" b="1" dirty="0"/>
            <a:t>Injury</a:t>
          </a:r>
        </a:p>
        <a:p>
          <a:r>
            <a:rPr lang="en-US" sz="800" b="1" dirty="0"/>
            <a:t>CSTE Staff: Danielle Boyd, Mia Israel, Cailyn Lingwall</a:t>
          </a:r>
        </a:p>
      </dgm:t>
    </dgm:pt>
    <dgm:pt modelId="{94BB1323-62EF-4F7E-BD98-09C32C9E02C1}" type="parTrans" cxnId="{EBABD947-8FA5-4171-A97D-374ECEECB8AE}">
      <dgm:prSet/>
      <dgm:spPr/>
      <dgm:t>
        <a:bodyPr/>
        <a:lstStyle/>
        <a:p>
          <a:endParaRPr lang="en-US"/>
        </a:p>
      </dgm:t>
    </dgm:pt>
    <dgm:pt modelId="{A5595484-5C9B-418F-A904-BCDDCD82E091}" type="sibTrans" cxnId="{EBABD947-8FA5-4171-A97D-374ECEECB8AE}">
      <dgm:prSet/>
      <dgm:spPr/>
      <dgm:t>
        <a:bodyPr/>
        <a:lstStyle/>
        <a:p>
          <a:endParaRPr lang="en-US"/>
        </a:p>
      </dgm:t>
    </dgm:pt>
    <dgm:pt modelId="{F8BB231A-F756-440C-80F9-A9811B5E4722}">
      <dgm:prSet custT="1"/>
      <dgm:spPr/>
      <dgm:t>
        <a:bodyPr/>
        <a:lstStyle/>
        <a:p>
          <a:r>
            <a:rPr lang="en-US" sz="800" b="1" dirty="0"/>
            <a:t>Injury Surveillance Workgroup</a:t>
          </a:r>
        </a:p>
        <a:p>
          <a:r>
            <a:rPr lang="en-US" sz="800" b="1" i="1" dirty="0"/>
            <a:t>(Monthly calls)</a:t>
          </a:r>
        </a:p>
      </dgm:t>
    </dgm:pt>
    <dgm:pt modelId="{A7891973-D486-4FC6-92D2-08C77F297C91}" type="parTrans" cxnId="{BFDAEDF2-5F10-4D70-8FDF-CF4B84FCE4B9}">
      <dgm:prSet/>
      <dgm:spPr/>
      <dgm:t>
        <a:bodyPr/>
        <a:lstStyle/>
        <a:p>
          <a:endParaRPr lang="en-US"/>
        </a:p>
      </dgm:t>
    </dgm:pt>
    <dgm:pt modelId="{5F7615AF-4316-46EE-ABE2-4976ECDB471B}" type="sibTrans" cxnId="{BFDAEDF2-5F10-4D70-8FDF-CF4B84FCE4B9}">
      <dgm:prSet/>
      <dgm:spPr/>
      <dgm:t>
        <a:bodyPr/>
        <a:lstStyle/>
        <a:p>
          <a:endParaRPr lang="en-US"/>
        </a:p>
      </dgm:t>
    </dgm:pt>
    <dgm:pt modelId="{C3DDC6CA-1097-45B3-9CE9-FCA28B607F09}">
      <dgm:prSet custT="1"/>
      <dgm:spPr/>
      <dgm:t>
        <a:bodyPr/>
        <a:lstStyle/>
        <a:p>
          <a:r>
            <a:rPr lang="en-US" sz="800" b="1" i="0" dirty="0"/>
            <a:t>Special Emphasis Reports Subgroup</a:t>
          </a:r>
        </a:p>
      </dgm:t>
    </dgm:pt>
    <dgm:pt modelId="{A3446E41-F683-4E33-A79B-208B89C6A4E8}" type="parTrans" cxnId="{EB0C75EF-7E7F-428F-89A5-4D3CB38CF87E}">
      <dgm:prSet/>
      <dgm:spPr/>
      <dgm:t>
        <a:bodyPr/>
        <a:lstStyle/>
        <a:p>
          <a:endParaRPr lang="en-US"/>
        </a:p>
      </dgm:t>
    </dgm:pt>
    <dgm:pt modelId="{0CDA148C-1642-4D16-B3AE-0E5B55F69D3F}" type="sibTrans" cxnId="{EB0C75EF-7E7F-428F-89A5-4D3CB38CF87E}">
      <dgm:prSet/>
      <dgm:spPr/>
      <dgm:t>
        <a:bodyPr/>
        <a:lstStyle/>
        <a:p>
          <a:endParaRPr lang="en-US"/>
        </a:p>
      </dgm:t>
    </dgm:pt>
    <dgm:pt modelId="{943DB1E3-5EE4-46A6-8022-F47511BC354D}">
      <dgm:prSet custT="1"/>
      <dgm:spPr/>
      <dgm:t>
        <a:bodyPr/>
        <a:lstStyle/>
        <a:p>
          <a:r>
            <a:rPr lang="en-US" sz="800" b="1" i="0" dirty="0"/>
            <a:t>Syndromic Surveillance Subgroup</a:t>
          </a:r>
        </a:p>
      </dgm:t>
    </dgm:pt>
    <dgm:pt modelId="{79D12B76-226A-4D80-AEA7-AF3B1560EFAC}" type="parTrans" cxnId="{4B045A04-5671-4841-9D26-F4808F3468CA}">
      <dgm:prSet/>
      <dgm:spPr/>
      <dgm:t>
        <a:bodyPr/>
        <a:lstStyle/>
        <a:p>
          <a:endParaRPr lang="en-US"/>
        </a:p>
      </dgm:t>
    </dgm:pt>
    <dgm:pt modelId="{E53566AC-BCCE-4A58-87EE-ACB929D84AB4}" type="sibTrans" cxnId="{4B045A04-5671-4841-9D26-F4808F3468CA}">
      <dgm:prSet/>
      <dgm:spPr/>
      <dgm:t>
        <a:bodyPr/>
        <a:lstStyle/>
        <a:p>
          <a:endParaRPr lang="en-US"/>
        </a:p>
      </dgm:t>
    </dgm:pt>
    <dgm:pt modelId="{4A2A2ECF-B2FA-43DD-A03D-0547757CBDEA}">
      <dgm:prSet custT="1"/>
      <dgm:spPr/>
      <dgm:t>
        <a:bodyPr/>
        <a:lstStyle/>
        <a:p>
          <a:r>
            <a:rPr lang="en-US" sz="800" b="1" i="0" dirty="0"/>
            <a:t>TBI</a:t>
          </a:r>
        </a:p>
      </dgm:t>
    </dgm:pt>
    <dgm:pt modelId="{CA3DED1E-4E9C-4AB8-8C0C-84402C34B939}" type="parTrans" cxnId="{84A9D915-0B75-49A2-B638-136407955AB0}">
      <dgm:prSet/>
      <dgm:spPr/>
      <dgm:t>
        <a:bodyPr/>
        <a:lstStyle/>
        <a:p>
          <a:endParaRPr lang="en-US"/>
        </a:p>
      </dgm:t>
    </dgm:pt>
    <dgm:pt modelId="{71EF6986-24E2-48D7-9F9C-966D0FBD7B96}" type="sibTrans" cxnId="{84A9D915-0B75-49A2-B638-136407955AB0}">
      <dgm:prSet/>
      <dgm:spPr/>
      <dgm:t>
        <a:bodyPr/>
        <a:lstStyle/>
        <a:p>
          <a:endParaRPr lang="en-US"/>
        </a:p>
      </dgm:t>
    </dgm:pt>
    <dgm:pt modelId="{3BFFC942-95AD-479E-B5E4-51977FCF6FCD}">
      <dgm:prSet custT="1"/>
      <dgm:spPr/>
      <dgm:t>
        <a:bodyPr/>
        <a:lstStyle/>
        <a:p>
          <a:r>
            <a:rPr lang="en-US" sz="800" b="1" i="0" dirty="0"/>
            <a:t>Suicide</a:t>
          </a:r>
        </a:p>
      </dgm:t>
    </dgm:pt>
    <dgm:pt modelId="{3F13B276-BCB0-4A17-B0C8-226CBF4A7045}" type="parTrans" cxnId="{126416AB-E713-4504-8EC6-EBB5138EB9ED}">
      <dgm:prSet/>
      <dgm:spPr/>
      <dgm:t>
        <a:bodyPr/>
        <a:lstStyle/>
        <a:p>
          <a:endParaRPr lang="en-US"/>
        </a:p>
      </dgm:t>
    </dgm:pt>
    <dgm:pt modelId="{BE2D2300-38BD-4165-BF2C-583F4EB39EF6}" type="sibTrans" cxnId="{126416AB-E713-4504-8EC6-EBB5138EB9ED}">
      <dgm:prSet/>
      <dgm:spPr/>
      <dgm:t>
        <a:bodyPr/>
        <a:lstStyle/>
        <a:p>
          <a:endParaRPr lang="en-US"/>
        </a:p>
      </dgm:t>
    </dgm:pt>
    <dgm:pt modelId="{CF1E79EE-35AE-4347-9FED-F37172B79911}">
      <dgm:prSet custT="1"/>
      <dgm:spPr/>
      <dgm:t>
        <a:bodyPr/>
        <a:lstStyle/>
        <a:p>
          <a:r>
            <a:rPr lang="en-US" sz="800" b="1" i="0" dirty="0"/>
            <a:t>MVT</a:t>
          </a:r>
        </a:p>
      </dgm:t>
    </dgm:pt>
    <dgm:pt modelId="{0EEC3C09-720F-4E3C-A364-C5BE1FDA21BF}" type="parTrans" cxnId="{E0C2790F-7751-4DB1-81BD-BAC73A046E42}">
      <dgm:prSet/>
      <dgm:spPr/>
      <dgm:t>
        <a:bodyPr/>
        <a:lstStyle/>
        <a:p>
          <a:endParaRPr lang="en-US"/>
        </a:p>
      </dgm:t>
    </dgm:pt>
    <dgm:pt modelId="{B978CE2B-4DDC-4F82-841B-20CDB18CA606}" type="sibTrans" cxnId="{E0C2790F-7751-4DB1-81BD-BAC73A046E42}">
      <dgm:prSet/>
      <dgm:spPr/>
      <dgm:t>
        <a:bodyPr/>
        <a:lstStyle/>
        <a:p>
          <a:endParaRPr lang="en-US"/>
        </a:p>
      </dgm:t>
    </dgm:pt>
    <dgm:pt modelId="{8B24A661-53A9-4270-9193-064399B86E97}">
      <dgm:prSet custT="1"/>
      <dgm:spPr/>
      <dgm:t>
        <a:bodyPr/>
        <a:lstStyle/>
        <a:p>
          <a:r>
            <a:rPr lang="en-US" sz="800" b="1" i="0" dirty="0"/>
            <a:t>ACEs</a:t>
          </a:r>
        </a:p>
      </dgm:t>
    </dgm:pt>
    <dgm:pt modelId="{DBB5C4B2-E064-48EF-A730-795C3327796A}" type="parTrans" cxnId="{351A4446-E9DB-4F69-9C68-BED6971CE35A}">
      <dgm:prSet/>
      <dgm:spPr/>
      <dgm:t>
        <a:bodyPr/>
        <a:lstStyle/>
        <a:p>
          <a:endParaRPr lang="en-US"/>
        </a:p>
      </dgm:t>
    </dgm:pt>
    <dgm:pt modelId="{2691C2AD-478F-4EB2-BB08-8E3DAA36830D}" type="sibTrans" cxnId="{351A4446-E9DB-4F69-9C68-BED6971CE35A}">
      <dgm:prSet/>
      <dgm:spPr/>
      <dgm:t>
        <a:bodyPr/>
        <a:lstStyle/>
        <a:p>
          <a:endParaRPr lang="en-US"/>
        </a:p>
      </dgm:t>
    </dgm:pt>
    <dgm:pt modelId="{023EA013-059B-40D6-AA66-C51DE8FA0058}">
      <dgm:prSet custT="1"/>
      <dgm:spPr/>
      <dgm:t>
        <a:bodyPr/>
        <a:lstStyle/>
        <a:p>
          <a:r>
            <a:rPr lang="en-US" sz="800" b="1" i="0" dirty="0"/>
            <a:t>OD2A Workgroups  </a:t>
          </a:r>
          <a:r>
            <a:rPr lang="en-US" sz="800" b="1" i="1" dirty="0"/>
            <a:t>(TBD)</a:t>
          </a:r>
        </a:p>
      </dgm:t>
    </dgm:pt>
    <dgm:pt modelId="{1C38C366-318C-41D0-810A-C1CEBE0E305C}" type="parTrans" cxnId="{C9540471-CFF4-4BC1-BCB2-725FE20A4C01}">
      <dgm:prSet/>
      <dgm:spPr/>
      <dgm:t>
        <a:bodyPr/>
        <a:lstStyle/>
        <a:p>
          <a:endParaRPr lang="en-US"/>
        </a:p>
      </dgm:t>
    </dgm:pt>
    <dgm:pt modelId="{3A499379-8399-4E95-8E0A-E76E8F1FC651}" type="sibTrans" cxnId="{C9540471-CFF4-4BC1-BCB2-725FE20A4C01}">
      <dgm:prSet/>
      <dgm:spPr/>
      <dgm:t>
        <a:bodyPr/>
        <a:lstStyle/>
        <a:p>
          <a:endParaRPr lang="en-US"/>
        </a:p>
      </dgm:t>
    </dgm:pt>
    <dgm:pt modelId="{A3CB6C76-D11C-4B13-9E5D-02E77C8FC66C}">
      <dgm:prSet custT="1"/>
      <dgm:spPr/>
      <dgm:t>
        <a:bodyPr/>
        <a:lstStyle/>
        <a:p>
          <a:r>
            <a:rPr lang="en-US" sz="800" b="1" i="0" dirty="0"/>
            <a:t>Suicide/Int Self Harm</a:t>
          </a:r>
        </a:p>
      </dgm:t>
    </dgm:pt>
    <dgm:pt modelId="{83E68F0A-7F45-4524-9C70-8548936A106C}" type="parTrans" cxnId="{318EE396-2A54-40A5-BCCA-FEB4CE90BBBB}">
      <dgm:prSet/>
      <dgm:spPr/>
      <dgm:t>
        <a:bodyPr/>
        <a:lstStyle/>
        <a:p>
          <a:endParaRPr lang="en-US"/>
        </a:p>
      </dgm:t>
    </dgm:pt>
    <dgm:pt modelId="{D5FD885F-81CB-4B8E-9362-CBAAD2B92C05}" type="sibTrans" cxnId="{318EE396-2A54-40A5-BCCA-FEB4CE90BBBB}">
      <dgm:prSet/>
      <dgm:spPr/>
      <dgm:t>
        <a:bodyPr/>
        <a:lstStyle/>
        <a:p>
          <a:endParaRPr lang="en-US"/>
        </a:p>
      </dgm:t>
    </dgm:pt>
    <dgm:pt modelId="{FE4BFE2D-6576-41EC-BE59-7265DA0E5515}">
      <dgm:prSet custT="1"/>
      <dgm:spPr/>
      <dgm:t>
        <a:bodyPr/>
        <a:lstStyle/>
        <a:p>
          <a:r>
            <a:rPr lang="en-US" sz="800" b="1" i="0" dirty="0"/>
            <a:t>Sexual violence/assault</a:t>
          </a:r>
        </a:p>
      </dgm:t>
    </dgm:pt>
    <dgm:pt modelId="{E3E83195-A8F8-47AC-92FC-DC786C808CD1}" type="parTrans" cxnId="{9A654B1C-70C6-4191-BA89-89DB0EC1E473}">
      <dgm:prSet/>
      <dgm:spPr/>
      <dgm:t>
        <a:bodyPr/>
        <a:lstStyle/>
        <a:p>
          <a:endParaRPr lang="en-US"/>
        </a:p>
      </dgm:t>
    </dgm:pt>
    <dgm:pt modelId="{D023427E-4667-4B9D-AC5F-FB1DB80D8C63}" type="sibTrans" cxnId="{9A654B1C-70C6-4191-BA89-89DB0EC1E473}">
      <dgm:prSet/>
      <dgm:spPr/>
      <dgm:t>
        <a:bodyPr/>
        <a:lstStyle/>
        <a:p>
          <a:endParaRPr lang="en-US"/>
        </a:p>
      </dgm:t>
    </dgm:pt>
    <dgm:pt modelId="{366F15CD-148F-4B96-91D5-B3CEC555D9D7}">
      <dgm:prSet custT="1"/>
      <dgm:spPr/>
      <dgm:t>
        <a:bodyPr/>
        <a:lstStyle/>
        <a:p>
          <a:r>
            <a:rPr lang="en-US" sz="800" b="1" i="0" dirty="0"/>
            <a:t>E-scooter injury</a:t>
          </a:r>
        </a:p>
      </dgm:t>
    </dgm:pt>
    <dgm:pt modelId="{D849721D-B551-45ED-9AED-E6F8DE76CDC5}" type="parTrans" cxnId="{E07F76E3-0418-4AEA-BBA0-EEF7C7FD27DF}">
      <dgm:prSet/>
      <dgm:spPr/>
      <dgm:t>
        <a:bodyPr/>
        <a:lstStyle/>
        <a:p>
          <a:endParaRPr lang="en-US"/>
        </a:p>
      </dgm:t>
    </dgm:pt>
    <dgm:pt modelId="{D15ECA94-CAF3-40CB-934D-4AC802735417}" type="sibTrans" cxnId="{E07F76E3-0418-4AEA-BBA0-EEF7C7FD27DF}">
      <dgm:prSet/>
      <dgm:spPr/>
      <dgm:t>
        <a:bodyPr/>
        <a:lstStyle/>
        <a:p>
          <a:endParaRPr lang="en-US"/>
        </a:p>
      </dgm:t>
    </dgm:pt>
    <dgm:pt modelId="{CE18E0F9-EF92-4DF7-97E5-40478A3B26E8}">
      <dgm:prSet custT="1"/>
      <dgm:spPr/>
      <dgm:t>
        <a:bodyPr/>
        <a:lstStyle/>
        <a:p>
          <a:r>
            <a:rPr lang="en-US" sz="800" b="1" i="0" dirty="0"/>
            <a:t>EVALI</a:t>
          </a:r>
        </a:p>
      </dgm:t>
    </dgm:pt>
    <dgm:pt modelId="{A7B63B65-8D7E-4F0B-929F-3595394283BB}" type="parTrans" cxnId="{FB5A33A4-0020-4F4D-8F05-D9A3586A1157}">
      <dgm:prSet/>
      <dgm:spPr/>
      <dgm:t>
        <a:bodyPr/>
        <a:lstStyle/>
        <a:p>
          <a:endParaRPr lang="en-US"/>
        </a:p>
      </dgm:t>
    </dgm:pt>
    <dgm:pt modelId="{7C795C1A-EDD8-4A4B-ACB7-EE675BFA0268}" type="sibTrans" cxnId="{FB5A33A4-0020-4F4D-8F05-D9A3586A1157}">
      <dgm:prSet/>
      <dgm:spPr/>
      <dgm:t>
        <a:bodyPr/>
        <a:lstStyle/>
        <a:p>
          <a:endParaRPr lang="en-US"/>
        </a:p>
      </dgm:t>
    </dgm:pt>
    <dgm:pt modelId="{7595F5A2-8A06-4F45-B4B9-5E4DC1FA2E7A}" type="pres">
      <dgm:prSet presAssocID="{696A1B05-E3B9-454C-B6BF-F707EC9658D7}" presName="hierChild1" presStyleCnt="0">
        <dgm:presLayoutVars>
          <dgm:orgChart val="1"/>
          <dgm:chPref val="1"/>
          <dgm:dir/>
          <dgm:animOne val="branch"/>
          <dgm:animLvl val="lvl"/>
          <dgm:resizeHandles/>
        </dgm:presLayoutVars>
      </dgm:prSet>
      <dgm:spPr/>
    </dgm:pt>
    <dgm:pt modelId="{D92C944D-9A19-4252-A1EB-F2E8E94609FC}" type="pres">
      <dgm:prSet presAssocID="{0D137AFA-8C32-4BF4-A50F-ADDE4B59A967}" presName="hierRoot1" presStyleCnt="0">
        <dgm:presLayoutVars>
          <dgm:hierBranch val="init"/>
        </dgm:presLayoutVars>
      </dgm:prSet>
      <dgm:spPr/>
    </dgm:pt>
    <dgm:pt modelId="{F94D0B1E-2323-480E-AB70-B53D76EEF367}" type="pres">
      <dgm:prSet presAssocID="{0D137AFA-8C32-4BF4-A50F-ADDE4B59A967}" presName="rootComposite1" presStyleCnt="0"/>
      <dgm:spPr/>
    </dgm:pt>
    <dgm:pt modelId="{90C64330-EF44-4B7F-A33C-E64B203520B3}" type="pres">
      <dgm:prSet presAssocID="{0D137AFA-8C32-4BF4-A50F-ADDE4B59A967}" presName="rootText1" presStyleLbl="node0" presStyleIdx="0" presStyleCnt="3">
        <dgm:presLayoutVars>
          <dgm:chPref val="3"/>
        </dgm:presLayoutVars>
      </dgm:prSet>
      <dgm:spPr/>
    </dgm:pt>
    <dgm:pt modelId="{5EF11C46-DF50-4004-9AC3-D8183E072491}" type="pres">
      <dgm:prSet presAssocID="{0D137AFA-8C32-4BF4-A50F-ADDE4B59A967}" presName="rootConnector1" presStyleLbl="node1" presStyleIdx="0" presStyleCnt="0"/>
      <dgm:spPr/>
    </dgm:pt>
    <dgm:pt modelId="{5BE2A197-560A-4814-AE6D-8C8D07B34EC3}" type="pres">
      <dgm:prSet presAssocID="{0D137AFA-8C32-4BF4-A50F-ADDE4B59A967}" presName="hierChild2" presStyleCnt="0"/>
      <dgm:spPr/>
    </dgm:pt>
    <dgm:pt modelId="{A214C8C0-DA9B-427F-AE29-19440C2E674F}" type="pres">
      <dgm:prSet presAssocID="{1C38C366-318C-41D0-810A-C1CEBE0E305C}" presName="Name37" presStyleLbl="parChTrans1D2" presStyleIdx="0" presStyleCnt="2"/>
      <dgm:spPr/>
    </dgm:pt>
    <dgm:pt modelId="{AD1D087B-5DF2-42BC-AAED-4EEE03D688B3}" type="pres">
      <dgm:prSet presAssocID="{023EA013-059B-40D6-AA66-C51DE8FA0058}" presName="hierRoot2" presStyleCnt="0">
        <dgm:presLayoutVars>
          <dgm:hierBranch val="init"/>
        </dgm:presLayoutVars>
      </dgm:prSet>
      <dgm:spPr/>
    </dgm:pt>
    <dgm:pt modelId="{45663B79-4C12-410D-839F-B59493C7F114}" type="pres">
      <dgm:prSet presAssocID="{023EA013-059B-40D6-AA66-C51DE8FA0058}" presName="rootComposite" presStyleCnt="0"/>
      <dgm:spPr/>
    </dgm:pt>
    <dgm:pt modelId="{F32F995E-FD1E-481B-BD57-332A7F32485E}" type="pres">
      <dgm:prSet presAssocID="{023EA013-059B-40D6-AA66-C51DE8FA0058}" presName="rootText" presStyleLbl="node2" presStyleIdx="0" presStyleCnt="2">
        <dgm:presLayoutVars>
          <dgm:chPref val="3"/>
        </dgm:presLayoutVars>
      </dgm:prSet>
      <dgm:spPr/>
    </dgm:pt>
    <dgm:pt modelId="{75862CAA-DADA-412B-A44E-7DB93B86676B}" type="pres">
      <dgm:prSet presAssocID="{023EA013-059B-40D6-AA66-C51DE8FA0058}" presName="rootConnector" presStyleLbl="node2" presStyleIdx="0" presStyleCnt="2"/>
      <dgm:spPr/>
    </dgm:pt>
    <dgm:pt modelId="{AF293BA3-AAEE-4886-8493-08624723FEF1}" type="pres">
      <dgm:prSet presAssocID="{023EA013-059B-40D6-AA66-C51DE8FA0058}" presName="hierChild4" presStyleCnt="0"/>
      <dgm:spPr/>
    </dgm:pt>
    <dgm:pt modelId="{A194976E-31FD-4319-AA83-ECB32CF97003}" type="pres">
      <dgm:prSet presAssocID="{023EA013-059B-40D6-AA66-C51DE8FA0058}" presName="hierChild5" presStyleCnt="0"/>
      <dgm:spPr/>
    </dgm:pt>
    <dgm:pt modelId="{1632D31F-7C36-45A5-A902-CDFB77FE4EB3}" type="pres">
      <dgm:prSet presAssocID="{A7891973-D486-4FC6-92D2-08C77F297C91}" presName="Name37" presStyleLbl="parChTrans1D2" presStyleIdx="1" presStyleCnt="2"/>
      <dgm:spPr/>
    </dgm:pt>
    <dgm:pt modelId="{0CCB7D18-2A7B-4CB5-B9FC-864001E1C8D2}" type="pres">
      <dgm:prSet presAssocID="{F8BB231A-F756-440C-80F9-A9811B5E4722}" presName="hierRoot2" presStyleCnt="0">
        <dgm:presLayoutVars>
          <dgm:hierBranch val="init"/>
        </dgm:presLayoutVars>
      </dgm:prSet>
      <dgm:spPr/>
    </dgm:pt>
    <dgm:pt modelId="{1764F08F-1CFE-471F-9EAD-83CE0D7111B9}" type="pres">
      <dgm:prSet presAssocID="{F8BB231A-F756-440C-80F9-A9811B5E4722}" presName="rootComposite" presStyleCnt="0"/>
      <dgm:spPr/>
    </dgm:pt>
    <dgm:pt modelId="{0A419DEA-FD5D-4777-BA4B-08FD6ACCC698}" type="pres">
      <dgm:prSet presAssocID="{F8BB231A-F756-440C-80F9-A9811B5E4722}" presName="rootText" presStyleLbl="node2" presStyleIdx="1" presStyleCnt="2">
        <dgm:presLayoutVars>
          <dgm:chPref val="3"/>
        </dgm:presLayoutVars>
      </dgm:prSet>
      <dgm:spPr/>
    </dgm:pt>
    <dgm:pt modelId="{78050AE7-0641-47B6-948E-A3C66E77B1AF}" type="pres">
      <dgm:prSet presAssocID="{F8BB231A-F756-440C-80F9-A9811B5E4722}" presName="rootConnector" presStyleLbl="node2" presStyleIdx="1" presStyleCnt="2"/>
      <dgm:spPr/>
    </dgm:pt>
    <dgm:pt modelId="{5F2599D3-3CC1-4A51-8A9C-F5A99454264F}" type="pres">
      <dgm:prSet presAssocID="{F8BB231A-F756-440C-80F9-A9811B5E4722}" presName="hierChild4" presStyleCnt="0"/>
      <dgm:spPr/>
    </dgm:pt>
    <dgm:pt modelId="{22B733AE-C666-488D-8FCB-814254D0E2B9}" type="pres">
      <dgm:prSet presAssocID="{A3446E41-F683-4E33-A79B-208B89C6A4E8}" presName="Name37" presStyleLbl="parChTrans1D3" presStyleIdx="0" presStyleCnt="2"/>
      <dgm:spPr/>
    </dgm:pt>
    <dgm:pt modelId="{2257A12F-CC94-4BC2-99A9-5B3A2BD43A59}" type="pres">
      <dgm:prSet presAssocID="{C3DDC6CA-1097-45B3-9CE9-FCA28B607F09}" presName="hierRoot2" presStyleCnt="0">
        <dgm:presLayoutVars>
          <dgm:hierBranch val="init"/>
        </dgm:presLayoutVars>
      </dgm:prSet>
      <dgm:spPr/>
    </dgm:pt>
    <dgm:pt modelId="{87C8C8E2-0318-41ED-BFE5-BEB5701D74F7}" type="pres">
      <dgm:prSet presAssocID="{C3DDC6CA-1097-45B3-9CE9-FCA28B607F09}" presName="rootComposite" presStyleCnt="0"/>
      <dgm:spPr/>
    </dgm:pt>
    <dgm:pt modelId="{CA1AED29-582C-4635-AAEC-9ED50376376D}" type="pres">
      <dgm:prSet presAssocID="{C3DDC6CA-1097-45B3-9CE9-FCA28B607F09}" presName="rootText" presStyleLbl="node3" presStyleIdx="0" presStyleCnt="2">
        <dgm:presLayoutVars>
          <dgm:chPref val="3"/>
        </dgm:presLayoutVars>
      </dgm:prSet>
      <dgm:spPr/>
    </dgm:pt>
    <dgm:pt modelId="{3A9A5726-D9A9-4781-9B7C-FE77A5B07059}" type="pres">
      <dgm:prSet presAssocID="{C3DDC6CA-1097-45B3-9CE9-FCA28B607F09}" presName="rootConnector" presStyleLbl="node3" presStyleIdx="0" presStyleCnt="2"/>
      <dgm:spPr/>
    </dgm:pt>
    <dgm:pt modelId="{CEA8EDEF-31C4-4208-B353-EA109248626C}" type="pres">
      <dgm:prSet presAssocID="{C3DDC6CA-1097-45B3-9CE9-FCA28B607F09}" presName="hierChild4" presStyleCnt="0"/>
      <dgm:spPr/>
    </dgm:pt>
    <dgm:pt modelId="{FD563B70-0503-4DC8-B691-59992E751E3A}" type="pres">
      <dgm:prSet presAssocID="{CA3DED1E-4E9C-4AB8-8C0C-84402C34B939}" presName="Name37" presStyleLbl="parChTrans1D4" presStyleIdx="0" presStyleCnt="8"/>
      <dgm:spPr/>
    </dgm:pt>
    <dgm:pt modelId="{19FD40F1-E475-44E5-A44F-E288B3BC448A}" type="pres">
      <dgm:prSet presAssocID="{4A2A2ECF-B2FA-43DD-A03D-0547757CBDEA}" presName="hierRoot2" presStyleCnt="0">
        <dgm:presLayoutVars>
          <dgm:hierBranch val="init"/>
        </dgm:presLayoutVars>
      </dgm:prSet>
      <dgm:spPr/>
    </dgm:pt>
    <dgm:pt modelId="{35565486-0887-4A40-918E-95317A25A57A}" type="pres">
      <dgm:prSet presAssocID="{4A2A2ECF-B2FA-43DD-A03D-0547757CBDEA}" presName="rootComposite" presStyleCnt="0"/>
      <dgm:spPr/>
    </dgm:pt>
    <dgm:pt modelId="{27598778-6546-4114-B434-1A0F140B66A9}" type="pres">
      <dgm:prSet presAssocID="{4A2A2ECF-B2FA-43DD-A03D-0547757CBDEA}" presName="rootText" presStyleLbl="node4" presStyleIdx="0" presStyleCnt="8">
        <dgm:presLayoutVars>
          <dgm:chPref val="3"/>
        </dgm:presLayoutVars>
      </dgm:prSet>
      <dgm:spPr/>
    </dgm:pt>
    <dgm:pt modelId="{97D6BA0D-391F-449D-9F87-153BFB7A93A0}" type="pres">
      <dgm:prSet presAssocID="{4A2A2ECF-B2FA-43DD-A03D-0547757CBDEA}" presName="rootConnector" presStyleLbl="node4" presStyleIdx="0" presStyleCnt="8"/>
      <dgm:spPr/>
    </dgm:pt>
    <dgm:pt modelId="{69A39CEA-1355-41FC-875E-6C969DAC1C87}" type="pres">
      <dgm:prSet presAssocID="{4A2A2ECF-B2FA-43DD-A03D-0547757CBDEA}" presName="hierChild4" presStyleCnt="0"/>
      <dgm:spPr/>
    </dgm:pt>
    <dgm:pt modelId="{F6E7C945-B19F-4406-A1DF-81220465D5AD}" type="pres">
      <dgm:prSet presAssocID="{4A2A2ECF-B2FA-43DD-A03D-0547757CBDEA}" presName="hierChild5" presStyleCnt="0"/>
      <dgm:spPr/>
    </dgm:pt>
    <dgm:pt modelId="{AD31BADD-523D-445F-A3AA-0A96799C4B29}" type="pres">
      <dgm:prSet presAssocID="{3F13B276-BCB0-4A17-B0C8-226CBF4A7045}" presName="Name37" presStyleLbl="parChTrans1D4" presStyleIdx="1" presStyleCnt="8"/>
      <dgm:spPr/>
    </dgm:pt>
    <dgm:pt modelId="{9F1D7807-02B0-4704-80E0-23DA2F73D962}" type="pres">
      <dgm:prSet presAssocID="{3BFFC942-95AD-479E-B5E4-51977FCF6FCD}" presName="hierRoot2" presStyleCnt="0">
        <dgm:presLayoutVars>
          <dgm:hierBranch val="init"/>
        </dgm:presLayoutVars>
      </dgm:prSet>
      <dgm:spPr/>
    </dgm:pt>
    <dgm:pt modelId="{68CD8CAB-B8A9-4261-B5BE-EAC2FA0EF805}" type="pres">
      <dgm:prSet presAssocID="{3BFFC942-95AD-479E-B5E4-51977FCF6FCD}" presName="rootComposite" presStyleCnt="0"/>
      <dgm:spPr/>
    </dgm:pt>
    <dgm:pt modelId="{2774A76D-A5C0-40C3-ADFD-087493DB9022}" type="pres">
      <dgm:prSet presAssocID="{3BFFC942-95AD-479E-B5E4-51977FCF6FCD}" presName="rootText" presStyleLbl="node4" presStyleIdx="1" presStyleCnt="8">
        <dgm:presLayoutVars>
          <dgm:chPref val="3"/>
        </dgm:presLayoutVars>
      </dgm:prSet>
      <dgm:spPr/>
    </dgm:pt>
    <dgm:pt modelId="{67732C85-C4C6-48D3-AEFC-2CD105352B1C}" type="pres">
      <dgm:prSet presAssocID="{3BFFC942-95AD-479E-B5E4-51977FCF6FCD}" presName="rootConnector" presStyleLbl="node4" presStyleIdx="1" presStyleCnt="8"/>
      <dgm:spPr/>
    </dgm:pt>
    <dgm:pt modelId="{0ECF473D-DD43-4F7B-8C92-C91C5306FA30}" type="pres">
      <dgm:prSet presAssocID="{3BFFC942-95AD-479E-B5E4-51977FCF6FCD}" presName="hierChild4" presStyleCnt="0"/>
      <dgm:spPr/>
    </dgm:pt>
    <dgm:pt modelId="{879F0A14-9060-4354-A5E4-A1DCE4980BF3}" type="pres">
      <dgm:prSet presAssocID="{3BFFC942-95AD-479E-B5E4-51977FCF6FCD}" presName="hierChild5" presStyleCnt="0"/>
      <dgm:spPr/>
    </dgm:pt>
    <dgm:pt modelId="{E9A714E7-F6C6-492F-885D-02375DDF4A46}" type="pres">
      <dgm:prSet presAssocID="{0EEC3C09-720F-4E3C-A364-C5BE1FDA21BF}" presName="Name37" presStyleLbl="parChTrans1D4" presStyleIdx="2" presStyleCnt="8"/>
      <dgm:spPr/>
    </dgm:pt>
    <dgm:pt modelId="{33822D27-E73B-43BB-A5AB-E9FD99BDB3F2}" type="pres">
      <dgm:prSet presAssocID="{CF1E79EE-35AE-4347-9FED-F37172B79911}" presName="hierRoot2" presStyleCnt="0">
        <dgm:presLayoutVars>
          <dgm:hierBranch val="init"/>
        </dgm:presLayoutVars>
      </dgm:prSet>
      <dgm:spPr/>
    </dgm:pt>
    <dgm:pt modelId="{DA06DB9D-4AF6-4527-8261-5BD17B0B8F81}" type="pres">
      <dgm:prSet presAssocID="{CF1E79EE-35AE-4347-9FED-F37172B79911}" presName="rootComposite" presStyleCnt="0"/>
      <dgm:spPr/>
    </dgm:pt>
    <dgm:pt modelId="{564994EF-6412-455A-8E2E-8289F2671412}" type="pres">
      <dgm:prSet presAssocID="{CF1E79EE-35AE-4347-9FED-F37172B79911}" presName="rootText" presStyleLbl="node4" presStyleIdx="2" presStyleCnt="8">
        <dgm:presLayoutVars>
          <dgm:chPref val="3"/>
        </dgm:presLayoutVars>
      </dgm:prSet>
      <dgm:spPr/>
    </dgm:pt>
    <dgm:pt modelId="{45B4BBA9-D4AF-4C18-9EAB-9BB25D253735}" type="pres">
      <dgm:prSet presAssocID="{CF1E79EE-35AE-4347-9FED-F37172B79911}" presName="rootConnector" presStyleLbl="node4" presStyleIdx="2" presStyleCnt="8"/>
      <dgm:spPr/>
    </dgm:pt>
    <dgm:pt modelId="{777956CE-4B16-4228-819F-89C14C94E602}" type="pres">
      <dgm:prSet presAssocID="{CF1E79EE-35AE-4347-9FED-F37172B79911}" presName="hierChild4" presStyleCnt="0"/>
      <dgm:spPr/>
    </dgm:pt>
    <dgm:pt modelId="{91B2BFFB-E2EF-4C06-9444-9A98653C766C}" type="pres">
      <dgm:prSet presAssocID="{CF1E79EE-35AE-4347-9FED-F37172B79911}" presName="hierChild5" presStyleCnt="0"/>
      <dgm:spPr/>
    </dgm:pt>
    <dgm:pt modelId="{DA39959F-2A2E-4302-972A-E4BBD2FD08A5}" type="pres">
      <dgm:prSet presAssocID="{DBB5C4B2-E064-48EF-A730-795C3327796A}" presName="Name37" presStyleLbl="parChTrans1D4" presStyleIdx="3" presStyleCnt="8"/>
      <dgm:spPr/>
    </dgm:pt>
    <dgm:pt modelId="{9F067C58-DCCE-4228-887C-EFD4C4D52F08}" type="pres">
      <dgm:prSet presAssocID="{8B24A661-53A9-4270-9193-064399B86E97}" presName="hierRoot2" presStyleCnt="0">
        <dgm:presLayoutVars>
          <dgm:hierBranch val="init"/>
        </dgm:presLayoutVars>
      </dgm:prSet>
      <dgm:spPr/>
    </dgm:pt>
    <dgm:pt modelId="{6E0203D4-B896-4D70-B932-51AB1FA5848E}" type="pres">
      <dgm:prSet presAssocID="{8B24A661-53A9-4270-9193-064399B86E97}" presName="rootComposite" presStyleCnt="0"/>
      <dgm:spPr/>
    </dgm:pt>
    <dgm:pt modelId="{DB09490A-0F45-451D-85D3-434CF8ECD5B9}" type="pres">
      <dgm:prSet presAssocID="{8B24A661-53A9-4270-9193-064399B86E97}" presName="rootText" presStyleLbl="node4" presStyleIdx="3" presStyleCnt="8">
        <dgm:presLayoutVars>
          <dgm:chPref val="3"/>
        </dgm:presLayoutVars>
      </dgm:prSet>
      <dgm:spPr/>
    </dgm:pt>
    <dgm:pt modelId="{70FA2653-963F-46D3-BFF8-AFC6964381D9}" type="pres">
      <dgm:prSet presAssocID="{8B24A661-53A9-4270-9193-064399B86E97}" presName="rootConnector" presStyleLbl="node4" presStyleIdx="3" presStyleCnt="8"/>
      <dgm:spPr/>
    </dgm:pt>
    <dgm:pt modelId="{31F12BA5-2684-4282-870C-FC0DF5642B1D}" type="pres">
      <dgm:prSet presAssocID="{8B24A661-53A9-4270-9193-064399B86E97}" presName="hierChild4" presStyleCnt="0"/>
      <dgm:spPr/>
    </dgm:pt>
    <dgm:pt modelId="{A8ACB2F0-EDBA-4CD3-9E90-C88534EA3BD7}" type="pres">
      <dgm:prSet presAssocID="{8B24A661-53A9-4270-9193-064399B86E97}" presName="hierChild5" presStyleCnt="0"/>
      <dgm:spPr/>
    </dgm:pt>
    <dgm:pt modelId="{CB1D1659-50A9-476C-B894-3EB632A3EC00}" type="pres">
      <dgm:prSet presAssocID="{C3DDC6CA-1097-45B3-9CE9-FCA28B607F09}" presName="hierChild5" presStyleCnt="0"/>
      <dgm:spPr/>
    </dgm:pt>
    <dgm:pt modelId="{B0AC41C1-BD83-432A-B7F4-74A3ED983281}" type="pres">
      <dgm:prSet presAssocID="{79D12B76-226A-4D80-AEA7-AF3B1560EFAC}" presName="Name37" presStyleLbl="parChTrans1D3" presStyleIdx="1" presStyleCnt="2"/>
      <dgm:spPr/>
    </dgm:pt>
    <dgm:pt modelId="{F3558D38-E544-4366-8253-0F00FB6AA026}" type="pres">
      <dgm:prSet presAssocID="{943DB1E3-5EE4-46A6-8022-F47511BC354D}" presName="hierRoot2" presStyleCnt="0">
        <dgm:presLayoutVars>
          <dgm:hierBranch val="init"/>
        </dgm:presLayoutVars>
      </dgm:prSet>
      <dgm:spPr/>
    </dgm:pt>
    <dgm:pt modelId="{A9F965BA-13BF-4F55-8509-81DF89DFDF93}" type="pres">
      <dgm:prSet presAssocID="{943DB1E3-5EE4-46A6-8022-F47511BC354D}" presName="rootComposite" presStyleCnt="0"/>
      <dgm:spPr/>
    </dgm:pt>
    <dgm:pt modelId="{84F0562B-F4DF-483E-A985-097B50EBCF64}" type="pres">
      <dgm:prSet presAssocID="{943DB1E3-5EE4-46A6-8022-F47511BC354D}" presName="rootText" presStyleLbl="node3" presStyleIdx="1" presStyleCnt="2">
        <dgm:presLayoutVars>
          <dgm:chPref val="3"/>
        </dgm:presLayoutVars>
      </dgm:prSet>
      <dgm:spPr/>
    </dgm:pt>
    <dgm:pt modelId="{0EE6B643-3E7D-4C7B-A8E9-47A42E30B5F8}" type="pres">
      <dgm:prSet presAssocID="{943DB1E3-5EE4-46A6-8022-F47511BC354D}" presName="rootConnector" presStyleLbl="node3" presStyleIdx="1" presStyleCnt="2"/>
      <dgm:spPr/>
    </dgm:pt>
    <dgm:pt modelId="{36592791-05B0-40B6-9B2F-4101F69D7CD9}" type="pres">
      <dgm:prSet presAssocID="{943DB1E3-5EE4-46A6-8022-F47511BC354D}" presName="hierChild4" presStyleCnt="0"/>
      <dgm:spPr/>
    </dgm:pt>
    <dgm:pt modelId="{E15269C1-FBC5-4B40-A1E0-62247A420FE4}" type="pres">
      <dgm:prSet presAssocID="{83E68F0A-7F45-4524-9C70-8548936A106C}" presName="Name37" presStyleLbl="parChTrans1D4" presStyleIdx="4" presStyleCnt="8"/>
      <dgm:spPr/>
    </dgm:pt>
    <dgm:pt modelId="{1346AFF3-1440-4B0F-8901-27035D2BCFE4}" type="pres">
      <dgm:prSet presAssocID="{A3CB6C76-D11C-4B13-9E5D-02E77C8FC66C}" presName="hierRoot2" presStyleCnt="0">
        <dgm:presLayoutVars>
          <dgm:hierBranch val="init"/>
        </dgm:presLayoutVars>
      </dgm:prSet>
      <dgm:spPr/>
    </dgm:pt>
    <dgm:pt modelId="{F7A8A528-85E3-44FF-B1C2-6F6556300DEF}" type="pres">
      <dgm:prSet presAssocID="{A3CB6C76-D11C-4B13-9E5D-02E77C8FC66C}" presName="rootComposite" presStyleCnt="0"/>
      <dgm:spPr/>
    </dgm:pt>
    <dgm:pt modelId="{0FBD433D-48B1-4373-BF26-9B087736FD93}" type="pres">
      <dgm:prSet presAssocID="{A3CB6C76-D11C-4B13-9E5D-02E77C8FC66C}" presName="rootText" presStyleLbl="node4" presStyleIdx="4" presStyleCnt="8">
        <dgm:presLayoutVars>
          <dgm:chPref val="3"/>
        </dgm:presLayoutVars>
      </dgm:prSet>
      <dgm:spPr/>
    </dgm:pt>
    <dgm:pt modelId="{9DA6C92F-C33E-4E5D-897B-8104242C83E9}" type="pres">
      <dgm:prSet presAssocID="{A3CB6C76-D11C-4B13-9E5D-02E77C8FC66C}" presName="rootConnector" presStyleLbl="node4" presStyleIdx="4" presStyleCnt="8"/>
      <dgm:spPr/>
    </dgm:pt>
    <dgm:pt modelId="{6C8C2080-AF0E-4376-A216-3EED81FFF52C}" type="pres">
      <dgm:prSet presAssocID="{A3CB6C76-D11C-4B13-9E5D-02E77C8FC66C}" presName="hierChild4" presStyleCnt="0"/>
      <dgm:spPr/>
    </dgm:pt>
    <dgm:pt modelId="{A2C89BB7-3ED7-42D1-9BA3-D0E64C44DAD0}" type="pres">
      <dgm:prSet presAssocID="{A3CB6C76-D11C-4B13-9E5D-02E77C8FC66C}" presName="hierChild5" presStyleCnt="0"/>
      <dgm:spPr/>
    </dgm:pt>
    <dgm:pt modelId="{0B2F97D8-09CC-441C-95C4-8FAE700499CC}" type="pres">
      <dgm:prSet presAssocID="{E3E83195-A8F8-47AC-92FC-DC786C808CD1}" presName="Name37" presStyleLbl="parChTrans1D4" presStyleIdx="5" presStyleCnt="8"/>
      <dgm:spPr/>
    </dgm:pt>
    <dgm:pt modelId="{6FD349B4-ACB4-43EE-A6FA-CBE6C1DB2F4C}" type="pres">
      <dgm:prSet presAssocID="{FE4BFE2D-6576-41EC-BE59-7265DA0E5515}" presName="hierRoot2" presStyleCnt="0">
        <dgm:presLayoutVars>
          <dgm:hierBranch val="init"/>
        </dgm:presLayoutVars>
      </dgm:prSet>
      <dgm:spPr/>
    </dgm:pt>
    <dgm:pt modelId="{4DF0F8EA-3855-493C-8AE5-D3B3916061C7}" type="pres">
      <dgm:prSet presAssocID="{FE4BFE2D-6576-41EC-BE59-7265DA0E5515}" presName="rootComposite" presStyleCnt="0"/>
      <dgm:spPr/>
    </dgm:pt>
    <dgm:pt modelId="{46B9FE31-ABE5-4AB5-8603-0B34C4741A8C}" type="pres">
      <dgm:prSet presAssocID="{FE4BFE2D-6576-41EC-BE59-7265DA0E5515}" presName="rootText" presStyleLbl="node4" presStyleIdx="5" presStyleCnt="8">
        <dgm:presLayoutVars>
          <dgm:chPref val="3"/>
        </dgm:presLayoutVars>
      </dgm:prSet>
      <dgm:spPr/>
    </dgm:pt>
    <dgm:pt modelId="{0207F8E7-3F4A-41FD-BDB5-AC451DA69BD4}" type="pres">
      <dgm:prSet presAssocID="{FE4BFE2D-6576-41EC-BE59-7265DA0E5515}" presName="rootConnector" presStyleLbl="node4" presStyleIdx="5" presStyleCnt="8"/>
      <dgm:spPr/>
    </dgm:pt>
    <dgm:pt modelId="{B81A4C3F-C291-4C06-957C-23FA88323E17}" type="pres">
      <dgm:prSet presAssocID="{FE4BFE2D-6576-41EC-BE59-7265DA0E5515}" presName="hierChild4" presStyleCnt="0"/>
      <dgm:spPr/>
    </dgm:pt>
    <dgm:pt modelId="{A6BD587A-02F1-4167-B700-B5F6682FFFFF}" type="pres">
      <dgm:prSet presAssocID="{FE4BFE2D-6576-41EC-BE59-7265DA0E5515}" presName="hierChild5" presStyleCnt="0"/>
      <dgm:spPr/>
    </dgm:pt>
    <dgm:pt modelId="{DECC700E-F7ED-4290-A334-D9A375892D3C}" type="pres">
      <dgm:prSet presAssocID="{D849721D-B551-45ED-9AED-E6F8DE76CDC5}" presName="Name37" presStyleLbl="parChTrans1D4" presStyleIdx="6" presStyleCnt="8"/>
      <dgm:spPr/>
    </dgm:pt>
    <dgm:pt modelId="{430EC509-2FF5-47FE-88E5-05C72A140445}" type="pres">
      <dgm:prSet presAssocID="{366F15CD-148F-4B96-91D5-B3CEC555D9D7}" presName="hierRoot2" presStyleCnt="0">
        <dgm:presLayoutVars>
          <dgm:hierBranch val="init"/>
        </dgm:presLayoutVars>
      </dgm:prSet>
      <dgm:spPr/>
    </dgm:pt>
    <dgm:pt modelId="{C5AA5B9D-A30B-495F-9298-4124A2898A4D}" type="pres">
      <dgm:prSet presAssocID="{366F15CD-148F-4B96-91D5-B3CEC555D9D7}" presName="rootComposite" presStyleCnt="0"/>
      <dgm:spPr/>
    </dgm:pt>
    <dgm:pt modelId="{25C2D279-617C-48E2-8698-0CD87E7AD3CC}" type="pres">
      <dgm:prSet presAssocID="{366F15CD-148F-4B96-91D5-B3CEC555D9D7}" presName="rootText" presStyleLbl="node4" presStyleIdx="6" presStyleCnt="8">
        <dgm:presLayoutVars>
          <dgm:chPref val="3"/>
        </dgm:presLayoutVars>
      </dgm:prSet>
      <dgm:spPr/>
    </dgm:pt>
    <dgm:pt modelId="{93693862-51C5-4913-9114-C5008DBB69F9}" type="pres">
      <dgm:prSet presAssocID="{366F15CD-148F-4B96-91D5-B3CEC555D9D7}" presName="rootConnector" presStyleLbl="node4" presStyleIdx="6" presStyleCnt="8"/>
      <dgm:spPr/>
    </dgm:pt>
    <dgm:pt modelId="{11F6BB5C-7A09-4C04-A598-869A0336466E}" type="pres">
      <dgm:prSet presAssocID="{366F15CD-148F-4B96-91D5-B3CEC555D9D7}" presName="hierChild4" presStyleCnt="0"/>
      <dgm:spPr/>
    </dgm:pt>
    <dgm:pt modelId="{606A3D67-0CE1-4F9B-A49A-CFDEECC4D9B2}" type="pres">
      <dgm:prSet presAssocID="{366F15CD-148F-4B96-91D5-B3CEC555D9D7}" presName="hierChild5" presStyleCnt="0"/>
      <dgm:spPr/>
    </dgm:pt>
    <dgm:pt modelId="{81D13072-0845-40D4-930F-6BF6DD34A46F}" type="pres">
      <dgm:prSet presAssocID="{A7B63B65-8D7E-4F0B-929F-3595394283BB}" presName="Name37" presStyleLbl="parChTrans1D4" presStyleIdx="7" presStyleCnt="8"/>
      <dgm:spPr/>
    </dgm:pt>
    <dgm:pt modelId="{024254A3-4EB1-4223-AD16-7C886CB9358E}" type="pres">
      <dgm:prSet presAssocID="{CE18E0F9-EF92-4DF7-97E5-40478A3B26E8}" presName="hierRoot2" presStyleCnt="0">
        <dgm:presLayoutVars>
          <dgm:hierBranch val="init"/>
        </dgm:presLayoutVars>
      </dgm:prSet>
      <dgm:spPr/>
    </dgm:pt>
    <dgm:pt modelId="{43FCA97F-D272-4528-AE19-6A50271E5384}" type="pres">
      <dgm:prSet presAssocID="{CE18E0F9-EF92-4DF7-97E5-40478A3B26E8}" presName="rootComposite" presStyleCnt="0"/>
      <dgm:spPr/>
    </dgm:pt>
    <dgm:pt modelId="{7B1B4B0B-AF79-4BDE-806C-F1778B5AC6D0}" type="pres">
      <dgm:prSet presAssocID="{CE18E0F9-EF92-4DF7-97E5-40478A3B26E8}" presName="rootText" presStyleLbl="node4" presStyleIdx="7" presStyleCnt="8">
        <dgm:presLayoutVars>
          <dgm:chPref val="3"/>
        </dgm:presLayoutVars>
      </dgm:prSet>
      <dgm:spPr/>
    </dgm:pt>
    <dgm:pt modelId="{2ACED8B2-84C5-41CC-A194-D0B9CCECECAC}" type="pres">
      <dgm:prSet presAssocID="{CE18E0F9-EF92-4DF7-97E5-40478A3B26E8}" presName="rootConnector" presStyleLbl="node4" presStyleIdx="7" presStyleCnt="8"/>
      <dgm:spPr/>
    </dgm:pt>
    <dgm:pt modelId="{0A422ECC-E4FF-4AA7-A3EE-9A36C152C480}" type="pres">
      <dgm:prSet presAssocID="{CE18E0F9-EF92-4DF7-97E5-40478A3B26E8}" presName="hierChild4" presStyleCnt="0"/>
      <dgm:spPr/>
    </dgm:pt>
    <dgm:pt modelId="{0308D870-1843-46EF-AC60-E93035F356D7}" type="pres">
      <dgm:prSet presAssocID="{CE18E0F9-EF92-4DF7-97E5-40478A3B26E8}" presName="hierChild5" presStyleCnt="0"/>
      <dgm:spPr/>
    </dgm:pt>
    <dgm:pt modelId="{AE5DF6E8-5D5B-4249-A4B7-A8CE6E698A10}" type="pres">
      <dgm:prSet presAssocID="{943DB1E3-5EE4-46A6-8022-F47511BC354D}" presName="hierChild5" presStyleCnt="0"/>
      <dgm:spPr/>
    </dgm:pt>
    <dgm:pt modelId="{A8E64CC6-B518-4020-B253-4818B8836BA0}" type="pres">
      <dgm:prSet presAssocID="{F8BB231A-F756-440C-80F9-A9811B5E4722}" presName="hierChild5" presStyleCnt="0"/>
      <dgm:spPr/>
    </dgm:pt>
    <dgm:pt modelId="{9452AB80-BB62-41C3-A8DB-DDB3AD48BFC2}" type="pres">
      <dgm:prSet presAssocID="{0D137AFA-8C32-4BF4-A50F-ADDE4B59A967}" presName="hierChild3" presStyleCnt="0"/>
      <dgm:spPr/>
    </dgm:pt>
    <dgm:pt modelId="{D22F976F-1874-44E7-BBA0-56FAE8EF5A40}" type="pres">
      <dgm:prSet presAssocID="{D898872F-3603-4085-ADC8-13EA0314D290}" presName="hierRoot1" presStyleCnt="0">
        <dgm:presLayoutVars>
          <dgm:hierBranch val="init"/>
        </dgm:presLayoutVars>
      </dgm:prSet>
      <dgm:spPr/>
    </dgm:pt>
    <dgm:pt modelId="{160870D8-4329-4F20-AD3F-DB86C839CB3A}" type="pres">
      <dgm:prSet presAssocID="{D898872F-3603-4085-ADC8-13EA0314D290}" presName="rootComposite1" presStyleCnt="0"/>
      <dgm:spPr/>
    </dgm:pt>
    <dgm:pt modelId="{3BF0ABDF-080F-455C-A55A-CD4907E6F739}" type="pres">
      <dgm:prSet presAssocID="{D898872F-3603-4085-ADC8-13EA0314D290}" presName="rootText1" presStyleLbl="node0" presStyleIdx="1" presStyleCnt="3">
        <dgm:presLayoutVars>
          <dgm:chPref val="3"/>
        </dgm:presLayoutVars>
      </dgm:prSet>
      <dgm:spPr/>
    </dgm:pt>
    <dgm:pt modelId="{375D3A82-902F-4B2B-8366-CF452CDCCB11}" type="pres">
      <dgm:prSet presAssocID="{D898872F-3603-4085-ADC8-13EA0314D290}" presName="rootConnector1" presStyleLbl="node1" presStyleIdx="0" presStyleCnt="0"/>
      <dgm:spPr/>
    </dgm:pt>
    <dgm:pt modelId="{0DDCECB4-B4BA-48AB-BADA-0A630D46AF85}" type="pres">
      <dgm:prSet presAssocID="{D898872F-3603-4085-ADC8-13EA0314D290}" presName="hierChild2" presStyleCnt="0"/>
      <dgm:spPr/>
    </dgm:pt>
    <dgm:pt modelId="{B0D46DEE-5EBB-4436-B7CB-AF4013986543}" type="pres">
      <dgm:prSet presAssocID="{D898872F-3603-4085-ADC8-13EA0314D290}" presName="hierChild3" presStyleCnt="0"/>
      <dgm:spPr/>
    </dgm:pt>
    <dgm:pt modelId="{C78B5DCC-F344-44CA-BF85-CFC3A11F5E64}" type="pres">
      <dgm:prSet presAssocID="{C36A272A-3FD5-48A5-A89D-502B27161017}" presName="hierRoot1" presStyleCnt="0">
        <dgm:presLayoutVars>
          <dgm:hierBranch val="init"/>
        </dgm:presLayoutVars>
      </dgm:prSet>
      <dgm:spPr/>
    </dgm:pt>
    <dgm:pt modelId="{FEBA636B-DE7D-42AC-AFFB-DBCFE8DAA7F2}" type="pres">
      <dgm:prSet presAssocID="{C36A272A-3FD5-48A5-A89D-502B27161017}" presName="rootComposite1" presStyleCnt="0"/>
      <dgm:spPr/>
    </dgm:pt>
    <dgm:pt modelId="{A1BEDF4C-A975-475A-ABF6-799CAE57CED0}" type="pres">
      <dgm:prSet presAssocID="{C36A272A-3FD5-48A5-A89D-502B27161017}" presName="rootText1" presStyleLbl="node0" presStyleIdx="2" presStyleCnt="3">
        <dgm:presLayoutVars>
          <dgm:chPref val="3"/>
        </dgm:presLayoutVars>
      </dgm:prSet>
      <dgm:spPr/>
    </dgm:pt>
    <dgm:pt modelId="{18F40242-BC4C-401D-8EDD-8675428357B2}" type="pres">
      <dgm:prSet presAssocID="{C36A272A-3FD5-48A5-A89D-502B27161017}" presName="rootConnector1" presStyleLbl="node1" presStyleIdx="0" presStyleCnt="0"/>
      <dgm:spPr/>
    </dgm:pt>
    <dgm:pt modelId="{CE860405-8E91-49DC-8CC9-BA257FAE79A4}" type="pres">
      <dgm:prSet presAssocID="{C36A272A-3FD5-48A5-A89D-502B27161017}" presName="hierChild2" presStyleCnt="0"/>
      <dgm:spPr/>
    </dgm:pt>
    <dgm:pt modelId="{B1BDC13D-AE22-4705-A210-A270E39F91C7}" type="pres">
      <dgm:prSet presAssocID="{C36A272A-3FD5-48A5-A89D-502B27161017}" presName="hierChild3" presStyleCnt="0"/>
      <dgm:spPr/>
    </dgm:pt>
  </dgm:ptLst>
  <dgm:cxnLst>
    <dgm:cxn modelId="{4B045A04-5671-4841-9D26-F4808F3468CA}" srcId="{F8BB231A-F756-440C-80F9-A9811B5E4722}" destId="{943DB1E3-5EE4-46A6-8022-F47511BC354D}" srcOrd="1" destOrd="0" parTransId="{79D12B76-226A-4D80-AEA7-AF3B1560EFAC}" sibTransId="{E53566AC-BCCE-4A58-87EE-ACB929D84AB4}"/>
    <dgm:cxn modelId="{C53F1805-6705-4168-AAC6-A7CB9A904CAC}" type="presOf" srcId="{FE4BFE2D-6576-41EC-BE59-7265DA0E5515}" destId="{46B9FE31-ABE5-4AB5-8603-0B34C4741A8C}" srcOrd="0" destOrd="0" presId="urn:microsoft.com/office/officeart/2005/8/layout/orgChart1"/>
    <dgm:cxn modelId="{36987908-F290-4843-B983-FDB769623100}" type="presOf" srcId="{C36A272A-3FD5-48A5-A89D-502B27161017}" destId="{18F40242-BC4C-401D-8EDD-8675428357B2}" srcOrd="1" destOrd="0" presId="urn:microsoft.com/office/officeart/2005/8/layout/orgChart1"/>
    <dgm:cxn modelId="{E0C2790F-7751-4DB1-81BD-BAC73A046E42}" srcId="{C3DDC6CA-1097-45B3-9CE9-FCA28B607F09}" destId="{CF1E79EE-35AE-4347-9FED-F37172B79911}" srcOrd="2" destOrd="0" parTransId="{0EEC3C09-720F-4E3C-A364-C5BE1FDA21BF}" sibTransId="{B978CE2B-4DDC-4F82-841B-20CDB18CA606}"/>
    <dgm:cxn modelId="{84A9D915-0B75-49A2-B638-136407955AB0}" srcId="{C3DDC6CA-1097-45B3-9CE9-FCA28B607F09}" destId="{4A2A2ECF-B2FA-43DD-A03D-0547757CBDEA}" srcOrd="0" destOrd="0" parTransId="{CA3DED1E-4E9C-4AB8-8C0C-84402C34B939}" sibTransId="{71EF6986-24E2-48D7-9F9C-966D0FBD7B96}"/>
    <dgm:cxn modelId="{5C17461A-46EA-47EF-8A81-2F61F7753E0C}" type="presOf" srcId="{D898872F-3603-4085-ADC8-13EA0314D290}" destId="{375D3A82-902F-4B2B-8366-CF452CDCCB11}" srcOrd="1" destOrd="0" presId="urn:microsoft.com/office/officeart/2005/8/layout/orgChart1"/>
    <dgm:cxn modelId="{06E5AA1A-3D46-4081-BCAC-7AFB25B26691}" srcId="{696A1B05-E3B9-454C-B6BF-F707EC9658D7}" destId="{C36A272A-3FD5-48A5-A89D-502B27161017}" srcOrd="2" destOrd="0" parTransId="{4A9BA553-7349-4468-8218-AC64DE1D60E8}" sibTransId="{14EB0102-96B7-44EE-A3E2-850B67AEF879}"/>
    <dgm:cxn modelId="{9A654B1C-70C6-4191-BA89-89DB0EC1E473}" srcId="{943DB1E3-5EE4-46A6-8022-F47511BC354D}" destId="{FE4BFE2D-6576-41EC-BE59-7265DA0E5515}" srcOrd="1" destOrd="0" parTransId="{E3E83195-A8F8-47AC-92FC-DC786C808CD1}" sibTransId="{D023427E-4667-4B9D-AC5F-FB1DB80D8C63}"/>
    <dgm:cxn modelId="{73AD601E-F3A4-4F94-932C-F7C9E9D45F45}" type="presOf" srcId="{0EEC3C09-720F-4E3C-A364-C5BE1FDA21BF}" destId="{E9A714E7-F6C6-492F-885D-02375DDF4A46}" srcOrd="0" destOrd="0" presId="urn:microsoft.com/office/officeart/2005/8/layout/orgChart1"/>
    <dgm:cxn modelId="{4B398D1E-A0D9-4374-AEBD-F6F9D352679C}" type="presOf" srcId="{D849721D-B551-45ED-9AED-E6F8DE76CDC5}" destId="{DECC700E-F7ED-4290-A334-D9A375892D3C}" srcOrd="0" destOrd="0" presId="urn:microsoft.com/office/officeart/2005/8/layout/orgChart1"/>
    <dgm:cxn modelId="{3DBF762E-2145-4097-9650-CF8443631269}" type="presOf" srcId="{4A2A2ECF-B2FA-43DD-A03D-0547757CBDEA}" destId="{97D6BA0D-391F-449D-9F87-153BFB7A93A0}" srcOrd="1" destOrd="0" presId="urn:microsoft.com/office/officeart/2005/8/layout/orgChart1"/>
    <dgm:cxn modelId="{C512B130-B1FB-41A0-8D22-EE7E6D60E963}" type="presOf" srcId="{E3E83195-A8F8-47AC-92FC-DC786C808CD1}" destId="{0B2F97D8-09CC-441C-95C4-8FAE700499CC}" srcOrd="0" destOrd="0" presId="urn:microsoft.com/office/officeart/2005/8/layout/orgChart1"/>
    <dgm:cxn modelId="{D9EAA132-F9FB-47F6-A4DE-EFD8144EADB3}" type="presOf" srcId="{366F15CD-148F-4B96-91D5-B3CEC555D9D7}" destId="{93693862-51C5-4913-9114-C5008DBB69F9}" srcOrd="1" destOrd="0" presId="urn:microsoft.com/office/officeart/2005/8/layout/orgChart1"/>
    <dgm:cxn modelId="{C0CBC03C-825A-4642-A650-0BF4C2B49687}" type="presOf" srcId="{A3CB6C76-D11C-4B13-9E5D-02E77C8FC66C}" destId="{9DA6C92F-C33E-4E5D-897B-8104242C83E9}" srcOrd="1" destOrd="0" presId="urn:microsoft.com/office/officeart/2005/8/layout/orgChart1"/>
    <dgm:cxn modelId="{B4AF5D5F-BC07-4A41-8E58-7953E83E26B8}" type="presOf" srcId="{F8BB231A-F756-440C-80F9-A9811B5E4722}" destId="{78050AE7-0641-47B6-948E-A3C66E77B1AF}" srcOrd="1" destOrd="0" presId="urn:microsoft.com/office/officeart/2005/8/layout/orgChart1"/>
    <dgm:cxn modelId="{6E498F41-A9EC-40D1-9CE4-76E5E619BC54}" type="presOf" srcId="{83E68F0A-7F45-4524-9C70-8548936A106C}" destId="{E15269C1-FBC5-4B40-A1E0-62247A420FE4}" srcOrd="0" destOrd="0" presId="urn:microsoft.com/office/officeart/2005/8/layout/orgChart1"/>
    <dgm:cxn modelId="{04E06143-3E08-4444-81A3-9200029001A8}" type="presOf" srcId="{D898872F-3603-4085-ADC8-13EA0314D290}" destId="{3BF0ABDF-080F-455C-A55A-CD4907E6F739}" srcOrd="0" destOrd="0" presId="urn:microsoft.com/office/officeart/2005/8/layout/orgChart1"/>
    <dgm:cxn modelId="{25F88065-1881-42BB-9801-9AFFCFC2FBDE}" type="presOf" srcId="{8B24A661-53A9-4270-9193-064399B86E97}" destId="{DB09490A-0F45-451D-85D3-434CF8ECD5B9}" srcOrd="0" destOrd="0" presId="urn:microsoft.com/office/officeart/2005/8/layout/orgChart1"/>
    <dgm:cxn modelId="{351A4446-E9DB-4F69-9C68-BED6971CE35A}" srcId="{C3DDC6CA-1097-45B3-9CE9-FCA28B607F09}" destId="{8B24A661-53A9-4270-9193-064399B86E97}" srcOrd="3" destOrd="0" parTransId="{DBB5C4B2-E064-48EF-A730-795C3327796A}" sibTransId="{2691C2AD-478F-4EB2-BB08-8E3DAA36830D}"/>
    <dgm:cxn modelId="{EBABD947-8FA5-4171-A97D-374ECEECB8AE}" srcId="{696A1B05-E3B9-454C-B6BF-F707EC9658D7}" destId="{0D137AFA-8C32-4BF4-A50F-ADDE4B59A967}" srcOrd="0" destOrd="0" parTransId="{94BB1323-62EF-4F7E-BD98-09C32C9E02C1}" sibTransId="{A5595484-5C9B-418F-A904-BCDDCD82E091}"/>
    <dgm:cxn modelId="{00AB9649-86C8-461E-82E7-EAB53150936D}" type="presOf" srcId="{C3DDC6CA-1097-45B3-9CE9-FCA28B607F09}" destId="{3A9A5726-D9A9-4781-9B7C-FE77A5B07059}" srcOrd="1" destOrd="0" presId="urn:microsoft.com/office/officeart/2005/8/layout/orgChart1"/>
    <dgm:cxn modelId="{1AAE724A-E18A-40B9-9F72-6BBFD3A43E29}" type="presOf" srcId="{943DB1E3-5EE4-46A6-8022-F47511BC354D}" destId="{84F0562B-F4DF-483E-A985-097B50EBCF64}" srcOrd="0" destOrd="0" presId="urn:microsoft.com/office/officeart/2005/8/layout/orgChart1"/>
    <dgm:cxn modelId="{6F5C9D4C-23DF-4130-AC31-ADF26231FF67}" type="presOf" srcId="{023EA013-059B-40D6-AA66-C51DE8FA0058}" destId="{75862CAA-DADA-412B-A44E-7DB93B86676B}" srcOrd="1" destOrd="0" presId="urn:microsoft.com/office/officeart/2005/8/layout/orgChart1"/>
    <dgm:cxn modelId="{1AE2614E-D8FC-44EF-9EFC-445BA85A23AF}" srcId="{696A1B05-E3B9-454C-B6BF-F707EC9658D7}" destId="{D898872F-3603-4085-ADC8-13EA0314D290}" srcOrd="1" destOrd="0" parTransId="{9FFA701D-FCE0-446B-88CE-40417BAB2E18}" sibTransId="{B6802E1D-B74A-46AE-9512-8639D6330AE3}"/>
    <dgm:cxn modelId="{C9540471-CFF4-4BC1-BCB2-725FE20A4C01}" srcId="{0D137AFA-8C32-4BF4-A50F-ADDE4B59A967}" destId="{023EA013-059B-40D6-AA66-C51DE8FA0058}" srcOrd="0" destOrd="0" parTransId="{1C38C366-318C-41D0-810A-C1CEBE0E305C}" sibTransId="{3A499379-8399-4E95-8E0A-E76E8F1FC651}"/>
    <dgm:cxn modelId="{3F8C5073-095C-4AFE-B3A4-B9859DCB3DAC}" type="presOf" srcId="{8B24A661-53A9-4270-9193-064399B86E97}" destId="{70FA2653-963F-46D3-BFF8-AFC6964381D9}" srcOrd="1" destOrd="0" presId="urn:microsoft.com/office/officeart/2005/8/layout/orgChart1"/>
    <dgm:cxn modelId="{E2610075-929C-4356-9703-C45350FA3533}" type="presOf" srcId="{A3CB6C76-D11C-4B13-9E5D-02E77C8FC66C}" destId="{0FBD433D-48B1-4373-BF26-9B087736FD93}" srcOrd="0" destOrd="0" presId="urn:microsoft.com/office/officeart/2005/8/layout/orgChart1"/>
    <dgm:cxn modelId="{11E64275-4858-4AAB-9F1F-A058DC04A1A7}" type="presOf" srcId="{0D137AFA-8C32-4BF4-A50F-ADDE4B59A967}" destId="{90C64330-EF44-4B7F-A33C-E64B203520B3}" srcOrd="0" destOrd="0" presId="urn:microsoft.com/office/officeart/2005/8/layout/orgChart1"/>
    <dgm:cxn modelId="{FFB24C75-A20F-4CD2-9155-40DB0E959535}" type="presOf" srcId="{3BFFC942-95AD-479E-B5E4-51977FCF6FCD}" destId="{2774A76D-A5C0-40C3-ADFD-087493DB9022}" srcOrd="0" destOrd="0" presId="urn:microsoft.com/office/officeart/2005/8/layout/orgChart1"/>
    <dgm:cxn modelId="{85060B58-C52D-4D17-AAD5-76389CDB2776}" type="presOf" srcId="{C3DDC6CA-1097-45B3-9CE9-FCA28B607F09}" destId="{CA1AED29-582C-4635-AAEC-9ED50376376D}" srcOrd="0" destOrd="0" presId="urn:microsoft.com/office/officeart/2005/8/layout/orgChart1"/>
    <dgm:cxn modelId="{88AAED78-85D3-4B3B-961F-95B38D1C84F9}" type="presOf" srcId="{CF1E79EE-35AE-4347-9FED-F37172B79911}" destId="{45B4BBA9-D4AF-4C18-9EAB-9BB25D253735}" srcOrd="1" destOrd="0" presId="urn:microsoft.com/office/officeart/2005/8/layout/orgChart1"/>
    <dgm:cxn modelId="{1F5BC77A-9F4C-4F4D-AC33-51F7EFC073B5}" type="presOf" srcId="{DBB5C4B2-E064-48EF-A730-795C3327796A}" destId="{DA39959F-2A2E-4302-972A-E4BBD2FD08A5}" srcOrd="0" destOrd="0" presId="urn:microsoft.com/office/officeart/2005/8/layout/orgChart1"/>
    <dgm:cxn modelId="{5C46557F-16C8-4A7E-ABD9-83F92E6E6B0D}" type="presOf" srcId="{3BFFC942-95AD-479E-B5E4-51977FCF6FCD}" destId="{67732C85-C4C6-48D3-AEFC-2CD105352B1C}" srcOrd="1" destOrd="0" presId="urn:microsoft.com/office/officeart/2005/8/layout/orgChart1"/>
    <dgm:cxn modelId="{FFDC9084-496A-4F19-9169-95F94AAB89F3}" type="presOf" srcId="{F8BB231A-F756-440C-80F9-A9811B5E4722}" destId="{0A419DEA-FD5D-4777-BA4B-08FD6ACCC698}" srcOrd="0" destOrd="0" presId="urn:microsoft.com/office/officeart/2005/8/layout/orgChart1"/>
    <dgm:cxn modelId="{4F495085-AF4B-4FBF-9DEE-12E43B9D2E98}" type="presOf" srcId="{1C38C366-318C-41D0-810A-C1CEBE0E305C}" destId="{A214C8C0-DA9B-427F-AE29-19440C2E674F}" srcOrd="0" destOrd="0" presId="urn:microsoft.com/office/officeart/2005/8/layout/orgChart1"/>
    <dgm:cxn modelId="{24E09D8A-685C-45A0-A0F5-A3ECFEA7D6F8}" type="presOf" srcId="{4A2A2ECF-B2FA-43DD-A03D-0547757CBDEA}" destId="{27598778-6546-4114-B434-1A0F140B66A9}" srcOrd="0" destOrd="0" presId="urn:microsoft.com/office/officeart/2005/8/layout/orgChart1"/>
    <dgm:cxn modelId="{318EE396-2A54-40A5-BCCA-FEB4CE90BBBB}" srcId="{943DB1E3-5EE4-46A6-8022-F47511BC354D}" destId="{A3CB6C76-D11C-4B13-9E5D-02E77C8FC66C}" srcOrd="0" destOrd="0" parTransId="{83E68F0A-7F45-4524-9C70-8548936A106C}" sibTransId="{D5FD885F-81CB-4B8E-9362-CBAAD2B92C05}"/>
    <dgm:cxn modelId="{A01BD19C-A451-4C13-BEEC-ECC11935A781}" type="presOf" srcId="{0D137AFA-8C32-4BF4-A50F-ADDE4B59A967}" destId="{5EF11C46-DF50-4004-9AC3-D8183E072491}" srcOrd="1" destOrd="0" presId="urn:microsoft.com/office/officeart/2005/8/layout/orgChart1"/>
    <dgm:cxn modelId="{2E78899D-EB2F-4268-8E1E-1920D56F0CAE}" type="presOf" srcId="{943DB1E3-5EE4-46A6-8022-F47511BC354D}" destId="{0EE6B643-3E7D-4C7B-A8E9-47A42E30B5F8}" srcOrd="1" destOrd="0" presId="urn:microsoft.com/office/officeart/2005/8/layout/orgChart1"/>
    <dgm:cxn modelId="{158442A1-B9F7-4C17-9819-9BF19492CC0C}" type="presOf" srcId="{C36A272A-3FD5-48A5-A89D-502B27161017}" destId="{A1BEDF4C-A975-475A-ABF6-799CAE57CED0}" srcOrd="0" destOrd="0" presId="urn:microsoft.com/office/officeart/2005/8/layout/orgChart1"/>
    <dgm:cxn modelId="{FB5A33A4-0020-4F4D-8F05-D9A3586A1157}" srcId="{943DB1E3-5EE4-46A6-8022-F47511BC354D}" destId="{CE18E0F9-EF92-4DF7-97E5-40478A3B26E8}" srcOrd="3" destOrd="0" parTransId="{A7B63B65-8D7E-4F0B-929F-3595394283BB}" sibTransId="{7C795C1A-EDD8-4A4B-ACB7-EE675BFA0268}"/>
    <dgm:cxn modelId="{D78B62A8-71C0-409D-9F33-F00315EB6DFC}" type="presOf" srcId="{79D12B76-226A-4D80-AEA7-AF3B1560EFAC}" destId="{B0AC41C1-BD83-432A-B7F4-74A3ED983281}" srcOrd="0" destOrd="0" presId="urn:microsoft.com/office/officeart/2005/8/layout/orgChart1"/>
    <dgm:cxn modelId="{126416AB-E713-4504-8EC6-EBB5138EB9ED}" srcId="{C3DDC6CA-1097-45B3-9CE9-FCA28B607F09}" destId="{3BFFC942-95AD-479E-B5E4-51977FCF6FCD}" srcOrd="1" destOrd="0" parTransId="{3F13B276-BCB0-4A17-B0C8-226CBF4A7045}" sibTransId="{BE2D2300-38BD-4165-BF2C-583F4EB39EF6}"/>
    <dgm:cxn modelId="{7C3BAFBA-B3B6-4460-8643-620B724ECD78}" type="presOf" srcId="{696A1B05-E3B9-454C-B6BF-F707EC9658D7}" destId="{7595F5A2-8A06-4F45-B4B9-5E4DC1FA2E7A}" srcOrd="0" destOrd="0" presId="urn:microsoft.com/office/officeart/2005/8/layout/orgChart1"/>
    <dgm:cxn modelId="{B054F8BE-C87D-4C7B-8478-FB96C0F67FDA}" type="presOf" srcId="{A3446E41-F683-4E33-A79B-208B89C6A4E8}" destId="{22B733AE-C666-488D-8FCB-814254D0E2B9}" srcOrd="0" destOrd="0" presId="urn:microsoft.com/office/officeart/2005/8/layout/orgChart1"/>
    <dgm:cxn modelId="{5CDBAEC4-1893-483B-A71D-D5E3E9861F8A}" type="presOf" srcId="{CE18E0F9-EF92-4DF7-97E5-40478A3B26E8}" destId="{2ACED8B2-84C5-41CC-A194-D0B9CCECECAC}" srcOrd="1" destOrd="0" presId="urn:microsoft.com/office/officeart/2005/8/layout/orgChart1"/>
    <dgm:cxn modelId="{C403A9C8-AF96-443E-9DA3-78F7F1D8C91F}" type="presOf" srcId="{023EA013-059B-40D6-AA66-C51DE8FA0058}" destId="{F32F995E-FD1E-481B-BD57-332A7F32485E}" srcOrd="0" destOrd="0" presId="urn:microsoft.com/office/officeart/2005/8/layout/orgChart1"/>
    <dgm:cxn modelId="{AA7360CD-3D72-4604-BC67-08B6A1240D22}" type="presOf" srcId="{A7891973-D486-4FC6-92D2-08C77F297C91}" destId="{1632D31F-7C36-45A5-A902-CDFB77FE4EB3}" srcOrd="0" destOrd="0" presId="urn:microsoft.com/office/officeart/2005/8/layout/orgChart1"/>
    <dgm:cxn modelId="{27E1F3D0-B744-4F24-B7E9-9626524836F7}" type="presOf" srcId="{366F15CD-148F-4B96-91D5-B3CEC555D9D7}" destId="{25C2D279-617C-48E2-8698-0CD87E7AD3CC}" srcOrd="0" destOrd="0" presId="urn:microsoft.com/office/officeart/2005/8/layout/orgChart1"/>
    <dgm:cxn modelId="{1768F4DD-BB91-406F-AC74-D2816A081DD0}" type="presOf" srcId="{CA3DED1E-4E9C-4AB8-8C0C-84402C34B939}" destId="{FD563B70-0503-4DC8-B691-59992E751E3A}" srcOrd="0" destOrd="0" presId="urn:microsoft.com/office/officeart/2005/8/layout/orgChart1"/>
    <dgm:cxn modelId="{E07F76E3-0418-4AEA-BBA0-EEF7C7FD27DF}" srcId="{943DB1E3-5EE4-46A6-8022-F47511BC354D}" destId="{366F15CD-148F-4B96-91D5-B3CEC555D9D7}" srcOrd="2" destOrd="0" parTransId="{D849721D-B551-45ED-9AED-E6F8DE76CDC5}" sibTransId="{D15ECA94-CAF3-40CB-934D-4AC802735417}"/>
    <dgm:cxn modelId="{00C865E9-7603-4810-96A3-E4CF3C9331D5}" type="presOf" srcId="{FE4BFE2D-6576-41EC-BE59-7265DA0E5515}" destId="{0207F8E7-3F4A-41FD-BDB5-AC451DA69BD4}" srcOrd="1" destOrd="0" presId="urn:microsoft.com/office/officeart/2005/8/layout/orgChart1"/>
    <dgm:cxn modelId="{0BD37BEB-89C4-47F4-A2B7-8826F958F1D4}" type="presOf" srcId="{A7B63B65-8D7E-4F0B-929F-3595394283BB}" destId="{81D13072-0845-40D4-930F-6BF6DD34A46F}" srcOrd="0" destOrd="0" presId="urn:microsoft.com/office/officeart/2005/8/layout/orgChart1"/>
    <dgm:cxn modelId="{EB0C75EF-7E7F-428F-89A5-4D3CB38CF87E}" srcId="{F8BB231A-F756-440C-80F9-A9811B5E4722}" destId="{C3DDC6CA-1097-45B3-9CE9-FCA28B607F09}" srcOrd="0" destOrd="0" parTransId="{A3446E41-F683-4E33-A79B-208B89C6A4E8}" sibTransId="{0CDA148C-1642-4D16-B3AE-0E5B55F69D3F}"/>
    <dgm:cxn modelId="{BFDAEDF2-5F10-4D70-8FDF-CF4B84FCE4B9}" srcId="{0D137AFA-8C32-4BF4-A50F-ADDE4B59A967}" destId="{F8BB231A-F756-440C-80F9-A9811B5E4722}" srcOrd="1" destOrd="0" parTransId="{A7891973-D486-4FC6-92D2-08C77F297C91}" sibTransId="{5F7615AF-4316-46EE-ABE2-4976ECDB471B}"/>
    <dgm:cxn modelId="{64BC20F7-E71E-4386-8BC3-D36BDA3F20DD}" type="presOf" srcId="{3F13B276-BCB0-4A17-B0C8-226CBF4A7045}" destId="{AD31BADD-523D-445F-A3AA-0A96799C4B29}" srcOrd="0" destOrd="0" presId="urn:microsoft.com/office/officeart/2005/8/layout/orgChart1"/>
    <dgm:cxn modelId="{FC755FF8-8906-46DA-9E10-025DD2321440}" type="presOf" srcId="{CF1E79EE-35AE-4347-9FED-F37172B79911}" destId="{564994EF-6412-455A-8E2E-8289F2671412}" srcOrd="0" destOrd="0" presId="urn:microsoft.com/office/officeart/2005/8/layout/orgChart1"/>
    <dgm:cxn modelId="{E44973FA-FB87-4FEA-BD2C-5E9EB4B64917}" type="presOf" srcId="{CE18E0F9-EF92-4DF7-97E5-40478A3B26E8}" destId="{7B1B4B0B-AF79-4BDE-806C-F1778B5AC6D0}" srcOrd="0" destOrd="0" presId="urn:microsoft.com/office/officeart/2005/8/layout/orgChart1"/>
    <dgm:cxn modelId="{ECE27D77-3A8C-4E9A-96B7-C856869A39C2}" type="presParOf" srcId="{7595F5A2-8A06-4F45-B4B9-5E4DC1FA2E7A}" destId="{D92C944D-9A19-4252-A1EB-F2E8E94609FC}" srcOrd="0" destOrd="0" presId="urn:microsoft.com/office/officeart/2005/8/layout/orgChart1"/>
    <dgm:cxn modelId="{82EEE47E-F6EE-40F4-B176-A25FF2849ADC}" type="presParOf" srcId="{D92C944D-9A19-4252-A1EB-F2E8E94609FC}" destId="{F94D0B1E-2323-480E-AB70-B53D76EEF367}" srcOrd="0" destOrd="0" presId="urn:microsoft.com/office/officeart/2005/8/layout/orgChart1"/>
    <dgm:cxn modelId="{3F4E4C54-AF88-4BA0-962B-88E9B34BF612}" type="presParOf" srcId="{F94D0B1E-2323-480E-AB70-B53D76EEF367}" destId="{90C64330-EF44-4B7F-A33C-E64B203520B3}" srcOrd="0" destOrd="0" presId="urn:microsoft.com/office/officeart/2005/8/layout/orgChart1"/>
    <dgm:cxn modelId="{D2CF4738-5B5C-462C-93AC-2733536AE414}" type="presParOf" srcId="{F94D0B1E-2323-480E-AB70-B53D76EEF367}" destId="{5EF11C46-DF50-4004-9AC3-D8183E072491}" srcOrd="1" destOrd="0" presId="urn:microsoft.com/office/officeart/2005/8/layout/orgChart1"/>
    <dgm:cxn modelId="{F86DAE06-ED9B-4DB6-A41D-0256AB0CA6C4}" type="presParOf" srcId="{D92C944D-9A19-4252-A1EB-F2E8E94609FC}" destId="{5BE2A197-560A-4814-AE6D-8C8D07B34EC3}" srcOrd="1" destOrd="0" presId="urn:microsoft.com/office/officeart/2005/8/layout/orgChart1"/>
    <dgm:cxn modelId="{EC31D3DA-62EB-4165-A2F7-5B7ECC9C3365}" type="presParOf" srcId="{5BE2A197-560A-4814-AE6D-8C8D07B34EC3}" destId="{A214C8C0-DA9B-427F-AE29-19440C2E674F}" srcOrd="0" destOrd="0" presId="urn:microsoft.com/office/officeart/2005/8/layout/orgChart1"/>
    <dgm:cxn modelId="{3C8BE398-8A19-409B-8C73-2ACE42A87BF7}" type="presParOf" srcId="{5BE2A197-560A-4814-AE6D-8C8D07B34EC3}" destId="{AD1D087B-5DF2-42BC-AAED-4EEE03D688B3}" srcOrd="1" destOrd="0" presId="urn:microsoft.com/office/officeart/2005/8/layout/orgChart1"/>
    <dgm:cxn modelId="{6C33E0B3-5F2D-4795-9A78-7B377A02371A}" type="presParOf" srcId="{AD1D087B-5DF2-42BC-AAED-4EEE03D688B3}" destId="{45663B79-4C12-410D-839F-B59493C7F114}" srcOrd="0" destOrd="0" presId="urn:microsoft.com/office/officeart/2005/8/layout/orgChart1"/>
    <dgm:cxn modelId="{E4B5DE40-2384-43B0-A013-FBF7258295C1}" type="presParOf" srcId="{45663B79-4C12-410D-839F-B59493C7F114}" destId="{F32F995E-FD1E-481B-BD57-332A7F32485E}" srcOrd="0" destOrd="0" presId="urn:microsoft.com/office/officeart/2005/8/layout/orgChart1"/>
    <dgm:cxn modelId="{DBCB233C-9B10-4A2A-993E-4076B689798F}" type="presParOf" srcId="{45663B79-4C12-410D-839F-B59493C7F114}" destId="{75862CAA-DADA-412B-A44E-7DB93B86676B}" srcOrd="1" destOrd="0" presId="urn:microsoft.com/office/officeart/2005/8/layout/orgChart1"/>
    <dgm:cxn modelId="{0B26F165-9130-4E33-B230-E7339339F05F}" type="presParOf" srcId="{AD1D087B-5DF2-42BC-AAED-4EEE03D688B3}" destId="{AF293BA3-AAEE-4886-8493-08624723FEF1}" srcOrd="1" destOrd="0" presId="urn:microsoft.com/office/officeart/2005/8/layout/orgChart1"/>
    <dgm:cxn modelId="{CD190C2D-1AA9-4E6A-9AD1-70DC374DD692}" type="presParOf" srcId="{AD1D087B-5DF2-42BC-AAED-4EEE03D688B3}" destId="{A194976E-31FD-4319-AA83-ECB32CF97003}" srcOrd="2" destOrd="0" presId="urn:microsoft.com/office/officeart/2005/8/layout/orgChart1"/>
    <dgm:cxn modelId="{F0826D5A-493B-4F50-A751-BD61CF4E4C70}" type="presParOf" srcId="{5BE2A197-560A-4814-AE6D-8C8D07B34EC3}" destId="{1632D31F-7C36-45A5-A902-CDFB77FE4EB3}" srcOrd="2" destOrd="0" presId="urn:microsoft.com/office/officeart/2005/8/layout/orgChart1"/>
    <dgm:cxn modelId="{94B9328F-E69A-4889-A4A4-DC61E444A77B}" type="presParOf" srcId="{5BE2A197-560A-4814-AE6D-8C8D07B34EC3}" destId="{0CCB7D18-2A7B-4CB5-B9FC-864001E1C8D2}" srcOrd="3" destOrd="0" presId="urn:microsoft.com/office/officeart/2005/8/layout/orgChart1"/>
    <dgm:cxn modelId="{67DD1EA6-370E-455B-87C1-AB38E42D2C41}" type="presParOf" srcId="{0CCB7D18-2A7B-4CB5-B9FC-864001E1C8D2}" destId="{1764F08F-1CFE-471F-9EAD-83CE0D7111B9}" srcOrd="0" destOrd="0" presId="urn:microsoft.com/office/officeart/2005/8/layout/orgChart1"/>
    <dgm:cxn modelId="{25664D90-6F0D-4CED-ACC2-439C2B0B42CD}" type="presParOf" srcId="{1764F08F-1CFE-471F-9EAD-83CE0D7111B9}" destId="{0A419DEA-FD5D-4777-BA4B-08FD6ACCC698}" srcOrd="0" destOrd="0" presId="urn:microsoft.com/office/officeart/2005/8/layout/orgChart1"/>
    <dgm:cxn modelId="{D7970905-F802-476B-A7B1-281ACF77F9AB}" type="presParOf" srcId="{1764F08F-1CFE-471F-9EAD-83CE0D7111B9}" destId="{78050AE7-0641-47B6-948E-A3C66E77B1AF}" srcOrd="1" destOrd="0" presId="urn:microsoft.com/office/officeart/2005/8/layout/orgChart1"/>
    <dgm:cxn modelId="{41439D97-85F5-4C1C-B24A-1C89C9B59232}" type="presParOf" srcId="{0CCB7D18-2A7B-4CB5-B9FC-864001E1C8D2}" destId="{5F2599D3-3CC1-4A51-8A9C-F5A99454264F}" srcOrd="1" destOrd="0" presId="urn:microsoft.com/office/officeart/2005/8/layout/orgChart1"/>
    <dgm:cxn modelId="{3F3C5846-FC70-48EE-BB35-665B936E4954}" type="presParOf" srcId="{5F2599D3-3CC1-4A51-8A9C-F5A99454264F}" destId="{22B733AE-C666-488D-8FCB-814254D0E2B9}" srcOrd="0" destOrd="0" presId="urn:microsoft.com/office/officeart/2005/8/layout/orgChart1"/>
    <dgm:cxn modelId="{F5238A53-714A-470C-927D-E2286B06CE11}" type="presParOf" srcId="{5F2599D3-3CC1-4A51-8A9C-F5A99454264F}" destId="{2257A12F-CC94-4BC2-99A9-5B3A2BD43A59}" srcOrd="1" destOrd="0" presId="urn:microsoft.com/office/officeart/2005/8/layout/orgChart1"/>
    <dgm:cxn modelId="{92332EA9-B2FD-49CB-BAD1-AD09B1B09D24}" type="presParOf" srcId="{2257A12F-CC94-4BC2-99A9-5B3A2BD43A59}" destId="{87C8C8E2-0318-41ED-BFE5-BEB5701D74F7}" srcOrd="0" destOrd="0" presId="urn:microsoft.com/office/officeart/2005/8/layout/orgChart1"/>
    <dgm:cxn modelId="{BCAB7E9B-20A1-469C-8C51-084C8EB296D3}" type="presParOf" srcId="{87C8C8E2-0318-41ED-BFE5-BEB5701D74F7}" destId="{CA1AED29-582C-4635-AAEC-9ED50376376D}" srcOrd="0" destOrd="0" presId="urn:microsoft.com/office/officeart/2005/8/layout/orgChart1"/>
    <dgm:cxn modelId="{D9BFDCBC-6F06-42A5-AB17-37C2DD4D6A00}" type="presParOf" srcId="{87C8C8E2-0318-41ED-BFE5-BEB5701D74F7}" destId="{3A9A5726-D9A9-4781-9B7C-FE77A5B07059}" srcOrd="1" destOrd="0" presId="urn:microsoft.com/office/officeart/2005/8/layout/orgChart1"/>
    <dgm:cxn modelId="{CAC023FC-F7DF-4166-B1A6-D81B3E9DAC34}" type="presParOf" srcId="{2257A12F-CC94-4BC2-99A9-5B3A2BD43A59}" destId="{CEA8EDEF-31C4-4208-B353-EA109248626C}" srcOrd="1" destOrd="0" presId="urn:microsoft.com/office/officeart/2005/8/layout/orgChart1"/>
    <dgm:cxn modelId="{70177B88-B66D-4C66-A80D-2CD760B37E78}" type="presParOf" srcId="{CEA8EDEF-31C4-4208-B353-EA109248626C}" destId="{FD563B70-0503-4DC8-B691-59992E751E3A}" srcOrd="0" destOrd="0" presId="urn:microsoft.com/office/officeart/2005/8/layout/orgChart1"/>
    <dgm:cxn modelId="{36187F79-1278-42EF-8623-DD0C01ABE1A2}" type="presParOf" srcId="{CEA8EDEF-31C4-4208-B353-EA109248626C}" destId="{19FD40F1-E475-44E5-A44F-E288B3BC448A}" srcOrd="1" destOrd="0" presId="urn:microsoft.com/office/officeart/2005/8/layout/orgChart1"/>
    <dgm:cxn modelId="{BEADFCBA-C1A2-4A8A-8A09-F3223EBC2FB4}" type="presParOf" srcId="{19FD40F1-E475-44E5-A44F-E288B3BC448A}" destId="{35565486-0887-4A40-918E-95317A25A57A}" srcOrd="0" destOrd="0" presId="urn:microsoft.com/office/officeart/2005/8/layout/orgChart1"/>
    <dgm:cxn modelId="{FC9E96A0-9F7B-4E26-8CB2-666511A123AF}" type="presParOf" srcId="{35565486-0887-4A40-918E-95317A25A57A}" destId="{27598778-6546-4114-B434-1A0F140B66A9}" srcOrd="0" destOrd="0" presId="urn:microsoft.com/office/officeart/2005/8/layout/orgChart1"/>
    <dgm:cxn modelId="{8ED0E15D-D758-4137-9154-543FC9F94575}" type="presParOf" srcId="{35565486-0887-4A40-918E-95317A25A57A}" destId="{97D6BA0D-391F-449D-9F87-153BFB7A93A0}" srcOrd="1" destOrd="0" presId="urn:microsoft.com/office/officeart/2005/8/layout/orgChart1"/>
    <dgm:cxn modelId="{32BF004D-B54A-4B18-8CA3-5CF6CEEA1FDF}" type="presParOf" srcId="{19FD40F1-E475-44E5-A44F-E288B3BC448A}" destId="{69A39CEA-1355-41FC-875E-6C969DAC1C87}" srcOrd="1" destOrd="0" presId="urn:microsoft.com/office/officeart/2005/8/layout/orgChart1"/>
    <dgm:cxn modelId="{9C0F5BA2-10AD-4EB0-9A5D-86525AA158C8}" type="presParOf" srcId="{19FD40F1-E475-44E5-A44F-E288B3BC448A}" destId="{F6E7C945-B19F-4406-A1DF-81220465D5AD}" srcOrd="2" destOrd="0" presId="urn:microsoft.com/office/officeart/2005/8/layout/orgChart1"/>
    <dgm:cxn modelId="{866629C6-CA5B-4EF8-A2DA-5039E5F66619}" type="presParOf" srcId="{CEA8EDEF-31C4-4208-B353-EA109248626C}" destId="{AD31BADD-523D-445F-A3AA-0A96799C4B29}" srcOrd="2" destOrd="0" presId="urn:microsoft.com/office/officeart/2005/8/layout/orgChart1"/>
    <dgm:cxn modelId="{027B0D78-637B-41B9-8019-F03DC2B4EE2B}" type="presParOf" srcId="{CEA8EDEF-31C4-4208-B353-EA109248626C}" destId="{9F1D7807-02B0-4704-80E0-23DA2F73D962}" srcOrd="3" destOrd="0" presId="urn:microsoft.com/office/officeart/2005/8/layout/orgChart1"/>
    <dgm:cxn modelId="{3BC47E59-7F0C-4BA9-A240-2292706DE413}" type="presParOf" srcId="{9F1D7807-02B0-4704-80E0-23DA2F73D962}" destId="{68CD8CAB-B8A9-4261-B5BE-EAC2FA0EF805}" srcOrd="0" destOrd="0" presId="urn:microsoft.com/office/officeart/2005/8/layout/orgChart1"/>
    <dgm:cxn modelId="{06628DD0-6BE8-4097-AAAA-17778D7662FC}" type="presParOf" srcId="{68CD8CAB-B8A9-4261-B5BE-EAC2FA0EF805}" destId="{2774A76D-A5C0-40C3-ADFD-087493DB9022}" srcOrd="0" destOrd="0" presId="urn:microsoft.com/office/officeart/2005/8/layout/orgChart1"/>
    <dgm:cxn modelId="{00FBC9EF-D339-4F10-AB8B-741349BBFAB5}" type="presParOf" srcId="{68CD8CAB-B8A9-4261-B5BE-EAC2FA0EF805}" destId="{67732C85-C4C6-48D3-AEFC-2CD105352B1C}" srcOrd="1" destOrd="0" presId="urn:microsoft.com/office/officeart/2005/8/layout/orgChart1"/>
    <dgm:cxn modelId="{D0D1B459-3EAD-4CA0-912C-38809DC43A3C}" type="presParOf" srcId="{9F1D7807-02B0-4704-80E0-23DA2F73D962}" destId="{0ECF473D-DD43-4F7B-8C92-C91C5306FA30}" srcOrd="1" destOrd="0" presId="urn:microsoft.com/office/officeart/2005/8/layout/orgChart1"/>
    <dgm:cxn modelId="{3340097C-D195-4DE3-A84D-1648B63BC746}" type="presParOf" srcId="{9F1D7807-02B0-4704-80E0-23DA2F73D962}" destId="{879F0A14-9060-4354-A5E4-A1DCE4980BF3}" srcOrd="2" destOrd="0" presId="urn:microsoft.com/office/officeart/2005/8/layout/orgChart1"/>
    <dgm:cxn modelId="{4B41B3D3-5F1B-4712-A5FE-1BA7D87414B9}" type="presParOf" srcId="{CEA8EDEF-31C4-4208-B353-EA109248626C}" destId="{E9A714E7-F6C6-492F-885D-02375DDF4A46}" srcOrd="4" destOrd="0" presId="urn:microsoft.com/office/officeart/2005/8/layout/orgChart1"/>
    <dgm:cxn modelId="{057290B5-5013-44C4-B024-D41D266D3CC3}" type="presParOf" srcId="{CEA8EDEF-31C4-4208-B353-EA109248626C}" destId="{33822D27-E73B-43BB-A5AB-E9FD99BDB3F2}" srcOrd="5" destOrd="0" presId="urn:microsoft.com/office/officeart/2005/8/layout/orgChart1"/>
    <dgm:cxn modelId="{AE35D6B5-A65F-410C-8A65-5754F9F5DA5A}" type="presParOf" srcId="{33822D27-E73B-43BB-A5AB-E9FD99BDB3F2}" destId="{DA06DB9D-4AF6-4527-8261-5BD17B0B8F81}" srcOrd="0" destOrd="0" presId="urn:microsoft.com/office/officeart/2005/8/layout/orgChart1"/>
    <dgm:cxn modelId="{3C2BEBE5-5015-44D4-B824-CF193CEB63FB}" type="presParOf" srcId="{DA06DB9D-4AF6-4527-8261-5BD17B0B8F81}" destId="{564994EF-6412-455A-8E2E-8289F2671412}" srcOrd="0" destOrd="0" presId="urn:microsoft.com/office/officeart/2005/8/layout/orgChart1"/>
    <dgm:cxn modelId="{6BFD9D3F-84FD-4EC3-B189-338796C25353}" type="presParOf" srcId="{DA06DB9D-4AF6-4527-8261-5BD17B0B8F81}" destId="{45B4BBA9-D4AF-4C18-9EAB-9BB25D253735}" srcOrd="1" destOrd="0" presId="urn:microsoft.com/office/officeart/2005/8/layout/orgChart1"/>
    <dgm:cxn modelId="{D4887B65-82F8-4D87-8604-87DB60437DDD}" type="presParOf" srcId="{33822D27-E73B-43BB-A5AB-E9FD99BDB3F2}" destId="{777956CE-4B16-4228-819F-89C14C94E602}" srcOrd="1" destOrd="0" presId="urn:microsoft.com/office/officeart/2005/8/layout/orgChart1"/>
    <dgm:cxn modelId="{0CE1FDA2-9D7A-4229-8CAB-FF83BC0955B8}" type="presParOf" srcId="{33822D27-E73B-43BB-A5AB-E9FD99BDB3F2}" destId="{91B2BFFB-E2EF-4C06-9444-9A98653C766C}" srcOrd="2" destOrd="0" presId="urn:microsoft.com/office/officeart/2005/8/layout/orgChart1"/>
    <dgm:cxn modelId="{EFFFE9F4-F4EB-422A-92DC-6D674A05AE05}" type="presParOf" srcId="{CEA8EDEF-31C4-4208-B353-EA109248626C}" destId="{DA39959F-2A2E-4302-972A-E4BBD2FD08A5}" srcOrd="6" destOrd="0" presId="urn:microsoft.com/office/officeart/2005/8/layout/orgChart1"/>
    <dgm:cxn modelId="{241E7708-8885-4BCD-84D6-7043448E0620}" type="presParOf" srcId="{CEA8EDEF-31C4-4208-B353-EA109248626C}" destId="{9F067C58-DCCE-4228-887C-EFD4C4D52F08}" srcOrd="7" destOrd="0" presId="urn:microsoft.com/office/officeart/2005/8/layout/orgChart1"/>
    <dgm:cxn modelId="{996A0F10-E84F-42E9-8F31-5EB36498AE88}" type="presParOf" srcId="{9F067C58-DCCE-4228-887C-EFD4C4D52F08}" destId="{6E0203D4-B896-4D70-B932-51AB1FA5848E}" srcOrd="0" destOrd="0" presId="urn:microsoft.com/office/officeart/2005/8/layout/orgChart1"/>
    <dgm:cxn modelId="{6E2FDBCE-63AD-4140-A9C3-BECE625B2474}" type="presParOf" srcId="{6E0203D4-B896-4D70-B932-51AB1FA5848E}" destId="{DB09490A-0F45-451D-85D3-434CF8ECD5B9}" srcOrd="0" destOrd="0" presId="urn:microsoft.com/office/officeart/2005/8/layout/orgChart1"/>
    <dgm:cxn modelId="{46F1573D-F6FD-49A9-B2B7-7B147CAD0CB7}" type="presParOf" srcId="{6E0203D4-B896-4D70-B932-51AB1FA5848E}" destId="{70FA2653-963F-46D3-BFF8-AFC6964381D9}" srcOrd="1" destOrd="0" presId="urn:microsoft.com/office/officeart/2005/8/layout/orgChart1"/>
    <dgm:cxn modelId="{2B3A522A-5EB0-47FE-91AC-BA57BD78D810}" type="presParOf" srcId="{9F067C58-DCCE-4228-887C-EFD4C4D52F08}" destId="{31F12BA5-2684-4282-870C-FC0DF5642B1D}" srcOrd="1" destOrd="0" presId="urn:microsoft.com/office/officeart/2005/8/layout/orgChart1"/>
    <dgm:cxn modelId="{BDC8BC16-A5EA-4828-9C1E-3A90489F60CD}" type="presParOf" srcId="{9F067C58-DCCE-4228-887C-EFD4C4D52F08}" destId="{A8ACB2F0-EDBA-4CD3-9E90-C88534EA3BD7}" srcOrd="2" destOrd="0" presId="urn:microsoft.com/office/officeart/2005/8/layout/orgChart1"/>
    <dgm:cxn modelId="{7FB6C150-7C95-4E52-A711-D24B75AEFB57}" type="presParOf" srcId="{2257A12F-CC94-4BC2-99A9-5B3A2BD43A59}" destId="{CB1D1659-50A9-476C-B894-3EB632A3EC00}" srcOrd="2" destOrd="0" presId="urn:microsoft.com/office/officeart/2005/8/layout/orgChart1"/>
    <dgm:cxn modelId="{DCE2F2DE-54F3-4BD7-A1C4-5CBBFD53AC98}" type="presParOf" srcId="{5F2599D3-3CC1-4A51-8A9C-F5A99454264F}" destId="{B0AC41C1-BD83-432A-B7F4-74A3ED983281}" srcOrd="2" destOrd="0" presId="urn:microsoft.com/office/officeart/2005/8/layout/orgChart1"/>
    <dgm:cxn modelId="{3ADCE1DE-D634-4396-804C-0D384CA12C53}" type="presParOf" srcId="{5F2599D3-3CC1-4A51-8A9C-F5A99454264F}" destId="{F3558D38-E544-4366-8253-0F00FB6AA026}" srcOrd="3" destOrd="0" presId="urn:microsoft.com/office/officeart/2005/8/layout/orgChart1"/>
    <dgm:cxn modelId="{6A32C325-1715-42F6-A7CE-B16D1BE7278D}" type="presParOf" srcId="{F3558D38-E544-4366-8253-0F00FB6AA026}" destId="{A9F965BA-13BF-4F55-8509-81DF89DFDF93}" srcOrd="0" destOrd="0" presId="urn:microsoft.com/office/officeart/2005/8/layout/orgChart1"/>
    <dgm:cxn modelId="{C0B57B60-99D0-4943-9C11-804039AC1E29}" type="presParOf" srcId="{A9F965BA-13BF-4F55-8509-81DF89DFDF93}" destId="{84F0562B-F4DF-483E-A985-097B50EBCF64}" srcOrd="0" destOrd="0" presId="urn:microsoft.com/office/officeart/2005/8/layout/orgChart1"/>
    <dgm:cxn modelId="{C16A8A0C-D63C-48E5-8D21-455C387EBAD6}" type="presParOf" srcId="{A9F965BA-13BF-4F55-8509-81DF89DFDF93}" destId="{0EE6B643-3E7D-4C7B-A8E9-47A42E30B5F8}" srcOrd="1" destOrd="0" presId="urn:microsoft.com/office/officeart/2005/8/layout/orgChart1"/>
    <dgm:cxn modelId="{C7CDB427-C84A-4753-956D-07CF05DD650A}" type="presParOf" srcId="{F3558D38-E544-4366-8253-0F00FB6AA026}" destId="{36592791-05B0-40B6-9B2F-4101F69D7CD9}" srcOrd="1" destOrd="0" presId="urn:microsoft.com/office/officeart/2005/8/layout/orgChart1"/>
    <dgm:cxn modelId="{43C22048-B71F-4D3B-82FE-1765FFF18FE7}" type="presParOf" srcId="{36592791-05B0-40B6-9B2F-4101F69D7CD9}" destId="{E15269C1-FBC5-4B40-A1E0-62247A420FE4}" srcOrd="0" destOrd="0" presId="urn:microsoft.com/office/officeart/2005/8/layout/orgChart1"/>
    <dgm:cxn modelId="{D3E7205A-1A60-4B72-80D8-577BCBD1CFC0}" type="presParOf" srcId="{36592791-05B0-40B6-9B2F-4101F69D7CD9}" destId="{1346AFF3-1440-4B0F-8901-27035D2BCFE4}" srcOrd="1" destOrd="0" presId="urn:microsoft.com/office/officeart/2005/8/layout/orgChart1"/>
    <dgm:cxn modelId="{87DF9834-FCA9-42C5-AF02-AFE5AA22502D}" type="presParOf" srcId="{1346AFF3-1440-4B0F-8901-27035D2BCFE4}" destId="{F7A8A528-85E3-44FF-B1C2-6F6556300DEF}" srcOrd="0" destOrd="0" presId="urn:microsoft.com/office/officeart/2005/8/layout/orgChart1"/>
    <dgm:cxn modelId="{F9D6A183-D326-45E4-908F-DA896992CE14}" type="presParOf" srcId="{F7A8A528-85E3-44FF-B1C2-6F6556300DEF}" destId="{0FBD433D-48B1-4373-BF26-9B087736FD93}" srcOrd="0" destOrd="0" presId="urn:microsoft.com/office/officeart/2005/8/layout/orgChart1"/>
    <dgm:cxn modelId="{091CA0C5-955E-44C0-A0D9-3F42A113AD1D}" type="presParOf" srcId="{F7A8A528-85E3-44FF-B1C2-6F6556300DEF}" destId="{9DA6C92F-C33E-4E5D-897B-8104242C83E9}" srcOrd="1" destOrd="0" presId="urn:microsoft.com/office/officeart/2005/8/layout/orgChart1"/>
    <dgm:cxn modelId="{D3EBBF1F-95C6-497F-8B50-A51FE4510D74}" type="presParOf" srcId="{1346AFF3-1440-4B0F-8901-27035D2BCFE4}" destId="{6C8C2080-AF0E-4376-A216-3EED81FFF52C}" srcOrd="1" destOrd="0" presId="urn:microsoft.com/office/officeart/2005/8/layout/orgChart1"/>
    <dgm:cxn modelId="{C4AFB425-2D70-4C6D-A992-E6822FF7B1F0}" type="presParOf" srcId="{1346AFF3-1440-4B0F-8901-27035D2BCFE4}" destId="{A2C89BB7-3ED7-42D1-9BA3-D0E64C44DAD0}" srcOrd="2" destOrd="0" presId="urn:microsoft.com/office/officeart/2005/8/layout/orgChart1"/>
    <dgm:cxn modelId="{E8A89C69-2DAC-4A5F-A934-1FEB3A120679}" type="presParOf" srcId="{36592791-05B0-40B6-9B2F-4101F69D7CD9}" destId="{0B2F97D8-09CC-441C-95C4-8FAE700499CC}" srcOrd="2" destOrd="0" presId="urn:microsoft.com/office/officeart/2005/8/layout/orgChart1"/>
    <dgm:cxn modelId="{E983CB1F-51BC-4D73-A270-B6E487259882}" type="presParOf" srcId="{36592791-05B0-40B6-9B2F-4101F69D7CD9}" destId="{6FD349B4-ACB4-43EE-A6FA-CBE6C1DB2F4C}" srcOrd="3" destOrd="0" presId="urn:microsoft.com/office/officeart/2005/8/layout/orgChart1"/>
    <dgm:cxn modelId="{104FB4E1-1F13-43DF-A822-81EA45A5A42A}" type="presParOf" srcId="{6FD349B4-ACB4-43EE-A6FA-CBE6C1DB2F4C}" destId="{4DF0F8EA-3855-493C-8AE5-D3B3916061C7}" srcOrd="0" destOrd="0" presId="urn:microsoft.com/office/officeart/2005/8/layout/orgChart1"/>
    <dgm:cxn modelId="{D8581DB8-F78D-43B9-B155-5D18FD36575A}" type="presParOf" srcId="{4DF0F8EA-3855-493C-8AE5-D3B3916061C7}" destId="{46B9FE31-ABE5-4AB5-8603-0B34C4741A8C}" srcOrd="0" destOrd="0" presId="urn:microsoft.com/office/officeart/2005/8/layout/orgChart1"/>
    <dgm:cxn modelId="{DE0DF8FB-88C8-4803-8C2B-E3D6C000AB57}" type="presParOf" srcId="{4DF0F8EA-3855-493C-8AE5-D3B3916061C7}" destId="{0207F8E7-3F4A-41FD-BDB5-AC451DA69BD4}" srcOrd="1" destOrd="0" presId="urn:microsoft.com/office/officeart/2005/8/layout/orgChart1"/>
    <dgm:cxn modelId="{92349CFE-3BEC-4310-8ACC-A1776979725E}" type="presParOf" srcId="{6FD349B4-ACB4-43EE-A6FA-CBE6C1DB2F4C}" destId="{B81A4C3F-C291-4C06-957C-23FA88323E17}" srcOrd="1" destOrd="0" presId="urn:microsoft.com/office/officeart/2005/8/layout/orgChart1"/>
    <dgm:cxn modelId="{2EC03CC9-FD9E-43CD-8721-5D4C9C5ED402}" type="presParOf" srcId="{6FD349B4-ACB4-43EE-A6FA-CBE6C1DB2F4C}" destId="{A6BD587A-02F1-4167-B700-B5F6682FFFFF}" srcOrd="2" destOrd="0" presId="urn:microsoft.com/office/officeart/2005/8/layout/orgChart1"/>
    <dgm:cxn modelId="{2102EC50-2F65-4E9B-A72A-158DF00BDBD7}" type="presParOf" srcId="{36592791-05B0-40B6-9B2F-4101F69D7CD9}" destId="{DECC700E-F7ED-4290-A334-D9A375892D3C}" srcOrd="4" destOrd="0" presId="urn:microsoft.com/office/officeart/2005/8/layout/orgChart1"/>
    <dgm:cxn modelId="{EF2ABFE3-E777-4A4C-A526-A2FFC57FA382}" type="presParOf" srcId="{36592791-05B0-40B6-9B2F-4101F69D7CD9}" destId="{430EC509-2FF5-47FE-88E5-05C72A140445}" srcOrd="5" destOrd="0" presId="urn:microsoft.com/office/officeart/2005/8/layout/orgChart1"/>
    <dgm:cxn modelId="{B81EA6A3-92A1-4F5C-992B-8867A3C61646}" type="presParOf" srcId="{430EC509-2FF5-47FE-88E5-05C72A140445}" destId="{C5AA5B9D-A30B-495F-9298-4124A2898A4D}" srcOrd="0" destOrd="0" presId="urn:microsoft.com/office/officeart/2005/8/layout/orgChart1"/>
    <dgm:cxn modelId="{F268EA32-53FB-488C-94C6-8F3CF7ABFBA9}" type="presParOf" srcId="{C5AA5B9D-A30B-495F-9298-4124A2898A4D}" destId="{25C2D279-617C-48E2-8698-0CD87E7AD3CC}" srcOrd="0" destOrd="0" presId="urn:microsoft.com/office/officeart/2005/8/layout/orgChart1"/>
    <dgm:cxn modelId="{26E86992-BDC0-4959-BDC3-D4F28C9CBC38}" type="presParOf" srcId="{C5AA5B9D-A30B-495F-9298-4124A2898A4D}" destId="{93693862-51C5-4913-9114-C5008DBB69F9}" srcOrd="1" destOrd="0" presId="urn:microsoft.com/office/officeart/2005/8/layout/orgChart1"/>
    <dgm:cxn modelId="{FA3E0FF6-EA09-45A6-8229-F74FCC209A5E}" type="presParOf" srcId="{430EC509-2FF5-47FE-88E5-05C72A140445}" destId="{11F6BB5C-7A09-4C04-A598-869A0336466E}" srcOrd="1" destOrd="0" presId="urn:microsoft.com/office/officeart/2005/8/layout/orgChart1"/>
    <dgm:cxn modelId="{F2172479-AA6B-4958-9446-3D041C366EB4}" type="presParOf" srcId="{430EC509-2FF5-47FE-88E5-05C72A140445}" destId="{606A3D67-0CE1-4F9B-A49A-CFDEECC4D9B2}" srcOrd="2" destOrd="0" presId="urn:microsoft.com/office/officeart/2005/8/layout/orgChart1"/>
    <dgm:cxn modelId="{DC56A9A0-697E-406E-9621-E6F7BB97FC1C}" type="presParOf" srcId="{36592791-05B0-40B6-9B2F-4101F69D7CD9}" destId="{81D13072-0845-40D4-930F-6BF6DD34A46F}" srcOrd="6" destOrd="0" presId="urn:microsoft.com/office/officeart/2005/8/layout/orgChart1"/>
    <dgm:cxn modelId="{A8B71ED1-6963-4544-A1B3-C1F4FD21CB4C}" type="presParOf" srcId="{36592791-05B0-40B6-9B2F-4101F69D7CD9}" destId="{024254A3-4EB1-4223-AD16-7C886CB9358E}" srcOrd="7" destOrd="0" presId="urn:microsoft.com/office/officeart/2005/8/layout/orgChart1"/>
    <dgm:cxn modelId="{B629CDD0-E902-4604-8877-2718E64453BC}" type="presParOf" srcId="{024254A3-4EB1-4223-AD16-7C886CB9358E}" destId="{43FCA97F-D272-4528-AE19-6A50271E5384}" srcOrd="0" destOrd="0" presId="urn:microsoft.com/office/officeart/2005/8/layout/orgChart1"/>
    <dgm:cxn modelId="{72F0542C-A582-4CDB-9BBE-C07017A7B654}" type="presParOf" srcId="{43FCA97F-D272-4528-AE19-6A50271E5384}" destId="{7B1B4B0B-AF79-4BDE-806C-F1778B5AC6D0}" srcOrd="0" destOrd="0" presId="urn:microsoft.com/office/officeart/2005/8/layout/orgChart1"/>
    <dgm:cxn modelId="{C622F799-F596-422F-B834-93946C0E43DC}" type="presParOf" srcId="{43FCA97F-D272-4528-AE19-6A50271E5384}" destId="{2ACED8B2-84C5-41CC-A194-D0B9CCECECAC}" srcOrd="1" destOrd="0" presId="urn:microsoft.com/office/officeart/2005/8/layout/orgChart1"/>
    <dgm:cxn modelId="{7BA73417-7308-479A-AA50-C86DFEC54FE7}" type="presParOf" srcId="{024254A3-4EB1-4223-AD16-7C886CB9358E}" destId="{0A422ECC-E4FF-4AA7-A3EE-9A36C152C480}" srcOrd="1" destOrd="0" presId="urn:microsoft.com/office/officeart/2005/8/layout/orgChart1"/>
    <dgm:cxn modelId="{8FA24392-C39D-4C01-AE5F-7636F8442E02}" type="presParOf" srcId="{024254A3-4EB1-4223-AD16-7C886CB9358E}" destId="{0308D870-1843-46EF-AC60-E93035F356D7}" srcOrd="2" destOrd="0" presId="urn:microsoft.com/office/officeart/2005/8/layout/orgChart1"/>
    <dgm:cxn modelId="{D6545ECD-9084-433F-8286-A285986D3F5C}" type="presParOf" srcId="{F3558D38-E544-4366-8253-0F00FB6AA026}" destId="{AE5DF6E8-5D5B-4249-A4B7-A8CE6E698A10}" srcOrd="2" destOrd="0" presId="urn:microsoft.com/office/officeart/2005/8/layout/orgChart1"/>
    <dgm:cxn modelId="{C9546FBA-ADC4-4FC0-AAD2-C14630741D23}" type="presParOf" srcId="{0CCB7D18-2A7B-4CB5-B9FC-864001E1C8D2}" destId="{A8E64CC6-B518-4020-B253-4818B8836BA0}" srcOrd="2" destOrd="0" presId="urn:microsoft.com/office/officeart/2005/8/layout/orgChart1"/>
    <dgm:cxn modelId="{49C62FAA-A460-49A5-8EE5-DAA71467FF47}" type="presParOf" srcId="{D92C944D-9A19-4252-A1EB-F2E8E94609FC}" destId="{9452AB80-BB62-41C3-A8DB-DDB3AD48BFC2}" srcOrd="2" destOrd="0" presId="urn:microsoft.com/office/officeart/2005/8/layout/orgChart1"/>
    <dgm:cxn modelId="{D637BFDB-3F68-4CDF-BA17-555C5A956448}" type="presParOf" srcId="{7595F5A2-8A06-4F45-B4B9-5E4DC1FA2E7A}" destId="{D22F976F-1874-44E7-BBA0-56FAE8EF5A40}" srcOrd="1" destOrd="0" presId="urn:microsoft.com/office/officeart/2005/8/layout/orgChart1"/>
    <dgm:cxn modelId="{C54819B4-71C5-4136-BA49-EC9171BDC2FE}" type="presParOf" srcId="{D22F976F-1874-44E7-BBA0-56FAE8EF5A40}" destId="{160870D8-4329-4F20-AD3F-DB86C839CB3A}" srcOrd="0" destOrd="0" presId="urn:microsoft.com/office/officeart/2005/8/layout/orgChart1"/>
    <dgm:cxn modelId="{060E6F7A-284E-4A69-8628-66F7469F256E}" type="presParOf" srcId="{160870D8-4329-4F20-AD3F-DB86C839CB3A}" destId="{3BF0ABDF-080F-455C-A55A-CD4907E6F739}" srcOrd="0" destOrd="0" presId="urn:microsoft.com/office/officeart/2005/8/layout/orgChart1"/>
    <dgm:cxn modelId="{E6BB0CA0-81AF-497A-9ADE-E3968B512B22}" type="presParOf" srcId="{160870D8-4329-4F20-AD3F-DB86C839CB3A}" destId="{375D3A82-902F-4B2B-8366-CF452CDCCB11}" srcOrd="1" destOrd="0" presId="urn:microsoft.com/office/officeart/2005/8/layout/orgChart1"/>
    <dgm:cxn modelId="{6B199220-EF51-457C-B55F-626CBCCF2781}" type="presParOf" srcId="{D22F976F-1874-44E7-BBA0-56FAE8EF5A40}" destId="{0DDCECB4-B4BA-48AB-BADA-0A630D46AF85}" srcOrd="1" destOrd="0" presId="urn:microsoft.com/office/officeart/2005/8/layout/orgChart1"/>
    <dgm:cxn modelId="{1BACED15-7109-4BA5-A0C9-1852DB25CA59}" type="presParOf" srcId="{D22F976F-1874-44E7-BBA0-56FAE8EF5A40}" destId="{B0D46DEE-5EBB-4436-B7CB-AF4013986543}" srcOrd="2" destOrd="0" presId="urn:microsoft.com/office/officeart/2005/8/layout/orgChart1"/>
    <dgm:cxn modelId="{7B1C1A18-DE23-48DB-AF35-144192FAD3AA}" type="presParOf" srcId="{7595F5A2-8A06-4F45-B4B9-5E4DC1FA2E7A}" destId="{C78B5DCC-F344-44CA-BF85-CFC3A11F5E64}" srcOrd="2" destOrd="0" presId="urn:microsoft.com/office/officeart/2005/8/layout/orgChart1"/>
    <dgm:cxn modelId="{0F4911F3-3FEF-4412-AA2C-9DC38A070F8B}" type="presParOf" srcId="{C78B5DCC-F344-44CA-BF85-CFC3A11F5E64}" destId="{FEBA636B-DE7D-42AC-AFFB-DBCFE8DAA7F2}" srcOrd="0" destOrd="0" presId="urn:microsoft.com/office/officeart/2005/8/layout/orgChart1"/>
    <dgm:cxn modelId="{43DBDCA6-3F5F-40D4-984B-8E4D5169AD1C}" type="presParOf" srcId="{FEBA636B-DE7D-42AC-AFFB-DBCFE8DAA7F2}" destId="{A1BEDF4C-A975-475A-ABF6-799CAE57CED0}" srcOrd="0" destOrd="0" presId="urn:microsoft.com/office/officeart/2005/8/layout/orgChart1"/>
    <dgm:cxn modelId="{20D683D3-FA2E-484C-B2D3-5612EBAAD763}" type="presParOf" srcId="{FEBA636B-DE7D-42AC-AFFB-DBCFE8DAA7F2}" destId="{18F40242-BC4C-401D-8EDD-8675428357B2}" srcOrd="1" destOrd="0" presId="urn:microsoft.com/office/officeart/2005/8/layout/orgChart1"/>
    <dgm:cxn modelId="{5ED6E715-104B-413E-9D0A-40713FADCD06}" type="presParOf" srcId="{C78B5DCC-F344-44CA-BF85-CFC3A11F5E64}" destId="{CE860405-8E91-49DC-8CC9-BA257FAE79A4}" srcOrd="1" destOrd="0" presId="urn:microsoft.com/office/officeart/2005/8/layout/orgChart1"/>
    <dgm:cxn modelId="{22B1C622-B81C-46D4-AF32-5305BC6A925C}" type="presParOf" srcId="{C78B5DCC-F344-44CA-BF85-CFC3A11F5E64}" destId="{B1BDC13D-AE22-4705-A210-A270E39F91C7}" srcOrd="2" destOrd="0" presId="urn:microsoft.com/office/officeart/2005/8/layout/orgChar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1D13072-0845-40D4-930F-6BF6DD34A46F}">
      <dsp:nvSpPr>
        <dsp:cNvPr id="0" name=""/>
        <dsp:cNvSpPr/>
      </dsp:nvSpPr>
      <dsp:spPr>
        <a:xfrm>
          <a:off x="5618752" y="1899023"/>
          <a:ext cx="148072" cy="2556716"/>
        </a:xfrm>
        <a:custGeom>
          <a:avLst/>
          <a:gdLst/>
          <a:ahLst/>
          <a:cxnLst/>
          <a:rect l="0" t="0" r="0" b="0"/>
          <a:pathLst>
            <a:path>
              <a:moveTo>
                <a:pt x="0" y="0"/>
              </a:moveTo>
              <a:lnTo>
                <a:pt x="0" y="2556716"/>
              </a:lnTo>
              <a:lnTo>
                <a:pt x="148072" y="255671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ECC700E-F7ED-4290-A334-D9A375892D3C}">
      <dsp:nvSpPr>
        <dsp:cNvPr id="0" name=""/>
        <dsp:cNvSpPr/>
      </dsp:nvSpPr>
      <dsp:spPr>
        <a:xfrm>
          <a:off x="5618752" y="1899023"/>
          <a:ext cx="148072" cy="1855840"/>
        </a:xfrm>
        <a:custGeom>
          <a:avLst/>
          <a:gdLst/>
          <a:ahLst/>
          <a:cxnLst/>
          <a:rect l="0" t="0" r="0" b="0"/>
          <a:pathLst>
            <a:path>
              <a:moveTo>
                <a:pt x="0" y="0"/>
              </a:moveTo>
              <a:lnTo>
                <a:pt x="0" y="1855840"/>
              </a:lnTo>
              <a:lnTo>
                <a:pt x="148072" y="185584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0B2F97D8-09CC-441C-95C4-8FAE700499CC}">
      <dsp:nvSpPr>
        <dsp:cNvPr id="0" name=""/>
        <dsp:cNvSpPr/>
      </dsp:nvSpPr>
      <dsp:spPr>
        <a:xfrm>
          <a:off x="5618752" y="1899023"/>
          <a:ext cx="148072" cy="1154964"/>
        </a:xfrm>
        <a:custGeom>
          <a:avLst/>
          <a:gdLst/>
          <a:ahLst/>
          <a:cxnLst/>
          <a:rect l="0" t="0" r="0" b="0"/>
          <a:pathLst>
            <a:path>
              <a:moveTo>
                <a:pt x="0" y="0"/>
              </a:moveTo>
              <a:lnTo>
                <a:pt x="0" y="1154964"/>
              </a:lnTo>
              <a:lnTo>
                <a:pt x="148072" y="115496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15269C1-FBC5-4B40-A1E0-62247A420FE4}">
      <dsp:nvSpPr>
        <dsp:cNvPr id="0" name=""/>
        <dsp:cNvSpPr/>
      </dsp:nvSpPr>
      <dsp:spPr>
        <a:xfrm>
          <a:off x="5618752" y="1899023"/>
          <a:ext cx="148072" cy="454088"/>
        </a:xfrm>
        <a:custGeom>
          <a:avLst/>
          <a:gdLst/>
          <a:ahLst/>
          <a:cxnLst/>
          <a:rect l="0" t="0" r="0" b="0"/>
          <a:pathLst>
            <a:path>
              <a:moveTo>
                <a:pt x="0" y="0"/>
              </a:moveTo>
              <a:lnTo>
                <a:pt x="0" y="454088"/>
              </a:lnTo>
              <a:lnTo>
                <a:pt x="148072" y="45408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B0AC41C1-BD83-432A-B7F4-74A3ED983281}">
      <dsp:nvSpPr>
        <dsp:cNvPr id="0" name=""/>
        <dsp:cNvSpPr/>
      </dsp:nvSpPr>
      <dsp:spPr>
        <a:xfrm>
          <a:off x="5416387" y="1198147"/>
          <a:ext cx="597225" cy="207301"/>
        </a:xfrm>
        <a:custGeom>
          <a:avLst/>
          <a:gdLst/>
          <a:ahLst/>
          <a:cxnLst/>
          <a:rect l="0" t="0" r="0" b="0"/>
          <a:pathLst>
            <a:path>
              <a:moveTo>
                <a:pt x="0" y="0"/>
              </a:moveTo>
              <a:lnTo>
                <a:pt x="0" y="103650"/>
              </a:lnTo>
              <a:lnTo>
                <a:pt x="597225" y="103650"/>
              </a:lnTo>
              <a:lnTo>
                <a:pt x="597225" y="20730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DA39959F-2A2E-4302-972A-E4BBD2FD08A5}">
      <dsp:nvSpPr>
        <dsp:cNvPr id="0" name=""/>
        <dsp:cNvSpPr/>
      </dsp:nvSpPr>
      <dsp:spPr>
        <a:xfrm>
          <a:off x="4424302" y="1899023"/>
          <a:ext cx="148072" cy="2556716"/>
        </a:xfrm>
        <a:custGeom>
          <a:avLst/>
          <a:gdLst/>
          <a:ahLst/>
          <a:cxnLst/>
          <a:rect l="0" t="0" r="0" b="0"/>
          <a:pathLst>
            <a:path>
              <a:moveTo>
                <a:pt x="0" y="0"/>
              </a:moveTo>
              <a:lnTo>
                <a:pt x="0" y="2556716"/>
              </a:lnTo>
              <a:lnTo>
                <a:pt x="148072" y="2556716"/>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E9A714E7-F6C6-492F-885D-02375DDF4A46}">
      <dsp:nvSpPr>
        <dsp:cNvPr id="0" name=""/>
        <dsp:cNvSpPr/>
      </dsp:nvSpPr>
      <dsp:spPr>
        <a:xfrm>
          <a:off x="4424302" y="1899023"/>
          <a:ext cx="148072" cy="1855840"/>
        </a:xfrm>
        <a:custGeom>
          <a:avLst/>
          <a:gdLst/>
          <a:ahLst/>
          <a:cxnLst/>
          <a:rect l="0" t="0" r="0" b="0"/>
          <a:pathLst>
            <a:path>
              <a:moveTo>
                <a:pt x="0" y="0"/>
              </a:moveTo>
              <a:lnTo>
                <a:pt x="0" y="1855840"/>
              </a:lnTo>
              <a:lnTo>
                <a:pt x="148072" y="1855840"/>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31BADD-523D-445F-A3AA-0A96799C4B29}">
      <dsp:nvSpPr>
        <dsp:cNvPr id="0" name=""/>
        <dsp:cNvSpPr/>
      </dsp:nvSpPr>
      <dsp:spPr>
        <a:xfrm>
          <a:off x="4424302" y="1899023"/>
          <a:ext cx="148072" cy="1154964"/>
        </a:xfrm>
        <a:custGeom>
          <a:avLst/>
          <a:gdLst/>
          <a:ahLst/>
          <a:cxnLst/>
          <a:rect l="0" t="0" r="0" b="0"/>
          <a:pathLst>
            <a:path>
              <a:moveTo>
                <a:pt x="0" y="0"/>
              </a:moveTo>
              <a:lnTo>
                <a:pt x="0" y="1154964"/>
              </a:lnTo>
              <a:lnTo>
                <a:pt x="148072" y="1154964"/>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FD563B70-0503-4DC8-B691-59992E751E3A}">
      <dsp:nvSpPr>
        <dsp:cNvPr id="0" name=""/>
        <dsp:cNvSpPr/>
      </dsp:nvSpPr>
      <dsp:spPr>
        <a:xfrm>
          <a:off x="4424302" y="1899023"/>
          <a:ext cx="148072" cy="454088"/>
        </a:xfrm>
        <a:custGeom>
          <a:avLst/>
          <a:gdLst/>
          <a:ahLst/>
          <a:cxnLst/>
          <a:rect l="0" t="0" r="0" b="0"/>
          <a:pathLst>
            <a:path>
              <a:moveTo>
                <a:pt x="0" y="0"/>
              </a:moveTo>
              <a:lnTo>
                <a:pt x="0" y="454088"/>
              </a:lnTo>
              <a:lnTo>
                <a:pt x="148072" y="454088"/>
              </a:lnTo>
            </a:path>
          </a:pathLst>
        </a:custGeom>
        <a:noFill/>
        <a:ln w="12700" cap="flat" cmpd="sng" algn="ctr">
          <a:solidFill>
            <a:schemeClr val="accent2">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22B733AE-C666-488D-8FCB-814254D0E2B9}">
      <dsp:nvSpPr>
        <dsp:cNvPr id="0" name=""/>
        <dsp:cNvSpPr/>
      </dsp:nvSpPr>
      <dsp:spPr>
        <a:xfrm>
          <a:off x="4819162" y="1198147"/>
          <a:ext cx="597225" cy="207301"/>
        </a:xfrm>
        <a:custGeom>
          <a:avLst/>
          <a:gdLst/>
          <a:ahLst/>
          <a:cxnLst/>
          <a:rect l="0" t="0" r="0" b="0"/>
          <a:pathLst>
            <a:path>
              <a:moveTo>
                <a:pt x="597225" y="0"/>
              </a:moveTo>
              <a:lnTo>
                <a:pt x="597225" y="103650"/>
              </a:lnTo>
              <a:lnTo>
                <a:pt x="0" y="103650"/>
              </a:lnTo>
              <a:lnTo>
                <a:pt x="0" y="207301"/>
              </a:lnTo>
            </a:path>
          </a:pathLst>
        </a:custGeom>
        <a:noFill/>
        <a:ln w="12700" cap="flat" cmpd="sng" algn="ctr">
          <a:solidFill>
            <a:schemeClr val="accent1">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1632D31F-7C36-45A5-A902-CDFB77FE4EB3}">
      <dsp:nvSpPr>
        <dsp:cNvPr id="0" name=""/>
        <dsp:cNvSpPr/>
      </dsp:nvSpPr>
      <dsp:spPr>
        <a:xfrm>
          <a:off x="4819162" y="497271"/>
          <a:ext cx="597225" cy="207301"/>
        </a:xfrm>
        <a:custGeom>
          <a:avLst/>
          <a:gdLst/>
          <a:ahLst/>
          <a:cxnLst/>
          <a:rect l="0" t="0" r="0" b="0"/>
          <a:pathLst>
            <a:path>
              <a:moveTo>
                <a:pt x="0" y="0"/>
              </a:moveTo>
              <a:lnTo>
                <a:pt x="0" y="103650"/>
              </a:lnTo>
              <a:lnTo>
                <a:pt x="597225" y="103650"/>
              </a:lnTo>
              <a:lnTo>
                <a:pt x="597225" y="20730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214C8C0-DA9B-427F-AE29-19440C2E674F}">
      <dsp:nvSpPr>
        <dsp:cNvPr id="0" name=""/>
        <dsp:cNvSpPr/>
      </dsp:nvSpPr>
      <dsp:spPr>
        <a:xfrm>
          <a:off x="4221937" y="497271"/>
          <a:ext cx="597225" cy="207301"/>
        </a:xfrm>
        <a:custGeom>
          <a:avLst/>
          <a:gdLst/>
          <a:ahLst/>
          <a:cxnLst/>
          <a:rect l="0" t="0" r="0" b="0"/>
          <a:pathLst>
            <a:path>
              <a:moveTo>
                <a:pt x="597225" y="0"/>
              </a:moveTo>
              <a:lnTo>
                <a:pt x="597225" y="103650"/>
              </a:lnTo>
              <a:lnTo>
                <a:pt x="0" y="103650"/>
              </a:lnTo>
              <a:lnTo>
                <a:pt x="0" y="207301"/>
              </a:lnTo>
            </a:path>
          </a:pathLst>
        </a:custGeom>
        <a:noFill/>
        <a:ln w="12700" cap="flat" cmpd="sng" algn="ctr">
          <a:solidFill>
            <a:schemeClr val="accent6">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90C64330-EF44-4B7F-A33C-E64B203520B3}">
      <dsp:nvSpPr>
        <dsp:cNvPr id="0" name=""/>
        <dsp:cNvSpPr/>
      </dsp:nvSpPr>
      <dsp:spPr>
        <a:xfrm>
          <a:off x="4325587" y="3697"/>
          <a:ext cx="987149" cy="49357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t>Injury</a:t>
          </a:r>
        </a:p>
        <a:p>
          <a:pPr marL="0" lvl="0" indent="0" algn="ctr" defTabSz="355600">
            <a:lnSpc>
              <a:spcPct val="90000"/>
            </a:lnSpc>
            <a:spcBef>
              <a:spcPct val="0"/>
            </a:spcBef>
            <a:spcAft>
              <a:spcPct val="35000"/>
            </a:spcAft>
            <a:buNone/>
          </a:pPr>
          <a:r>
            <a:rPr lang="en-US" sz="800" b="1" kern="1200" dirty="0"/>
            <a:t>CSTE Staff: Danielle Boyd, Mia Israel, Cailyn Lingwall</a:t>
          </a:r>
        </a:p>
      </dsp:txBody>
      <dsp:txXfrm>
        <a:off x="4325587" y="3697"/>
        <a:ext cx="987149" cy="493574"/>
      </dsp:txXfrm>
    </dsp:sp>
    <dsp:sp modelId="{F32F995E-FD1E-481B-BD57-332A7F32485E}">
      <dsp:nvSpPr>
        <dsp:cNvPr id="0" name=""/>
        <dsp:cNvSpPr/>
      </dsp:nvSpPr>
      <dsp:spPr>
        <a:xfrm>
          <a:off x="3728362" y="704573"/>
          <a:ext cx="987149" cy="49357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OD2A Workgroups  </a:t>
          </a:r>
          <a:r>
            <a:rPr lang="en-US" sz="800" b="1" i="1" kern="1200" dirty="0"/>
            <a:t>(TBD)</a:t>
          </a:r>
        </a:p>
      </dsp:txBody>
      <dsp:txXfrm>
        <a:off x="3728362" y="704573"/>
        <a:ext cx="987149" cy="493574"/>
      </dsp:txXfrm>
    </dsp:sp>
    <dsp:sp modelId="{0A419DEA-FD5D-4777-BA4B-08FD6ACCC698}">
      <dsp:nvSpPr>
        <dsp:cNvPr id="0" name=""/>
        <dsp:cNvSpPr/>
      </dsp:nvSpPr>
      <dsp:spPr>
        <a:xfrm>
          <a:off x="4922812" y="704573"/>
          <a:ext cx="987149" cy="493574"/>
        </a:xfrm>
        <a:prstGeom prst="rect">
          <a:avLst/>
        </a:prstGeom>
        <a:solidFill>
          <a:schemeClr val="accent6">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t>Injury Surveillance Workgroup</a:t>
          </a:r>
        </a:p>
        <a:p>
          <a:pPr marL="0" lvl="0" indent="0" algn="ctr" defTabSz="355600">
            <a:lnSpc>
              <a:spcPct val="90000"/>
            </a:lnSpc>
            <a:spcBef>
              <a:spcPct val="0"/>
            </a:spcBef>
            <a:spcAft>
              <a:spcPct val="35000"/>
            </a:spcAft>
            <a:buNone/>
          </a:pPr>
          <a:r>
            <a:rPr lang="en-US" sz="800" b="1" i="1" kern="1200" dirty="0"/>
            <a:t>(Monthly calls)</a:t>
          </a:r>
        </a:p>
      </dsp:txBody>
      <dsp:txXfrm>
        <a:off x="4922812" y="704573"/>
        <a:ext cx="987149" cy="493574"/>
      </dsp:txXfrm>
    </dsp:sp>
    <dsp:sp modelId="{CA1AED29-582C-4635-AAEC-9ED50376376D}">
      <dsp:nvSpPr>
        <dsp:cNvPr id="0" name=""/>
        <dsp:cNvSpPr/>
      </dsp:nvSpPr>
      <dsp:spPr>
        <a:xfrm>
          <a:off x="4325587" y="1405448"/>
          <a:ext cx="987149" cy="49357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Special Emphasis Reports Subgroup</a:t>
          </a:r>
        </a:p>
      </dsp:txBody>
      <dsp:txXfrm>
        <a:off x="4325587" y="1405448"/>
        <a:ext cx="987149" cy="493574"/>
      </dsp:txXfrm>
    </dsp:sp>
    <dsp:sp modelId="{27598778-6546-4114-B434-1A0F140B66A9}">
      <dsp:nvSpPr>
        <dsp:cNvPr id="0" name=""/>
        <dsp:cNvSpPr/>
      </dsp:nvSpPr>
      <dsp:spPr>
        <a:xfrm>
          <a:off x="4572374" y="2106324"/>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TBI</a:t>
          </a:r>
        </a:p>
      </dsp:txBody>
      <dsp:txXfrm>
        <a:off x="4572374" y="2106324"/>
        <a:ext cx="987149" cy="493574"/>
      </dsp:txXfrm>
    </dsp:sp>
    <dsp:sp modelId="{2774A76D-A5C0-40C3-ADFD-087493DB9022}">
      <dsp:nvSpPr>
        <dsp:cNvPr id="0" name=""/>
        <dsp:cNvSpPr/>
      </dsp:nvSpPr>
      <dsp:spPr>
        <a:xfrm>
          <a:off x="4572374" y="2807200"/>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Suicide</a:t>
          </a:r>
        </a:p>
      </dsp:txBody>
      <dsp:txXfrm>
        <a:off x="4572374" y="2807200"/>
        <a:ext cx="987149" cy="493574"/>
      </dsp:txXfrm>
    </dsp:sp>
    <dsp:sp modelId="{564994EF-6412-455A-8E2E-8289F2671412}">
      <dsp:nvSpPr>
        <dsp:cNvPr id="0" name=""/>
        <dsp:cNvSpPr/>
      </dsp:nvSpPr>
      <dsp:spPr>
        <a:xfrm>
          <a:off x="4572374" y="3508076"/>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MVT</a:t>
          </a:r>
        </a:p>
      </dsp:txBody>
      <dsp:txXfrm>
        <a:off x="4572374" y="3508076"/>
        <a:ext cx="987149" cy="493574"/>
      </dsp:txXfrm>
    </dsp:sp>
    <dsp:sp modelId="{DB09490A-0F45-451D-85D3-434CF8ECD5B9}">
      <dsp:nvSpPr>
        <dsp:cNvPr id="0" name=""/>
        <dsp:cNvSpPr/>
      </dsp:nvSpPr>
      <dsp:spPr>
        <a:xfrm>
          <a:off x="4572374" y="4208952"/>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ACEs</a:t>
          </a:r>
        </a:p>
      </dsp:txBody>
      <dsp:txXfrm>
        <a:off x="4572374" y="4208952"/>
        <a:ext cx="987149" cy="493574"/>
      </dsp:txXfrm>
    </dsp:sp>
    <dsp:sp modelId="{84F0562B-F4DF-483E-A985-097B50EBCF64}">
      <dsp:nvSpPr>
        <dsp:cNvPr id="0" name=""/>
        <dsp:cNvSpPr/>
      </dsp:nvSpPr>
      <dsp:spPr>
        <a:xfrm>
          <a:off x="5520038" y="1405448"/>
          <a:ext cx="987149" cy="493574"/>
        </a:xfrm>
        <a:prstGeom prst="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Syndromic Surveillance Subgroup</a:t>
          </a:r>
        </a:p>
      </dsp:txBody>
      <dsp:txXfrm>
        <a:off x="5520038" y="1405448"/>
        <a:ext cx="987149" cy="493574"/>
      </dsp:txXfrm>
    </dsp:sp>
    <dsp:sp modelId="{0FBD433D-48B1-4373-BF26-9B087736FD93}">
      <dsp:nvSpPr>
        <dsp:cNvPr id="0" name=""/>
        <dsp:cNvSpPr/>
      </dsp:nvSpPr>
      <dsp:spPr>
        <a:xfrm>
          <a:off x="5766825" y="2106324"/>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Suicide/Int Self Harm</a:t>
          </a:r>
        </a:p>
      </dsp:txBody>
      <dsp:txXfrm>
        <a:off x="5766825" y="2106324"/>
        <a:ext cx="987149" cy="493574"/>
      </dsp:txXfrm>
    </dsp:sp>
    <dsp:sp modelId="{46B9FE31-ABE5-4AB5-8603-0B34C4741A8C}">
      <dsp:nvSpPr>
        <dsp:cNvPr id="0" name=""/>
        <dsp:cNvSpPr/>
      </dsp:nvSpPr>
      <dsp:spPr>
        <a:xfrm>
          <a:off x="5766825" y="2807200"/>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Sexual violence/assault</a:t>
          </a:r>
        </a:p>
      </dsp:txBody>
      <dsp:txXfrm>
        <a:off x="5766825" y="2807200"/>
        <a:ext cx="987149" cy="493574"/>
      </dsp:txXfrm>
    </dsp:sp>
    <dsp:sp modelId="{25C2D279-617C-48E2-8698-0CD87E7AD3CC}">
      <dsp:nvSpPr>
        <dsp:cNvPr id="0" name=""/>
        <dsp:cNvSpPr/>
      </dsp:nvSpPr>
      <dsp:spPr>
        <a:xfrm>
          <a:off x="5766825" y="3508076"/>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E-scooter injury</a:t>
          </a:r>
        </a:p>
      </dsp:txBody>
      <dsp:txXfrm>
        <a:off x="5766825" y="3508076"/>
        <a:ext cx="987149" cy="493574"/>
      </dsp:txXfrm>
    </dsp:sp>
    <dsp:sp modelId="{7B1B4B0B-AF79-4BDE-806C-F1778B5AC6D0}">
      <dsp:nvSpPr>
        <dsp:cNvPr id="0" name=""/>
        <dsp:cNvSpPr/>
      </dsp:nvSpPr>
      <dsp:spPr>
        <a:xfrm>
          <a:off x="5766825" y="4208952"/>
          <a:ext cx="987149" cy="493574"/>
        </a:xfrm>
        <a:prstGeom prst="rect">
          <a:avLst/>
        </a:prstGeom>
        <a:solidFill>
          <a:schemeClr val="accent2">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i="0" kern="1200" dirty="0"/>
            <a:t>EVALI</a:t>
          </a:r>
        </a:p>
      </dsp:txBody>
      <dsp:txXfrm>
        <a:off x="5766825" y="4208952"/>
        <a:ext cx="987149" cy="493574"/>
      </dsp:txXfrm>
    </dsp:sp>
    <dsp:sp modelId="{3BF0ABDF-080F-455C-A55A-CD4907E6F739}">
      <dsp:nvSpPr>
        <dsp:cNvPr id="0" name=""/>
        <dsp:cNvSpPr/>
      </dsp:nvSpPr>
      <dsp:spPr>
        <a:xfrm>
          <a:off x="5520038" y="3697"/>
          <a:ext cx="987149" cy="49357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t>Occupational Health</a:t>
          </a:r>
        </a:p>
        <a:p>
          <a:pPr marL="0" lvl="0" indent="0" algn="ctr" defTabSz="355600">
            <a:lnSpc>
              <a:spcPct val="90000"/>
            </a:lnSpc>
            <a:spcBef>
              <a:spcPct val="0"/>
            </a:spcBef>
            <a:spcAft>
              <a:spcPct val="35000"/>
            </a:spcAft>
            <a:buNone/>
          </a:pPr>
          <a:r>
            <a:rPr lang="en-US" sz="800" b="1" kern="1200" dirty="0"/>
            <a:t>CSTE Staff: Song Xue</a:t>
          </a:r>
        </a:p>
      </dsp:txBody>
      <dsp:txXfrm>
        <a:off x="5520038" y="3697"/>
        <a:ext cx="987149" cy="493574"/>
      </dsp:txXfrm>
    </dsp:sp>
    <dsp:sp modelId="{A1BEDF4C-A975-475A-ABF6-799CAE57CED0}">
      <dsp:nvSpPr>
        <dsp:cNvPr id="0" name=""/>
        <dsp:cNvSpPr/>
      </dsp:nvSpPr>
      <dsp:spPr>
        <a:xfrm>
          <a:off x="6714488" y="3697"/>
          <a:ext cx="987149" cy="493574"/>
        </a:xfrm>
        <a:prstGeom prst="rect">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080" tIns="5080" rIns="5080" bIns="5080" numCol="1" spcCol="1270" anchor="ctr" anchorCtr="0">
          <a:noAutofit/>
        </a:bodyPr>
        <a:lstStyle/>
        <a:p>
          <a:pPr marL="0" lvl="0" indent="0" algn="ctr" defTabSz="355600">
            <a:lnSpc>
              <a:spcPct val="90000"/>
            </a:lnSpc>
            <a:spcBef>
              <a:spcPct val="0"/>
            </a:spcBef>
            <a:spcAft>
              <a:spcPct val="35000"/>
            </a:spcAft>
            <a:buNone/>
          </a:pPr>
          <a:r>
            <a:rPr lang="en-US" sz="800" b="1" kern="1200" dirty="0"/>
            <a:t>Environmental Health</a:t>
          </a:r>
        </a:p>
        <a:p>
          <a:pPr marL="0" lvl="0" indent="0" algn="ctr" defTabSz="355600">
            <a:lnSpc>
              <a:spcPct val="90000"/>
            </a:lnSpc>
            <a:spcBef>
              <a:spcPct val="0"/>
            </a:spcBef>
            <a:spcAft>
              <a:spcPct val="35000"/>
            </a:spcAft>
            <a:buNone/>
          </a:pPr>
          <a:r>
            <a:rPr lang="en-US" sz="800" b="1" kern="1200" dirty="0"/>
            <a:t>CSTE Staff: Alesha Thompson</a:t>
          </a:r>
        </a:p>
      </dsp:txBody>
      <dsp:txXfrm>
        <a:off x="6714488" y="3697"/>
        <a:ext cx="987149" cy="493574"/>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50DEA25-BC11-495F-9585-9EEDE6050B16}" type="datetimeFigureOut">
              <a:rPr lang="en-US" smtClean="0"/>
              <a:t>2/20/2020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A73A669-79C7-4444-8624-A2B3AF9EFC2D}" type="slidenum">
              <a:rPr lang="en-US" smtClean="0"/>
              <a:t>‹#›</a:t>
            </a:fld>
            <a:endParaRPr lang="en-US"/>
          </a:p>
        </p:txBody>
      </p:sp>
    </p:spTree>
    <p:extLst>
      <p:ext uri="{BB962C8B-B14F-4D97-AF65-F5344CB8AC3E}">
        <p14:creationId xmlns:p14="http://schemas.microsoft.com/office/powerpoint/2010/main" val="9738407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F1CE00D-171B-4F21-9919-61271EA7BF5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23051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A8D78-906B-4E6D-A333-0FB438D6545C}"/>
              </a:ext>
            </a:extLst>
          </p:cNvPr>
          <p:cNvSpPr>
            <a:spLocks noGrp="1"/>
          </p:cNvSpPr>
          <p:nvPr>
            <p:ph type="ctrTitle"/>
          </p:nvPr>
        </p:nvSpPr>
        <p:spPr>
          <a:xfrm>
            <a:off x="515007" y="460211"/>
            <a:ext cx="11161986" cy="906134"/>
          </a:xfrm>
          <a:prstGeom prst="rect">
            <a:avLst/>
          </a:prstGeom>
        </p:spPr>
        <p:txBody>
          <a:bodyPr anchor="ctr">
            <a:normAutofit/>
          </a:bodyPr>
          <a:lstStyle>
            <a:lvl1pPr algn="l">
              <a:defRPr sz="4800">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F1D45626-FAD1-4403-B34E-CFFEA40ABC56}"/>
              </a:ext>
            </a:extLst>
          </p:cNvPr>
          <p:cNvSpPr>
            <a:spLocks noGrp="1"/>
          </p:cNvSpPr>
          <p:nvPr>
            <p:ph type="subTitle" idx="1"/>
          </p:nvPr>
        </p:nvSpPr>
        <p:spPr>
          <a:xfrm>
            <a:off x="515007" y="1499969"/>
            <a:ext cx="11161986" cy="549548"/>
          </a:xfrm>
        </p:spPr>
        <p:txBody>
          <a:bodyPr anchor="ctr">
            <a:noAutofit/>
          </a:bodyPr>
          <a:lstStyle>
            <a:lvl1pPr marL="0" indent="0" algn="l">
              <a:buNone/>
              <a:defRPr sz="3200">
                <a:solidFill>
                  <a:schemeClr val="tx1">
                    <a:lumMod val="50000"/>
                    <a:lumOff val="50000"/>
                  </a:schemeClr>
                </a:solidFill>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15424563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Generic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11627913"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913847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idebar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27FBF7-2FB9-4FB8-8F76-B165A6F979F6}"/>
              </a:ext>
            </a:extLst>
          </p:cNvPr>
          <p:cNvSpPr>
            <a:spLocks noGrp="1"/>
          </p:cNvSpPr>
          <p:nvPr>
            <p:ph type="title"/>
          </p:nvPr>
        </p:nvSpPr>
        <p:spPr>
          <a:xfrm>
            <a:off x="283780" y="255080"/>
            <a:ext cx="9175531" cy="871355"/>
          </a:xfrm>
          <a:prstGeom prst="rect">
            <a:avLst/>
          </a:prstGeom>
        </p:spPr>
        <p:txBody>
          <a:bodyPr anchor="ctr"/>
          <a:lstStyle>
            <a:lvl1pPr>
              <a:defRPr>
                <a:solidFill>
                  <a:srgbClr val="15345A"/>
                </a:solidFill>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4" name="Text Placeholder 2">
            <a:extLst>
              <a:ext uri="{FF2B5EF4-FFF2-40B4-BE49-F238E27FC236}">
                <a16:creationId xmlns:a16="http://schemas.microsoft.com/office/drawing/2014/main" id="{42C74989-0ACC-E34D-9C96-CCEE213DE438}"/>
              </a:ext>
            </a:extLst>
          </p:cNvPr>
          <p:cNvSpPr>
            <a:spLocks noGrp="1"/>
          </p:cNvSpPr>
          <p:nvPr>
            <p:ph idx="1"/>
          </p:nvPr>
        </p:nvSpPr>
        <p:spPr>
          <a:xfrm>
            <a:off x="283779" y="1547310"/>
            <a:ext cx="7658145" cy="4270686"/>
          </a:xfrm>
          <a:prstGeom prst="rect">
            <a:avLst/>
          </a:prstGeom>
        </p:spPr>
        <p:txBody>
          <a:bodyPr vert="horz" lIns="91440" tIns="45720" rIns="91440" bIns="45720" rtlCol="0">
            <a:normAutofit/>
          </a:bodyPr>
          <a:lstStyle>
            <a:lvl1pPr>
              <a:defRPr>
                <a:solidFill>
                  <a:schemeClr val="tx1">
                    <a:lumMod val="75000"/>
                    <a:lumOff val="25000"/>
                  </a:schemeClr>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Picture Placeholder 4">
            <a:extLst>
              <a:ext uri="{FF2B5EF4-FFF2-40B4-BE49-F238E27FC236}">
                <a16:creationId xmlns:a16="http://schemas.microsoft.com/office/drawing/2014/main" id="{7B52CBC1-6486-B94C-A525-6F440901A977}"/>
              </a:ext>
            </a:extLst>
          </p:cNvPr>
          <p:cNvSpPr>
            <a:spLocks noGrp="1"/>
          </p:cNvSpPr>
          <p:nvPr>
            <p:ph type="pic" sz="quarter" idx="10"/>
          </p:nvPr>
        </p:nvSpPr>
        <p:spPr>
          <a:xfrm>
            <a:off x="8116888" y="1547813"/>
            <a:ext cx="3794125" cy="4270375"/>
          </a:xfrm>
          <a:solidFill>
            <a:schemeClr val="bg2"/>
          </a:solidFill>
        </p:spPr>
        <p:txBody>
          <a:bodyPr/>
          <a:lstStyle/>
          <a:p>
            <a:r>
              <a:rPr lang="en-US"/>
              <a:t>Click icon to add picture</a:t>
            </a:r>
          </a:p>
        </p:txBody>
      </p:sp>
    </p:spTree>
    <p:extLst>
      <p:ext uri="{BB962C8B-B14F-4D97-AF65-F5344CB8AC3E}">
        <p14:creationId xmlns:p14="http://schemas.microsoft.com/office/powerpoint/2010/main" val="369088768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Totally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560232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End Car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902938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ED28A2-C672-41BB-90A7-FA43AA822CC6}"/>
              </a:ext>
            </a:extLst>
          </p:cNvPr>
          <p:cNvSpPr>
            <a:spLocks noGrp="1"/>
          </p:cNvSpPr>
          <p:nvPr>
            <p:ph type="body" idx="1"/>
          </p:nvPr>
        </p:nvSpPr>
        <p:spPr>
          <a:xfrm>
            <a:off x="283779" y="1547310"/>
            <a:ext cx="11627913" cy="427068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8073133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lumMod val="75000"/>
              <a:lumOff val="25000"/>
            </a:schemeClr>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75000"/>
              <a:lumOff val="25000"/>
            </a:schemeClr>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75000"/>
              <a:lumOff val="25000"/>
            </a:schemeClr>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75000"/>
              <a:lumOff val="25000"/>
            </a:schemeClr>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9714E3-EF94-4F48-9262-A58004C4F603}"/>
              </a:ext>
            </a:extLst>
          </p:cNvPr>
          <p:cNvSpPr>
            <a:spLocks noGrp="1"/>
          </p:cNvSpPr>
          <p:nvPr>
            <p:ph type="ctrTitle"/>
          </p:nvPr>
        </p:nvSpPr>
        <p:spPr/>
        <p:txBody>
          <a:bodyPr>
            <a:normAutofit fontScale="90000"/>
          </a:bodyPr>
          <a:lstStyle/>
          <a:p>
            <a:r>
              <a:rPr lang="en-US" dirty="0"/>
              <a:t>Syndromic Surveillance Subgroup Kick Off Call</a:t>
            </a:r>
          </a:p>
        </p:txBody>
      </p:sp>
      <p:sp>
        <p:nvSpPr>
          <p:cNvPr id="3" name="Subtitle 2">
            <a:extLst>
              <a:ext uri="{FF2B5EF4-FFF2-40B4-BE49-F238E27FC236}">
                <a16:creationId xmlns:a16="http://schemas.microsoft.com/office/drawing/2014/main" id="{2F529C72-782E-4DE5-93F2-5522CD9FFA95}"/>
              </a:ext>
            </a:extLst>
          </p:cNvPr>
          <p:cNvSpPr>
            <a:spLocks noGrp="1"/>
          </p:cNvSpPr>
          <p:nvPr>
            <p:ph type="subTitle" idx="1"/>
          </p:nvPr>
        </p:nvSpPr>
        <p:spPr>
          <a:xfrm>
            <a:off x="515007" y="1807700"/>
            <a:ext cx="11161986" cy="549548"/>
          </a:xfrm>
        </p:spPr>
        <p:txBody>
          <a:bodyPr/>
          <a:lstStyle/>
          <a:p>
            <a:r>
              <a:rPr lang="en-US" dirty="0"/>
              <a:t>February 20, 2020</a:t>
            </a:r>
          </a:p>
        </p:txBody>
      </p:sp>
    </p:spTree>
    <p:extLst>
      <p:ext uri="{BB962C8B-B14F-4D97-AF65-F5344CB8AC3E}">
        <p14:creationId xmlns:p14="http://schemas.microsoft.com/office/powerpoint/2010/main" val="16372474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A28C6E-1BBC-4CC5-BF47-A70561952DFC}"/>
              </a:ext>
            </a:extLst>
          </p:cNvPr>
          <p:cNvSpPr>
            <a:spLocks noGrp="1"/>
          </p:cNvSpPr>
          <p:nvPr>
            <p:ph type="title"/>
          </p:nvPr>
        </p:nvSpPr>
        <p:spPr/>
        <p:txBody>
          <a:bodyPr/>
          <a:lstStyle/>
          <a:p>
            <a:r>
              <a:rPr lang="en-US" dirty="0"/>
              <a:t>Agenda</a:t>
            </a:r>
          </a:p>
        </p:txBody>
      </p:sp>
      <p:sp>
        <p:nvSpPr>
          <p:cNvPr id="3" name="Content Placeholder 2">
            <a:extLst>
              <a:ext uri="{FF2B5EF4-FFF2-40B4-BE49-F238E27FC236}">
                <a16:creationId xmlns:a16="http://schemas.microsoft.com/office/drawing/2014/main" id="{F4E671A3-F705-4D67-B4A0-BD0493AE2F9A}"/>
              </a:ext>
            </a:extLst>
          </p:cNvPr>
          <p:cNvSpPr>
            <a:spLocks noGrp="1"/>
          </p:cNvSpPr>
          <p:nvPr>
            <p:ph idx="1"/>
          </p:nvPr>
        </p:nvSpPr>
        <p:spPr/>
        <p:txBody>
          <a:bodyPr/>
          <a:lstStyle/>
          <a:p>
            <a:pPr marL="571500" indent="-571500">
              <a:buFont typeface="+mj-lt"/>
              <a:buAutoNum type="romanUcPeriod"/>
            </a:pPr>
            <a:r>
              <a:rPr lang="en-US" dirty="0"/>
              <a:t>Review of Purpose</a:t>
            </a:r>
          </a:p>
          <a:p>
            <a:pPr marL="571500" indent="-571500">
              <a:buFont typeface="+mj-lt"/>
              <a:buAutoNum type="romanUcPeriod"/>
            </a:pPr>
            <a:r>
              <a:rPr lang="en-US" dirty="0"/>
              <a:t>Proposed Timeline</a:t>
            </a:r>
          </a:p>
          <a:p>
            <a:pPr marL="571500" indent="-571500">
              <a:buFont typeface="+mj-lt"/>
              <a:buAutoNum type="romanUcPeriod"/>
            </a:pPr>
            <a:r>
              <a:rPr lang="en-US" dirty="0"/>
              <a:t>Expectations and Chair Selection</a:t>
            </a:r>
          </a:p>
          <a:p>
            <a:pPr marL="571500" indent="-571500">
              <a:buFont typeface="+mj-lt"/>
              <a:buAutoNum type="romanUcPeriod"/>
            </a:pPr>
            <a:r>
              <a:rPr lang="en-US" dirty="0"/>
              <a:t>Next steps</a:t>
            </a:r>
          </a:p>
        </p:txBody>
      </p:sp>
    </p:spTree>
    <p:extLst>
      <p:ext uri="{BB962C8B-B14F-4D97-AF65-F5344CB8AC3E}">
        <p14:creationId xmlns:p14="http://schemas.microsoft.com/office/powerpoint/2010/main" val="2531861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97ADBF-95AC-4861-9FB8-F7DC6E53F028}"/>
              </a:ext>
            </a:extLst>
          </p:cNvPr>
          <p:cNvSpPr>
            <a:spLocks noGrp="1"/>
          </p:cNvSpPr>
          <p:nvPr>
            <p:ph type="title"/>
          </p:nvPr>
        </p:nvSpPr>
        <p:spPr>
          <a:xfrm>
            <a:off x="146957" y="637563"/>
            <a:ext cx="7829215" cy="488874"/>
          </a:xfrm>
        </p:spPr>
        <p:txBody>
          <a:bodyPr/>
          <a:lstStyle/>
          <a:p>
            <a:r>
              <a:rPr lang="en-US" dirty="0"/>
              <a:t>EOI Steering Committee</a:t>
            </a:r>
            <a:br>
              <a:rPr lang="en-US" dirty="0"/>
            </a:br>
            <a:r>
              <a:rPr lang="en-US" sz="2000" dirty="0"/>
              <a:t>Steering Committee Chair: Melissa Jordan (FL)</a:t>
            </a:r>
            <a:br>
              <a:rPr lang="en-US" dirty="0"/>
            </a:br>
            <a:endParaRPr lang="en-US" dirty="0"/>
          </a:p>
        </p:txBody>
      </p:sp>
      <p:graphicFrame>
        <p:nvGraphicFramePr>
          <p:cNvPr id="4" name="Diagram 3">
            <a:extLst>
              <a:ext uri="{FF2B5EF4-FFF2-40B4-BE49-F238E27FC236}">
                <a16:creationId xmlns:a16="http://schemas.microsoft.com/office/drawing/2014/main" id="{FA488D70-B480-4853-949A-2762356B128A}"/>
              </a:ext>
            </a:extLst>
          </p:cNvPr>
          <p:cNvGraphicFramePr/>
          <p:nvPr/>
        </p:nvGraphicFramePr>
        <p:xfrm>
          <a:off x="227901" y="1333850"/>
          <a:ext cx="11430000" cy="47062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96688703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9BBEF4-5C20-4360-B462-F4195C21106C}"/>
              </a:ext>
            </a:extLst>
          </p:cNvPr>
          <p:cNvSpPr>
            <a:spLocks noGrp="1"/>
          </p:cNvSpPr>
          <p:nvPr>
            <p:ph type="title"/>
          </p:nvPr>
        </p:nvSpPr>
        <p:spPr/>
        <p:txBody>
          <a:bodyPr/>
          <a:lstStyle/>
          <a:p>
            <a:r>
              <a:rPr lang="en-US" dirty="0"/>
              <a:t>Purpose of Syndromic Surveillance Subgroup</a:t>
            </a:r>
          </a:p>
        </p:txBody>
      </p:sp>
      <p:sp>
        <p:nvSpPr>
          <p:cNvPr id="3" name="Content Placeholder 2">
            <a:extLst>
              <a:ext uri="{FF2B5EF4-FFF2-40B4-BE49-F238E27FC236}">
                <a16:creationId xmlns:a16="http://schemas.microsoft.com/office/drawing/2014/main" id="{F4D17A6C-1D97-4236-95F5-ED2EF86613D7}"/>
              </a:ext>
            </a:extLst>
          </p:cNvPr>
          <p:cNvSpPr>
            <a:spLocks noGrp="1"/>
          </p:cNvSpPr>
          <p:nvPr>
            <p:ph idx="1"/>
          </p:nvPr>
        </p:nvSpPr>
        <p:spPr/>
        <p:txBody>
          <a:bodyPr/>
          <a:lstStyle/>
          <a:p>
            <a:r>
              <a:rPr lang="en-US" dirty="0"/>
              <a:t>To introduce injury epidemiologists to </a:t>
            </a:r>
            <a:r>
              <a:rPr lang="en-US" dirty="0" err="1"/>
              <a:t>SyS</a:t>
            </a:r>
            <a:r>
              <a:rPr lang="en-US" dirty="0"/>
              <a:t> and how it applies to and benefits their work</a:t>
            </a:r>
          </a:p>
          <a:p>
            <a:r>
              <a:rPr lang="en-US" dirty="0"/>
              <a:t>To provide a space for members to engage in </a:t>
            </a:r>
            <a:r>
              <a:rPr lang="en-US" dirty="0" err="1"/>
              <a:t>SyS</a:t>
            </a:r>
            <a:r>
              <a:rPr lang="en-US" dirty="0"/>
              <a:t> projects of interest with a peer </a:t>
            </a:r>
            <a:r>
              <a:rPr lang="en-US"/>
              <a:t>learning component</a:t>
            </a:r>
          </a:p>
          <a:p>
            <a:r>
              <a:rPr lang="en-US"/>
              <a:t>Brief </a:t>
            </a:r>
            <a:r>
              <a:rPr lang="en-US" dirty="0"/>
              <a:t>overview of activities in other CDC </a:t>
            </a:r>
            <a:r>
              <a:rPr lang="en-US" dirty="0" err="1"/>
              <a:t>SyS</a:t>
            </a:r>
            <a:r>
              <a:rPr lang="en-US" dirty="0"/>
              <a:t> workgroups (Pedro)</a:t>
            </a:r>
          </a:p>
        </p:txBody>
      </p:sp>
    </p:spTree>
    <p:extLst>
      <p:ext uri="{BB962C8B-B14F-4D97-AF65-F5344CB8AC3E}">
        <p14:creationId xmlns:p14="http://schemas.microsoft.com/office/powerpoint/2010/main" val="31555876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CC45-938D-43AF-8F84-7D84590E3C5A}"/>
              </a:ext>
            </a:extLst>
          </p:cNvPr>
          <p:cNvSpPr>
            <a:spLocks noGrp="1"/>
          </p:cNvSpPr>
          <p:nvPr>
            <p:ph type="title"/>
          </p:nvPr>
        </p:nvSpPr>
        <p:spPr/>
        <p:txBody>
          <a:bodyPr/>
          <a:lstStyle/>
          <a:p>
            <a:r>
              <a:rPr lang="en-US" dirty="0"/>
              <a:t>Proposed Timeline</a:t>
            </a:r>
          </a:p>
        </p:txBody>
      </p:sp>
      <p:graphicFrame>
        <p:nvGraphicFramePr>
          <p:cNvPr id="4" name="Content Placeholder 3">
            <a:extLst>
              <a:ext uri="{FF2B5EF4-FFF2-40B4-BE49-F238E27FC236}">
                <a16:creationId xmlns:a16="http://schemas.microsoft.com/office/drawing/2014/main" id="{203BFC9A-7F0E-45DD-9C0E-4CADA45532DB}"/>
              </a:ext>
            </a:extLst>
          </p:cNvPr>
          <p:cNvGraphicFramePr>
            <a:graphicFrameLocks noGrp="1"/>
          </p:cNvGraphicFramePr>
          <p:nvPr>
            <p:ph idx="1"/>
            <p:extLst>
              <p:ext uri="{D42A27DB-BD31-4B8C-83A1-F6EECF244321}">
                <p14:modId xmlns:p14="http://schemas.microsoft.com/office/powerpoint/2010/main" val="2331062413"/>
              </p:ext>
            </p:extLst>
          </p:nvPr>
        </p:nvGraphicFramePr>
        <p:xfrm>
          <a:off x="697941" y="1917809"/>
          <a:ext cx="10874257" cy="1671216"/>
        </p:xfrm>
        <a:graphic>
          <a:graphicData uri="http://schemas.openxmlformats.org/drawingml/2006/table">
            <a:tbl>
              <a:tblPr/>
              <a:tblGrid>
                <a:gridCol w="1517918">
                  <a:extLst>
                    <a:ext uri="{9D8B030D-6E8A-4147-A177-3AD203B41FA5}">
                      <a16:colId xmlns:a16="http://schemas.microsoft.com/office/drawing/2014/main" val="2582008045"/>
                    </a:ext>
                  </a:extLst>
                </a:gridCol>
                <a:gridCol w="9356339">
                  <a:extLst>
                    <a:ext uri="{9D8B030D-6E8A-4147-A177-3AD203B41FA5}">
                      <a16:colId xmlns:a16="http://schemas.microsoft.com/office/drawing/2014/main" val="2317379643"/>
                    </a:ext>
                  </a:extLst>
                </a:gridCol>
              </a:tblGrid>
              <a:tr h="334243">
                <a:tc>
                  <a:txBody>
                    <a:bodyPr/>
                    <a:lstStyle/>
                    <a:p>
                      <a:pPr algn="ctr" fontAlgn="ctr"/>
                      <a:r>
                        <a:rPr lang="en-US" sz="1900" b="0" i="0" u="none" strike="noStrike">
                          <a:solidFill>
                            <a:srgbClr val="000000"/>
                          </a:solidFill>
                          <a:effectLst/>
                          <a:latin typeface="Calibri" panose="020F0502020204030204" pitchFamily="34" charset="0"/>
                        </a:rPr>
                        <a:t>2/20/2020</a:t>
                      </a:r>
                    </a:p>
                  </a:txBody>
                  <a:tcPr marL="5665" marR="5665" marT="56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900" b="0" i="0" u="none" strike="noStrike">
                          <a:solidFill>
                            <a:srgbClr val="000000"/>
                          </a:solidFill>
                          <a:effectLst/>
                          <a:latin typeface="Calibri" panose="020F0502020204030204" pitchFamily="34" charset="0"/>
                        </a:rPr>
                        <a:t>Kick-off call and identify workgroup member chairs by topic area</a:t>
                      </a:r>
                    </a:p>
                  </a:txBody>
                  <a:tcPr marL="169955" marR="5665" marT="56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1171285616"/>
                  </a:ext>
                </a:extLst>
              </a:tr>
              <a:tr h="1002730">
                <a:tc>
                  <a:txBody>
                    <a:bodyPr/>
                    <a:lstStyle/>
                    <a:p>
                      <a:pPr algn="ctr" fontAlgn="ctr"/>
                      <a:r>
                        <a:rPr lang="en-US" sz="1900" b="0" i="0" u="none" strike="noStrike">
                          <a:solidFill>
                            <a:srgbClr val="000000"/>
                          </a:solidFill>
                          <a:effectLst/>
                          <a:latin typeface="Calibri" panose="020F0502020204030204" pitchFamily="34" charset="0"/>
                        </a:rPr>
                        <a:t>2/28/2020</a:t>
                      </a:r>
                    </a:p>
                  </a:txBody>
                  <a:tcPr marL="5665" marR="5665" marT="56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ctr"/>
                      <a:r>
                        <a:rPr lang="en-US" sz="1900" b="0" i="0" u="none" strike="noStrike" dirty="0">
                          <a:solidFill>
                            <a:srgbClr val="000000"/>
                          </a:solidFill>
                          <a:effectLst/>
                          <a:latin typeface="Calibri" panose="020F0502020204030204" pitchFamily="34" charset="0"/>
                        </a:rPr>
                        <a:t>- Delineate roles within subgroup </a:t>
                      </a:r>
                      <a:br>
                        <a:rPr lang="en-US" sz="1900" b="0" i="0" u="none" strike="noStrike" dirty="0">
                          <a:solidFill>
                            <a:srgbClr val="000000"/>
                          </a:solidFill>
                          <a:effectLst/>
                          <a:latin typeface="Calibri" panose="020F0502020204030204" pitchFamily="34" charset="0"/>
                        </a:rPr>
                      </a:br>
                      <a:r>
                        <a:rPr lang="en-US" sz="1900" b="0" i="0" u="none" strike="noStrike" dirty="0">
                          <a:solidFill>
                            <a:srgbClr val="000000"/>
                          </a:solidFill>
                          <a:effectLst/>
                          <a:latin typeface="Calibri" panose="020F0502020204030204" pitchFamily="34" charset="0"/>
                        </a:rPr>
                        <a:t>- Topic area chairs email Mia, Kristen, and Kristina schedule of subgroup calls and any scheduling/call line needs</a:t>
                      </a:r>
                    </a:p>
                  </a:txBody>
                  <a:tcPr marL="169955" marR="5665" marT="56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97433791"/>
                  </a:ext>
                </a:extLst>
              </a:tr>
              <a:tr h="334243">
                <a:tc>
                  <a:txBody>
                    <a:bodyPr/>
                    <a:lstStyle/>
                    <a:p>
                      <a:pPr algn="ctr" fontAlgn="ctr"/>
                      <a:r>
                        <a:rPr lang="en-US" sz="1900" b="0" i="0" u="none" strike="noStrike" dirty="0">
                          <a:solidFill>
                            <a:srgbClr val="000000"/>
                          </a:solidFill>
                          <a:effectLst/>
                          <a:latin typeface="Calibri" panose="020F0502020204030204" pitchFamily="34" charset="0"/>
                        </a:rPr>
                        <a:t>3/6/2020</a:t>
                      </a:r>
                    </a:p>
                  </a:txBody>
                  <a:tcPr marL="5665" marR="5665" marT="56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l" fontAlgn="ctr"/>
                      <a:r>
                        <a:rPr lang="en-US" sz="1900" b="0" i="0" u="none" strike="noStrike" dirty="0">
                          <a:solidFill>
                            <a:srgbClr val="000000"/>
                          </a:solidFill>
                          <a:effectLst/>
                          <a:latin typeface="Calibri" panose="020F0502020204030204" pitchFamily="34" charset="0"/>
                        </a:rPr>
                        <a:t>Identify project focus and proposed product</a:t>
                      </a:r>
                    </a:p>
                  </a:txBody>
                  <a:tcPr marL="169955" marR="5665" marT="566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4155570704"/>
                  </a:ext>
                </a:extLst>
              </a:tr>
            </a:tbl>
          </a:graphicData>
        </a:graphic>
      </p:graphicFrame>
      <p:sp>
        <p:nvSpPr>
          <p:cNvPr id="3" name="TextBox 2">
            <a:extLst>
              <a:ext uri="{FF2B5EF4-FFF2-40B4-BE49-F238E27FC236}">
                <a16:creationId xmlns:a16="http://schemas.microsoft.com/office/drawing/2014/main" id="{820F0E28-BEA7-234C-9B7A-51C2E28D5777}"/>
              </a:ext>
            </a:extLst>
          </p:cNvPr>
          <p:cNvSpPr txBox="1"/>
          <p:nvPr/>
        </p:nvSpPr>
        <p:spPr>
          <a:xfrm>
            <a:off x="697941" y="3723862"/>
            <a:ext cx="5300870" cy="369332"/>
          </a:xfrm>
          <a:prstGeom prst="rect">
            <a:avLst/>
          </a:prstGeom>
          <a:noFill/>
        </p:spPr>
        <p:txBody>
          <a:bodyPr wrap="square" rtlCol="0">
            <a:spAutoFit/>
          </a:bodyPr>
          <a:lstStyle/>
          <a:p>
            <a:r>
              <a:rPr lang="en-US" dirty="0"/>
              <a:t>*Topic area specific timelines to be further developed</a:t>
            </a:r>
          </a:p>
        </p:txBody>
      </p:sp>
    </p:spTree>
    <p:extLst>
      <p:ext uri="{BB962C8B-B14F-4D97-AF65-F5344CB8AC3E}">
        <p14:creationId xmlns:p14="http://schemas.microsoft.com/office/powerpoint/2010/main" val="12484625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D20262-93B0-46DE-B4F3-F098EACEF055}"/>
              </a:ext>
            </a:extLst>
          </p:cNvPr>
          <p:cNvSpPr>
            <a:spLocks noGrp="1"/>
          </p:cNvSpPr>
          <p:nvPr>
            <p:ph type="title"/>
          </p:nvPr>
        </p:nvSpPr>
        <p:spPr/>
        <p:txBody>
          <a:bodyPr/>
          <a:lstStyle/>
          <a:p>
            <a:r>
              <a:rPr lang="en-US" dirty="0"/>
              <a:t>Expectations and Chair Selection</a:t>
            </a:r>
          </a:p>
        </p:txBody>
      </p:sp>
      <p:sp>
        <p:nvSpPr>
          <p:cNvPr id="3" name="Content Placeholder 2">
            <a:extLst>
              <a:ext uri="{FF2B5EF4-FFF2-40B4-BE49-F238E27FC236}">
                <a16:creationId xmlns:a16="http://schemas.microsoft.com/office/drawing/2014/main" id="{0C4AA483-F043-46EC-AE03-C78BBA3EE171}"/>
              </a:ext>
            </a:extLst>
          </p:cNvPr>
          <p:cNvSpPr>
            <a:spLocks noGrp="1"/>
          </p:cNvSpPr>
          <p:nvPr>
            <p:ph idx="1"/>
          </p:nvPr>
        </p:nvSpPr>
        <p:spPr/>
        <p:txBody>
          <a:bodyPr>
            <a:normAutofit lnSpcReduction="10000"/>
          </a:bodyPr>
          <a:lstStyle/>
          <a:p>
            <a:r>
              <a:rPr lang="en-US" b="1" dirty="0"/>
              <a:t>Sponsoring/chairing one of the subgroups</a:t>
            </a:r>
            <a:r>
              <a:rPr lang="en-US" dirty="0"/>
              <a:t>- involves organizing the subgroup, setting up calls, managing the Basecamp folder, coordinating the decided upon deliverables and any edits, and leading the subgroup in reaching consensus. Time commitment flexible, but more time required than serving as a participant (likely 1 hour per week getting started).</a:t>
            </a:r>
          </a:p>
          <a:p>
            <a:r>
              <a:rPr lang="en-US" b="1" dirty="0"/>
              <a:t>Participating as a member of the subgroups-</a:t>
            </a:r>
            <a:r>
              <a:rPr lang="en-US" dirty="0"/>
              <a:t> involves joining calls and communicating regularly via email with the subgroup, participating in drafting and editing the guidance, and working to reach consensus within the subgroup. Time commitment flexible (likely 2-3 hours per month getting started).</a:t>
            </a:r>
          </a:p>
        </p:txBody>
      </p:sp>
    </p:spTree>
    <p:extLst>
      <p:ext uri="{BB962C8B-B14F-4D97-AF65-F5344CB8AC3E}">
        <p14:creationId xmlns:p14="http://schemas.microsoft.com/office/powerpoint/2010/main" val="144091578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AEAEE-7A50-4F2A-B9FA-E0D841623ACF}"/>
              </a:ext>
            </a:extLst>
          </p:cNvPr>
          <p:cNvSpPr>
            <a:spLocks noGrp="1"/>
          </p:cNvSpPr>
          <p:nvPr>
            <p:ph type="title"/>
          </p:nvPr>
        </p:nvSpPr>
        <p:spPr/>
        <p:txBody>
          <a:bodyPr/>
          <a:lstStyle/>
          <a:p>
            <a:r>
              <a:rPr lang="en-US" dirty="0"/>
              <a:t>Next Steps</a:t>
            </a:r>
          </a:p>
        </p:txBody>
      </p:sp>
      <p:sp>
        <p:nvSpPr>
          <p:cNvPr id="3" name="Content Placeholder 2">
            <a:extLst>
              <a:ext uri="{FF2B5EF4-FFF2-40B4-BE49-F238E27FC236}">
                <a16:creationId xmlns:a16="http://schemas.microsoft.com/office/drawing/2014/main" id="{CB535D24-CA8A-45BE-8C64-3C1E42F70886}"/>
              </a:ext>
            </a:extLst>
          </p:cNvPr>
          <p:cNvSpPr>
            <a:spLocks noGrp="1"/>
          </p:cNvSpPr>
          <p:nvPr>
            <p:ph idx="1"/>
          </p:nvPr>
        </p:nvSpPr>
        <p:spPr/>
        <p:txBody>
          <a:bodyPr/>
          <a:lstStyle/>
          <a:p>
            <a:r>
              <a:rPr lang="en-US" dirty="0"/>
              <a:t>Everyone should have been added to the Basecamp</a:t>
            </a:r>
          </a:p>
          <a:p>
            <a:pPr lvl="1"/>
            <a:r>
              <a:rPr lang="en-US" dirty="0"/>
              <a:t>Please let us know if you have not received an invitation</a:t>
            </a:r>
          </a:p>
          <a:p>
            <a:r>
              <a:rPr lang="en-US" dirty="0"/>
              <a:t>Mia/Kristina/Kristen will share group member contact information with chairs</a:t>
            </a:r>
          </a:p>
          <a:p>
            <a:r>
              <a:rPr lang="en-US" dirty="0"/>
              <a:t>Chairs should communicate to their groups to schedule calls and develop more detailed plans</a:t>
            </a:r>
          </a:p>
          <a:p>
            <a:r>
              <a:rPr lang="en-US" dirty="0"/>
              <a:t>Notify Mia/Kristina/Kristen of call schedule and any support needs</a:t>
            </a:r>
          </a:p>
          <a:p>
            <a:pPr lvl="1"/>
            <a:r>
              <a:rPr lang="en-US" dirty="0"/>
              <a:t>We will set up call lines</a:t>
            </a:r>
          </a:p>
        </p:txBody>
      </p:sp>
    </p:spTree>
    <p:extLst>
      <p:ext uri="{BB962C8B-B14F-4D97-AF65-F5344CB8AC3E}">
        <p14:creationId xmlns:p14="http://schemas.microsoft.com/office/powerpoint/2010/main" val="34971070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420477-270F-4E50-ACE1-6051A28A03B7}"/>
              </a:ext>
            </a:extLst>
          </p:cNvPr>
          <p:cNvSpPr>
            <a:spLocks noGrp="1"/>
          </p:cNvSpPr>
          <p:nvPr>
            <p:ph type="title"/>
          </p:nvPr>
        </p:nvSpPr>
        <p:spPr/>
        <p:txBody>
          <a:bodyPr/>
          <a:lstStyle/>
          <a:p>
            <a:r>
              <a:rPr lang="en-US" dirty="0"/>
              <a:t>Questions?</a:t>
            </a:r>
          </a:p>
        </p:txBody>
      </p:sp>
      <p:sp>
        <p:nvSpPr>
          <p:cNvPr id="3" name="Content Placeholder 2">
            <a:extLst>
              <a:ext uri="{FF2B5EF4-FFF2-40B4-BE49-F238E27FC236}">
                <a16:creationId xmlns:a16="http://schemas.microsoft.com/office/drawing/2014/main" id="{4ABF44FF-391C-4C6F-AC3D-38EF4B55336F}"/>
              </a:ext>
            </a:extLst>
          </p:cNvPr>
          <p:cNvSpPr>
            <a:spLocks noGrp="1"/>
          </p:cNvSpPr>
          <p:nvPr>
            <p:ph idx="1"/>
          </p:nvPr>
        </p:nvSpPr>
        <p:spPr/>
        <p:txBody>
          <a:bodyPr/>
          <a:lstStyle/>
          <a:p>
            <a:endParaRPr lang="en-US"/>
          </a:p>
        </p:txBody>
      </p:sp>
    </p:spTree>
    <p:extLst>
      <p:ext uri="{BB962C8B-B14F-4D97-AF65-F5344CB8AC3E}">
        <p14:creationId xmlns:p14="http://schemas.microsoft.com/office/powerpoint/2010/main" val="96537856"/>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njury Subgroup Kick Off Calls _2020 02 19_v2" id="{42238F34-A97D-6343-B01F-936EE5ABA418}" vid="{16265C49-CFE7-2F4C-8976-E436BF0095D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1_Office Theme</Template>
  <TotalTime>2</TotalTime>
  <Words>387</Words>
  <Application>Microsoft Office PowerPoint</Application>
  <PresentationFormat>Widescreen</PresentationFormat>
  <Paragraphs>51</Paragraphs>
  <Slides>8</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Arial</vt:lpstr>
      <vt:lpstr>Calibri</vt:lpstr>
      <vt:lpstr>1_Office Theme</vt:lpstr>
      <vt:lpstr>Syndromic Surveillance Subgroup Kick Off Call</vt:lpstr>
      <vt:lpstr>Agenda</vt:lpstr>
      <vt:lpstr>EOI Steering Committee Steering Committee Chair: Melissa Jordan (FL) </vt:lpstr>
      <vt:lpstr>Purpose of Syndromic Surveillance Subgroup</vt:lpstr>
      <vt:lpstr>Proposed Timeline</vt:lpstr>
      <vt:lpstr>Expectations and Chair Selection</vt:lpstr>
      <vt:lpstr>Next Steps</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Special Emphasis Report Subgroup Kick Off Call</dc:title>
  <dc:creator>Kristen Allen</dc:creator>
  <cp:lastModifiedBy>Mia Israel</cp:lastModifiedBy>
  <cp:revision>4</cp:revision>
  <dcterms:created xsi:type="dcterms:W3CDTF">2020-02-20T15:38:03Z</dcterms:created>
  <dcterms:modified xsi:type="dcterms:W3CDTF">2020-02-20T17:21:21Z</dcterms:modified>
</cp:coreProperties>
</file>