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0080625" cy="7559675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60000" y="1980000"/>
            <a:ext cx="9179640" cy="467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7964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60000" y="360000"/>
            <a:ext cx="9359640" cy="41716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7964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7964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7964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46392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56748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6000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46392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56748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360000" y="1980000"/>
            <a:ext cx="9179640" cy="467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7964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360000" y="360000"/>
            <a:ext cx="9359640" cy="41716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7964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7964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7964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346392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656748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36000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346392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656748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3150000"/>
            <a:ext cx="9719640" cy="125964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180000"/>
            <a:ext cx="9719640" cy="1259640"/>
          </a:xfrm>
          <a:prstGeom prst="rect">
            <a:avLst/>
          </a:prstGeom>
          <a:solidFill>
            <a:srgbClr val="e74c3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CustomShape 2"/>
          <p:cNvSpPr/>
          <p:nvPr/>
        </p:nvSpPr>
        <p:spPr>
          <a:xfrm>
            <a:off x="7560000" y="6840000"/>
            <a:ext cx="2519640" cy="539640"/>
          </a:xfrm>
          <a:prstGeom prst="rect">
            <a:avLst/>
          </a:prstGeom>
          <a:solidFill>
            <a:srgbClr val="e74c3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CustomShape 3"/>
          <p:cNvSpPr/>
          <p:nvPr/>
        </p:nvSpPr>
        <p:spPr>
          <a:xfrm>
            <a:off x="900000" y="6840000"/>
            <a:ext cx="6479640" cy="539640"/>
          </a:xfrm>
          <a:prstGeom prst="rect">
            <a:avLst/>
          </a:prstGeom>
          <a:solidFill>
            <a:srgbClr val="bdc3c7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CustomShape 4"/>
          <p:cNvSpPr/>
          <p:nvPr/>
        </p:nvSpPr>
        <p:spPr>
          <a:xfrm>
            <a:off x="180000" y="6840000"/>
            <a:ext cx="539640" cy="539640"/>
          </a:xfrm>
          <a:prstGeom prst="rect">
            <a:avLst/>
          </a:prstGeom>
          <a:noFill/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PlaceHolder 5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59640" cy="8996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79640" cy="4679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360000" y="333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Power BI Demo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82" name="CustomShape 2"/>
          <p:cNvSpPr/>
          <p:nvPr/>
        </p:nvSpPr>
        <p:spPr>
          <a:xfrm>
            <a:off x="540000" y="4680000"/>
            <a:ext cx="9179640" cy="251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1c1c1c"/>
                </a:solidFill>
                <a:latin typeface="Source Sans Pro Light"/>
              </a:rPr>
              <a:t>Cody Custis, Technical Consultant, Tsuro Consulting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1c1c1c"/>
                </a:solidFill>
                <a:latin typeface="Source Sans Pro Light"/>
              </a:rPr>
              <a:t>CDC Opioid Vulnerability Assessment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Data Source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1645920" y="4038840"/>
            <a:ext cx="7346160" cy="365040"/>
          </a:xfrm>
          <a:prstGeom prst="rect">
            <a:avLst/>
          </a:prstGeom>
          <a:blipFill rotWithShape="0">
            <a:blip r:embed="rId1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latin typeface="Source Sans Pro"/>
              </a:rPr>
              <a:t>N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Data Source</a:t>
            </a: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	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86" name="" descr=""/>
          <p:cNvPicPr/>
          <p:nvPr/>
        </p:nvPicPr>
        <p:blipFill>
          <a:blip r:embed="rId1"/>
          <a:stretch/>
        </p:blipFill>
        <p:spPr>
          <a:xfrm>
            <a:off x="3717000" y="2817000"/>
            <a:ext cx="2765520" cy="2010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Data Wrangling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360000" y="1980000"/>
            <a:ext cx="9179640" cy="46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Step 1: Remove top row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</p:txBody>
      </p:sp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924480" y="3100680"/>
            <a:ext cx="5567400" cy="2887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Data Wrangling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91" name="CustomShape 2"/>
          <p:cNvSpPr/>
          <p:nvPr/>
        </p:nvSpPr>
        <p:spPr>
          <a:xfrm>
            <a:off x="360000" y="1980000"/>
            <a:ext cx="9179640" cy="46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Step 2: Advance Headers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</p:txBody>
      </p:sp>
      <p:pic>
        <p:nvPicPr>
          <p:cNvPr id="92" name="" descr=""/>
          <p:cNvPicPr/>
          <p:nvPr/>
        </p:nvPicPr>
        <p:blipFill>
          <a:blip r:embed="rId1"/>
          <a:stretch/>
        </p:blipFill>
        <p:spPr>
          <a:xfrm>
            <a:off x="2328120" y="2743200"/>
            <a:ext cx="5352480" cy="3550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Data Wrangling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94" name="CustomShape 2"/>
          <p:cNvSpPr/>
          <p:nvPr/>
        </p:nvSpPr>
        <p:spPr>
          <a:xfrm>
            <a:off x="360000" y="1980000"/>
            <a:ext cx="9179640" cy="46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Step 3: Convert ID to character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1828800" y="2438640"/>
            <a:ext cx="6666840" cy="4419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Data Wrangling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360000" y="1980000"/>
            <a:ext cx="9179640" cy="46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Step 4: Convert county name to state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</p:txBody>
      </p:sp>
      <p:pic>
        <p:nvPicPr>
          <p:cNvPr id="98" name="" descr=""/>
          <p:cNvPicPr/>
          <p:nvPr/>
        </p:nvPicPr>
        <p:blipFill>
          <a:blip r:embed="rId1"/>
          <a:stretch/>
        </p:blipFill>
        <p:spPr>
          <a:xfrm>
            <a:off x="2164680" y="2588400"/>
            <a:ext cx="5870520" cy="2468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Data Wrangling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00" name="CustomShape 2"/>
          <p:cNvSpPr/>
          <p:nvPr/>
        </p:nvSpPr>
        <p:spPr>
          <a:xfrm>
            <a:off x="360000" y="1980000"/>
            <a:ext cx="9179640" cy="46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Woohoo finished!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Desktop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02" name="CustomShape 2"/>
          <p:cNvSpPr/>
          <p:nvPr/>
        </p:nvSpPr>
        <p:spPr>
          <a:xfrm>
            <a:off x="360000" y="1980000"/>
            <a:ext cx="9179640" cy="46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First visual: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1"/>
          <a:stretch/>
        </p:blipFill>
        <p:spPr>
          <a:xfrm>
            <a:off x="2468880" y="1780200"/>
            <a:ext cx="5313960" cy="4879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Desktop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360000" y="1980000"/>
            <a:ext cx="9179640" cy="46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First visual: 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2560320" y="2011680"/>
            <a:ext cx="4716360" cy="43308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Desktop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360000" y="1980000"/>
            <a:ext cx="9179640" cy="46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Add slicer: 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0" lang="en-US" sz="2600" spc="-1" strike="noStrike">
              <a:latin typeface="Arial"/>
            </a:endParaRPr>
          </a:p>
        </p:txBody>
      </p:sp>
      <p:pic>
        <p:nvPicPr>
          <p:cNvPr id="109" name="" descr=""/>
          <p:cNvPicPr/>
          <p:nvPr/>
        </p:nvPicPr>
        <p:blipFill>
          <a:blip r:embed="rId1"/>
          <a:stretch/>
        </p:blipFill>
        <p:spPr>
          <a:xfrm>
            <a:off x="1431720" y="2468880"/>
            <a:ext cx="7071840" cy="397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Deploy!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11" name="CustomShape 2"/>
          <p:cNvSpPr/>
          <p:nvPr/>
        </p:nvSpPr>
        <p:spPr>
          <a:xfrm>
            <a:off x="360000" y="1980000"/>
            <a:ext cx="9179640" cy="46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1390320" y="1429560"/>
            <a:ext cx="6838920" cy="5519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360000" y="360000"/>
            <a:ext cx="9359640" cy="89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Deploy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360000" y="1980000"/>
            <a:ext cx="9179640" cy="467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100000"/>
              </a:lnSpc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https://app.powerbi.com/view?r=eyJrIjoiOTA0ODRiY2YtOGY4ZC00MjI2LWIyNjctNzkyYWQzMjFlOGMyIiwidCI6IjcxZjNhYTMyLTg2NTYtNGU4Yi1iMTUxLTBkNWEwYjBkMjhiMCJ9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Application>LibreOffice/6.2.2.2$Windows_X86_64 LibreOffice_project/2b840030fec2aae0fd2658d8d4f9548af4e3518d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2019-04-01T16:17:01Z</dcterms:created>
  <dc:creator/>
  <dc:description/>
  <dc:language>en-US</dc:language>
  <cp:lastModifiedBy/>
  <dcterms:modified xsi:type="dcterms:W3CDTF">2019-04-08T16:36:33Z</dcterms:modified>
  <cp:revision>6</cp:revision>
  <dc:subject/>
  <dc:title>Alizarin</dc:title>
</cp:coreProperties>
</file>