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4"/>
  </p:sldMasterIdLst>
  <p:notesMasterIdLst>
    <p:notesMasterId r:id="rId30"/>
  </p:notesMasterIdLst>
  <p:handoutMasterIdLst>
    <p:handoutMasterId r:id="rId31"/>
  </p:handoutMasterIdLst>
  <p:sldIdLst>
    <p:sldId id="257" r:id="rId5"/>
    <p:sldId id="384" r:id="rId6"/>
    <p:sldId id="317" r:id="rId7"/>
    <p:sldId id="392" r:id="rId8"/>
    <p:sldId id="393" r:id="rId9"/>
    <p:sldId id="394" r:id="rId10"/>
    <p:sldId id="400" r:id="rId11"/>
    <p:sldId id="407" r:id="rId12"/>
    <p:sldId id="406" r:id="rId13"/>
    <p:sldId id="401" r:id="rId14"/>
    <p:sldId id="408" r:id="rId15"/>
    <p:sldId id="409" r:id="rId16"/>
    <p:sldId id="402" r:id="rId17"/>
    <p:sldId id="410" r:id="rId18"/>
    <p:sldId id="411" r:id="rId19"/>
    <p:sldId id="403" r:id="rId20"/>
    <p:sldId id="412" r:id="rId21"/>
    <p:sldId id="413" r:id="rId22"/>
    <p:sldId id="414" r:id="rId23"/>
    <p:sldId id="404" r:id="rId24"/>
    <p:sldId id="415" r:id="rId25"/>
    <p:sldId id="416" r:id="rId26"/>
    <p:sldId id="417" r:id="rId27"/>
    <p:sldId id="399" r:id="rId28"/>
    <p:sldId id="391"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p15:clr>
            <a:srgbClr val="F26B43"/>
          </p15:clr>
        </p15:guide>
        <p15:guide id="3" orient="horz" pos="21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37335B"/>
    <a:srgbClr val="CCE8DA"/>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66" autoAdjust="0"/>
    <p:restoredTop sz="93725" autoAdjust="0"/>
  </p:normalViewPr>
  <p:slideViewPr>
    <p:cSldViewPr snapToGrid="0">
      <p:cViewPr varScale="1">
        <p:scale>
          <a:sx n="102" d="100"/>
          <a:sy n="102" d="100"/>
        </p:scale>
        <p:origin x="666" y="108"/>
      </p:cViewPr>
      <p:guideLst>
        <p:guide pos="3840"/>
        <p:guide orient="horz" pos="2160"/>
      </p:guideLst>
    </p:cSldViewPr>
  </p:slideViewPr>
  <p:outlineViewPr>
    <p:cViewPr>
      <p:scale>
        <a:sx n="33" d="100"/>
        <a:sy n="33" d="100"/>
      </p:scale>
      <p:origin x="0" y="-2709"/>
    </p:cViewPr>
  </p:outlineViewPr>
  <p:notesTextViewPr>
    <p:cViewPr>
      <p:scale>
        <a:sx n="1" d="1"/>
        <a:sy n="1" d="1"/>
      </p:scale>
      <p:origin x="0" y="0"/>
    </p:cViewPr>
  </p:notesTextViewPr>
  <p:sorterViewPr>
    <p:cViewPr varScale="1">
      <p:scale>
        <a:sx n="1" d="1"/>
        <a:sy n="1" d="1"/>
      </p:scale>
      <p:origin x="0" y="0"/>
    </p:cViewPr>
  </p:sorterViewPr>
  <p:notesViewPr>
    <p:cSldViewPr snapToGrid="0">
      <p:cViewPr varScale="1">
        <p:scale>
          <a:sx n="48" d="100"/>
          <a:sy n="48" d="100"/>
        </p:scale>
        <p:origin x="1911" y="4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1471C2C-1567-47F4-803E-468024209D9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058F5B09-2954-46C6-97BB-9E10649FE2C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17F2C1D-F243-42AB-ADF2-E7CB4E04900E}" type="datetimeFigureOut">
              <a:rPr lang="en-US" smtClean="0"/>
              <a:t>4/3/2022</a:t>
            </a:fld>
            <a:endParaRPr lang="en-US" dirty="0"/>
          </a:p>
        </p:txBody>
      </p:sp>
      <p:sp>
        <p:nvSpPr>
          <p:cNvPr id="4" name="Footer Placeholder 3">
            <a:extLst>
              <a:ext uri="{FF2B5EF4-FFF2-40B4-BE49-F238E27FC236}">
                <a16:creationId xmlns:a16="http://schemas.microsoft.com/office/drawing/2014/main" id="{E39A204B-EBA9-4C6D-BFB2-A104F00C8E2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855F72FC-4D2D-4E5B-A4DD-62E2C822FB1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23CDBB5-5B4A-4483-935D-A73935186B4D}" type="slidenum">
              <a:rPr lang="en-US" smtClean="0"/>
              <a:t>‹#›</a:t>
            </a:fld>
            <a:endParaRPr lang="en-US" dirty="0"/>
          </a:p>
        </p:txBody>
      </p:sp>
    </p:spTree>
    <p:extLst>
      <p:ext uri="{BB962C8B-B14F-4D97-AF65-F5344CB8AC3E}">
        <p14:creationId xmlns:p14="http://schemas.microsoft.com/office/powerpoint/2010/main" val="26192377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0CE34E-5667-4A32-A6BA-10C7A552BC63}" type="datetimeFigureOut">
              <a:rPr lang="en-US" smtClean="0"/>
              <a:t>4/3/2022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CCE34D-CFF1-4FFE-815B-D050E7ED2DFD}" type="slidenum">
              <a:rPr lang="en-US" smtClean="0"/>
              <a:t>‹#›</a:t>
            </a:fld>
            <a:endParaRPr lang="en-US" dirty="0"/>
          </a:p>
        </p:txBody>
      </p:sp>
    </p:spTree>
    <p:extLst>
      <p:ext uri="{BB962C8B-B14F-4D97-AF65-F5344CB8AC3E}">
        <p14:creationId xmlns:p14="http://schemas.microsoft.com/office/powerpoint/2010/main" val="39793628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983A999-5E0E-42CA-8400-604AE921FF7C}" type="slidenum">
              <a:rPr lang="en-US" smtClean="0"/>
              <a:t>1</a:t>
            </a:fld>
            <a:endParaRPr lang="en-US" dirty="0"/>
          </a:p>
        </p:txBody>
      </p:sp>
    </p:spTree>
    <p:extLst>
      <p:ext uri="{BB962C8B-B14F-4D97-AF65-F5344CB8AC3E}">
        <p14:creationId xmlns:p14="http://schemas.microsoft.com/office/powerpoint/2010/main" val="1560835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983A999-5E0E-42CA-8400-604AE921FF7C}" type="slidenum">
              <a:rPr lang="en-US" smtClean="0"/>
              <a:t>2</a:t>
            </a:fld>
            <a:endParaRPr lang="en-US" dirty="0"/>
          </a:p>
        </p:txBody>
      </p:sp>
    </p:spTree>
    <p:extLst>
      <p:ext uri="{BB962C8B-B14F-4D97-AF65-F5344CB8AC3E}">
        <p14:creationId xmlns:p14="http://schemas.microsoft.com/office/powerpoint/2010/main" val="21003312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983A999-5E0E-42CA-8400-604AE921FF7C}" type="slidenum">
              <a:rPr lang="en-US" smtClean="0"/>
              <a:t>3</a:t>
            </a:fld>
            <a:endParaRPr lang="en-US" dirty="0"/>
          </a:p>
        </p:txBody>
      </p:sp>
    </p:spTree>
    <p:extLst>
      <p:ext uri="{BB962C8B-B14F-4D97-AF65-F5344CB8AC3E}">
        <p14:creationId xmlns:p14="http://schemas.microsoft.com/office/powerpoint/2010/main" val="15865501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983A999-5E0E-42CA-8400-604AE921FF7C}" type="slidenum">
              <a:rPr lang="en-US" smtClean="0"/>
              <a:t>6</a:t>
            </a:fld>
            <a:endParaRPr lang="en-US" dirty="0"/>
          </a:p>
        </p:txBody>
      </p:sp>
    </p:spTree>
    <p:extLst>
      <p:ext uri="{BB962C8B-B14F-4D97-AF65-F5344CB8AC3E}">
        <p14:creationId xmlns:p14="http://schemas.microsoft.com/office/powerpoint/2010/main" val="30967486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Links to major government sites will contain updated information</a:t>
            </a:r>
          </a:p>
          <a:p>
            <a:r>
              <a:rPr lang="en-US" sz="1200" dirty="0"/>
              <a:t>The guide may be revised up to annually as support allows</a:t>
            </a:r>
          </a:p>
          <a:p>
            <a:endParaRPr lang="en-US" dirty="0"/>
          </a:p>
        </p:txBody>
      </p:sp>
      <p:sp>
        <p:nvSpPr>
          <p:cNvPr id="4" name="Slide Number Placeholder 3"/>
          <p:cNvSpPr>
            <a:spLocks noGrp="1"/>
          </p:cNvSpPr>
          <p:nvPr>
            <p:ph type="sldNum" sz="quarter" idx="5"/>
          </p:nvPr>
        </p:nvSpPr>
        <p:spPr/>
        <p:txBody>
          <a:bodyPr/>
          <a:lstStyle/>
          <a:p>
            <a:fld id="{E7CCE34D-CFF1-4FFE-815B-D050E7ED2DFD}" type="slidenum">
              <a:rPr lang="en-US" smtClean="0"/>
              <a:t>25</a:t>
            </a:fld>
            <a:endParaRPr lang="en-US" dirty="0"/>
          </a:p>
        </p:txBody>
      </p:sp>
    </p:spTree>
    <p:extLst>
      <p:ext uri="{BB962C8B-B14F-4D97-AF65-F5344CB8AC3E}">
        <p14:creationId xmlns:p14="http://schemas.microsoft.com/office/powerpoint/2010/main" val="7667419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E68F591-F3C7-4872-BBA0-0693794F4F11}"/>
              </a:ext>
            </a:extLst>
          </p:cNvPr>
          <p:cNvSpPr>
            <a:spLocks noGrp="1"/>
          </p:cNvSpPr>
          <p:nvPr>
            <p:ph type="ctrTitle" hasCustomPrompt="1"/>
          </p:nvPr>
        </p:nvSpPr>
        <p:spPr>
          <a:xfrm>
            <a:off x="7999414" y="1051551"/>
            <a:ext cx="3565524" cy="2384898"/>
          </a:xfrm>
        </p:spPr>
        <p:txBody>
          <a:bodyPr anchor="b" anchorCtr="0">
            <a:noAutofit/>
          </a:bodyPr>
          <a:lstStyle/>
          <a:p>
            <a:r>
              <a:rPr lang="en-US" sz="4800" dirty="0"/>
              <a:t>3DFloat</a:t>
            </a:r>
          </a:p>
        </p:txBody>
      </p:sp>
      <p:sp>
        <p:nvSpPr>
          <p:cNvPr id="14" name="Picture Placeholder 13">
            <a:extLst>
              <a:ext uri="{FF2B5EF4-FFF2-40B4-BE49-F238E27FC236}">
                <a16:creationId xmlns:a16="http://schemas.microsoft.com/office/drawing/2014/main" id="{967766A8-18D5-4391-8DB7-7BFF6427636C}"/>
              </a:ext>
            </a:extLst>
          </p:cNvPr>
          <p:cNvSpPr>
            <a:spLocks noGrp="1"/>
          </p:cNvSpPr>
          <p:nvPr>
            <p:ph type="pic" sz="quarter" idx="13"/>
          </p:nvPr>
        </p:nvSpPr>
        <p:spPr>
          <a:xfrm>
            <a:off x="0" y="0"/>
            <a:ext cx="7452360" cy="6858000"/>
          </a:xfrm>
          <a:solidFill>
            <a:schemeClr val="accent5"/>
          </a:solidFill>
        </p:spPr>
        <p:txBody>
          <a:bodyPr>
            <a:noAutofit/>
          </a:bodyPr>
          <a:lstStyle/>
          <a:p>
            <a:r>
              <a:rPr lang="en-US" dirty="0"/>
              <a:t>Click icon to add picture</a:t>
            </a:r>
          </a:p>
        </p:txBody>
      </p:sp>
      <p:sp>
        <p:nvSpPr>
          <p:cNvPr id="8" name="Oval 7">
            <a:extLst>
              <a:ext uri="{FF2B5EF4-FFF2-40B4-BE49-F238E27FC236}">
                <a16:creationId xmlns:a16="http://schemas.microsoft.com/office/drawing/2014/main" id="{938AD48E-7D67-4BE9-97B6-DB64DE5253B9}"/>
              </a:ext>
              <a:ext uri="{C183D7F6-B498-43B3-948B-1728B52AA6E4}">
                <adec:decorative xmlns:adec="http://schemas.microsoft.com/office/drawing/2017/decorative" val="1"/>
              </a:ext>
            </a:extLst>
          </p:cNvPr>
          <p:cNvSpPr>
            <a:spLocks noChangeAspect="1"/>
          </p:cNvSpPr>
          <p:nvPr userDrawn="1"/>
        </p:nvSpPr>
        <p:spPr>
          <a:xfrm>
            <a:off x="7999413" y="445272"/>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nvGrpSpPr>
          <p:cNvPr id="9" name="Group 8">
            <a:extLst>
              <a:ext uri="{FF2B5EF4-FFF2-40B4-BE49-F238E27FC236}">
                <a16:creationId xmlns:a16="http://schemas.microsoft.com/office/drawing/2014/main" id="{EB6FF8E2-165B-49EB-8120-14190F9491BC}"/>
              </a:ext>
              <a:ext uri="{C183D7F6-B498-43B3-948B-1728B52AA6E4}">
                <adec:decorative xmlns:adec="http://schemas.microsoft.com/office/drawing/2017/decorative" val="1"/>
              </a:ext>
            </a:extLst>
          </p:cNvPr>
          <p:cNvGrpSpPr/>
          <p:nvPr userDrawn="1"/>
        </p:nvGrpSpPr>
        <p:grpSpPr>
          <a:xfrm rot="5400000">
            <a:off x="10915300" y="5534727"/>
            <a:ext cx="667802" cy="631474"/>
            <a:chOff x="10478914" y="1506691"/>
            <a:chExt cx="667802" cy="631474"/>
          </a:xfrm>
        </p:grpSpPr>
        <p:sp>
          <p:nvSpPr>
            <p:cNvPr id="10" name="Freeform: Shape 9">
              <a:extLst>
                <a:ext uri="{FF2B5EF4-FFF2-40B4-BE49-F238E27FC236}">
                  <a16:creationId xmlns:a16="http://schemas.microsoft.com/office/drawing/2014/main" id="{79B763A7-EE7D-4306-8306-01E8C86E6350}"/>
                </a:ext>
              </a:extLst>
            </p:cNvPr>
            <p:cNvSpPr>
              <a:spLocks noChangeAspect="1"/>
            </p:cNvSpPr>
            <p:nvPr/>
          </p:nvSpPr>
          <p:spPr>
            <a:xfrm rot="8100000">
              <a:off x="10606715" y="1506691"/>
              <a:ext cx="540001"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80000"/>
                    <a:lumOff val="20000"/>
                  </a:schemeClr>
                </a:gs>
                <a:gs pos="100000">
                  <a:schemeClr val="bg2"/>
                </a:gs>
              </a:gsLst>
              <a:lin ang="600000" scaled="0"/>
            </a:gradFill>
            <a:ln>
              <a:noFill/>
            </a:ln>
            <a:effectLst>
              <a:innerShdw blurRad="101600" dist="50800" dir="732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1" name="Oval 10">
              <a:extLst>
                <a:ext uri="{FF2B5EF4-FFF2-40B4-BE49-F238E27FC236}">
                  <a16:creationId xmlns:a16="http://schemas.microsoft.com/office/drawing/2014/main" id="{4B3A935F-6844-4FCE-B0AE-5492715A58F1}"/>
                </a:ext>
              </a:extLst>
            </p:cNvPr>
            <p:cNvSpPr/>
            <p:nvPr/>
          </p:nvSpPr>
          <p:spPr>
            <a:xfrm rot="13500000">
              <a:off x="10613915" y="1424627"/>
              <a:ext cx="270000" cy="540001"/>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sp>
        <p:nvSpPr>
          <p:cNvPr id="3" name="Text Placeholder 2">
            <a:extLst>
              <a:ext uri="{FF2B5EF4-FFF2-40B4-BE49-F238E27FC236}">
                <a16:creationId xmlns:a16="http://schemas.microsoft.com/office/drawing/2014/main" id="{5B16EB97-6E8A-4B50-8701-7CB158044DCA}"/>
              </a:ext>
            </a:extLst>
          </p:cNvPr>
          <p:cNvSpPr>
            <a:spLocks noGrp="1"/>
          </p:cNvSpPr>
          <p:nvPr>
            <p:ph type="body" sz="quarter" idx="14"/>
          </p:nvPr>
        </p:nvSpPr>
        <p:spPr>
          <a:xfrm>
            <a:off x="7999413" y="3568700"/>
            <a:ext cx="3565524" cy="1731963"/>
          </a:xfrm>
        </p:spPr>
        <p:txBody>
          <a:bodyPr>
            <a:noAutofit/>
          </a:bodyPr>
          <a:lstStyle>
            <a:lvl1pPr>
              <a:buNone/>
              <a:defRPr sz="2000"/>
            </a:lvl1pPr>
            <a:lvl2pPr>
              <a:buNone/>
              <a:defRPr sz="2000"/>
            </a:lvl2pPr>
            <a:lvl3pPr>
              <a:buNone/>
              <a:defRPr sz="2000"/>
            </a:lvl3pPr>
            <a:lvl4pPr>
              <a:buNone/>
              <a:defRPr sz="2000"/>
            </a:lvl4pPr>
            <a:lvl5pPr>
              <a:buNone/>
              <a:defRPr sz="2000"/>
            </a:lvl5pPr>
          </a:lstStyle>
          <a:p>
            <a:pPr lvl="0"/>
            <a:r>
              <a:rPr lang="en-US"/>
              <a:t>Click to edit Master text styles</a:t>
            </a:r>
          </a:p>
        </p:txBody>
      </p:sp>
    </p:spTree>
    <p:extLst>
      <p:ext uri="{BB962C8B-B14F-4D97-AF65-F5344CB8AC3E}">
        <p14:creationId xmlns:p14="http://schemas.microsoft.com/office/powerpoint/2010/main" val="600948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Agenda">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0923D16-1EC5-4C17-ABA8-B13A1256B36F}"/>
              </a:ext>
            </a:extLst>
          </p:cNvPr>
          <p:cNvSpPr>
            <a:spLocks noGrp="1"/>
          </p:cNvSpPr>
          <p:nvPr>
            <p:ph type="title" hasCustomPrompt="1"/>
          </p:nvPr>
        </p:nvSpPr>
        <p:spPr>
          <a:xfrm>
            <a:off x="550864" y="549275"/>
            <a:ext cx="3565524" cy="1997855"/>
          </a:xfrm>
        </p:spPr>
        <p:txBody>
          <a:bodyPr wrap="square" anchor="b" anchorCtr="0">
            <a:noAutofit/>
          </a:bodyPr>
          <a:lstStyle>
            <a:lvl1pPr>
              <a:defRPr/>
            </a:lvl1pPr>
          </a:lstStyle>
          <a:p>
            <a:r>
              <a:rPr lang="en-US" dirty="0"/>
              <a:t>Click to add title</a:t>
            </a:r>
          </a:p>
        </p:txBody>
      </p:sp>
      <p:sp>
        <p:nvSpPr>
          <p:cNvPr id="7" name="Content Placeholder 2">
            <a:extLst>
              <a:ext uri="{FF2B5EF4-FFF2-40B4-BE49-F238E27FC236}">
                <a16:creationId xmlns:a16="http://schemas.microsoft.com/office/drawing/2014/main" id="{50294D8B-CF64-4C26-8C78-57A375E7D33B}"/>
              </a:ext>
            </a:extLst>
          </p:cNvPr>
          <p:cNvSpPr>
            <a:spLocks noGrp="1"/>
          </p:cNvSpPr>
          <p:nvPr>
            <p:ph idx="1" hasCustomPrompt="1"/>
          </p:nvPr>
        </p:nvSpPr>
        <p:spPr>
          <a:xfrm>
            <a:off x="550863" y="2677306"/>
            <a:ext cx="3565525" cy="3415519"/>
          </a:xfrm>
        </p:spPr>
        <p:txBody>
          <a:bodyPr anchor="t" anchorCtr="0">
            <a:noAutofit/>
          </a:bodyPr>
          <a:lstStyle>
            <a:lvl1pPr>
              <a:buNone/>
              <a:defRPr/>
            </a:lvl1pPr>
          </a:lstStyle>
          <a:p>
            <a:pPr>
              <a:lnSpc>
                <a:spcPct val="120000"/>
              </a:lnSpc>
            </a:pPr>
            <a:r>
              <a:rPr lang="en-US" sz="1600" dirty="0"/>
              <a:t>Click to add text</a:t>
            </a:r>
          </a:p>
        </p:txBody>
      </p:sp>
      <p:sp>
        <p:nvSpPr>
          <p:cNvPr id="17" name="Picture Placeholder 16">
            <a:extLst>
              <a:ext uri="{FF2B5EF4-FFF2-40B4-BE49-F238E27FC236}">
                <a16:creationId xmlns:a16="http://schemas.microsoft.com/office/drawing/2014/main" id="{67BCF456-426F-435B-8DF0-A32A44F5A889}"/>
              </a:ext>
            </a:extLst>
          </p:cNvPr>
          <p:cNvSpPr>
            <a:spLocks noGrp="1"/>
          </p:cNvSpPr>
          <p:nvPr>
            <p:ph type="pic" sz="quarter" idx="13"/>
          </p:nvPr>
        </p:nvSpPr>
        <p:spPr>
          <a:xfrm>
            <a:off x="5208928" y="1596771"/>
            <a:ext cx="3448558" cy="3448558"/>
          </a:xfrm>
          <a:custGeom>
            <a:avLst/>
            <a:gdLst>
              <a:gd name="connsiteX0" fmla="*/ 1724279 w 3448558"/>
              <a:gd name="connsiteY0" fmla="*/ 0 h 3448558"/>
              <a:gd name="connsiteX1" fmla="*/ 3448558 w 3448558"/>
              <a:gd name="connsiteY1" fmla="*/ 1724279 h 3448558"/>
              <a:gd name="connsiteX2" fmla="*/ 1724279 w 3448558"/>
              <a:gd name="connsiteY2" fmla="*/ 3448558 h 3448558"/>
              <a:gd name="connsiteX3" fmla="*/ 0 w 3448558"/>
              <a:gd name="connsiteY3" fmla="*/ 1724279 h 3448558"/>
              <a:gd name="connsiteX4" fmla="*/ 1724279 w 3448558"/>
              <a:gd name="connsiteY4" fmla="*/ 0 h 34485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8558" h="3448558">
                <a:moveTo>
                  <a:pt x="1724279" y="0"/>
                </a:moveTo>
                <a:cubicBezTo>
                  <a:pt x="2676572" y="0"/>
                  <a:pt x="3448558" y="771986"/>
                  <a:pt x="3448558" y="1724279"/>
                </a:cubicBezTo>
                <a:cubicBezTo>
                  <a:pt x="3448558" y="2676572"/>
                  <a:pt x="2676572" y="3448558"/>
                  <a:pt x="1724279" y="3448558"/>
                </a:cubicBezTo>
                <a:cubicBezTo>
                  <a:pt x="771986" y="3448558"/>
                  <a:pt x="0" y="2676572"/>
                  <a:pt x="0" y="1724279"/>
                </a:cubicBezTo>
                <a:cubicBezTo>
                  <a:pt x="0" y="771986"/>
                  <a:pt x="771986" y="0"/>
                  <a:pt x="1724279" y="0"/>
                </a:cubicBezTo>
                <a:close/>
              </a:path>
            </a:pathLst>
          </a:custGeom>
          <a:solidFill>
            <a:schemeClr val="accent5"/>
          </a:solidFill>
        </p:spPr>
        <p:txBody>
          <a:bodyPr wrap="square">
            <a:noAutofit/>
          </a:bodyPr>
          <a:lstStyle/>
          <a:p>
            <a:r>
              <a:rPr lang="en-US" dirty="0"/>
              <a:t>Click icon to add picture</a:t>
            </a:r>
          </a:p>
        </p:txBody>
      </p:sp>
      <p:sp>
        <p:nvSpPr>
          <p:cNvPr id="22" name="Picture Placeholder 21">
            <a:extLst>
              <a:ext uri="{FF2B5EF4-FFF2-40B4-BE49-F238E27FC236}">
                <a16:creationId xmlns:a16="http://schemas.microsoft.com/office/drawing/2014/main" id="{4813A609-7079-46D5-9C1D-52004ABDAC9D}"/>
              </a:ext>
            </a:extLst>
          </p:cNvPr>
          <p:cNvSpPr>
            <a:spLocks noGrp="1"/>
          </p:cNvSpPr>
          <p:nvPr>
            <p:ph type="pic" sz="quarter" idx="14"/>
          </p:nvPr>
        </p:nvSpPr>
        <p:spPr>
          <a:xfrm>
            <a:off x="8918575" y="596392"/>
            <a:ext cx="2263776" cy="2263776"/>
          </a:xfrm>
          <a:custGeom>
            <a:avLst/>
            <a:gdLst>
              <a:gd name="connsiteX0" fmla="*/ 1131888 w 2263776"/>
              <a:gd name="connsiteY0" fmla="*/ 0 h 2263776"/>
              <a:gd name="connsiteX1" fmla="*/ 2263776 w 2263776"/>
              <a:gd name="connsiteY1" fmla="*/ 1131888 h 2263776"/>
              <a:gd name="connsiteX2" fmla="*/ 1131888 w 2263776"/>
              <a:gd name="connsiteY2" fmla="*/ 2263776 h 2263776"/>
              <a:gd name="connsiteX3" fmla="*/ 0 w 2263776"/>
              <a:gd name="connsiteY3" fmla="*/ 1131888 h 2263776"/>
              <a:gd name="connsiteX4" fmla="*/ 1131888 w 2263776"/>
              <a:gd name="connsiteY4" fmla="*/ 0 h 2263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3776" h="2263776">
                <a:moveTo>
                  <a:pt x="1131888" y="0"/>
                </a:moveTo>
                <a:cubicBezTo>
                  <a:pt x="1757012" y="0"/>
                  <a:pt x="2263776" y="506764"/>
                  <a:pt x="2263776" y="1131888"/>
                </a:cubicBezTo>
                <a:cubicBezTo>
                  <a:pt x="2263776" y="1757012"/>
                  <a:pt x="1757012" y="2263776"/>
                  <a:pt x="1131888" y="2263776"/>
                </a:cubicBezTo>
                <a:cubicBezTo>
                  <a:pt x="506764" y="2263776"/>
                  <a:pt x="0" y="1757012"/>
                  <a:pt x="0" y="1131888"/>
                </a:cubicBezTo>
                <a:cubicBezTo>
                  <a:pt x="0" y="506764"/>
                  <a:pt x="506764" y="0"/>
                  <a:pt x="1131888" y="0"/>
                </a:cubicBezTo>
                <a:close/>
              </a:path>
            </a:pathLst>
          </a:custGeom>
          <a:solidFill>
            <a:schemeClr val="accent5"/>
          </a:solidFill>
        </p:spPr>
        <p:txBody>
          <a:bodyPr wrap="square">
            <a:noAutofit/>
          </a:bodyPr>
          <a:lstStyle/>
          <a:p>
            <a:r>
              <a:rPr lang="en-US" dirty="0"/>
              <a:t>Click icon to add picture</a:t>
            </a:r>
          </a:p>
        </p:txBody>
      </p:sp>
      <p:sp>
        <p:nvSpPr>
          <p:cNvPr id="25" name="Picture Placeholder 24">
            <a:extLst>
              <a:ext uri="{FF2B5EF4-FFF2-40B4-BE49-F238E27FC236}">
                <a16:creationId xmlns:a16="http://schemas.microsoft.com/office/drawing/2014/main" id="{A14F21DF-D5E0-4C6C-BA2C-D69D65DBB18E}"/>
              </a:ext>
            </a:extLst>
          </p:cNvPr>
          <p:cNvSpPr>
            <a:spLocks noGrp="1"/>
          </p:cNvSpPr>
          <p:nvPr>
            <p:ph type="pic" sz="quarter" idx="15"/>
          </p:nvPr>
        </p:nvSpPr>
        <p:spPr>
          <a:xfrm>
            <a:off x="9091612" y="3324733"/>
            <a:ext cx="2936876" cy="2936876"/>
          </a:xfrm>
          <a:custGeom>
            <a:avLst/>
            <a:gdLst>
              <a:gd name="connsiteX0" fmla="*/ 1468438 w 2936876"/>
              <a:gd name="connsiteY0" fmla="*/ 0 h 2936876"/>
              <a:gd name="connsiteX1" fmla="*/ 2936876 w 2936876"/>
              <a:gd name="connsiteY1" fmla="*/ 1468438 h 2936876"/>
              <a:gd name="connsiteX2" fmla="*/ 1468438 w 2936876"/>
              <a:gd name="connsiteY2" fmla="*/ 2936876 h 2936876"/>
              <a:gd name="connsiteX3" fmla="*/ 0 w 2936876"/>
              <a:gd name="connsiteY3" fmla="*/ 1468438 h 2936876"/>
              <a:gd name="connsiteX4" fmla="*/ 1468438 w 2936876"/>
              <a:gd name="connsiteY4" fmla="*/ 0 h 2936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36876" h="2936876">
                <a:moveTo>
                  <a:pt x="1468438" y="0"/>
                </a:moveTo>
                <a:cubicBezTo>
                  <a:pt x="2279434" y="0"/>
                  <a:pt x="2936876" y="657442"/>
                  <a:pt x="2936876" y="1468438"/>
                </a:cubicBezTo>
                <a:cubicBezTo>
                  <a:pt x="2936876" y="2279434"/>
                  <a:pt x="2279434" y="2936876"/>
                  <a:pt x="1468438" y="2936876"/>
                </a:cubicBezTo>
                <a:cubicBezTo>
                  <a:pt x="657442" y="2936876"/>
                  <a:pt x="0" y="2279434"/>
                  <a:pt x="0" y="1468438"/>
                </a:cubicBezTo>
                <a:cubicBezTo>
                  <a:pt x="0" y="657442"/>
                  <a:pt x="657442" y="0"/>
                  <a:pt x="1468438" y="0"/>
                </a:cubicBezTo>
                <a:close/>
              </a:path>
            </a:pathLst>
          </a:custGeom>
          <a:solidFill>
            <a:schemeClr val="accent5"/>
          </a:solidFill>
        </p:spPr>
        <p:txBody>
          <a:bodyPr wrap="square">
            <a:noAutofit/>
          </a:bodyPr>
          <a:lstStyle/>
          <a:p>
            <a:r>
              <a:rPr lang="en-US" dirty="0"/>
              <a:t>Click icon to add picture</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dirty="0"/>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dirty="0"/>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dirty="0"/>
          </a:p>
        </p:txBody>
      </p:sp>
      <p:sp>
        <p:nvSpPr>
          <p:cNvPr id="6" name="Oval 5">
            <a:extLst>
              <a:ext uri="{FF2B5EF4-FFF2-40B4-BE49-F238E27FC236}">
                <a16:creationId xmlns:a16="http://schemas.microsoft.com/office/drawing/2014/main" id="{92FF63B4-C261-4597-9EE0-811D250B9D21}"/>
              </a:ext>
              <a:ext uri="{C183D7F6-B498-43B3-948B-1728B52AA6E4}">
                <adec:decorative xmlns:adec="http://schemas.microsoft.com/office/drawing/2017/decorative" val="1"/>
              </a:ext>
            </a:extLst>
          </p:cNvPr>
          <p:cNvSpPr>
            <a:spLocks noChangeAspect="1"/>
          </p:cNvSpPr>
          <p:nvPr userDrawn="1"/>
        </p:nvSpPr>
        <p:spPr>
          <a:xfrm>
            <a:off x="6548755" y="850167"/>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nvGrpSpPr>
          <p:cNvPr id="10" name="Group 9">
            <a:extLst>
              <a:ext uri="{FF2B5EF4-FFF2-40B4-BE49-F238E27FC236}">
                <a16:creationId xmlns:a16="http://schemas.microsoft.com/office/drawing/2014/main" id="{F92CF088-7F97-4A11-8A81-0EF641F6986F}"/>
              </a:ext>
              <a:ext uri="{C183D7F6-B498-43B3-948B-1728B52AA6E4}">
                <adec:decorative xmlns:adec="http://schemas.microsoft.com/office/drawing/2017/decorative" val="1"/>
              </a:ext>
            </a:extLst>
          </p:cNvPr>
          <p:cNvGrpSpPr/>
          <p:nvPr userDrawn="1"/>
        </p:nvGrpSpPr>
        <p:grpSpPr>
          <a:xfrm>
            <a:off x="5602297" y="5691007"/>
            <a:ext cx="667802" cy="631474"/>
            <a:chOff x="3409557" y="4940429"/>
            <a:chExt cx="667802" cy="631474"/>
          </a:xfrm>
        </p:grpSpPr>
        <p:sp>
          <p:nvSpPr>
            <p:cNvPr id="11" name="Freeform: Shape 10">
              <a:extLst>
                <a:ext uri="{FF2B5EF4-FFF2-40B4-BE49-F238E27FC236}">
                  <a16:creationId xmlns:a16="http://schemas.microsoft.com/office/drawing/2014/main" id="{165B23B7-CE74-4974-ABD8-BFA31D583416}"/>
                </a:ext>
              </a:extLst>
            </p:cNvPr>
            <p:cNvSpPr>
              <a:spLocks noChangeAspect="1"/>
            </p:cNvSpPr>
            <p:nvPr/>
          </p:nvSpPr>
          <p:spPr>
            <a:xfrm rot="8100000">
              <a:off x="3537358" y="4940429"/>
              <a:ext cx="540001"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80000"/>
                    <a:lumOff val="20000"/>
                  </a:schemeClr>
                </a:gs>
                <a:gs pos="100000">
                  <a:schemeClr val="bg2"/>
                </a:gs>
              </a:gsLst>
              <a:lin ang="600000" scaled="0"/>
            </a:gradFill>
            <a:ln>
              <a:noFill/>
            </a:ln>
            <a:effectLst>
              <a:innerShdw blurRad="101600" dist="50800" dir="732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2" name="Oval 11">
              <a:extLst>
                <a:ext uri="{FF2B5EF4-FFF2-40B4-BE49-F238E27FC236}">
                  <a16:creationId xmlns:a16="http://schemas.microsoft.com/office/drawing/2014/main" id="{FF99BB1F-6C9D-4972-9EF4-98ACD7BE71E5}"/>
                </a:ext>
              </a:extLst>
            </p:cNvPr>
            <p:cNvSpPr/>
            <p:nvPr/>
          </p:nvSpPr>
          <p:spPr>
            <a:xfrm rot="13500000">
              <a:off x="3544558" y="4858365"/>
              <a:ext cx="270000" cy="540001"/>
            </a:xfrm>
            <a:prstGeom prst="ellipse">
              <a:avLst/>
            </a:prstGeom>
            <a:gradFill>
              <a:gsLst>
                <a:gs pos="100000">
                  <a:schemeClr val="accent1">
                    <a:lumMod val="60000"/>
                    <a:lumOff val="40000"/>
                    <a:alpha val="0"/>
                  </a:schemeClr>
                </a:gs>
                <a:gs pos="0">
                  <a:schemeClr val="bg2">
                    <a:lumMod val="75000"/>
                    <a:lumOff val="25000"/>
                    <a:alpha val="33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spTree>
    <p:extLst>
      <p:ext uri="{BB962C8B-B14F-4D97-AF65-F5344CB8AC3E}">
        <p14:creationId xmlns:p14="http://schemas.microsoft.com/office/powerpoint/2010/main" val="42841202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Introduction">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458B3A1-C77D-4AFC-B2C8-79520B53C452}"/>
              </a:ext>
            </a:extLst>
          </p:cNvPr>
          <p:cNvSpPr>
            <a:spLocks noGrp="1"/>
          </p:cNvSpPr>
          <p:nvPr>
            <p:ph type="title"/>
          </p:nvPr>
        </p:nvSpPr>
        <p:spPr>
          <a:xfrm>
            <a:off x="550863" y="4507200"/>
            <a:ext cx="4500562" cy="1562959"/>
          </a:xfrm>
        </p:spPr>
        <p:txBody>
          <a:bodyPr wrap="square" anchor="t" anchorCtr="0">
            <a:noAutofit/>
          </a:bodyPr>
          <a:lstStyle/>
          <a:p>
            <a:r>
              <a:rPr lang="en-US"/>
              <a:t>Click to edit Master title style</a:t>
            </a:r>
            <a:endParaRPr lang="en-US" dirty="0"/>
          </a:p>
        </p:txBody>
      </p:sp>
      <p:sp>
        <p:nvSpPr>
          <p:cNvPr id="12" name="Picture Placeholder 11">
            <a:extLst>
              <a:ext uri="{FF2B5EF4-FFF2-40B4-BE49-F238E27FC236}">
                <a16:creationId xmlns:a16="http://schemas.microsoft.com/office/drawing/2014/main" id="{F551DA26-B267-4F28-B4D0-65B3EF6E1112}"/>
              </a:ext>
            </a:extLst>
          </p:cNvPr>
          <p:cNvSpPr>
            <a:spLocks noGrp="1"/>
          </p:cNvSpPr>
          <p:nvPr>
            <p:ph type="pic" sz="quarter" idx="13"/>
          </p:nvPr>
        </p:nvSpPr>
        <p:spPr>
          <a:xfrm>
            <a:off x="0" y="0"/>
            <a:ext cx="3054096" cy="3776472"/>
          </a:xfrm>
          <a:solidFill>
            <a:schemeClr val="accent5"/>
          </a:solidFill>
        </p:spPr>
        <p:txBody>
          <a:bodyPr>
            <a:noAutofit/>
          </a:bodyPr>
          <a:lstStyle/>
          <a:p>
            <a:r>
              <a:rPr lang="en-US" dirty="0"/>
              <a:t>Click icon to add picture</a:t>
            </a:r>
          </a:p>
        </p:txBody>
      </p:sp>
      <p:sp>
        <p:nvSpPr>
          <p:cNvPr id="18" name="Picture Placeholder 11">
            <a:extLst>
              <a:ext uri="{FF2B5EF4-FFF2-40B4-BE49-F238E27FC236}">
                <a16:creationId xmlns:a16="http://schemas.microsoft.com/office/drawing/2014/main" id="{95544A62-DA23-4840-99DE-09AFC8F4DC48}"/>
              </a:ext>
            </a:extLst>
          </p:cNvPr>
          <p:cNvSpPr>
            <a:spLocks noGrp="1"/>
          </p:cNvSpPr>
          <p:nvPr>
            <p:ph type="pic" sz="quarter" idx="14"/>
          </p:nvPr>
        </p:nvSpPr>
        <p:spPr>
          <a:xfrm>
            <a:off x="3054096" y="0"/>
            <a:ext cx="3054096" cy="3776472"/>
          </a:xfrm>
          <a:solidFill>
            <a:schemeClr val="accent5"/>
          </a:solidFill>
        </p:spPr>
        <p:txBody>
          <a:bodyPr>
            <a:noAutofit/>
          </a:bodyPr>
          <a:lstStyle/>
          <a:p>
            <a:r>
              <a:rPr lang="en-US" dirty="0"/>
              <a:t>Click icon to add picture</a:t>
            </a:r>
          </a:p>
        </p:txBody>
      </p:sp>
      <p:sp>
        <p:nvSpPr>
          <p:cNvPr id="19" name="Picture Placeholder 11">
            <a:extLst>
              <a:ext uri="{FF2B5EF4-FFF2-40B4-BE49-F238E27FC236}">
                <a16:creationId xmlns:a16="http://schemas.microsoft.com/office/drawing/2014/main" id="{0C91AF30-C5BB-4601-BDEB-E60C93A16933}"/>
              </a:ext>
            </a:extLst>
          </p:cNvPr>
          <p:cNvSpPr>
            <a:spLocks noGrp="1"/>
          </p:cNvSpPr>
          <p:nvPr>
            <p:ph type="pic" sz="quarter" idx="15"/>
          </p:nvPr>
        </p:nvSpPr>
        <p:spPr>
          <a:xfrm>
            <a:off x="6083808" y="0"/>
            <a:ext cx="3054096" cy="3776472"/>
          </a:xfrm>
          <a:solidFill>
            <a:schemeClr val="accent5"/>
          </a:solidFill>
        </p:spPr>
        <p:txBody>
          <a:bodyPr>
            <a:noAutofit/>
          </a:bodyPr>
          <a:lstStyle/>
          <a:p>
            <a:r>
              <a:rPr lang="en-US" dirty="0"/>
              <a:t>Click icon to add picture</a:t>
            </a:r>
          </a:p>
        </p:txBody>
      </p:sp>
      <p:sp>
        <p:nvSpPr>
          <p:cNvPr id="20" name="Picture Placeholder 11">
            <a:extLst>
              <a:ext uri="{FF2B5EF4-FFF2-40B4-BE49-F238E27FC236}">
                <a16:creationId xmlns:a16="http://schemas.microsoft.com/office/drawing/2014/main" id="{5B625AA5-EA5B-4115-A461-DA2C7087D83E}"/>
              </a:ext>
            </a:extLst>
          </p:cNvPr>
          <p:cNvSpPr>
            <a:spLocks noGrp="1"/>
          </p:cNvSpPr>
          <p:nvPr>
            <p:ph type="pic" sz="quarter" idx="16"/>
          </p:nvPr>
        </p:nvSpPr>
        <p:spPr>
          <a:xfrm>
            <a:off x="9137904" y="0"/>
            <a:ext cx="3054096" cy="3776472"/>
          </a:xfrm>
          <a:solidFill>
            <a:schemeClr val="accent5"/>
          </a:solidFill>
        </p:spPr>
        <p:txBody>
          <a:bodyPr>
            <a:noAutofit/>
          </a:bodyPr>
          <a:lstStyle/>
          <a:p>
            <a:r>
              <a:rPr lang="en-US" dirty="0"/>
              <a:t>Click icon to add picture</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dirty="0"/>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dirty="0"/>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dirty="0"/>
          </a:p>
        </p:txBody>
      </p:sp>
      <p:sp>
        <p:nvSpPr>
          <p:cNvPr id="11" name="Content Placeholder 6">
            <a:extLst>
              <a:ext uri="{FF2B5EF4-FFF2-40B4-BE49-F238E27FC236}">
                <a16:creationId xmlns:a16="http://schemas.microsoft.com/office/drawing/2014/main" id="{1B1AE41C-3196-4E6F-A3A8-313A92677FF3}"/>
              </a:ext>
            </a:extLst>
          </p:cNvPr>
          <p:cNvSpPr>
            <a:spLocks noGrp="1"/>
          </p:cNvSpPr>
          <p:nvPr>
            <p:ph sz="quarter" idx="15"/>
          </p:nvPr>
        </p:nvSpPr>
        <p:spPr>
          <a:xfrm>
            <a:off x="5262411" y="4508500"/>
            <a:ext cx="6221412" cy="1563688"/>
          </a:xfrm>
        </p:spPr>
        <p:txBody>
          <a:bodyPr>
            <a:noAutofit/>
          </a:bodyPr>
          <a:lstStyle>
            <a:lvl1pPr marL="228600" indent="-228600">
              <a:lnSpc>
                <a:spcPct val="100000"/>
              </a:lnSpc>
              <a:buFont typeface="Arial" panose="020B0604020202020204" pitchFamily="34" charset="0"/>
              <a:buChar char="•"/>
              <a:defRPr sz="2000"/>
            </a:lvl1pPr>
            <a:lvl2pPr>
              <a:buNone/>
              <a:defRPr sz="1900"/>
            </a:lvl2pPr>
            <a:lvl3pPr>
              <a:buNone/>
              <a:defRPr sz="1900"/>
            </a:lvl3pPr>
            <a:lvl4pPr>
              <a:buNone/>
              <a:defRPr sz="1900"/>
            </a:lvl4pPr>
            <a:lvl5pPr>
              <a:buNone/>
              <a:defRPr sz="1900"/>
            </a:lvl5pPr>
          </a:lstStyle>
          <a:p>
            <a:pPr lvl="0"/>
            <a:r>
              <a:rPr lang="en-US"/>
              <a:t>Click to edit Master text styles</a:t>
            </a:r>
          </a:p>
        </p:txBody>
      </p:sp>
    </p:spTree>
    <p:extLst>
      <p:ext uri="{BB962C8B-B14F-4D97-AF65-F5344CB8AC3E}">
        <p14:creationId xmlns:p14="http://schemas.microsoft.com/office/powerpoint/2010/main" val="25702607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Section break">
    <p:bg>
      <p:bgRef idx="1001">
        <a:schemeClr val="bg1"/>
      </p:bgRef>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75B2FBE-0C5C-48AA-8D7F-9D5B7373CC9A}"/>
              </a:ext>
            </a:extLst>
          </p:cNvPr>
          <p:cNvSpPr>
            <a:spLocks noGrp="1"/>
          </p:cNvSpPr>
          <p:nvPr>
            <p:ph type="pic" sz="quarter" idx="13"/>
          </p:nvPr>
        </p:nvSpPr>
        <p:spPr>
          <a:xfrm>
            <a:off x="0" y="0"/>
            <a:ext cx="12192000" cy="6858000"/>
          </a:xfrm>
          <a:solidFill>
            <a:schemeClr val="accent5"/>
          </a:solidFill>
        </p:spPr>
        <p:txBody>
          <a:bodyPr/>
          <a:lstStyle/>
          <a:p>
            <a:r>
              <a:rPr lang="en-US" dirty="0"/>
              <a:t>Click icon to add picture</a:t>
            </a:r>
          </a:p>
        </p:txBody>
      </p:sp>
      <p:sp>
        <p:nvSpPr>
          <p:cNvPr id="4" name="Date Placeholder 3">
            <a:extLst>
              <a:ext uri="{FF2B5EF4-FFF2-40B4-BE49-F238E27FC236}">
                <a16:creationId xmlns:a16="http://schemas.microsoft.com/office/drawing/2014/main" id="{56403DDF-462A-45CE-931B-010AB4F73C3F}"/>
              </a:ext>
            </a:extLst>
          </p:cNvPr>
          <p:cNvSpPr>
            <a:spLocks noGrp="1"/>
          </p:cNvSpPr>
          <p:nvPr>
            <p:ph type="dt" sz="half" idx="10"/>
          </p:nvPr>
        </p:nvSpPr>
        <p:spPr/>
        <p:txBody>
          <a:bodyPr/>
          <a:lstStyle/>
          <a:p>
            <a:r>
              <a:rPr lang="en-US" dirty="0"/>
              <a:t>Tuesday, February 2, 20XX</a:t>
            </a:r>
          </a:p>
        </p:txBody>
      </p:sp>
      <p:sp>
        <p:nvSpPr>
          <p:cNvPr id="5" name="Footer Placeholder 4">
            <a:extLst>
              <a:ext uri="{FF2B5EF4-FFF2-40B4-BE49-F238E27FC236}">
                <a16:creationId xmlns:a16="http://schemas.microsoft.com/office/drawing/2014/main" id="{39E10702-2ACF-4768-9E91-8CB87B89594D}"/>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E8DFA722-391E-4FCF-8E15-0D7E2EC02B63}"/>
              </a:ext>
            </a:extLst>
          </p:cNvPr>
          <p:cNvSpPr>
            <a:spLocks noGrp="1"/>
          </p:cNvSpPr>
          <p:nvPr>
            <p:ph type="sldNum" sz="quarter" idx="12"/>
          </p:nvPr>
        </p:nvSpPr>
        <p:spPr/>
        <p:txBody>
          <a:bodyPr/>
          <a:lstStyle/>
          <a:p>
            <a:fld id="{DBA1B0FB-D917-4C8C-928F-313BD683BF39}" type="slidenum">
              <a:rPr lang="en-US" smtClean="0"/>
              <a:t>‹#›</a:t>
            </a:fld>
            <a:endParaRPr lang="en-US" dirty="0"/>
          </a:p>
        </p:txBody>
      </p:sp>
      <p:sp>
        <p:nvSpPr>
          <p:cNvPr id="13" name="Rectangle 12">
            <a:extLst>
              <a:ext uri="{FF2B5EF4-FFF2-40B4-BE49-F238E27FC236}">
                <a16:creationId xmlns:a16="http://schemas.microsoft.com/office/drawing/2014/main" id="{80517979-166D-4AAA-ABBC-0C3E5C2ECF37}"/>
              </a:ext>
              <a:ext uri="{C183D7F6-B498-43B3-948B-1728B52AA6E4}">
                <adec:decorative xmlns:adec="http://schemas.microsoft.com/office/drawing/2017/decorative" val="1"/>
              </a:ext>
            </a:extLst>
          </p:cNvPr>
          <p:cNvSpPr/>
          <p:nvPr userDrawn="1"/>
        </p:nvSpPr>
        <p:spPr>
          <a:xfrm>
            <a:off x="0" y="5773729"/>
            <a:ext cx="12192000" cy="1084271"/>
          </a:xfrm>
          <a:prstGeom prst="rect">
            <a:avLst/>
          </a:prstGeom>
          <a:gradFill flip="none" rotWithShape="1">
            <a:gsLst>
              <a:gs pos="90000">
                <a:schemeClr val="bg2">
                  <a:alpha val="60000"/>
                </a:schemeClr>
              </a:gs>
              <a:gs pos="28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4E111559-B769-4E2A-A891-97B3C4AA6BAC}"/>
              </a:ext>
            </a:extLst>
          </p:cNvPr>
          <p:cNvSpPr/>
          <p:nvPr userDrawn="1"/>
        </p:nvSpPr>
        <p:spPr>
          <a:xfrm rot="10800000">
            <a:off x="0" y="-3"/>
            <a:ext cx="9000000" cy="6857998"/>
          </a:xfrm>
          <a:prstGeom prst="rect">
            <a:avLst/>
          </a:prstGeom>
          <a:gradFill flip="none" rotWithShape="1">
            <a:gsLst>
              <a:gs pos="50000">
                <a:schemeClr val="bg2">
                  <a:alpha val="60000"/>
                </a:schemeClr>
              </a:gs>
              <a:gs pos="0">
                <a:schemeClr val="bg2">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itle 1">
            <a:extLst>
              <a:ext uri="{FF2B5EF4-FFF2-40B4-BE49-F238E27FC236}">
                <a16:creationId xmlns:a16="http://schemas.microsoft.com/office/drawing/2014/main" id="{754E1219-253E-4FEF-A576-83857F44BA01}"/>
              </a:ext>
            </a:extLst>
          </p:cNvPr>
          <p:cNvSpPr>
            <a:spLocks noGrp="1"/>
          </p:cNvSpPr>
          <p:nvPr>
            <p:ph type="ctrTitle"/>
          </p:nvPr>
        </p:nvSpPr>
        <p:spPr>
          <a:xfrm>
            <a:off x="550863" y="549275"/>
            <a:ext cx="5437187" cy="2986234"/>
          </a:xfrm>
        </p:spPr>
        <p:txBody>
          <a:bodyPr anchor="b" anchorCtr="0">
            <a:noAutofit/>
          </a:bodyPr>
          <a:lstStyle>
            <a:lvl1pPr>
              <a:defRPr sz="6400"/>
            </a:lvl1pPr>
          </a:lstStyle>
          <a:p>
            <a:r>
              <a:rPr lang="en-US"/>
              <a:t>Click to edit Master title style</a:t>
            </a:r>
            <a:endParaRPr lang="en-US" dirty="0"/>
          </a:p>
        </p:txBody>
      </p:sp>
      <p:sp>
        <p:nvSpPr>
          <p:cNvPr id="16" name="Subtitle 2">
            <a:extLst>
              <a:ext uri="{FF2B5EF4-FFF2-40B4-BE49-F238E27FC236}">
                <a16:creationId xmlns:a16="http://schemas.microsoft.com/office/drawing/2014/main" id="{93411FC5-0B5A-4566-9984-827485AF9265}"/>
              </a:ext>
            </a:extLst>
          </p:cNvPr>
          <p:cNvSpPr>
            <a:spLocks noGrp="1"/>
          </p:cNvSpPr>
          <p:nvPr>
            <p:ph type="subTitle" idx="1"/>
          </p:nvPr>
        </p:nvSpPr>
        <p:spPr>
          <a:xfrm>
            <a:off x="550863" y="3816724"/>
            <a:ext cx="5437187" cy="2265216"/>
          </a:xfrm>
        </p:spPr>
        <p:txBody>
          <a:bodyPr>
            <a:noAutofit/>
          </a:bodyPr>
          <a:lstStyle>
            <a:lvl1pPr>
              <a:buNone/>
              <a:defRPr sz="2400"/>
            </a:lvl1pPr>
          </a:lstStyle>
          <a:p>
            <a:r>
              <a:rPr lang="en-US">
                <a:solidFill>
                  <a:schemeClr val="tx1">
                    <a:alpha val="60000"/>
                  </a:schemeClr>
                </a:solidFill>
              </a:rPr>
              <a:t>Click to edit Master subtitle style</a:t>
            </a:r>
            <a:endParaRPr lang="en-US" dirty="0">
              <a:solidFill>
                <a:schemeClr val="tx1">
                  <a:alpha val="60000"/>
                </a:schemeClr>
              </a:solidFill>
            </a:endParaRPr>
          </a:p>
        </p:txBody>
      </p:sp>
    </p:spTree>
    <p:extLst>
      <p:ext uri="{BB962C8B-B14F-4D97-AF65-F5344CB8AC3E}">
        <p14:creationId xmlns:p14="http://schemas.microsoft.com/office/powerpoint/2010/main" val="1023429560"/>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Section break">
    <p:bg>
      <p:bgRef idx="1001">
        <a:schemeClr val="bg1"/>
      </p:bgRef>
    </p:bg>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F75B2FBE-0C5C-48AA-8D7F-9D5B7373CC9A}"/>
              </a:ext>
            </a:extLst>
          </p:cNvPr>
          <p:cNvSpPr>
            <a:spLocks noGrp="1"/>
          </p:cNvSpPr>
          <p:nvPr>
            <p:ph type="pic" sz="quarter" idx="13"/>
          </p:nvPr>
        </p:nvSpPr>
        <p:spPr>
          <a:xfrm>
            <a:off x="0" y="0"/>
            <a:ext cx="12192000" cy="6858000"/>
          </a:xfrm>
          <a:solidFill>
            <a:schemeClr val="bg2"/>
          </a:solidFill>
        </p:spPr>
        <p:txBody>
          <a:bodyPr/>
          <a:lstStyle/>
          <a:p>
            <a:r>
              <a:rPr lang="en-US" dirty="0"/>
              <a:t>Click icon to add picture</a:t>
            </a:r>
          </a:p>
        </p:txBody>
      </p:sp>
      <p:sp>
        <p:nvSpPr>
          <p:cNvPr id="16" name="Subtitle 2">
            <a:extLst>
              <a:ext uri="{FF2B5EF4-FFF2-40B4-BE49-F238E27FC236}">
                <a16:creationId xmlns:a16="http://schemas.microsoft.com/office/drawing/2014/main" id="{93411FC5-0B5A-4566-9984-827485AF9265}"/>
              </a:ext>
            </a:extLst>
          </p:cNvPr>
          <p:cNvSpPr>
            <a:spLocks noGrp="1"/>
          </p:cNvSpPr>
          <p:nvPr>
            <p:ph type="subTitle" idx="1"/>
          </p:nvPr>
        </p:nvSpPr>
        <p:spPr>
          <a:xfrm>
            <a:off x="0" y="3557281"/>
            <a:ext cx="6640285" cy="3300719"/>
          </a:xfrm>
          <a:gradFill>
            <a:gsLst>
              <a:gs pos="0">
                <a:schemeClr val="bg2">
                  <a:alpha val="0"/>
                </a:schemeClr>
              </a:gs>
              <a:gs pos="50000">
                <a:schemeClr val="bg2">
                  <a:alpha val="60000"/>
                </a:schemeClr>
              </a:gs>
            </a:gsLst>
            <a:lin ang="10800000" scaled="1"/>
          </a:gradFill>
        </p:spPr>
        <p:txBody>
          <a:bodyPr>
            <a:noAutofit/>
          </a:bodyPr>
          <a:lstStyle>
            <a:lvl1pPr marL="548640" indent="0">
              <a:lnSpc>
                <a:spcPct val="200000"/>
              </a:lnSpc>
              <a:buNone/>
              <a:defRPr/>
            </a:lvl1pPr>
          </a:lstStyle>
          <a:p>
            <a:r>
              <a:rPr lang="en-US">
                <a:solidFill>
                  <a:schemeClr val="tx1">
                    <a:alpha val="60000"/>
                  </a:schemeClr>
                </a:solidFill>
              </a:rPr>
              <a:t>Click to edit Master subtitle style</a:t>
            </a:r>
            <a:endParaRPr lang="en-US" dirty="0">
              <a:solidFill>
                <a:schemeClr val="tx1">
                  <a:alpha val="60000"/>
                </a:schemeClr>
              </a:solidFill>
            </a:endParaRPr>
          </a:p>
        </p:txBody>
      </p:sp>
      <p:sp>
        <p:nvSpPr>
          <p:cNvPr id="15" name="Title 1">
            <a:extLst>
              <a:ext uri="{FF2B5EF4-FFF2-40B4-BE49-F238E27FC236}">
                <a16:creationId xmlns:a16="http://schemas.microsoft.com/office/drawing/2014/main" id="{754E1219-253E-4FEF-A576-83857F44BA01}"/>
              </a:ext>
            </a:extLst>
          </p:cNvPr>
          <p:cNvSpPr>
            <a:spLocks noGrp="1"/>
          </p:cNvSpPr>
          <p:nvPr>
            <p:ph type="ctrTitle"/>
          </p:nvPr>
        </p:nvSpPr>
        <p:spPr>
          <a:xfrm>
            <a:off x="0" y="0"/>
            <a:ext cx="6640285" cy="3535509"/>
          </a:xfrm>
          <a:gradFill flip="none" rotWithShape="1">
            <a:gsLst>
              <a:gs pos="0">
                <a:schemeClr val="bg2">
                  <a:alpha val="0"/>
                </a:schemeClr>
              </a:gs>
              <a:gs pos="50000">
                <a:schemeClr val="bg2">
                  <a:alpha val="70000"/>
                </a:schemeClr>
              </a:gs>
            </a:gsLst>
            <a:lin ang="10800000" scaled="1"/>
            <a:tileRect/>
          </a:gradFill>
        </p:spPr>
        <p:txBody>
          <a:bodyPr anchor="b" anchorCtr="0">
            <a:noAutofit/>
          </a:bodyPr>
          <a:lstStyle>
            <a:lvl1pPr marL="548640">
              <a:spcAft>
                <a:spcPts val="1200"/>
              </a:spcAft>
              <a:defRPr sz="6400"/>
            </a:lvl1pPr>
          </a:lstStyle>
          <a:p>
            <a:r>
              <a:rPr lang="en-US"/>
              <a:t>Click to edit Master title style</a:t>
            </a:r>
            <a:endParaRPr lang="en-US" dirty="0"/>
          </a:p>
        </p:txBody>
      </p:sp>
    </p:spTree>
    <p:extLst>
      <p:ext uri="{BB962C8B-B14F-4D97-AF65-F5344CB8AC3E}">
        <p14:creationId xmlns:p14="http://schemas.microsoft.com/office/powerpoint/2010/main" val="2229304515"/>
      </p:ext>
    </p:extLst>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5_Chart Table Timeline">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3BDBC526-6DCD-4FF6-8395-D8C22E46E527}"/>
              </a:ext>
            </a:extLst>
          </p:cNvPr>
          <p:cNvGrpSpPr/>
          <p:nvPr/>
        </p:nvGrpSpPr>
        <p:grpSpPr>
          <a:xfrm>
            <a:off x="613998" y="5334748"/>
            <a:ext cx="678135" cy="990000"/>
            <a:chOff x="10490969" y="1448827"/>
            <a:chExt cx="678135" cy="990000"/>
          </a:xfrm>
        </p:grpSpPr>
        <p:sp>
          <p:nvSpPr>
            <p:cNvPr id="13" name="Freeform: Shape 12">
              <a:extLst>
                <a:ext uri="{FF2B5EF4-FFF2-40B4-BE49-F238E27FC236}">
                  <a16:creationId xmlns:a16="http://schemas.microsoft.com/office/drawing/2014/main" id="{02ECB475-568C-47AC-B16D-2E202DEB2DE0}"/>
                </a:ext>
              </a:extLst>
            </p:cNvPr>
            <p:cNvSpPr>
              <a:spLocks noChangeAspect="1"/>
            </p:cNvSpPr>
            <p:nvPr/>
          </p:nvSpPr>
          <p:spPr>
            <a:xfrm rot="2700000" flipH="1" flipV="1">
              <a:off x="10268976" y="1743588"/>
              <a:ext cx="926985" cy="463493"/>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127000" dist="50800" dir="1350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14" name="Oval 13">
              <a:extLst>
                <a:ext uri="{FF2B5EF4-FFF2-40B4-BE49-F238E27FC236}">
                  <a16:creationId xmlns:a16="http://schemas.microsoft.com/office/drawing/2014/main" id="{080D8764-525A-441E-B58F-068E82F09714}"/>
                </a:ext>
              </a:extLst>
            </p:cNvPr>
            <p:cNvSpPr/>
            <p:nvPr/>
          </p:nvSpPr>
          <p:spPr>
            <a:xfrm rot="8100000" flipH="1" flipV="1">
              <a:off x="11115555" y="1939340"/>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5" name="Oval 14">
              <a:extLst>
                <a:ext uri="{FF2B5EF4-FFF2-40B4-BE49-F238E27FC236}">
                  <a16:creationId xmlns:a16="http://schemas.microsoft.com/office/drawing/2014/main" id="{11196109-6F2B-4738-B2FC-2CCC753AABD4}"/>
                </a:ext>
              </a:extLst>
            </p:cNvPr>
            <p:cNvSpPr/>
            <p:nvPr/>
          </p:nvSpPr>
          <p:spPr>
            <a:xfrm rot="8100000" flipH="1" flipV="1">
              <a:off x="10625042" y="1448827"/>
              <a:ext cx="53549" cy="233295"/>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6" name="Freeform: Shape 15">
              <a:extLst>
                <a:ext uri="{FF2B5EF4-FFF2-40B4-BE49-F238E27FC236}">
                  <a16:creationId xmlns:a16="http://schemas.microsoft.com/office/drawing/2014/main" id="{F7E468C2-69B8-470B-85E3-801A3CB1D7E2}"/>
                </a:ext>
              </a:extLst>
            </p:cNvPr>
            <p:cNvSpPr>
              <a:spLocks noChangeAspect="1"/>
            </p:cNvSpPr>
            <p:nvPr/>
          </p:nvSpPr>
          <p:spPr>
            <a:xfrm rot="2700000" flipH="1" flipV="1">
              <a:off x="10292519" y="1686748"/>
              <a:ext cx="926985" cy="530086"/>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20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grpSp>
      <p:sp>
        <p:nvSpPr>
          <p:cNvPr id="2" name="Title 1">
            <a:extLst>
              <a:ext uri="{FF2B5EF4-FFF2-40B4-BE49-F238E27FC236}">
                <a16:creationId xmlns:a16="http://schemas.microsoft.com/office/drawing/2014/main" id="{B1A4B040-51E3-4DA0-B21D-EEE173E7536F}"/>
              </a:ext>
            </a:extLst>
          </p:cNvPr>
          <p:cNvSpPr>
            <a:spLocks noGrp="1"/>
          </p:cNvSpPr>
          <p:nvPr>
            <p:ph type="title"/>
          </p:nvPr>
        </p:nvSpPr>
        <p:spPr>
          <a:xfrm>
            <a:off x="550862" y="549275"/>
            <a:ext cx="11091600" cy="1332000"/>
          </a:xfrm>
        </p:spPr>
        <p:txBody>
          <a:bodyPr vert="horz" wrap="square" lIns="0" tIns="0" rIns="0" bIns="0" rtlCol="0" anchor="t" anchorCtr="0">
            <a:noAutofit/>
          </a:bodyPr>
          <a:lstStyle>
            <a:lvl1pPr>
              <a:defRPr lang="en-US" dirty="0"/>
            </a:lvl1pPr>
          </a:lstStyle>
          <a:p>
            <a:pPr lvl="0">
              <a:lnSpc>
                <a:spcPct val="100000"/>
              </a:lnSpc>
            </a:pPr>
            <a:r>
              <a:rPr lang="en-US"/>
              <a:t>Click to edit Master title style</a:t>
            </a:r>
            <a:endParaRPr lang="en-US" dirty="0"/>
          </a:p>
        </p:txBody>
      </p:sp>
      <p:sp>
        <p:nvSpPr>
          <p:cNvPr id="3" name="Content Placeholder 2">
            <a:extLst>
              <a:ext uri="{FF2B5EF4-FFF2-40B4-BE49-F238E27FC236}">
                <a16:creationId xmlns:a16="http://schemas.microsoft.com/office/drawing/2014/main" id="{F8A2CD90-429B-4A55-B6C8-DD6CE6994118}"/>
              </a:ext>
            </a:extLst>
          </p:cNvPr>
          <p:cNvSpPr>
            <a:spLocks noGrp="1"/>
          </p:cNvSpPr>
          <p:nvPr>
            <p:ph idx="1"/>
          </p:nvPr>
        </p:nvSpPr>
        <p:spPr>
          <a:xfrm>
            <a:off x="550863" y="2113199"/>
            <a:ext cx="11090274" cy="3979625"/>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D4EE704-5DCA-484E-85E0-0E3A7B1C5046}"/>
              </a:ext>
            </a:extLst>
          </p:cNvPr>
          <p:cNvSpPr>
            <a:spLocks noGrp="1"/>
          </p:cNvSpPr>
          <p:nvPr>
            <p:ph type="dt" sz="half" idx="10"/>
          </p:nvPr>
        </p:nvSpPr>
        <p:spPr/>
        <p:txBody>
          <a:bodyPr>
            <a:noAutofit/>
          </a:bodyPr>
          <a:lstStyle/>
          <a:p>
            <a:r>
              <a:rPr lang="en-US" dirty="0"/>
              <a:t>Tuesday, February 2, 20XX</a:t>
            </a:r>
          </a:p>
        </p:txBody>
      </p:sp>
      <p:sp>
        <p:nvSpPr>
          <p:cNvPr id="5" name="Footer Placeholder 4">
            <a:extLst>
              <a:ext uri="{FF2B5EF4-FFF2-40B4-BE49-F238E27FC236}">
                <a16:creationId xmlns:a16="http://schemas.microsoft.com/office/drawing/2014/main" id="{4CA69B66-1C18-44A2-93F7-97DED26F24AB}"/>
              </a:ext>
            </a:extLst>
          </p:cNvPr>
          <p:cNvSpPr>
            <a:spLocks noGrp="1"/>
          </p:cNvSpPr>
          <p:nvPr>
            <p:ph type="ftr" sz="quarter" idx="11"/>
          </p:nvPr>
        </p:nvSpPr>
        <p:spPr/>
        <p:txBody>
          <a:bodyPr>
            <a:noAutofit/>
          </a:bodyPr>
          <a:lstStyle/>
          <a:p>
            <a:r>
              <a:rPr lang="en-US" dirty="0"/>
              <a:t>Sample Footer Text</a:t>
            </a:r>
          </a:p>
        </p:txBody>
      </p:sp>
      <p:sp>
        <p:nvSpPr>
          <p:cNvPr id="6" name="Slide Number Placeholder 5">
            <a:extLst>
              <a:ext uri="{FF2B5EF4-FFF2-40B4-BE49-F238E27FC236}">
                <a16:creationId xmlns:a16="http://schemas.microsoft.com/office/drawing/2014/main" id="{7E44B5A0-66FA-433A-8DC5-C097C63B4DFC}"/>
              </a:ext>
            </a:extLst>
          </p:cNvPr>
          <p:cNvSpPr>
            <a:spLocks noGrp="1"/>
          </p:cNvSpPr>
          <p:nvPr>
            <p:ph type="sldNum" sz="quarter" idx="12"/>
          </p:nvPr>
        </p:nvSpPr>
        <p:spPr/>
        <p:txBody>
          <a:bodyPr>
            <a:noAutofit/>
          </a:bodyPr>
          <a:lstStyle/>
          <a:p>
            <a:fld id="{DBA1B0FB-D917-4C8C-928F-313BD683BF39}" type="slidenum">
              <a:rPr lang="en-US" smtClean="0"/>
              <a:t>‹#›</a:t>
            </a:fld>
            <a:endParaRPr lang="en-US" dirty="0"/>
          </a:p>
        </p:txBody>
      </p:sp>
    </p:spTree>
    <p:extLst>
      <p:ext uri="{BB962C8B-B14F-4D97-AF65-F5344CB8AC3E}">
        <p14:creationId xmlns:p14="http://schemas.microsoft.com/office/powerpoint/2010/main" val="3616071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Quot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7062BF5C-3876-4161-B4FF-14CA94D326C6}"/>
              </a:ext>
            </a:extLst>
          </p:cNvPr>
          <p:cNvSpPr>
            <a:spLocks noGrp="1"/>
          </p:cNvSpPr>
          <p:nvPr>
            <p:ph type="title"/>
          </p:nvPr>
        </p:nvSpPr>
        <p:spPr>
          <a:xfrm>
            <a:off x="550864" y="549275"/>
            <a:ext cx="3566160" cy="3384550"/>
          </a:xfrm>
        </p:spPr>
        <p:txBody>
          <a:bodyPr wrap="square" anchor="b" anchorCtr="0">
            <a:noAutofit/>
          </a:bodyPr>
          <a:lstStyle>
            <a:lvl1pPr>
              <a:defRPr sz="4000"/>
            </a:lvl1pPr>
          </a:lstStyle>
          <a:p>
            <a:r>
              <a:rPr lang="en-US"/>
              <a:t>Click to edit Master title style</a:t>
            </a:r>
            <a:endParaRPr lang="en-US" dirty="0"/>
          </a:p>
        </p:txBody>
      </p:sp>
      <p:grpSp>
        <p:nvGrpSpPr>
          <p:cNvPr id="8" name="Group 7">
            <a:extLst>
              <a:ext uri="{FF2B5EF4-FFF2-40B4-BE49-F238E27FC236}">
                <a16:creationId xmlns:a16="http://schemas.microsoft.com/office/drawing/2014/main" id="{B17C5C60-EC4D-410B-9997-0B73289605FD}"/>
              </a:ext>
              <a:ext uri="{C183D7F6-B498-43B3-948B-1728B52AA6E4}">
                <adec:decorative xmlns:adec="http://schemas.microsoft.com/office/drawing/2017/decorative" val="1"/>
              </a:ext>
            </a:extLst>
          </p:cNvPr>
          <p:cNvGrpSpPr/>
          <p:nvPr userDrawn="1"/>
        </p:nvGrpSpPr>
        <p:grpSpPr>
          <a:xfrm>
            <a:off x="10822156" y="4143453"/>
            <a:ext cx="734257" cy="760506"/>
            <a:chOff x="5243759" y="1363788"/>
            <a:chExt cx="734257" cy="760506"/>
          </a:xfrm>
        </p:grpSpPr>
        <p:sp>
          <p:nvSpPr>
            <p:cNvPr id="9" name="Freeform 5">
              <a:extLst>
                <a:ext uri="{FF2B5EF4-FFF2-40B4-BE49-F238E27FC236}">
                  <a16:creationId xmlns:a16="http://schemas.microsoft.com/office/drawing/2014/main" id="{0573155C-3428-4F4F-AE66-A519D777EAAE}"/>
                </a:ext>
              </a:extLst>
            </p:cNvPr>
            <p:cNvSpPr>
              <a:spLocks/>
            </p:cNvSpPr>
            <p:nvPr/>
          </p:nvSpPr>
          <p:spPr bwMode="auto">
            <a:xfrm rot="1800000">
              <a:off x="5356930" y="1363788"/>
              <a:ext cx="621086" cy="364601"/>
            </a:xfrm>
            <a:custGeom>
              <a:avLst/>
              <a:gdLst>
                <a:gd name="T0" fmla="*/ 266 w 540"/>
                <a:gd name="T1" fmla="*/ 0 h 317"/>
                <a:gd name="T2" fmla="*/ 0 w 540"/>
                <a:gd name="T3" fmla="*/ 158 h 317"/>
                <a:gd name="T4" fmla="*/ 266 w 540"/>
                <a:gd name="T5" fmla="*/ 317 h 317"/>
                <a:gd name="T6" fmla="*/ 540 w 540"/>
                <a:gd name="T7" fmla="*/ 158 h 317"/>
                <a:gd name="T8" fmla="*/ 266 w 540"/>
                <a:gd name="T9" fmla="*/ 0 h 317"/>
              </a:gdLst>
              <a:ahLst/>
              <a:cxnLst>
                <a:cxn ang="0">
                  <a:pos x="T0" y="T1"/>
                </a:cxn>
                <a:cxn ang="0">
                  <a:pos x="T2" y="T3"/>
                </a:cxn>
                <a:cxn ang="0">
                  <a:pos x="T4" y="T5"/>
                </a:cxn>
                <a:cxn ang="0">
                  <a:pos x="T6" y="T7"/>
                </a:cxn>
                <a:cxn ang="0">
                  <a:pos x="T8" y="T9"/>
                </a:cxn>
              </a:cxnLst>
              <a:rect l="0" t="0" r="r" b="b"/>
              <a:pathLst>
                <a:path w="540" h="317">
                  <a:moveTo>
                    <a:pt x="266" y="0"/>
                  </a:moveTo>
                  <a:lnTo>
                    <a:pt x="0" y="158"/>
                  </a:lnTo>
                  <a:lnTo>
                    <a:pt x="266" y="317"/>
                  </a:lnTo>
                  <a:lnTo>
                    <a:pt x="540" y="158"/>
                  </a:lnTo>
                  <a:lnTo>
                    <a:pt x="266"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0" name="Freeform 6">
              <a:extLst>
                <a:ext uri="{FF2B5EF4-FFF2-40B4-BE49-F238E27FC236}">
                  <a16:creationId xmlns:a16="http://schemas.microsoft.com/office/drawing/2014/main" id="{1853496C-159E-4D47-94B5-0835FB6511BA}"/>
                </a:ext>
              </a:extLst>
            </p:cNvPr>
            <p:cNvSpPr>
              <a:spLocks/>
            </p:cNvSpPr>
            <p:nvPr/>
          </p:nvSpPr>
          <p:spPr bwMode="auto">
            <a:xfrm rot="1800000">
              <a:off x="5243759" y="1430747"/>
              <a:ext cx="305942" cy="538275"/>
            </a:xfrm>
            <a:custGeom>
              <a:avLst/>
              <a:gdLst>
                <a:gd name="T0" fmla="*/ 266 w 266"/>
                <a:gd name="T1" fmla="*/ 468 h 468"/>
                <a:gd name="T2" fmla="*/ 0 w 266"/>
                <a:gd name="T3" fmla="*/ 310 h 468"/>
                <a:gd name="T4" fmla="*/ 0 w 266"/>
                <a:gd name="T5" fmla="*/ 310 h 468"/>
                <a:gd name="T6" fmla="*/ 0 w 266"/>
                <a:gd name="T7" fmla="*/ 0 h 468"/>
                <a:gd name="T8" fmla="*/ 0 w 266"/>
                <a:gd name="T9" fmla="*/ 0 h 468"/>
                <a:gd name="T10" fmla="*/ 266 w 266"/>
                <a:gd name="T11" fmla="*/ 159 h 468"/>
                <a:gd name="T12" fmla="*/ 266 w 266"/>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266" h="468">
                  <a:moveTo>
                    <a:pt x="266" y="468"/>
                  </a:moveTo>
                  <a:lnTo>
                    <a:pt x="0" y="310"/>
                  </a:lnTo>
                  <a:lnTo>
                    <a:pt x="0" y="310"/>
                  </a:lnTo>
                  <a:lnTo>
                    <a:pt x="0" y="0"/>
                  </a:lnTo>
                  <a:lnTo>
                    <a:pt x="0" y="0"/>
                  </a:lnTo>
                  <a:lnTo>
                    <a:pt x="266" y="159"/>
                  </a:lnTo>
                  <a:lnTo>
                    <a:pt x="266" y="468"/>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9800000" scaled="0"/>
              <a:tileRect/>
            </a:gradFill>
            <a:ln>
              <a:noFill/>
            </a:ln>
            <a:effectLst>
              <a:innerShdw blurRad="254000">
                <a:schemeClr val="bg2">
                  <a:lumMod val="90000"/>
                  <a:lumOff val="1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1" name="Freeform 8">
              <a:extLst>
                <a:ext uri="{FF2B5EF4-FFF2-40B4-BE49-F238E27FC236}">
                  <a16:creationId xmlns:a16="http://schemas.microsoft.com/office/drawing/2014/main" id="{CE93E330-715B-44E8-84D9-CE166D428DAB}"/>
                </a:ext>
              </a:extLst>
            </p:cNvPr>
            <p:cNvSpPr>
              <a:spLocks/>
            </p:cNvSpPr>
            <p:nvPr/>
          </p:nvSpPr>
          <p:spPr bwMode="auto">
            <a:xfrm rot="1800000">
              <a:off x="5508097" y="1586019"/>
              <a:ext cx="315144" cy="538275"/>
            </a:xfrm>
            <a:custGeom>
              <a:avLst/>
              <a:gdLst>
                <a:gd name="T0" fmla="*/ 274 w 274"/>
                <a:gd name="T1" fmla="*/ 0 h 468"/>
                <a:gd name="T2" fmla="*/ 274 w 274"/>
                <a:gd name="T3" fmla="*/ 310 h 468"/>
                <a:gd name="T4" fmla="*/ 274 w 274"/>
                <a:gd name="T5" fmla="*/ 310 h 468"/>
                <a:gd name="T6" fmla="*/ 0 w 274"/>
                <a:gd name="T7" fmla="*/ 468 h 468"/>
                <a:gd name="T8" fmla="*/ 0 w 274"/>
                <a:gd name="T9" fmla="*/ 159 h 468"/>
                <a:gd name="T10" fmla="*/ 274 w 274"/>
                <a:gd name="T11" fmla="*/ 0 h 468"/>
                <a:gd name="T12" fmla="*/ 274 w 27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274" h="468">
                  <a:moveTo>
                    <a:pt x="274" y="0"/>
                  </a:moveTo>
                  <a:lnTo>
                    <a:pt x="274" y="310"/>
                  </a:lnTo>
                  <a:lnTo>
                    <a:pt x="274" y="310"/>
                  </a:lnTo>
                  <a:lnTo>
                    <a:pt x="0" y="468"/>
                  </a:lnTo>
                  <a:lnTo>
                    <a:pt x="0" y="159"/>
                  </a:lnTo>
                  <a:lnTo>
                    <a:pt x="274" y="0"/>
                  </a:lnTo>
                  <a:lnTo>
                    <a:pt x="274" y="0"/>
                  </a:lnTo>
                  <a:close/>
                </a:path>
              </a:pathLst>
            </a:custGeom>
            <a:gradFill flip="none" rotWithShape="1">
              <a:gsLst>
                <a:gs pos="20000">
                  <a:schemeClr val="bg2">
                    <a:lumMod val="90000"/>
                    <a:lumOff val="10000"/>
                    <a:alpha val="20000"/>
                  </a:schemeClr>
                </a:gs>
                <a:gs pos="100000">
                  <a:schemeClr val="accent1">
                    <a:lumMod val="60000"/>
                    <a:lumOff val="40000"/>
                    <a:alpha val="20000"/>
                  </a:schemeClr>
                </a:gs>
              </a:gsLst>
              <a:lin ang="18000000" scaled="0"/>
              <a:tileRect/>
            </a:gradFill>
            <a:ln>
              <a:noFill/>
            </a:ln>
            <a:effectLst>
              <a:innerShdw blurRad="254000">
                <a:schemeClr val="accent1">
                  <a:lumMod val="60000"/>
                  <a:lumOff val="40000"/>
                  <a:alpha val="6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sp>
        <p:nvSpPr>
          <p:cNvPr id="12" name="Oval 11">
            <a:extLst>
              <a:ext uri="{FF2B5EF4-FFF2-40B4-BE49-F238E27FC236}">
                <a16:creationId xmlns:a16="http://schemas.microsoft.com/office/drawing/2014/main" id="{80A2FA6F-99B7-4984-A80C-570644889F02}"/>
              </a:ext>
              <a:ext uri="{C183D7F6-B498-43B3-948B-1728B52AA6E4}">
                <adec:decorative xmlns:adec="http://schemas.microsoft.com/office/drawing/2017/decorative" val="1"/>
              </a:ext>
            </a:extLst>
          </p:cNvPr>
          <p:cNvSpPr>
            <a:spLocks noChangeAspect="1"/>
          </p:cNvSpPr>
          <p:nvPr userDrawn="1"/>
        </p:nvSpPr>
        <p:spPr>
          <a:xfrm>
            <a:off x="5668780" y="5059009"/>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7" name="Content Placeholder 16">
            <a:extLst>
              <a:ext uri="{FF2B5EF4-FFF2-40B4-BE49-F238E27FC236}">
                <a16:creationId xmlns:a16="http://schemas.microsoft.com/office/drawing/2014/main" id="{439C8C03-81B3-4DE8-B96A-78258E4467CC}"/>
              </a:ext>
            </a:extLst>
          </p:cNvPr>
          <p:cNvSpPr>
            <a:spLocks noGrp="1"/>
          </p:cNvSpPr>
          <p:nvPr>
            <p:ph sz="quarter" idx="15"/>
          </p:nvPr>
        </p:nvSpPr>
        <p:spPr>
          <a:xfrm>
            <a:off x="550863" y="4097338"/>
            <a:ext cx="3565524" cy="2351087"/>
          </a:xfrm>
        </p:spPr>
        <p:txBody>
          <a:bodyPr>
            <a:noAutofit/>
          </a:bodyPr>
          <a:lstStyle>
            <a:lvl1pPr>
              <a:buNone/>
              <a:defRPr sz="2400"/>
            </a:lvl1pPr>
            <a:lvl2pPr>
              <a:defRPr sz="2000"/>
            </a:lvl2pPr>
            <a:lvl3pPr>
              <a:defRPr sz="2000"/>
            </a:lvl3pPr>
            <a:lvl4pPr>
              <a:defRPr sz="2000"/>
            </a:lvl4pPr>
            <a:lvl5pPr>
              <a:defRPr sz="2000"/>
            </a:lvl5pPr>
          </a:lstStyle>
          <a:p>
            <a:pPr lvl="0"/>
            <a:r>
              <a:rPr lang="en-US"/>
              <a:t>Click to edit Master text styles</a:t>
            </a:r>
          </a:p>
        </p:txBody>
      </p:sp>
      <p:sp>
        <p:nvSpPr>
          <p:cNvPr id="15" name="Picture Placeholder 14">
            <a:extLst>
              <a:ext uri="{FF2B5EF4-FFF2-40B4-BE49-F238E27FC236}">
                <a16:creationId xmlns:a16="http://schemas.microsoft.com/office/drawing/2014/main" id="{C1FBB56D-C8B1-4ED9-A5DB-72BA636DADF3}"/>
              </a:ext>
            </a:extLst>
          </p:cNvPr>
          <p:cNvSpPr>
            <a:spLocks noGrp="1"/>
          </p:cNvSpPr>
          <p:nvPr>
            <p:ph type="pic" sz="quarter" idx="13"/>
          </p:nvPr>
        </p:nvSpPr>
        <p:spPr>
          <a:xfrm>
            <a:off x="5535809" y="656633"/>
            <a:ext cx="5132388" cy="5132388"/>
          </a:xfrm>
          <a:custGeom>
            <a:avLst/>
            <a:gdLst>
              <a:gd name="connsiteX0" fmla="*/ 2566194 w 5132388"/>
              <a:gd name="connsiteY0" fmla="*/ 0 h 5132388"/>
              <a:gd name="connsiteX1" fmla="*/ 5132388 w 5132388"/>
              <a:gd name="connsiteY1" fmla="*/ 2566194 h 5132388"/>
              <a:gd name="connsiteX2" fmla="*/ 2566194 w 5132388"/>
              <a:gd name="connsiteY2" fmla="*/ 5132388 h 5132388"/>
              <a:gd name="connsiteX3" fmla="*/ 0 w 5132388"/>
              <a:gd name="connsiteY3" fmla="*/ 2566194 h 5132388"/>
              <a:gd name="connsiteX4" fmla="*/ 2566194 w 5132388"/>
              <a:gd name="connsiteY4" fmla="*/ 0 h 51323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32388" h="5132388">
                <a:moveTo>
                  <a:pt x="2566194" y="0"/>
                </a:moveTo>
                <a:cubicBezTo>
                  <a:pt x="3983464" y="0"/>
                  <a:pt x="5132388" y="1148924"/>
                  <a:pt x="5132388" y="2566194"/>
                </a:cubicBezTo>
                <a:cubicBezTo>
                  <a:pt x="5132388" y="3983464"/>
                  <a:pt x="3983464" y="5132388"/>
                  <a:pt x="2566194" y="5132388"/>
                </a:cubicBezTo>
                <a:cubicBezTo>
                  <a:pt x="1148924" y="5132388"/>
                  <a:pt x="0" y="3983464"/>
                  <a:pt x="0" y="2566194"/>
                </a:cubicBezTo>
                <a:cubicBezTo>
                  <a:pt x="0" y="1148924"/>
                  <a:pt x="1148924" y="0"/>
                  <a:pt x="2566194" y="0"/>
                </a:cubicBezTo>
                <a:close/>
              </a:path>
            </a:pathLst>
          </a:custGeom>
          <a:solidFill>
            <a:schemeClr val="accent5"/>
          </a:solidFill>
        </p:spPr>
        <p:txBody>
          <a:bodyPr wrap="square">
            <a:noAutofit/>
          </a:bodyPr>
          <a:lstStyle/>
          <a:p>
            <a:r>
              <a:rPr lang="en-US" dirty="0"/>
              <a:t>Click icon to add picture</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dirty="0"/>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dirty="0"/>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dirty="0"/>
          </a:p>
        </p:txBody>
      </p:sp>
    </p:spTree>
    <p:extLst>
      <p:ext uri="{BB962C8B-B14F-4D97-AF65-F5344CB8AC3E}">
        <p14:creationId xmlns:p14="http://schemas.microsoft.com/office/powerpoint/2010/main" val="3063087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_Team">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38C6F9E-A74F-4F54-9409-B6B93DF8CE78}"/>
              </a:ext>
              <a:ext uri="{C183D7F6-B498-43B3-948B-1728B52AA6E4}">
                <adec:decorative xmlns:adec="http://schemas.microsoft.com/office/drawing/2017/decorative" val="1"/>
              </a:ext>
            </a:extLst>
          </p:cNvPr>
          <p:cNvSpPr/>
          <p:nvPr userDrawn="1"/>
        </p:nvSpPr>
        <p:spPr>
          <a:xfrm>
            <a:off x="0" y="5773729"/>
            <a:ext cx="12192000" cy="1084271"/>
          </a:xfrm>
          <a:prstGeom prst="rect">
            <a:avLst/>
          </a:prstGeom>
          <a:gradFill flip="none" rotWithShape="1">
            <a:gsLst>
              <a:gs pos="100000">
                <a:schemeClr val="bg2">
                  <a:alpha val="60000"/>
                </a:schemeClr>
              </a:gs>
              <a:gs pos="40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4" name="Oval 33">
            <a:extLst>
              <a:ext uri="{FF2B5EF4-FFF2-40B4-BE49-F238E27FC236}">
                <a16:creationId xmlns:a16="http://schemas.microsoft.com/office/drawing/2014/main" id="{6F0F71C5-78A4-4793-9BD4-3DF0EE3E3EB7}"/>
              </a:ext>
              <a:ext uri="{C183D7F6-B498-43B3-948B-1728B52AA6E4}">
                <adec:decorative xmlns:adec="http://schemas.microsoft.com/office/drawing/2017/decorative" val="1"/>
              </a:ext>
            </a:extLst>
          </p:cNvPr>
          <p:cNvSpPr>
            <a:spLocks noChangeAspect="1"/>
          </p:cNvSpPr>
          <p:nvPr userDrawn="1"/>
        </p:nvSpPr>
        <p:spPr>
          <a:xfrm>
            <a:off x="10288775" y="762609"/>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40" name="Title 5">
            <a:extLst>
              <a:ext uri="{FF2B5EF4-FFF2-40B4-BE49-F238E27FC236}">
                <a16:creationId xmlns:a16="http://schemas.microsoft.com/office/drawing/2014/main" id="{36F60F77-4CC9-4F86-B70A-85012C6588A0}"/>
              </a:ext>
            </a:extLst>
          </p:cNvPr>
          <p:cNvSpPr>
            <a:spLocks noGrp="1"/>
          </p:cNvSpPr>
          <p:nvPr>
            <p:ph type="ctrTitle" hasCustomPrompt="1"/>
          </p:nvPr>
        </p:nvSpPr>
        <p:spPr>
          <a:xfrm>
            <a:off x="548640" y="548640"/>
            <a:ext cx="8281987" cy="1253041"/>
          </a:xfrm>
        </p:spPr>
        <p:txBody>
          <a:bodyPr>
            <a:noAutofit/>
          </a:bodyPr>
          <a:lstStyle/>
          <a:p>
            <a:r>
              <a:rPr lang="en-US" dirty="0"/>
              <a:t>Team</a:t>
            </a:r>
          </a:p>
        </p:txBody>
      </p:sp>
      <p:grpSp>
        <p:nvGrpSpPr>
          <p:cNvPr id="51" name="Group 50">
            <a:extLst>
              <a:ext uri="{FF2B5EF4-FFF2-40B4-BE49-F238E27FC236}">
                <a16:creationId xmlns:a16="http://schemas.microsoft.com/office/drawing/2014/main" id="{E6093F87-C1F6-4FAB-B891-6F7D7FC20751}"/>
              </a:ext>
              <a:ext uri="{C183D7F6-B498-43B3-948B-1728B52AA6E4}">
                <adec:decorative xmlns:adec="http://schemas.microsoft.com/office/drawing/2017/decorative" val="1"/>
              </a:ext>
            </a:extLst>
          </p:cNvPr>
          <p:cNvGrpSpPr/>
          <p:nvPr userDrawn="1"/>
        </p:nvGrpSpPr>
        <p:grpSpPr>
          <a:xfrm>
            <a:off x="1800565" y="4518946"/>
            <a:ext cx="1980001" cy="1363916"/>
            <a:chOff x="4879602" y="3781429"/>
            <a:chExt cx="1980001" cy="1363916"/>
          </a:xfrm>
        </p:grpSpPr>
        <p:sp>
          <p:nvSpPr>
            <p:cNvPr id="52" name="Freeform: Shape 51">
              <a:extLst>
                <a:ext uri="{FF2B5EF4-FFF2-40B4-BE49-F238E27FC236}">
                  <a16:creationId xmlns:a16="http://schemas.microsoft.com/office/drawing/2014/main" id="{E1A4FD5C-1E5B-46D1-BA9D-99928D19AF04}"/>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53" name="Freeform: Shape 52">
              <a:extLst>
                <a:ext uri="{FF2B5EF4-FFF2-40B4-BE49-F238E27FC236}">
                  <a16:creationId xmlns:a16="http://schemas.microsoft.com/office/drawing/2014/main" id="{B7DF0ED5-A971-408F-A055-C7E5D7A623CD}"/>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54" name="Oval 53">
              <a:extLst>
                <a:ext uri="{FF2B5EF4-FFF2-40B4-BE49-F238E27FC236}">
                  <a16:creationId xmlns:a16="http://schemas.microsoft.com/office/drawing/2014/main" id="{AA81F353-4C5B-4A37-9846-2C1E2D0FC25F}"/>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55" name="Oval 54">
              <a:extLst>
                <a:ext uri="{FF2B5EF4-FFF2-40B4-BE49-F238E27FC236}">
                  <a16:creationId xmlns:a16="http://schemas.microsoft.com/office/drawing/2014/main" id="{42B74EA3-11CE-4D3F-99AD-162563447653}"/>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sp>
        <p:nvSpPr>
          <p:cNvPr id="56" name="Picture Placeholder 55">
            <a:extLst>
              <a:ext uri="{FF2B5EF4-FFF2-40B4-BE49-F238E27FC236}">
                <a16:creationId xmlns:a16="http://schemas.microsoft.com/office/drawing/2014/main" id="{8F41896B-6DDA-4F82-9F74-3EBF93A3CD58}"/>
              </a:ext>
            </a:extLst>
          </p:cNvPr>
          <p:cNvSpPr>
            <a:spLocks noGrp="1"/>
          </p:cNvSpPr>
          <p:nvPr>
            <p:ph type="pic" sz="quarter" idx="13"/>
          </p:nvPr>
        </p:nvSpPr>
        <p:spPr>
          <a:xfrm>
            <a:off x="1078992" y="1990724"/>
            <a:ext cx="1691640" cy="1435608"/>
          </a:xfrm>
          <a:solidFill>
            <a:schemeClr val="accent5"/>
          </a:solidFill>
        </p:spPr>
        <p:txBody>
          <a:bodyPr>
            <a:noAutofit/>
          </a:bodyPr>
          <a:lstStyle/>
          <a:p>
            <a:r>
              <a:rPr lang="en-US" dirty="0"/>
              <a:t>Click icon to add picture</a:t>
            </a:r>
          </a:p>
        </p:txBody>
      </p:sp>
      <p:sp>
        <p:nvSpPr>
          <p:cNvPr id="57" name="Picture Placeholder 55">
            <a:extLst>
              <a:ext uri="{FF2B5EF4-FFF2-40B4-BE49-F238E27FC236}">
                <a16:creationId xmlns:a16="http://schemas.microsoft.com/office/drawing/2014/main" id="{EF85499B-C29A-4C8B-922C-7CE4771E352C}"/>
              </a:ext>
            </a:extLst>
          </p:cNvPr>
          <p:cNvSpPr>
            <a:spLocks noGrp="1"/>
          </p:cNvSpPr>
          <p:nvPr>
            <p:ph type="pic" sz="quarter" idx="14"/>
          </p:nvPr>
        </p:nvSpPr>
        <p:spPr>
          <a:xfrm>
            <a:off x="3838384" y="1990724"/>
            <a:ext cx="1691640" cy="1435608"/>
          </a:xfrm>
          <a:solidFill>
            <a:schemeClr val="accent5"/>
          </a:solidFill>
        </p:spPr>
        <p:txBody>
          <a:bodyPr>
            <a:noAutofit/>
          </a:bodyPr>
          <a:lstStyle/>
          <a:p>
            <a:r>
              <a:rPr lang="en-US" dirty="0"/>
              <a:t>Click icon to add picture</a:t>
            </a:r>
          </a:p>
        </p:txBody>
      </p:sp>
      <p:sp>
        <p:nvSpPr>
          <p:cNvPr id="58" name="Picture Placeholder 55">
            <a:extLst>
              <a:ext uri="{FF2B5EF4-FFF2-40B4-BE49-F238E27FC236}">
                <a16:creationId xmlns:a16="http://schemas.microsoft.com/office/drawing/2014/main" id="{F82A1DB8-0AE7-4E17-B07B-FCF45B85EE17}"/>
              </a:ext>
            </a:extLst>
          </p:cNvPr>
          <p:cNvSpPr>
            <a:spLocks noGrp="1"/>
          </p:cNvSpPr>
          <p:nvPr>
            <p:ph type="pic" sz="quarter" idx="15"/>
          </p:nvPr>
        </p:nvSpPr>
        <p:spPr>
          <a:xfrm>
            <a:off x="6661976" y="1993392"/>
            <a:ext cx="1691640" cy="1435608"/>
          </a:xfrm>
          <a:solidFill>
            <a:schemeClr val="accent5"/>
          </a:solidFill>
        </p:spPr>
        <p:txBody>
          <a:bodyPr>
            <a:noAutofit/>
          </a:bodyPr>
          <a:lstStyle/>
          <a:p>
            <a:r>
              <a:rPr lang="en-US" dirty="0"/>
              <a:t>Click icon to add picture</a:t>
            </a:r>
          </a:p>
        </p:txBody>
      </p:sp>
      <p:sp>
        <p:nvSpPr>
          <p:cNvPr id="59" name="Picture Placeholder 55">
            <a:extLst>
              <a:ext uri="{FF2B5EF4-FFF2-40B4-BE49-F238E27FC236}">
                <a16:creationId xmlns:a16="http://schemas.microsoft.com/office/drawing/2014/main" id="{A83EEB6C-83B7-471D-B5A4-4071534048D2}"/>
              </a:ext>
            </a:extLst>
          </p:cNvPr>
          <p:cNvSpPr>
            <a:spLocks noGrp="1"/>
          </p:cNvSpPr>
          <p:nvPr>
            <p:ph type="pic" sz="quarter" idx="16"/>
          </p:nvPr>
        </p:nvSpPr>
        <p:spPr>
          <a:xfrm>
            <a:off x="9485568" y="1990724"/>
            <a:ext cx="1691640" cy="1435608"/>
          </a:xfrm>
          <a:solidFill>
            <a:schemeClr val="accent5"/>
          </a:solidFill>
        </p:spPr>
        <p:txBody>
          <a:bodyPr>
            <a:noAutofit/>
          </a:bodyPr>
          <a:lstStyle/>
          <a:p>
            <a:r>
              <a:rPr lang="en-US" dirty="0"/>
              <a:t>Click icon to add picture</a:t>
            </a:r>
          </a:p>
        </p:txBody>
      </p:sp>
      <p:sp>
        <p:nvSpPr>
          <p:cNvPr id="63" name="Text Placeholder 62">
            <a:extLst>
              <a:ext uri="{FF2B5EF4-FFF2-40B4-BE49-F238E27FC236}">
                <a16:creationId xmlns:a16="http://schemas.microsoft.com/office/drawing/2014/main" id="{17A96A8C-F792-485A-9BB9-4DEDCA0CE6B8}"/>
              </a:ext>
            </a:extLst>
          </p:cNvPr>
          <p:cNvSpPr>
            <a:spLocks noGrp="1"/>
          </p:cNvSpPr>
          <p:nvPr>
            <p:ph type="body" sz="quarter" idx="18" hasCustomPrompt="1"/>
          </p:nvPr>
        </p:nvSpPr>
        <p:spPr>
          <a:xfrm>
            <a:off x="1079500" y="3781425"/>
            <a:ext cx="1711325" cy="365760"/>
          </a:xfrm>
        </p:spPr>
        <p:txBody>
          <a:bodyPr>
            <a:noAutofit/>
          </a:bodyPr>
          <a:lstStyle>
            <a:lvl1pPr>
              <a:buNone/>
              <a:defRPr sz="2000" b="1"/>
            </a:lvl1pPr>
          </a:lstStyle>
          <a:p>
            <a:pPr lvl="0"/>
            <a:r>
              <a:rPr lang="en-US" dirty="0"/>
              <a:t>Name</a:t>
            </a:r>
          </a:p>
        </p:txBody>
      </p:sp>
      <p:sp>
        <p:nvSpPr>
          <p:cNvPr id="61" name="Text Placeholder 60">
            <a:extLst>
              <a:ext uri="{FF2B5EF4-FFF2-40B4-BE49-F238E27FC236}">
                <a16:creationId xmlns:a16="http://schemas.microsoft.com/office/drawing/2014/main" id="{6C65AE07-519E-4E3B-8521-621C8343914D}"/>
              </a:ext>
            </a:extLst>
          </p:cNvPr>
          <p:cNvSpPr>
            <a:spLocks noGrp="1"/>
          </p:cNvSpPr>
          <p:nvPr>
            <p:ph type="body" sz="quarter" idx="17" hasCustomPrompt="1"/>
          </p:nvPr>
        </p:nvSpPr>
        <p:spPr>
          <a:xfrm>
            <a:off x="1078733" y="4232949"/>
            <a:ext cx="1711572" cy="638175"/>
          </a:xfrm>
        </p:spPr>
        <p:txBody>
          <a:bodyPr>
            <a:noAutofit/>
          </a:bodyPr>
          <a:lstStyle>
            <a:lvl1pPr>
              <a:buNone/>
              <a:defRPr sz="1800"/>
            </a:lvl1pPr>
          </a:lstStyle>
          <a:p>
            <a:pPr lvl="0"/>
            <a:r>
              <a:rPr lang="en-US" dirty="0"/>
              <a:t>Title</a:t>
            </a:r>
          </a:p>
        </p:txBody>
      </p:sp>
      <p:sp>
        <p:nvSpPr>
          <p:cNvPr id="65" name="Text Placeholder 62">
            <a:extLst>
              <a:ext uri="{FF2B5EF4-FFF2-40B4-BE49-F238E27FC236}">
                <a16:creationId xmlns:a16="http://schemas.microsoft.com/office/drawing/2014/main" id="{FB878318-C287-428B-8105-429BC4B03F55}"/>
              </a:ext>
            </a:extLst>
          </p:cNvPr>
          <p:cNvSpPr>
            <a:spLocks noGrp="1"/>
          </p:cNvSpPr>
          <p:nvPr>
            <p:ph type="body" sz="quarter" idx="20" hasCustomPrompt="1"/>
          </p:nvPr>
        </p:nvSpPr>
        <p:spPr>
          <a:xfrm>
            <a:off x="3839151" y="3781425"/>
            <a:ext cx="1711325" cy="365760"/>
          </a:xfrm>
        </p:spPr>
        <p:txBody>
          <a:bodyPr>
            <a:noAutofit/>
          </a:bodyPr>
          <a:lstStyle>
            <a:lvl1pPr>
              <a:buNone/>
              <a:defRPr sz="2000" b="1"/>
            </a:lvl1pPr>
          </a:lstStyle>
          <a:p>
            <a:pPr lvl="0"/>
            <a:r>
              <a:rPr lang="en-US" dirty="0"/>
              <a:t>Name</a:t>
            </a:r>
          </a:p>
        </p:txBody>
      </p:sp>
      <p:sp>
        <p:nvSpPr>
          <p:cNvPr id="64" name="Text Placeholder 60">
            <a:extLst>
              <a:ext uri="{FF2B5EF4-FFF2-40B4-BE49-F238E27FC236}">
                <a16:creationId xmlns:a16="http://schemas.microsoft.com/office/drawing/2014/main" id="{1465E516-2CEF-4F9E-9375-7D41DCFCBB41}"/>
              </a:ext>
            </a:extLst>
          </p:cNvPr>
          <p:cNvSpPr>
            <a:spLocks noGrp="1"/>
          </p:cNvSpPr>
          <p:nvPr>
            <p:ph type="body" sz="quarter" idx="19" hasCustomPrompt="1"/>
          </p:nvPr>
        </p:nvSpPr>
        <p:spPr>
          <a:xfrm>
            <a:off x="3838384" y="4232949"/>
            <a:ext cx="1711572" cy="638175"/>
          </a:xfrm>
        </p:spPr>
        <p:txBody>
          <a:bodyPr>
            <a:noAutofit/>
          </a:bodyPr>
          <a:lstStyle>
            <a:lvl1pPr>
              <a:buNone/>
              <a:defRPr sz="1800"/>
            </a:lvl1pPr>
          </a:lstStyle>
          <a:p>
            <a:pPr lvl="0"/>
            <a:r>
              <a:rPr lang="en-US" dirty="0"/>
              <a:t>Title</a:t>
            </a:r>
          </a:p>
        </p:txBody>
      </p:sp>
      <p:sp>
        <p:nvSpPr>
          <p:cNvPr id="67" name="Text Placeholder 62">
            <a:extLst>
              <a:ext uri="{FF2B5EF4-FFF2-40B4-BE49-F238E27FC236}">
                <a16:creationId xmlns:a16="http://schemas.microsoft.com/office/drawing/2014/main" id="{FE012CE3-36AA-4016-A88E-27BCFFEFD69F}"/>
              </a:ext>
            </a:extLst>
          </p:cNvPr>
          <p:cNvSpPr>
            <a:spLocks noGrp="1"/>
          </p:cNvSpPr>
          <p:nvPr>
            <p:ph type="body" sz="quarter" idx="22" hasCustomPrompt="1"/>
          </p:nvPr>
        </p:nvSpPr>
        <p:spPr>
          <a:xfrm>
            <a:off x="6662743" y="3781425"/>
            <a:ext cx="1711325" cy="365760"/>
          </a:xfrm>
        </p:spPr>
        <p:txBody>
          <a:bodyPr>
            <a:noAutofit/>
          </a:bodyPr>
          <a:lstStyle>
            <a:lvl1pPr>
              <a:buNone/>
              <a:defRPr sz="2000" b="1"/>
            </a:lvl1pPr>
          </a:lstStyle>
          <a:p>
            <a:pPr lvl="0"/>
            <a:r>
              <a:rPr lang="en-US" dirty="0"/>
              <a:t>Name</a:t>
            </a:r>
          </a:p>
        </p:txBody>
      </p:sp>
      <p:sp>
        <p:nvSpPr>
          <p:cNvPr id="66" name="Text Placeholder 60">
            <a:extLst>
              <a:ext uri="{FF2B5EF4-FFF2-40B4-BE49-F238E27FC236}">
                <a16:creationId xmlns:a16="http://schemas.microsoft.com/office/drawing/2014/main" id="{8D5671AF-0137-4226-8A84-2784817E519C}"/>
              </a:ext>
            </a:extLst>
          </p:cNvPr>
          <p:cNvSpPr>
            <a:spLocks noGrp="1"/>
          </p:cNvSpPr>
          <p:nvPr>
            <p:ph type="body" sz="quarter" idx="21" hasCustomPrompt="1"/>
          </p:nvPr>
        </p:nvSpPr>
        <p:spPr>
          <a:xfrm>
            <a:off x="6661976" y="4232949"/>
            <a:ext cx="1711572" cy="638175"/>
          </a:xfrm>
        </p:spPr>
        <p:txBody>
          <a:bodyPr>
            <a:noAutofit/>
          </a:bodyPr>
          <a:lstStyle>
            <a:lvl1pPr>
              <a:buNone/>
              <a:defRPr sz="1800"/>
            </a:lvl1pPr>
          </a:lstStyle>
          <a:p>
            <a:pPr lvl="0"/>
            <a:r>
              <a:rPr lang="en-US" dirty="0"/>
              <a:t>Title</a:t>
            </a:r>
          </a:p>
        </p:txBody>
      </p:sp>
      <p:sp>
        <p:nvSpPr>
          <p:cNvPr id="69" name="Text Placeholder 62">
            <a:extLst>
              <a:ext uri="{FF2B5EF4-FFF2-40B4-BE49-F238E27FC236}">
                <a16:creationId xmlns:a16="http://schemas.microsoft.com/office/drawing/2014/main" id="{DA1587F0-23BF-4FB8-B06C-2B0AA928E931}"/>
              </a:ext>
            </a:extLst>
          </p:cNvPr>
          <p:cNvSpPr>
            <a:spLocks noGrp="1"/>
          </p:cNvSpPr>
          <p:nvPr>
            <p:ph type="body" sz="quarter" idx="24" hasCustomPrompt="1"/>
          </p:nvPr>
        </p:nvSpPr>
        <p:spPr>
          <a:xfrm>
            <a:off x="9433112" y="3787288"/>
            <a:ext cx="1711325" cy="365760"/>
          </a:xfrm>
        </p:spPr>
        <p:txBody>
          <a:bodyPr>
            <a:noAutofit/>
          </a:bodyPr>
          <a:lstStyle>
            <a:lvl1pPr>
              <a:buNone/>
              <a:defRPr sz="2000" b="1"/>
            </a:lvl1pPr>
          </a:lstStyle>
          <a:p>
            <a:pPr lvl="0"/>
            <a:r>
              <a:rPr lang="en-US" dirty="0"/>
              <a:t>Name</a:t>
            </a:r>
          </a:p>
        </p:txBody>
      </p:sp>
      <p:sp>
        <p:nvSpPr>
          <p:cNvPr id="68" name="Text Placeholder 60">
            <a:extLst>
              <a:ext uri="{FF2B5EF4-FFF2-40B4-BE49-F238E27FC236}">
                <a16:creationId xmlns:a16="http://schemas.microsoft.com/office/drawing/2014/main" id="{565C0B22-B5E7-44BB-A17C-7FB5BB5D82BB}"/>
              </a:ext>
            </a:extLst>
          </p:cNvPr>
          <p:cNvSpPr>
            <a:spLocks noGrp="1"/>
          </p:cNvSpPr>
          <p:nvPr>
            <p:ph type="body" sz="quarter" idx="23" hasCustomPrompt="1"/>
          </p:nvPr>
        </p:nvSpPr>
        <p:spPr>
          <a:xfrm>
            <a:off x="9432345" y="4238812"/>
            <a:ext cx="1711572" cy="638175"/>
          </a:xfrm>
        </p:spPr>
        <p:txBody>
          <a:bodyPr>
            <a:noAutofit/>
          </a:bodyPr>
          <a:lstStyle>
            <a:lvl1pPr>
              <a:buNone/>
              <a:defRPr sz="1800"/>
            </a:lvl1pPr>
          </a:lstStyle>
          <a:p>
            <a:pPr lvl="0"/>
            <a:r>
              <a:rPr lang="en-US" dirty="0"/>
              <a:t>Title</a:t>
            </a:r>
          </a:p>
        </p:txBody>
      </p:sp>
      <p:sp>
        <p:nvSpPr>
          <p:cNvPr id="4" name="Date Placeholder 3">
            <a:extLst>
              <a:ext uri="{FF2B5EF4-FFF2-40B4-BE49-F238E27FC236}">
                <a16:creationId xmlns:a16="http://schemas.microsoft.com/office/drawing/2014/main" id="{D8661572-1A59-4E3B-BA65-3329E9468C69}"/>
              </a:ext>
            </a:extLst>
          </p:cNvPr>
          <p:cNvSpPr>
            <a:spLocks noGrp="1"/>
          </p:cNvSpPr>
          <p:nvPr>
            <p:ph type="dt" sz="half" idx="10"/>
          </p:nvPr>
        </p:nvSpPr>
        <p:spPr/>
        <p:txBody>
          <a:bodyPr>
            <a:noAutofit/>
          </a:bodyPr>
          <a:lstStyle/>
          <a:p>
            <a:r>
              <a:rPr lang="en-US" dirty="0"/>
              <a:t>Tuesday, February 2, 20XX</a:t>
            </a:r>
          </a:p>
        </p:txBody>
      </p:sp>
      <p:sp>
        <p:nvSpPr>
          <p:cNvPr id="5" name="Footer Placeholder 4">
            <a:extLst>
              <a:ext uri="{FF2B5EF4-FFF2-40B4-BE49-F238E27FC236}">
                <a16:creationId xmlns:a16="http://schemas.microsoft.com/office/drawing/2014/main" id="{AFEF84F1-99FE-4F0B-9E76-F581C2C1B6D9}"/>
              </a:ext>
            </a:extLst>
          </p:cNvPr>
          <p:cNvSpPr>
            <a:spLocks noGrp="1"/>
          </p:cNvSpPr>
          <p:nvPr>
            <p:ph type="ftr" sz="quarter" idx="11"/>
          </p:nvPr>
        </p:nvSpPr>
        <p:spPr/>
        <p:txBody>
          <a:bodyPr>
            <a:noAutofit/>
          </a:bodyPr>
          <a:lstStyle/>
          <a:p>
            <a:r>
              <a:rPr lang="en-US" dirty="0"/>
              <a:t>Sample Footer Text</a:t>
            </a:r>
          </a:p>
        </p:txBody>
      </p:sp>
      <p:sp>
        <p:nvSpPr>
          <p:cNvPr id="6" name="Slide Number Placeholder 5">
            <a:extLst>
              <a:ext uri="{FF2B5EF4-FFF2-40B4-BE49-F238E27FC236}">
                <a16:creationId xmlns:a16="http://schemas.microsoft.com/office/drawing/2014/main" id="{97B2D769-16B1-43C4-BF14-3175533511ED}"/>
              </a:ext>
            </a:extLst>
          </p:cNvPr>
          <p:cNvSpPr>
            <a:spLocks noGrp="1"/>
          </p:cNvSpPr>
          <p:nvPr>
            <p:ph type="sldNum" sz="quarter" idx="12"/>
          </p:nvPr>
        </p:nvSpPr>
        <p:spPr/>
        <p:txBody>
          <a:bodyPr>
            <a:noAutofit/>
          </a:bodyPr>
          <a:lstStyle/>
          <a:p>
            <a:fld id="{DBA1B0FB-D917-4C8C-928F-313BD683BF39}" type="slidenum">
              <a:rPr lang="en-US" smtClean="0"/>
              <a:t>‹#›</a:t>
            </a:fld>
            <a:endParaRPr lang="en-US" dirty="0"/>
          </a:p>
        </p:txBody>
      </p:sp>
    </p:spTree>
    <p:extLst>
      <p:ext uri="{BB962C8B-B14F-4D97-AF65-F5344CB8AC3E}">
        <p14:creationId xmlns:p14="http://schemas.microsoft.com/office/powerpoint/2010/main" val="37157769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10_Content 2 column (comparison slide)">
    <p:spTree>
      <p:nvGrpSpPr>
        <p:cNvPr id="1" name=""/>
        <p:cNvGrpSpPr/>
        <p:nvPr/>
      </p:nvGrpSpPr>
      <p:grpSpPr>
        <a:xfrm>
          <a:off x="0" y="0"/>
          <a:ext cx="0" cy="0"/>
          <a:chOff x="0" y="0"/>
          <a:chExt cx="0" cy="0"/>
        </a:xfrm>
      </p:grpSpPr>
      <p:sp>
        <p:nvSpPr>
          <p:cNvPr id="12" name="Oval 11">
            <a:extLst>
              <a:ext uri="{FF2B5EF4-FFF2-40B4-BE49-F238E27FC236}">
                <a16:creationId xmlns:a16="http://schemas.microsoft.com/office/drawing/2014/main" id="{FD65A50E-2F73-4426-8586-9731AFA2D2E0}"/>
              </a:ext>
            </a:extLst>
          </p:cNvPr>
          <p:cNvSpPr>
            <a:spLocks noChangeAspect="1"/>
          </p:cNvSpPr>
          <p:nvPr/>
        </p:nvSpPr>
        <p:spPr>
          <a:xfrm>
            <a:off x="11091612" y="5893466"/>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1" name="Rectangle 10">
            <a:extLst>
              <a:ext uri="{FF2B5EF4-FFF2-40B4-BE49-F238E27FC236}">
                <a16:creationId xmlns:a16="http://schemas.microsoft.com/office/drawing/2014/main" id="{EB89C080-4102-49AE-BDA9-59A4A67E2486}"/>
              </a:ext>
            </a:extLst>
          </p:cNvPr>
          <p:cNvSpPr/>
          <p:nvPr/>
        </p:nvSpPr>
        <p:spPr>
          <a:xfrm>
            <a:off x="11451612" y="5827878"/>
            <a:ext cx="379049" cy="360000"/>
          </a:xfrm>
          <a:prstGeom prst="rect">
            <a:avLst/>
          </a:prstGeom>
          <a:solidFill>
            <a:schemeClr val="bg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2" name="Title 1">
            <a:extLst>
              <a:ext uri="{FF2B5EF4-FFF2-40B4-BE49-F238E27FC236}">
                <a16:creationId xmlns:a16="http://schemas.microsoft.com/office/drawing/2014/main" id="{DDE62014-F04C-495A-964E-6B888D49CDE9}"/>
              </a:ext>
            </a:extLst>
          </p:cNvPr>
          <p:cNvSpPr>
            <a:spLocks noGrp="1"/>
          </p:cNvSpPr>
          <p:nvPr>
            <p:ph type="title"/>
          </p:nvPr>
        </p:nvSpPr>
        <p:spPr>
          <a:xfrm>
            <a:off x="550862" y="549275"/>
            <a:ext cx="11097551" cy="1332000"/>
          </a:xfrm>
        </p:spPr>
        <p:txBody>
          <a:bodyPr vert="horz" wrap="square" lIns="0" tIns="0" rIns="0" bIns="0" rtlCol="0" anchor="t" anchorCtr="0">
            <a:noAutofit/>
          </a:bodyPr>
          <a:lstStyle>
            <a:lvl1pPr>
              <a:defRPr lang="en-US" sz="4800" dirty="0"/>
            </a:lvl1pPr>
          </a:lstStyle>
          <a:p>
            <a:pPr lvl="0">
              <a:lnSpc>
                <a:spcPct val="100000"/>
              </a:lnSpc>
            </a:pPr>
            <a:r>
              <a:rPr lang="en-US"/>
              <a:t>Click to edit Master title style</a:t>
            </a:r>
            <a:endParaRPr lang="en-US" dirty="0"/>
          </a:p>
        </p:txBody>
      </p:sp>
      <p:sp>
        <p:nvSpPr>
          <p:cNvPr id="3" name="Text Placeholder 2">
            <a:extLst>
              <a:ext uri="{FF2B5EF4-FFF2-40B4-BE49-F238E27FC236}">
                <a16:creationId xmlns:a16="http://schemas.microsoft.com/office/drawing/2014/main" id="{555DF027-E633-44EE-ACA0-C205930AA93E}"/>
              </a:ext>
            </a:extLst>
          </p:cNvPr>
          <p:cNvSpPr>
            <a:spLocks noGrp="1"/>
          </p:cNvSpPr>
          <p:nvPr>
            <p:ph type="body" idx="1"/>
          </p:nvPr>
        </p:nvSpPr>
        <p:spPr>
          <a:xfrm>
            <a:off x="550864" y="1731375"/>
            <a:ext cx="5437186" cy="535354"/>
          </a:xfrm>
        </p:spPr>
        <p:txBody>
          <a:bodyPr anchor="b">
            <a:noAutofit/>
          </a:bodyPr>
          <a:lstStyle>
            <a:lvl1pPr marL="0" indent="0">
              <a:buNone/>
              <a:defRPr sz="14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BA4F363-FEEF-4CD2-A18E-17AE8D485171}"/>
              </a:ext>
            </a:extLst>
          </p:cNvPr>
          <p:cNvSpPr>
            <a:spLocks noGrp="1"/>
          </p:cNvSpPr>
          <p:nvPr>
            <p:ph sz="half" idx="2"/>
          </p:nvPr>
        </p:nvSpPr>
        <p:spPr>
          <a:xfrm>
            <a:off x="550863" y="2427370"/>
            <a:ext cx="5429114" cy="3515555"/>
          </a:xfrm>
        </p:spPr>
        <p:txBody>
          <a:bodyPr>
            <a:noAutofit/>
          </a:bodyPr>
          <a:lstStyle>
            <a:lvl1pPr>
              <a:defRPr sz="24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34E50F8C-4D64-40FD-AE8C-6A1F3C2A84ED}"/>
              </a:ext>
            </a:extLst>
          </p:cNvPr>
          <p:cNvSpPr>
            <a:spLocks noGrp="1"/>
          </p:cNvSpPr>
          <p:nvPr>
            <p:ph type="body" sz="quarter" idx="3"/>
          </p:nvPr>
        </p:nvSpPr>
        <p:spPr>
          <a:xfrm>
            <a:off x="6212024" y="1731375"/>
            <a:ext cx="5436392" cy="535354"/>
          </a:xfrm>
        </p:spPr>
        <p:txBody>
          <a:bodyPr vert="horz" wrap="square" lIns="0" tIns="0" rIns="0" bIns="0" rtlCol="0" anchor="b">
            <a:noAutofit/>
          </a:bodyPr>
          <a:lstStyle>
            <a:lvl1pPr>
              <a:buNone/>
              <a:defRPr lang="en-US" sz="1400" b="0" cap="all" spc="200" baseline="0" dirty="0">
                <a:solidFill>
                  <a:schemeClr val="tx1"/>
                </a:solidFill>
              </a:defRPr>
            </a:lvl1pPr>
          </a:lstStyle>
          <a:p>
            <a:pPr marL="228600" lvl="0" indent="-228600"/>
            <a:r>
              <a:rPr lang="en-US"/>
              <a:t>Click to edit Master text styles</a:t>
            </a:r>
          </a:p>
        </p:txBody>
      </p:sp>
      <p:sp>
        <p:nvSpPr>
          <p:cNvPr id="6" name="Content Placeholder 5">
            <a:extLst>
              <a:ext uri="{FF2B5EF4-FFF2-40B4-BE49-F238E27FC236}">
                <a16:creationId xmlns:a16="http://schemas.microsoft.com/office/drawing/2014/main" id="{A7AC943E-DB2B-40E0-907F-8EA1404791DE}"/>
              </a:ext>
            </a:extLst>
          </p:cNvPr>
          <p:cNvSpPr>
            <a:spLocks noGrp="1"/>
          </p:cNvSpPr>
          <p:nvPr>
            <p:ph sz="quarter" idx="4"/>
          </p:nvPr>
        </p:nvSpPr>
        <p:spPr>
          <a:xfrm>
            <a:off x="6212023" y="2427370"/>
            <a:ext cx="5436391" cy="3515555"/>
          </a:xfrm>
        </p:spPr>
        <p:txBody>
          <a:bodyPr>
            <a:noAutofit/>
          </a:bodyPr>
          <a:lstStyle>
            <a:lvl1pPr>
              <a:defRPr sz="2400"/>
            </a:lvl1pPr>
            <a:lvl2pPr>
              <a:defRPr sz="1600"/>
            </a:lvl2pPr>
            <a:lvl3pPr>
              <a:defRPr sz="16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DCDCD5B-3F26-4AFA-8BD4-E5D8DD2AF494}"/>
              </a:ext>
            </a:extLst>
          </p:cNvPr>
          <p:cNvSpPr>
            <a:spLocks noGrp="1"/>
          </p:cNvSpPr>
          <p:nvPr>
            <p:ph type="dt" sz="half" idx="10"/>
          </p:nvPr>
        </p:nvSpPr>
        <p:spPr/>
        <p:txBody>
          <a:bodyPr>
            <a:noAutofit/>
          </a:bodyPr>
          <a:lstStyle/>
          <a:p>
            <a:r>
              <a:rPr lang="en-US" dirty="0"/>
              <a:t>Tuesday, February 2, 20XX</a:t>
            </a:r>
          </a:p>
        </p:txBody>
      </p:sp>
      <p:sp>
        <p:nvSpPr>
          <p:cNvPr id="8" name="Footer Placeholder 7">
            <a:extLst>
              <a:ext uri="{FF2B5EF4-FFF2-40B4-BE49-F238E27FC236}">
                <a16:creationId xmlns:a16="http://schemas.microsoft.com/office/drawing/2014/main" id="{3D10D1EE-83A0-4FB5-9B25-8A73DE891A87}"/>
              </a:ext>
            </a:extLst>
          </p:cNvPr>
          <p:cNvSpPr>
            <a:spLocks noGrp="1"/>
          </p:cNvSpPr>
          <p:nvPr>
            <p:ph type="ftr" sz="quarter" idx="11"/>
          </p:nvPr>
        </p:nvSpPr>
        <p:spPr/>
        <p:txBody>
          <a:bodyPr>
            <a:noAutofit/>
          </a:bodyPr>
          <a:lstStyle/>
          <a:p>
            <a:r>
              <a:rPr lang="en-US" dirty="0"/>
              <a:t>Sample Footer Text</a:t>
            </a:r>
          </a:p>
        </p:txBody>
      </p:sp>
      <p:sp>
        <p:nvSpPr>
          <p:cNvPr id="9" name="Slide Number Placeholder 8">
            <a:extLst>
              <a:ext uri="{FF2B5EF4-FFF2-40B4-BE49-F238E27FC236}">
                <a16:creationId xmlns:a16="http://schemas.microsoft.com/office/drawing/2014/main" id="{03031C35-2E5B-491D-85ED-DB42A4FE1623}"/>
              </a:ext>
            </a:extLst>
          </p:cNvPr>
          <p:cNvSpPr>
            <a:spLocks noGrp="1"/>
          </p:cNvSpPr>
          <p:nvPr>
            <p:ph type="sldNum" sz="quarter" idx="12"/>
          </p:nvPr>
        </p:nvSpPr>
        <p:spPr/>
        <p:txBody>
          <a:bodyPr>
            <a:noAutofit/>
          </a:bodyPr>
          <a:lstStyle/>
          <a:p>
            <a:fld id="{DBA1B0FB-D917-4C8C-928F-313BD683BF39}" type="slidenum">
              <a:rPr lang="en-US" smtClean="0"/>
              <a:t>‹#›</a:t>
            </a:fld>
            <a:endParaRPr lang="en-US" dirty="0"/>
          </a:p>
        </p:txBody>
      </p:sp>
    </p:spTree>
    <p:extLst>
      <p:ext uri="{BB962C8B-B14F-4D97-AF65-F5344CB8AC3E}">
        <p14:creationId xmlns:p14="http://schemas.microsoft.com/office/powerpoint/2010/main" val="6703923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_Content 3 column">
    <p:spTree>
      <p:nvGrpSpPr>
        <p:cNvPr id="1" name=""/>
        <p:cNvGrpSpPr/>
        <p:nvPr/>
      </p:nvGrpSpPr>
      <p:grpSpPr>
        <a:xfrm>
          <a:off x="0" y="0"/>
          <a:ext cx="0" cy="0"/>
          <a:chOff x="0" y="0"/>
          <a:chExt cx="0" cy="0"/>
        </a:xfrm>
      </p:grpSpPr>
      <p:grpSp>
        <p:nvGrpSpPr>
          <p:cNvPr id="34" name="Group 33">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p:nvPr/>
        </p:nvGrpSpPr>
        <p:grpSpPr>
          <a:xfrm>
            <a:off x="137931" y="5260967"/>
            <a:ext cx="1980001" cy="1363916"/>
            <a:chOff x="4879602" y="3781429"/>
            <a:chExt cx="1980001" cy="1363916"/>
          </a:xfrm>
        </p:grpSpPr>
        <p:sp>
          <p:nvSpPr>
            <p:cNvPr id="35" name="Freeform: Shape 34">
              <a:extLst>
                <a:ext uri="{FF2B5EF4-FFF2-40B4-BE49-F238E27FC236}">
                  <a16:creationId xmlns:a16="http://schemas.microsoft.com/office/drawing/2014/main" id="{79FAC916-D9BB-4794-81B4-7C47C67E850D}"/>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6" name="Freeform: Shape 35">
              <a:extLst>
                <a:ext uri="{FF2B5EF4-FFF2-40B4-BE49-F238E27FC236}">
                  <a16:creationId xmlns:a16="http://schemas.microsoft.com/office/drawing/2014/main" id="{B5CA2231-7A65-4D16-8400-A210CC41DB73}"/>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37" name="Oval 36">
              <a:extLst>
                <a:ext uri="{FF2B5EF4-FFF2-40B4-BE49-F238E27FC236}">
                  <a16:creationId xmlns:a16="http://schemas.microsoft.com/office/drawing/2014/main" id="{4B089C8C-B82B-4704-88E2-E857A5E21529}"/>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38" name="Oval 37">
              <a:extLst>
                <a:ext uri="{FF2B5EF4-FFF2-40B4-BE49-F238E27FC236}">
                  <a16:creationId xmlns:a16="http://schemas.microsoft.com/office/drawing/2014/main" id="{434B90C8-5B4D-456E-AD99-80EF748FDD72}"/>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sp>
        <p:nvSpPr>
          <p:cNvPr id="19" name="Freeform: Shape 18">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ChangeAspect="1"/>
          </p:cNvSpPr>
          <p:nvPr/>
        </p:nvSpPr>
        <p:spPr>
          <a:xfrm rot="2700000">
            <a:off x="10834944" y="171268"/>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20" name="Oval 19">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p:nvPr/>
        </p:nvSpPr>
        <p:spPr>
          <a:xfrm rot="8100000">
            <a:off x="10849344" y="51834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25" name="Oval 24">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ChangeAspect="1"/>
          </p:cNvSpPr>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5" name="Title 1">
            <a:extLst>
              <a:ext uri="{FF2B5EF4-FFF2-40B4-BE49-F238E27FC236}">
                <a16:creationId xmlns:a16="http://schemas.microsoft.com/office/drawing/2014/main" id="{EBCCE83C-72C8-4181-8D03-7CFB23A6FF2D}"/>
              </a:ext>
            </a:extLst>
          </p:cNvPr>
          <p:cNvSpPr>
            <a:spLocks noGrp="1"/>
          </p:cNvSpPr>
          <p:nvPr>
            <p:ph type="title"/>
          </p:nvPr>
        </p:nvSpPr>
        <p:spPr>
          <a:xfrm>
            <a:off x="550862" y="549275"/>
            <a:ext cx="11097551" cy="1332000"/>
          </a:xfrm>
        </p:spPr>
        <p:txBody>
          <a:bodyPr vert="horz" wrap="square" lIns="0" tIns="0" rIns="0" bIns="0" rtlCol="0" anchor="t" anchorCtr="0">
            <a:noAutofit/>
          </a:bodyPr>
          <a:lstStyle>
            <a:lvl1pPr>
              <a:defRPr lang="en-US" sz="4800" dirty="0"/>
            </a:lvl1pPr>
          </a:lstStyle>
          <a:p>
            <a:pPr lvl="0">
              <a:lnSpc>
                <a:spcPct val="100000"/>
              </a:lnSpc>
            </a:pPr>
            <a:r>
              <a:rPr lang="en-US"/>
              <a:t>Click to edit Master title style</a:t>
            </a:r>
            <a:endParaRPr lang="en-US" dirty="0"/>
          </a:p>
        </p:txBody>
      </p:sp>
      <p:sp>
        <p:nvSpPr>
          <p:cNvPr id="16" name="Text Placeholder 2">
            <a:extLst>
              <a:ext uri="{FF2B5EF4-FFF2-40B4-BE49-F238E27FC236}">
                <a16:creationId xmlns:a16="http://schemas.microsoft.com/office/drawing/2014/main" id="{C6FCDFCC-38D1-43A4-918F-491DBA6B2CF6}"/>
              </a:ext>
            </a:extLst>
          </p:cNvPr>
          <p:cNvSpPr>
            <a:spLocks noGrp="1"/>
          </p:cNvSpPr>
          <p:nvPr>
            <p:ph type="body" idx="1"/>
          </p:nvPr>
        </p:nvSpPr>
        <p:spPr>
          <a:xfrm>
            <a:off x="550864" y="1731375"/>
            <a:ext cx="3563936" cy="535354"/>
          </a:xfrm>
        </p:spPr>
        <p:txBody>
          <a:bodyPr anchor="b">
            <a:noAutofit/>
          </a:bodyPr>
          <a:lstStyle>
            <a:lvl1pPr marL="0" indent="0">
              <a:buNone/>
              <a:defRPr sz="20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7" name="Content Placeholder 3">
            <a:extLst>
              <a:ext uri="{FF2B5EF4-FFF2-40B4-BE49-F238E27FC236}">
                <a16:creationId xmlns:a16="http://schemas.microsoft.com/office/drawing/2014/main" id="{8A9CB740-8581-4D62-8481-7ECBBEDA7219}"/>
              </a:ext>
            </a:extLst>
          </p:cNvPr>
          <p:cNvSpPr>
            <a:spLocks noGrp="1"/>
          </p:cNvSpPr>
          <p:nvPr>
            <p:ph sz="half" idx="2"/>
          </p:nvPr>
        </p:nvSpPr>
        <p:spPr>
          <a:xfrm>
            <a:off x="559476" y="2432304"/>
            <a:ext cx="3563936" cy="3515555"/>
          </a:xfrm>
        </p:spPr>
        <p:txBody>
          <a:bodyPr>
            <a:noAutofit/>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ext Placeholder 4">
            <a:extLst>
              <a:ext uri="{FF2B5EF4-FFF2-40B4-BE49-F238E27FC236}">
                <a16:creationId xmlns:a16="http://schemas.microsoft.com/office/drawing/2014/main" id="{AB16E493-D962-46EC-BBB8-D7E68A640438}"/>
              </a:ext>
            </a:extLst>
          </p:cNvPr>
          <p:cNvSpPr>
            <a:spLocks noGrp="1"/>
          </p:cNvSpPr>
          <p:nvPr>
            <p:ph type="body" sz="quarter" idx="13"/>
          </p:nvPr>
        </p:nvSpPr>
        <p:spPr>
          <a:xfrm>
            <a:off x="4341573" y="1731375"/>
            <a:ext cx="3566160" cy="535354"/>
          </a:xfrm>
        </p:spPr>
        <p:txBody>
          <a:bodyPr vert="horz" wrap="square" lIns="0" tIns="0" rIns="0" bIns="0" rtlCol="0" anchor="b">
            <a:noAutofit/>
          </a:bodyPr>
          <a:lstStyle>
            <a:lvl1pPr>
              <a:buNone/>
              <a:defRPr lang="en-US" sz="2000" b="0" cap="all" spc="200" baseline="0" dirty="0">
                <a:solidFill>
                  <a:schemeClr val="tx1"/>
                </a:solidFill>
              </a:defRPr>
            </a:lvl1pPr>
          </a:lstStyle>
          <a:p>
            <a:pPr marL="228600" lvl="0" indent="-228600"/>
            <a:r>
              <a:rPr lang="en-US"/>
              <a:t>Click to edit Master text styles</a:t>
            </a:r>
          </a:p>
        </p:txBody>
      </p:sp>
      <p:sp>
        <p:nvSpPr>
          <p:cNvPr id="23" name="Content Placeholder 5">
            <a:extLst>
              <a:ext uri="{FF2B5EF4-FFF2-40B4-BE49-F238E27FC236}">
                <a16:creationId xmlns:a16="http://schemas.microsoft.com/office/drawing/2014/main" id="{88CC7C67-1BA6-42A6-B9D3-8EDF70A3DB38}"/>
              </a:ext>
            </a:extLst>
          </p:cNvPr>
          <p:cNvSpPr>
            <a:spLocks noGrp="1"/>
          </p:cNvSpPr>
          <p:nvPr>
            <p:ph sz="quarter" idx="14"/>
          </p:nvPr>
        </p:nvSpPr>
        <p:spPr>
          <a:xfrm>
            <a:off x="4341573" y="2427370"/>
            <a:ext cx="3508755" cy="3515555"/>
          </a:xfrm>
        </p:spPr>
        <p:txBody>
          <a:bodyPr>
            <a:noAutofit/>
          </a:bodyPr>
          <a:lstStyle>
            <a:lvl1pPr>
              <a:defRPr sz="1700"/>
            </a:lvl1pPr>
            <a:lvl2pPr>
              <a:defRPr sz="1700"/>
            </a:lvl2pPr>
            <a:lvl3pPr>
              <a:defRPr sz="1700"/>
            </a:lvl3pPr>
            <a:lvl4pPr>
              <a:defRPr sz="1700"/>
            </a:lvl4pPr>
            <a:lvl5pPr>
              <a:defRPr sz="17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8" name="Text Placeholder 4">
            <a:extLst>
              <a:ext uri="{FF2B5EF4-FFF2-40B4-BE49-F238E27FC236}">
                <a16:creationId xmlns:a16="http://schemas.microsoft.com/office/drawing/2014/main" id="{C17092A6-D0E6-4EF2-B3B8-AE35438D4D77}"/>
              </a:ext>
            </a:extLst>
          </p:cNvPr>
          <p:cNvSpPr>
            <a:spLocks noGrp="1"/>
          </p:cNvSpPr>
          <p:nvPr>
            <p:ph type="body" sz="quarter" idx="3" hasCustomPrompt="1"/>
          </p:nvPr>
        </p:nvSpPr>
        <p:spPr>
          <a:xfrm>
            <a:off x="8139659" y="1731375"/>
            <a:ext cx="3566160" cy="535354"/>
          </a:xfrm>
        </p:spPr>
        <p:txBody>
          <a:bodyPr vert="horz" wrap="square" lIns="0" tIns="0" rIns="0" bIns="0" rtlCol="0" anchor="b">
            <a:noAutofit/>
          </a:bodyPr>
          <a:lstStyle>
            <a:lvl1pPr>
              <a:buNone/>
              <a:defRPr lang="en-US" sz="2000" b="0" cap="all" spc="200" baseline="0" dirty="0">
                <a:solidFill>
                  <a:schemeClr val="tx1"/>
                </a:solidFill>
              </a:defRPr>
            </a:lvl1pPr>
          </a:lstStyle>
          <a:p>
            <a:pPr marL="228600" lvl="0" indent="-228600"/>
            <a:r>
              <a:rPr lang="en-US" dirty="0"/>
              <a:t>Click to EDIT</a:t>
            </a:r>
          </a:p>
        </p:txBody>
      </p:sp>
      <p:sp>
        <p:nvSpPr>
          <p:cNvPr id="21" name="Content Placeholder 5">
            <a:extLst>
              <a:ext uri="{FF2B5EF4-FFF2-40B4-BE49-F238E27FC236}">
                <a16:creationId xmlns:a16="http://schemas.microsoft.com/office/drawing/2014/main" id="{4534254A-2561-400F-87CB-18A8D3538124}"/>
              </a:ext>
            </a:extLst>
          </p:cNvPr>
          <p:cNvSpPr>
            <a:spLocks noGrp="1"/>
          </p:cNvSpPr>
          <p:nvPr>
            <p:ph sz="quarter" idx="4"/>
          </p:nvPr>
        </p:nvSpPr>
        <p:spPr>
          <a:xfrm>
            <a:off x="8139659" y="2427370"/>
            <a:ext cx="3508755" cy="3515555"/>
          </a:xfrm>
        </p:spPr>
        <p:txBody>
          <a:bodyPr>
            <a:noAutofit/>
          </a:bodyPr>
          <a:lstStyle>
            <a:lvl1pPr>
              <a:defRPr sz="1700"/>
            </a:lvl1pPr>
            <a:lvl2pPr>
              <a:defRPr sz="1700"/>
            </a:lvl2pPr>
            <a:lvl3pPr>
              <a:defRPr sz="1700"/>
            </a:lvl3pPr>
            <a:lvl4pPr>
              <a:defRPr sz="1700"/>
            </a:lvl4pPr>
            <a:lvl5pPr>
              <a:defRPr sz="17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B1BC074-1090-47AF-BDE8-3859BF574BA6}"/>
              </a:ext>
            </a:extLst>
          </p:cNvPr>
          <p:cNvSpPr>
            <a:spLocks noGrp="1"/>
          </p:cNvSpPr>
          <p:nvPr>
            <p:ph type="dt" sz="half" idx="10"/>
          </p:nvPr>
        </p:nvSpPr>
        <p:spPr/>
        <p:txBody>
          <a:bodyPr>
            <a:noAutofit/>
          </a:bodyPr>
          <a:lstStyle/>
          <a:p>
            <a:r>
              <a:rPr lang="en-US" dirty="0"/>
              <a:t>Tuesday, February 2, 20XX</a:t>
            </a:r>
          </a:p>
        </p:txBody>
      </p:sp>
      <p:sp>
        <p:nvSpPr>
          <p:cNvPr id="5" name="Footer Placeholder 4">
            <a:extLst>
              <a:ext uri="{FF2B5EF4-FFF2-40B4-BE49-F238E27FC236}">
                <a16:creationId xmlns:a16="http://schemas.microsoft.com/office/drawing/2014/main" id="{F1D6522F-D41A-4734-8BD1-BD6E5A37D04C}"/>
              </a:ext>
            </a:extLst>
          </p:cNvPr>
          <p:cNvSpPr>
            <a:spLocks noGrp="1"/>
          </p:cNvSpPr>
          <p:nvPr>
            <p:ph type="ftr" sz="quarter" idx="11"/>
          </p:nvPr>
        </p:nvSpPr>
        <p:spPr/>
        <p:txBody>
          <a:bodyPr>
            <a:noAutofit/>
          </a:bodyPr>
          <a:lstStyle/>
          <a:p>
            <a:r>
              <a:rPr lang="en-US" dirty="0"/>
              <a:t>Sample Footer Text</a:t>
            </a:r>
          </a:p>
        </p:txBody>
      </p:sp>
      <p:sp>
        <p:nvSpPr>
          <p:cNvPr id="6" name="Slide Number Placeholder 5">
            <a:extLst>
              <a:ext uri="{FF2B5EF4-FFF2-40B4-BE49-F238E27FC236}">
                <a16:creationId xmlns:a16="http://schemas.microsoft.com/office/drawing/2014/main" id="{D74D4206-406C-42A3-BBD4-44C043180931}"/>
              </a:ext>
            </a:extLst>
          </p:cNvPr>
          <p:cNvSpPr>
            <a:spLocks noGrp="1"/>
          </p:cNvSpPr>
          <p:nvPr>
            <p:ph type="sldNum" sz="quarter" idx="12"/>
          </p:nvPr>
        </p:nvSpPr>
        <p:spPr/>
        <p:txBody>
          <a:bodyPr>
            <a:noAutofit/>
          </a:bodyPr>
          <a:lstStyle/>
          <a:p>
            <a:fld id="{DBA1B0FB-D917-4C8C-928F-313BD683BF39}" type="slidenum">
              <a:rPr lang="en-US" smtClean="0"/>
              <a:t>‹#›</a:t>
            </a:fld>
            <a:endParaRPr lang="en-US" dirty="0"/>
          </a:p>
        </p:txBody>
      </p:sp>
    </p:spTree>
    <p:extLst>
      <p:ext uri="{BB962C8B-B14F-4D97-AF65-F5344CB8AC3E}">
        <p14:creationId xmlns:p14="http://schemas.microsoft.com/office/powerpoint/2010/main" val="22852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2_Summary">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E949202B-67AE-417A-A336-DF5257FFDCF0}"/>
              </a:ext>
            </a:extLst>
          </p:cNvPr>
          <p:cNvSpPr>
            <a:spLocks noGrp="1"/>
          </p:cNvSpPr>
          <p:nvPr>
            <p:ph type="title"/>
          </p:nvPr>
        </p:nvSpPr>
        <p:spPr>
          <a:xfrm>
            <a:off x="550863" y="4508500"/>
            <a:ext cx="4500562" cy="1562959"/>
          </a:xfrm>
        </p:spPr>
        <p:txBody>
          <a:bodyPr wrap="square" anchor="t" anchorCtr="0">
            <a:noAutofit/>
          </a:bodyPr>
          <a:lstStyle/>
          <a:p>
            <a:r>
              <a:rPr lang="en-US"/>
              <a:t>Click to edit Master title style</a:t>
            </a:r>
          </a:p>
        </p:txBody>
      </p:sp>
      <p:sp>
        <p:nvSpPr>
          <p:cNvPr id="10" name="Picture Placeholder 9">
            <a:extLst>
              <a:ext uri="{FF2B5EF4-FFF2-40B4-BE49-F238E27FC236}">
                <a16:creationId xmlns:a16="http://schemas.microsoft.com/office/drawing/2014/main" id="{1786D546-2834-435F-950F-DCEFE654B3B1}"/>
              </a:ext>
            </a:extLst>
          </p:cNvPr>
          <p:cNvSpPr>
            <a:spLocks noGrp="1"/>
          </p:cNvSpPr>
          <p:nvPr>
            <p:ph type="pic" sz="quarter" idx="13"/>
          </p:nvPr>
        </p:nvSpPr>
        <p:spPr>
          <a:xfrm>
            <a:off x="0" y="0"/>
            <a:ext cx="12192000" cy="3776472"/>
          </a:xfrm>
          <a:solidFill>
            <a:schemeClr val="accent5"/>
          </a:solidFill>
        </p:spPr>
        <p:txBody>
          <a:bodyPr>
            <a:noAutofit/>
          </a:bodyPr>
          <a:lstStyle/>
          <a:p>
            <a:r>
              <a:rPr lang="en-US" dirty="0"/>
              <a:t>Click icon to add picture</a:t>
            </a:r>
          </a:p>
        </p:txBody>
      </p:sp>
      <p:sp>
        <p:nvSpPr>
          <p:cNvPr id="7" name="Content Placeholder 6">
            <a:extLst>
              <a:ext uri="{FF2B5EF4-FFF2-40B4-BE49-F238E27FC236}">
                <a16:creationId xmlns:a16="http://schemas.microsoft.com/office/drawing/2014/main" id="{3BD763BD-EAC5-4DB8-81AF-9743BB6A9576}"/>
              </a:ext>
            </a:extLst>
          </p:cNvPr>
          <p:cNvSpPr>
            <a:spLocks noGrp="1"/>
          </p:cNvSpPr>
          <p:nvPr>
            <p:ph sz="quarter" idx="15"/>
          </p:nvPr>
        </p:nvSpPr>
        <p:spPr>
          <a:xfrm>
            <a:off x="5262411" y="4508500"/>
            <a:ext cx="6221412" cy="1563688"/>
          </a:xfrm>
        </p:spPr>
        <p:txBody>
          <a:bodyPr>
            <a:noAutofit/>
          </a:bodyPr>
          <a:lstStyle>
            <a:lvl1pPr marL="0" indent="0">
              <a:buNone/>
              <a:defRPr sz="2000"/>
            </a:lvl1pPr>
            <a:lvl2pPr>
              <a:buNone/>
              <a:defRPr sz="1900"/>
            </a:lvl2pPr>
            <a:lvl3pPr>
              <a:buNone/>
              <a:defRPr sz="1900"/>
            </a:lvl3pPr>
            <a:lvl4pPr>
              <a:buNone/>
              <a:defRPr sz="1900"/>
            </a:lvl4pPr>
            <a:lvl5pPr>
              <a:buNone/>
              <a:defRPr sz="1900"/>
            </a:lvl5pPr>
          </a:lstStyle>
          <a:p>
            <a:pPr lvl="0"/>
            <a:r>
              <a:rPr lang="en-US"/>
              <a:t>Click to edit Master text styles</a:t>
            </a:r>
          </a:p>
        </p:txBody>
      </p:sp>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dirty="0"/>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dirty="0"/>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dirty="0"/>
          </a:p>
        </p:txBody>
      </p:sp>
      <p:sp>
        <p:nvSpPr>
          <p:cNvPr id="8" name="Oval 7">
            <a:extLst>
              <a:ext uri="{FF2B5EF4-FFF2-40B4-BE49-F238E27FC236}">
                <a16:creationId xmlns:a16="http://schemas.microsoft.com/office/drawing/2014/main" id="{446AF837-10C6-44A5-B8D6-960A57487B43}"/>
              </a:ext>
              <a:ext uri="{C183D7F6-B498-43B3-948B-1728B52AA6E4}">
                <adec:decorative xmlns:adec="http://schemas.microsoft.com/office/drawing/2017/decorative" val="1"/>
              </a:ext>
            </a:extLst>
          </p:cNvPr>
          <p:cNvSpPr>
            <a:spLocks noChangeAspect="1"/>
          </p:cNvSpPr>
          <p:nvPr userDrawn="1"/>
        </p:nvSpPr>
        <p:spPr>
          <a:xfrm>
            <a:off x="1225773" y="385222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Tree>
    <p:extLst>
      <p:ext uri="{BB962C8B-B14F-4D97-AF65-F5344CB8AC3E}">
        <p14:creationId xmlns:p14="http://schemas.microsoft.com/office/powerpoint/2010/main" val="14254770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3_Closin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7246E34-E6EE-4BF3-A0D3-A20868B5A594}"/>
              </a:ext>
            </a:extLst>
          </p:cNvPr>
          <p:cNvSpPr>
            <a:spLocks noGrp="1"/>
          </p:cNvSpPr>
          <p:nvPr>
            <p:ph type="ctrTitle"/>
          </p:nvPr>
        </p:nvSpPr>
        <p:spPr>
          <a:xfrm>
            <a:off x="550863" y="549275"/>
            <a:ext cx="5437187" cy="2986234"/>
          </a:xfrm>
        </p:spPr>
        <p:txBody>
          <a:bodyPr anchor="b" anchorCtr="0">
            <a:noAutofit/>
          </a:bodyPr>
          <a:lstStyle/>
          <a:p>
            <a:r>
              <a:rPr lang="en-US"/>
              <a:t>Click to edit Master title style</a:t>
            </a:r>
            <a:endParaRPr lang="en-US" dirty="0"/>
          </a:p>
        </p:txBody>
      </p:sp>
      <p:sp>
        <p:nvSpPr>
          <p:cNvPr id="31" name="Subtitle 2">
            <a:extLst>
              <a:ext uri="{FF2B5EF4-FFF2-40B4-BE49-F238E27FC236}">
                <a16:creationId xmlns:a16="http://schemas.microsoft.com/office/drawing/2014/main" id="{45BE5FFB-47D1-4474-B6CA-C3C936DF285E}"/>
              </a:ext>
            </a:extLst>
          </p:cNvPr>
          <p:cNvSpPr>
            <a:spLocks noGrp="1"/>
          </p:cNvSpPr>
          <p:nvPr>
            <p:ph type="subTitle" idx="1"/>
          </p:nvPr>
        </p:nvSpPr>
        <p:spPr>
          <a:xfrm>
            <a:off x="550863" y="3827610"/>
            <a:ext cx="5437187" cy="2265216"/>
          </a:xfrm>
        </p:spPr>
        <p:txBody>
          <a:bodyPr>
            <a:noAutofit/>
          </a:bodyPr>
          <a:lstStyle>
            <a:lvl1pPr>
              <a:buNone/>
              <a:defRPr sz="2400"/>
            </a:lvl1pPr>
          </a:lstStyle>
          <a:p>
            <a:r>
              <a:rPr lang="en-US">
                <a:solidFill>
                  <a:schemeClr val="tx1">
                    <a:alpha val="60000"/>
                  </a:schemeClr>
                </a:solidFill>
              </a:rPr>
              <a:t>Click to edit Master subtitle style</a:t>
            </a:r>
            <a:endParaRPr lang="en-US" dirty="0">
              <a:solidFill>
                <a:schemeClr val="tx1">
                  <a:alpha val="60000"/>
                </a:schemeClr>
              </a:solidFill>
            </a:endParaRPr>
          </a:p>
        </p:txBody>
      </p:sp>
      <p:sp>
        <p:nvSpPr>
          <p:cNvPr id="40" name="Picture Placeholder 39">
            <a:extLst>
              <a:ext uri="{FF2B5EF4-FFF2-40B4-BE49-F238E27FC236}">
                <a16:creationId xmlns:a16="http://schemas.microsoft.com/office/drawing/2014/main" id="{008D9209-1A62-4AC3-BF92-94348A9BC06B}"/>
              </a:ext>
            </a:extLst>
          </p:cNvPr>
          <p:cNvSpPr>
            <a:spLocks noGrp="1"/>
          </p:cNvSpPr>
          <p:nvPr>
            <p:ph type="pic" sz="quarter" idx="15"/>
          </p:nvPr>
        </p:nvSpPr>
        <p:spPr>
          <a:xfrm>
            <a:off x="6556248" y="548640"/>
            <a:ext cx="5084064" cy="2880360"/>
          </a:xfrm>
          <a:solidFill>
            <a:schemeClr val="accent5"/>
          </a:solidFill>
        </p:spPr>
        <p:txBody>
          <a:bodyPr>
            <a:noAutofit/>
          </a:bodyPr>
          <a:lstStyle/>
          <a:p>
            <a:r>
              <a:rPr lang="en-US" dirty="0"/>
              <a:t>Click icon to add picture</a:t>
            </a:r>
          </a:p>
        </p:txBody>
      </p:sp>
      <p:sp>
        <p:nvSpPr>
          <p:cNvPr id="42" name="Picture Placeholder 41">
            <a:extLst>
              <a:ext uri="{FF2B5EF4-FFF2-40B4-BE49-F238E27FC236}">
                <a16:creationId xmlns:a16="http://schemas.microsoft.com/office/drawing/2014/main" id="{FADBFB6B-1787-4549-91B6-D748C66B13C6}"/>
              </a:ext>
            </a:extLst>
          </p:cNvPr>
          <p:cNvSpPr>
            <a:spLocks noGrp="1"/>
          </p:cNvSpPr>
          <p:nvPr>
            <p:ph type="pic" sz="quarter" idx="16"/>
          </p:nvPr>
        </p:nvSpPr>
        <p:spPr>
          <a:xfrm>
            <a:off x="6556248" y="3429000"/>
            <a:ext cx="5084064" cy="2880360"/>
          </a:xfrm>
          <a:solidFill>
            <a:schemeClr val="accent5"/>
          </a:solidFill>
        </p:spPr>
        <p:txBody>
          <a:bodyPr>
            <a:noAutofit/>
          </a:bodyPr>
          <a:lstStyle/>
          <a:p>
            <a:r>
              <a:rPr lang="en-US" dirty="0"/>
              <a:t>Click icon to add picture</a:t>
            </a:r>
          </a:p>
        </p:txBody>
      </p:sp>
      <p:grpSp>
        <p:nvGrpSpPr>
          <p:cNvPr id="43" name="Group 42">
            <a:extLst>
              <a:ext uri="{FF2B5EF4-FFF2-40B4-BE49-F238E27FC236}">
                <a16:creationId xmlns:a16="http://schemas.microsoft.com/office/drawing/2014/main" id="{06966E3E-9B30-4375-AC9A-23256CC87D25}"/>
              </a:ext>
              <a:ext uri="{C183D7F6-B498-43B3-948B-1728B52AA6E4}">
                <adec:decorative xmlns:adec="http://schemas.microsoft.com/office/drawing/2017/decorative" val="1"/>
              </a:ext>
            </a:extLst>
          </p:cNvPr>
          <p:cNvGrpSpPr/>
          <p:nvPr userDrawn="1"/>
        </p:nvGrpSpPr>
        <p:grpSpPr>
          <a:xfrm>
            <a:off x="11161347" y="125399"/>
            <a:ext cx="1404698" cy="1155641"/>
            <a:chOff x="11161347" y="125399"/>
            <a:chExt cx="1404698" cy="1155641"/>
          </a:xfrm>
        </p:grpSpPr>
        <p:sp>
          <p:nvSpPr>
            <p:cNvPr id="44" name="Freeform: Shape 43">
              <a:extLst>
                <a:ext uri="{FF2B5EF4-FFF2-40B4-BE49-F238E27FC236}">
                  <a16:creationId xmlns:a16="http://schemas.microsoft.com/office/drawing/2014/main" id="{4EBBC5A2-A37E-47DF-9230-9A75067F1883}"/>
                </a:ext>
              </a:extLst>
            </p:cNvPr>
            <p:cNvSpPr>
              <a:spLocks noChangeAspect="1"/>
            </p:cNvSpPr>
            <p:nvPr/>
          </p:nvSpPr>
          <p:spPr>
            <a:xfrm rot="18900000">
              <a:off x="11161347" y="125399"/>
              <a:ext cx="1341675" cy="926985"/>
            </a:xfrm>
            <a:custGeom>
              <a:avLst/>
              <a:gdLst>
                <a:gd name="connsiteX0" fmla="*/ 1049126 w 1341675"/>
                <a:gd name="connsiteY0" fmla="*/ 8962 h 926985"/>
                <a:gd name="connsiteX1" fmla="*/ 1341675 w 1341675"/>
                <a:gd name="connsiteY1" fmla="*/ 301511 h 926985"/>
                <a:gd name="connsiteX2" fmla="*/ 1130649 w 1341675"/>
                <a:gd name="connsiteY2" fmla="*/ 512537 h 926985"/>
                <a:gd name="connsiteX3" fmla="*/ 1107397 w 1341675"/>
                <a:gd name="connsiteY3" fmla="*/ 499917 h 926985"/>
                <a:gd name="connsiteX4" fmla="*/ 926985 w 1341675"/>
                <a:gd name="connsiteY4" fmla="*/ 463493 h 926985"/>
                <a:gd name="connsiteX5" fmla="*/ 463493 w 1341675"/>
                <a:gd name="connsiteY5" fmla="*/ 926985 h 926985"/>
                <a:gd name="connsiteX6" fmla="*/ 0 w 1341675"/>
                <a:gd name="connsiteY6" fmla="*/ 926985 h 926985"/>
                <a:gd name="connsiteX7" fmla="*/ 926985 w 1341675"/>
                <a:gd name="connsiteY7" fmla="*/ 0 h 926985"/>
                <a:gd name="connsiteX8" fmla="*/ 1021763 w 1341675"/>
                <a:gd name="connsiteY8" fmla="*/ 4786 h 9269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41675" h="926985">
                  <a:moveTo>
                    <a:pt x="1049126" y="8962"/>
                  </a:moveTo>
                  <a:lnTo>
                    <a:pt x="1341675" y="301511"/>
                  </a:lnTo>
                  <a:lnTo>
                    <a:pt x="1130649" y="512537"/>
                  </a:lnTo>
                  <a:lnTo>
                    <a:pt x="1107397" y="499917"/>
                  </a:lnTo>
                  <a:cubicBezTo>
                    <a:pt x="1051945" y="476462"/>
                    <a:pt x="990979" y="463493"/>
                    <a:pt x="926985" y="463493"/>
                  </a:cubicBezTo>
                  <a:cubicBezTo>
                    <a:pt x="671005" y="463493"/>
                    <a:pt x="463493" y="671005"/>
                    <a:pt x="463493" y="926985"/>
                  </a:cubicBezTo>
                  <a:lnTo>
                    <a:pt x="0" y="926985"/>
                  </a:lnTo>
                  <a:cubicBezTo>
                    <a:pt x="0" y="415026"/>
                    <a:pt x="415025" y="0"/>
                    <a:pt x="926985" y="0"/>
                  </a:cubicBezTo>
                  <a:cubicBezTo>
                    <a:pt x="958982" y="0"/>
                    <a:pt x="990601" y="1621"/>
                    <a:pt x="1021763" y="4786"/>
                  </a:cubicBezTo>
                  <a:close/>
                </a:path>
              </a:pathLst>
            </a:custGeom>
            <a:solidFill>
              <a:schemeClr val="bg2"/>
            </a:solidFill>
            <a:ln>
              <a:noFill/>
            </a:ln>
            <a:effectLst>
              <a:innerShdw blurRad="254000" dist="50800" dir="54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sp>
          <p:nvSpPr>
            <p:cNvPr id="45" name="Oval 44">
              <a:extLst>
                <a:ext uri="{FF2B5EF4-FFF2-40B4-BE49-F238E27FC236}">
                  <a16:creationId xmlns:a16="http://schemas.microsoft.com/office/drawing/2014/main" id="{11781B9A-C230-4FFC-90A8-E0571B1DEDA7}"/>
                </a:ext>
              </a:extLst>
            </p:cNvPr>
            <p:cNvSpPr/>
            <p:nvPr/>
          </p:nvSpPr>
          <p:spPr>
            <a:xfrm rot="2700000">
              <a:off x="11798454" y="994196"/>
              <a:ext cx="107098" cy="466589"/>
            </a:xfrm>
            <a:prstGeom prst="ellipse">
              <a:avLst/>
            </a:prstGeom>
            <a:solidFill>
              <a:schemeClr val="bg2"/>
            </a:solidFill>
            <a:ln>
              <a:noFill/>
            </a:ln>
            <a:effectLst>
              <a:innerShdw blurRad="63500" dist="2540000">
                <a:schemeClr val="accent1">
                  <a:lumMod val="40000"/>
                  <a:lumOff val="6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46" name="Freeform: Shape 45">
              <a:extLst>
                <a:ext uri="{FF2B5EF4-FFF2-40B4-BE49-F238E27FC236}">
                  <a16:creationId xmlns:a16="http://schemas.microsoft.com/office/drawing/2014/main" id="{3295925C-3570-40F1-B3CE-07D947ED4643}"/>
                </a:ext>
              </a:extLst>
            </p:cNvPr>
            <p:cNvSpPr>
              <a:spLocks noChangeAspect="1"/>
            </p:cNvSpPr>
            <p:nvPr/>
          </p:nvSpPr>
          <p:spPr>
            <a:xfrm rot="18900000">
              <a:off x="11228590" y="129580"/>
              <a:ext cx="1337455" cy="1042921"/>
            </a:xfrm>
            <a:custGeom>
              <a:avLst/>
              <a:gdLst>
                <a:gd name="connsiteX0" fmla="*/ 1084058 w 1337455"/>
                <a:gd name="connsiteY0" fmla="*/ 16081 h 1042921"/>
                <a:gd name="connsiteX1" fmla="*/ 1337455 w 1337455"/>
                <a:gd name="connsiteY1" fmla="*/ 269477 h 1042921"/>
                <a:gd name="connsiteX2" fmla="*/ 1060775 w 1337455"/>
                <a:gd name="connsiteY2" fmla="*/ 546158 h 1042921"/>
                <a:gd name="connsiteX3" fmla="*/ 1020394 w 1337455"/>
                <a:gd name="connsiteY3" fmla="*/ 532055 h 1042921"/>
                <a:gd name="connsiteX4" fmla="*/ 926985 w 1337455"/>
                <a:gd name="connsiteY4" fmla="*/ 521461 h 1042921"/>
                <a:gd name="connsiteX5" fmla="*/ 463492 w 1337455"/>
                <a:gd name="connsiteY5" fmla="*/ 1042921 h 1042921"/>
                <a:gd name="connsiteX6" fmla="*/ 0 w 1337455"/>
                <a:gd name="connsiteY6" fmla="*/ 1042921 h 1042921"/>
                <a:gd name="connsiteX7" fmla="*/ 926984 w 1337455"/>
                <a:gd name="connsiteY7" fmla="*/ 0 h 1042921"/>
                <a:gd name="connsiteX8" fmla="*/ 1021763 w 1337455"/>
                <a:gd name="connsiteY8" fmla="*/ 5384 h 10429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37455" h="1042921">
                  <a:moveTo>
                    <a:pt x="1084058" y="16081"/>
                  </a:moveTo>
                  <a:lnTo>
                    <a:pt x="1337455" y="269477"/>
                  </a:lnTo>
                  <a:lnTo>
                    <a:pt x="1060775" y="546158"/>
                  </a:lnTo>
                  <a:lnTo>
                    <a:pt x="1020394" y="532055"/>
                  </a:lnTo>
                  <a:cubicBezTo>
                    <a:pt x="990222" y="525109"/>
                    <a:pt x="958982" y="521461"/>
                    <a:pt x="926985" y="521461"/>
                  </a:cubicBezTo>
                  <a:cubicBezTo>
                    <a:pt x="671005" y="521461"/>
                    <a:pt x="463493" y="754927"/>
                    <a:pt x="463492" y="1042921"/>
                  </a:cubicBezTo>
                  <a:lnTo>
                    <a:pt x="0" y="1042921"/>
                  </a:lnTo>
                  <a:cubicBezTo>
                    <a:pt x="0" y="466932"/>
                    <a:pt x="415025" y="0"/>
                    <a:pt x="926984" y="0"/>
                  </a:cubicBezTo>
                  <a:cubicBezTo>
                    <a:pt x="958982" y="0"/>
                    <a:pt x="990600" y="1824"/>
                    <a:pt x="1021763" y="5384"/>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grpSp>
      <p:grpSp>
        <p:nvGrpSpPr>
          <p:cNvPr id="15" name="Group 14">
            <a:extLst>
              <a:ext uri="{FF2B5EF4-FFF2-40B4-BE49-F238E27FC236}">
                <a16:creationId xmlns:a16="http://schemas.microsoft.com/office/drawing/2014/main" id="{394664AE-6DC5-428F-9AC4-5A8F67571F72}"/>
              </a:ext>
              <a:ext uri="{C183D7F6-B498-43B3-948B-1728B52AA6E4}">
                <adec:decorative xmlns:adec="http://schemas.microsoft.com/office/drawing/2017/decorative" val="1"/>
              </a:ext>
            </a:extLst>
          </p:cNvPr>
          <p:cNvGrpSpPr/>
          <p:nvPr userDrawn="1"/>
        </p:nvGrpSpPr>
        <p:grpSpPr>
          <a:xfrm>
            <a:off x="594036" y="5610392"/>
            <a:ext cx="667802" cy="631474"/>
            <a:chOff x="10478914" y="1506691"/>
            <a:chExt cx="667802" cy="631474"/>
          </a:xfrm>
        </p:grpSpPr>
        <p:sp>
          <p:nvSpPr>
            <p:cNvPr id="16" name="Freeform: Shape 15">
              <a:extLst>
                <a:ext uri="{FF2B5EF4-FFF2-40B4-BE49-F238E27FC236}">
                  <a16:creationId xmlns:a16="http://schemas.microsoft.com/office/drawing/2014/main" id="{8288F304-7DF7-42FB-BD6F-D575128A1DDE}"/>
                </a:ext>
              </a:extLst>
            </p:cNvPr>
            <p:cNvSpPr>
              <a:spLocks noChangeAspect="1"/>
            </p:cNvSpPr>
            <p:nvPr/>
          </p:nvSpPr>
          <p:spPr>
            <a:xfrm rot="8100000">
              <a:off x="10606715" y="1506691"/>
              <a:ext cx="540001"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80000"/>
                    <a:lumOff val="20000"/>
                  </a:schemeClr>
                </a:gs>
                <a:gs pos="100000">
                  <a:schemeClr val="bg2"/>
                </a:gs>
              </a:gsLst>
              <a:lin ang="600000" scaled="0"/>
            </a:gradFill>
            <a:ln>
              <a:noFill/>
            </a:ln>
            <a:effectLst>
              <a:innerShdw blurRad="101600" dist="50800" dir="732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21" name="Oval 20">
              <a:extLst>
                <a:ext uri="{FF2B5EF4-FFF2-40B4-BE49-F238E27FC236}">
                  <a16:creationId xmlns:a16="http://schemas.microsoft.com/office/drawing/2014/main" id="{104835D9-7DE9-4DDD-A6C2-1C526822700A}"/>
                </a:ext>
              </a:extLst>
            </p:cNvPr>
            <p:cNvSpPr/>
            <p:nvPr/>
          </p:nvSpPr>
          <p:spPr>
            <a:xfrm rot="13500000">
              <a:off x="10613915" y="1424627"/>
              <a:ext cx="270000" cy="540001"/>
            </a:xfrm>
            <a:prstGeom prst="ellipse">
              <a:avLst/>
            </a:prstGeom>
            <a:solidFill>
              <a:schemeClr val="bg2">
                <a:lumMod val="90000"/>
                <a:lumOff val="10000"/>
              </a:schemeClr>
            </a:soli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sp>
        <p:nvSpPr>
          <p:cNvPr id="5" name="Date Placeholder 4">
            <a:extLst>
              <a:ext uri="{FF2B5EF4-FFF2-40B4-BE49-F238E27FC236}">
                <a16:creationId xmlns:a16="http://schemas.microsoft.com/office/drawing/2014/main" id="{E57D2D6F-49E8-4217-A908-2D9E43583589}"/>
              </a:ext>
            </a:extLst>
          </p:cNvPr>
          <p:cNvSpPr>
            <a:spLocks noGrp="1"/>
          </p:cNvSpPr>
          <p:nvPr>
            <p:ph type="dt" sz="half" idx="10"/>
          </p:nvPr>
        </p:nvSpPr>
        <p:spPr/>
        <p:txBody>
          <a:bodyPr>
            <a:noAutofit/>
          </a:bodyPr>
          <a:lstStyle/>
          <a:p>
            <a:r>
              <a:rPr lang="en-US" dirty="0"/>
              <a:t>Tuesday, February 2, 20XX</a:t>
            </a:r>
          </a:p>
        </p:txBody>
      </p:sp>
      <p:sp>
        <p:nvSpPr>
          <p:cNvPr id="6" name="Footer Placeholder 5">
            <a:extLst>
              <a:ext uri="{FF2B5EF4-FFF2-40B4-BE49-F238E27FC236}">
                <a16:creationId xmlns:a16="http://schemas.microsoft.com/office/drawing/2014/main" id="{591C4440-6B8D-4A24-A807-8B1302A3DFAF}"/>
              </a:ext>
            </a:extLst>
          </p:cNvPr>
          <p:cNvSpPr>
            <a:spLocks noGrp="1"/>
          </p:cNvSpPr>
          <p:nvPr>
            <p:ph type="ftr" sz="quarter" idx="11"/>
          </p:nvPr>
        </p:nvSpPr>
        <p:spPr/>
        <p:txBody>
          <a:bodyPr>
            <a:noAutofit/>
          </a:bodyPr>
          <a:lstStyle/>
          <a:p>
            <a:r>
              <a:rPr lang="en-US" dirty="0"/>
              <a:t>Sample Footer Text</a:t>
            </a:r>
          </a:p>
        </p:txBody>
      </p:sp>
      <p:sp>
        <p:nvSpPr>
          <p:cNvPr id="7" name="Slide Number Placeholder 6">
            <a:extLst>
              <a:ext uri="{FF2B5EF4-FFF2-40B4-BE49-F238E27FC236}">
                <a16:creationId xmlns:a16="http://schemas.microsoft.com/office/drawing/2014/main" id="{76CFE189-E20B-4108-B290-244424336512}"/>
              </a:ext>
            </a:extLst>
          </p:cNvPr>
          <p:cNvSpPr>
            <a:spLocks noGrp="1"/>
          </p:cNvSpPr>
          <p:nvPr>
            <p:ph type="sldNum" sz="quarter" idx="12"/>
          </p:nvPr>
        </p:nvSpPr>
        <p:spPr/>
        <p:txBody>
          <a:bodyPr>
            <a:noAutofit/>
          </a:bodyPr>
          <a:lstStyle/>
          <a:p>
            <a:fld id="{DBA1B0FB-D917-4C8C-928F-313BD683BF39}" type="slidenum">
              <a:rPr lang="en-US" smtClean="0"/>
              <a:t>‹#›</a:t>
            </a:fld>
            <a:endParaRPr lang="en-US" dirty="0"/>
          </a:p>
        </p:txBody>
      </p:sp>
      <p:sp>
        <p:nvSpPr>
          <p:cNvPr id="17" name="Oval 16">
            <a:extLst>
              <a:ext uri="{FF2B5EF4-FFF2-40B4-BE49-F238E27FC236}">
                <a16:creationId xmlns:a16="http://schemas.microsoft.com/office/drawing/2014/main" id="{83C43C1C-00B3-40E0-B073-B8C56206D07D}"/>
              </a:ext>
              <a:ext uri="{C183D7F6-B498-43B3-948B-1728B52AA6E4}">
                <adec:decorative xmlns:adec="http://schemas.microsoft.com/office/drawing/2017/decorative" val="1"/>
              </a:ext>
            </a:extLst>
          </p:cNvPr>
          <p:cNvSpPr>
            <a:spLocks noChangeAspect="1"/>
          </p:cNvSpPr>
          <p:nvPr userDrawn="1"/>
        </p:nvSpPr>
        <p:spPr>
          <a:xfrm>
            <a:off x="5303845" y="5427212"/>
            <a:ext cx="1080000" cy="1080000"/>
          </a:xfrm>
          <a:prstGeom prst="ellipse">
            <a:avLst/>
          </a:prstGeom>
          <a:gradFill flip="none" rotWithShape="1">
            <a:gsLst>
              <a:gs pos="100000">
                <a:schemeClr val="bg2">
                  <a:lumMod val="50000"/>
                  <a:lumOff val="50000"/>
                </a:schemeClr>
              </a:gs>
              <a:gs pos="60000">
                <a:schemeClr val="bg2">
                  <a:lumMod val="100000"/>
                </a:schemeClr>
              </a:gs>
            </a:gsLst>
            <a:path path="circle">
              <a:fillToRect l="100000" b="100000"/>
            </a:path>
            <a:tileRect t="-100000" r="-100000"/>
          </a:gradFill>
          <a:ln>
            <a:noFill/>
          </a:ln>
          <a:effectLst>
            <a:innerShdw blurRad="254000" dist="127000" dir="2700000">
              <a:schemeClr val="accent1">
                <a:lumMod val="60000"/>
                <a:lumOff val="40000"/>
                <a:alpha val="4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Tree>
    <p:extLst>
      <p:ext uri="{BB962C8B-B14F-4D97-AF65-F5344CB8AC3E}">
        <p14:creationId xmlns:p14="http://schemas.microsoft.com/office/powerpoint/2010/main" val="7273191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77394-0A20-4CF6-9066-CFC2C1C9D30F}"/>
              </a:ext>
            </a:extLst>
          </p:cNvPr>
          <p:cNvSpPr>
            <a:spLocks noGrp="1"/>
          </p:cNvSpPr>
          <p:nvPr>
            <p:ph type="ctrTitle"/>
          </p:nvPr>
        </p:nvSpPr>
        <p:spPr>
          <a:xfrm>
            <a:off x="3359149" y="389840"/>
            <a:ext cx="8281987" cy="2954655"/>
          </a:xfrm>
        </p:spPr>
        <p:txBody>
          <a:bodyPr anchor="t" anchorCtr="0">
            <a:noAutofit/>
          </a:bodyPr>
          <a:lstStyle>
            <a:lvl1pPr algn="l">
              <a:lnSpc>
                <a:spcPct val="100000"/>
              </a:lnSpc>
              <a:defRPr sz="6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F10971F-8922-4B23-9C80-0643D7E35026}"/>
              </a:ext>
            </a:extLst>
          </p:cNvPr>
          <p:cNvSpPr>
            <a:spLocks noGrp="1"/>
          </p:cNvSpPr>
          <p:nvPr>
            <p:ph type="subTitle" idx="1"/>
          </p:nvPr>
        </p:nvSpPr>
        <p:spPr>
          <a:xfrm>
            <a:off x="3359149" y="3536951"/>
            <a:ext cx="8281989" cy="2555874"/>
          </a:xfrm>
        </p:spPr>
        <p:txBody>
          <a:bodyPr>
            <a:noAutofit/>
          </a:bodyPr>
          <a:lstStyle>
            <a:lvl1pPr marL="0" indent="0" algn="l">
              <a:lnSpc>
                <a:spcPct val="100000"/>
              </a:lnSpc>
              <a:buNone/>
              <a:defRPr sz="2400">
                <a:solidFill>
                  <a:schemeClr val="tx1">
                    <a:alpha val="8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8B1BC074-1090-47AF-BDE8-3859BF574BA6}"/>
              </a:ext>
            </a:extLst>
          </p:cNvPr>
          <p:cNvSpPr>
            <a:spLocks noGrp="1"/>
          </p:cNvSpPr>
          <p:nvPr>
            <p:ph type="dt" sz="half" idx="10"/>
          </p:nvPr>
        </p:nvSpPr>
        <p:spPr/>
        <p:txBody>
          <a:bodyPr>
            <a:noAutofit/>
          </a:bodyPr>
          <a:lstStyle/>
          <a:p>
            <a:r>
              <a:rPr lang="en-US" dirty="0"/>
              <a:t>Tuesday, February 2, 20XX</a:t>
            </a:r>
          </a:p>
        </p:txBody>
      </p:sp>
      <p:sp>
        <p:nvSpPr>
          <p:cNvPr id="5" name="Footer Placeholder 4">
            <a:extLst>
              <a:ext uri="{FF2B5EF4-FFF2-40B4-BE49-F238E27FC236}">
                <a16:creationId xmlns:a16="http://schemas.microsoft.com/office/drawing/2014/main" id="{F1D6522F-D41A-4734-8BD1-BD6E5A37D04C}"/>
              </a:ext>
            </a:extLst>
          </p:cNvPr>
          <p:cNvSpPr>
            <a:spLocks noGrp="1"/>
          </p:cNvSpPr>
          <p:nvPr>
            <p:ph type="ftr" sz="quarter" idx="11"/>
          </p:nvPr>
        </p:nvSpPr>
        <p:spPr/>
        <p:txBody>
          <a:bodyPr>
            <a:noAutofit/>
          </a:bodyPr>
          <a:lstStyle/>
          <a:p>
            <a:r>
              <a:rPr lang="en-US" dirty="0"/>
              <a:t>Sample Footer Text</a:t>
            </a:r>
          </a:p>
        </p:txBody>
      </p:sp>
      <p:sp>
        <p:nvSpPr>
          <p:cNvPr id="6" name="Slide Number Placeholder 5">
            <a:extLst>
              <a:ext uri="{FF2B5EF4-FFF2-40B4-BE49-F238E27FC236}">
                <a16:creationId xmlns:a16="http://schemas.microsoft.com/office/drawing/2014/main" id="{D74D4206-406C-42A3-BBD4-44C043180931}"/>
              </a:ext>
            </a:extLst>
          </p:cNvPr>
          <p:cNvSpPr>
            <a:spLocks noGrp="1"/>
          </p:cNvSpPr>
          <p:nvPr>
            <p:ph type="sldNum" sz="quarter" idx="12"/>
          </p:nvPr>
        </p:nvSpPr>
        <p:spPr/>
        <p:txBody>
          <a:bodyPr>
            <a:noAutofit/>
          </a:bodyPr>
          <a:lstStyle/>
          <a:p>
            <a:fld id="{DBA1B0FB-D917-4C8C-928F-313BD683BF39}" type="slidenum">
              <a:rPr lang="en-US" smtClean="0"/>
              <a:t>‹#›</a:t>
            </a:fld>
            <a:endParaRPr lang="en-US" dirty="0"/>
          </a:p>
        </p:txBody>
      </p:sp>
      <p:sp>
        <p:nvSpPr>
          <p:cNvPr id="19" name="Freeform: Shape 18">
            <a:extLst>
              <a:ext uri="{FF2B5EF4-FFF2-40B4-BE49-F238E27FC236}">
                <a16:creationId xmlns:a16="http://schemas.microsoft.com/office/drawing/2014/main" id="{82184FF4-7029-4ED7-813A-192E60608764}"/>
              </a:ext>
            </a:extLst>
          </p:cNvPr>
          <p:cNvSpPr>
            <a:spLocks noChangeAspect="1"/>
          </p:cNvSpPr>
          <p:nvPr/>
        </p:nvSpPr>
        <p:spPr>
          <a:xfrm rot="2700000">
            <a:off x="612445" y="481888"/>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20" name="Oval 19">
            <a:extLst>
              <a:ext uri="{FF2B5EF4-FFF2-40B4-BE49-F238E27FC236}">
                <a16:creationId xmlns:a16="http://schemas.microsoft.com/office/drawing/2014/main" id="{AAA7AB09-557C-41AD-9113-FF9F68FA1035}"/>
              </a:ext>
            </a:extLst>
          </p:cNvPr>
          <p:cNvSpPr/>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25" name="Oval 24">
            <a:extLst>
              <a:ext uri="{FF2B5EF4-FFF2-40B4-BE49-F238E27FC236}">
                <a16:creationId xmlns:a16="http://schemas.microsoft.com/office/drawing/2014/main" id="{EF99ECAA-1F11-4937-BBA6-51935AB44C9D}"/>
              </a:ext>
            </a:extLst>
          </p:cNvPr>
          <p:cNvSpPr>
            <a:spLocks noChangeAspect="1"/>
          </p:cNvSpPr>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nvGrpSpPr>
          <p:cNvPr id="34" name="Group 33">
            <a:extLst>
              <a:ext uri="{FF2B5EF4-FFF2-40B4-BE49-F238E27FC236}">
                <a16:creationId xmlns:a16="http://schemas.microsoft.com/office/drawing/2014/main" id="{79DE9FAB-6BBA-4CFE-B67D-77B47F01ECA4}"/>
              </a:ext>
            </a:extLst>
          </p:cNvPr>
          <p:cNvGrpSpPr/>
          <p:nvPr/>
        </p:nvGrpSpPr>
        <p:grpSpPr>
          <a:xfrm>
            <a:off x="1329952" y="4524379"/>
            <a:ext cx="1980001" cy="1363916"/>
            <a:chOff x="4879602" y="3781429"/>
            <a:chExt cx="1980001" cy="1363916"/>
          </a:xfrm>
        </p:grpSpPr>
        <p:sp>
          <p:nvSpPr>
            <p:cNvPr id="35" name="Freeform: Shape 34">
              <a:extLst>
                <a:ext uri="{FF2B5EF4-FFF2-40B4-BE49-F238E27FC236}">
                  <a16:creationId xmlns:a16="http://schemas.microsoft.com/office/drawing/2014/main" id="{79FAC916-D9BB-4794-81B4-7C47C67E850D}"/>
                </a:ext>
              </a:extLst>
            </p:cNvPr>
            <p:cNvSpPr>
              <a:spLocks noChangeAspect="1"/>
            </p:cNvSpPr>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
          <p:nvSpPr>
            <p:cNvPr id="36" name="Freeform: Shape 35">
              <a:extLst>
                <a:ext uri="{FF2B5EF4-FFF2-40B4-BE49-F238E27FC236}">
                  <a16:creationId xmlns:a16="http://schemas.microsoft.com/office/drawing/2014/main" id="{B5CA2231-7A65-4D16-8400-A210CC41DB73}"/>
                </a:ext>
              </a:extLst>
            </p:cNvPr>
            <p:cNvSpPr>
              <a:spLocks noChangeAspect="1"/>
            </p:cNvSpPr>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solidFill>
                  <a:schemeClr val="tx1"/>
                </a:solidFill>
              </a:endParaRPr>
            </a:p>
          </p:txBody>
        </p:sp>
        <p:sp>
          <p:nvSpPr>
            <p:cNvPr id="37" name="Oval 36">
              <a:extLst>
                <a:ext uri="{FF2B5EF4-FFF2-40B4-BE49-F238E27FC236}">
                  <a16:creationId xmlns:a16="http://schemas.microsoft.com/office/drawing/2014/main" id="{4B089C8C-B82B-4704-88E2-E857A5E21529}"/>
                </a:ext>
              </a:extLst>
            </p:cNvPr>
            <p:cNvSpPr/>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38" name="Oval 37">
              <a:extLst>
                <a:ext uri="{FF2B5EF4-FFF2-40B4-BE49-F238E27FC236}">
                  <a16:creationId xmlns:a16="http://schemas.microsoft.com/office/drawing/2014/main" id="{434B90C8-5B4D-456E-AD99-80EF748FDD72}"/>
                </a:ext>
              </a:extLst>
            </p:cNvPr>
            <p:cNvSpPr/>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spTree>
    <p:extLst>
      <p:ext uri="{BB962C8B-B14F-4D97-AF65-F5344CB8AC3E}">
        <p14:creationId xmlns:p14="http://schemas.microsoft.com/office/powerpoint/2010/main" val="3412362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2" name="Oval 21">
            <a:extLst>
              <a:ext uri="{FF2B5EF4-FFF2-40B4-BE49-F238E27FC236}">
                <a16:creationId xmlns:a16="http://schemas.microsoft.com/office/drawing/2014/main" id="{94729CA3-91C4-4A89-9448-A2F0E409177A}"/>
              </a:ext>
            </a:extLst>
          </p:cNvPr>
          <p:cNvSpPr>
            <a:spLocks noChangeAspect="1"/>
          </p:cNvSpPr>
          <p:nvPr/>
        </p:nvSpPr>
        <p:spPr>
          <a:xfrm>
            <a:off x="11069864" y="33337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nvGrpSpPr>
          <p:cNvPr id="13" name="Group 12">
            <a:extLst>
              <a:ext uri="{FF2B5EF4-FFF2-40B4-BE49-F238E27FC236}">
                <a16:creationId xmlns:a16="http://schemas.microsoft.com/office/drawing/2014/main" id="{168347B7-45FA-4A01-924D-DC385B720B3E}"/>
              </a:ext>
            </a:extLst>
          </p:cNvPr>
          <p:cNvGrpSpPr/>
          <p:nvPr/>
        </p:nvGrpSpPr>
        <p:grpSpPr>
          <a:xfrm>
            <a:off x="331786" y="5528198"/>
            <a:ext cx="631474" cy="667800"/>
            <a:chOff x="2994153" y="1378666"/>
            <a:chExt cx="631474" cy="667800"/>
          </a:xfrm>
        </p:grpSpPr>
        <p:sp>
          <p:nvSpPr>
            <p:cNvPr id="20" name="Freeform: Shape 19">
              <a:extLst>
                <a:ext uri="{FF2B5EF4-FFF2-40B4-BE49-F238E27FC236}">
                  <a16:creationId xmlns:a16="http://schemas.microsoft.com/office/drawing/2014/main" id="{31167DA1-25D1-4E60-A62E-42B6F56A96EC}"/>
                </a:ext>
              </a:extLst>
            </p:cNvPr>
            <p:cNvSpPr>
              <a:spLocks noChangeAspect="1"/>
            </p:cNvSpPr>
            <p:nvPr/>
          </p:nvSpPr>
          <p:spPr>
            <a:xfrm rot="2700000">
              <a:off x="3039890" y="1332929"/>
              <a:ext cx="540000" cy="631474"/>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2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21" name="Oval 20">
              <a:extLst>
                <a:ext uri="{FF2B5EF4-FFF2-40B4-BE49-F238E27FC236}">
                  <a16:creationId xmlns:a16="http://schemas.microsoft.com/office/drawing/2014/main" id="{6B7B7215-A661-477E-91D0-CDBE5564D2B9}"/>
                </a:ext>
              </a:extLst>
            </p:cNvPr>
            <p:cNvSpPr/>
            <p:nvPr/>
          </p:nvSpPr>
          <p:spPr>
            <a:xfrm rot="8100000">
              <a:off x="3047090" y="1506466"/>
              <a:ext cx="270000" cy="54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sp>
        <p:nvSpPr>
          <p:cNvPr id="2" name="Title 1">
            <a:extLst>
              <a:ext uri="{FF2B5EF4-FFF2-40B4-BE49-F238E27FC236}">
                <a16:creationId xmlns:a16="http://schemas.microsoft.com/office/drawing/2014/main" id="{8978E540-142B-4A82-9C3F-E61BC190AEED}"/>
              </a:ext>
            </a:extLst>
          </p:cNvPr>
          <p:cNvSpPr>
            <a:spLocks noGrp="1"/>
          </p:cNvSpPr>
          <p:nvPr>
            <p:ph type="title"/>
          </p:nvPr>
        </p:nvSpPr>
        <p:spPr>
          <a:xfrm>
            <a:off x="550863" y="549275"/>
            <a:ext cx="11090274" cy="1332000"/>
          </a:xfrm>
        </p:spPr>
        <p:txBody>
          <a:bodyPr>
            <a:noAutofit/>
          </a:bodyPr>
          <a:lstStyle>
            <a:lvl1pPr>
              <a:lnSpc>
                <a:spcPct val="100000"/>
              </a:lnSpc>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2C6BF36-D4F5-4363-B440-BDAE50BBD4B6}"/>
              </a:ext>
            </a:extLst>
          </p:cNvPr>
          <p:cNvSpPr>
            <a:spLocks noGrp="1"/>
          </p:cNvSpPr>
          <p:nvPr>
            <p:ph sz="half" idx="1"/>
          </p:nvPr>
        </p:nvSpPr>
        <p:spPr>
          <a:xfrm>
            <a:off x="550862" y="2097175"/>
            <a:ext cx="5435600" cy="3995650"/>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F8362910-87AA-4E67-992D-8D4822FD89FE}"/>
              </a:ext>
            </a:extLst>
          </p:cNvPr>
          <p:cNvSpPr>
            <a:spLocks noGrp="1"/>
          </p:cNvSpPr>
          <p:nvPr>
            <p:ph sz="half" idx="2"/>
          </p:nvPr>
        </p:nvSpPr>
        <p:spPr>
          <a:xfrm>
            <a:off x="6205538" y="2097175"/>
            <a:ext cx="5435600" cy="3995650"/>
          </a:xfr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BB99A8AF-0998-4613-B1D8-C14ECBFFDF67}"/>
              </a:ext>
            </a:extLst>
          </p:cNvPr>
          <p:cNvSpPr>
            <a:spLocks noGrp="1"/>
          </p:cNvSpPr>
          <p:nvPr>
            <p:ph type="dt" sz="half" idx="10"/>
          </p:nvPr>
        </p:nvSpPr>
        <p:spPr/>
        <p:txBody>
          <a:bodyPr>
            <a:noAutofit/>
          </a:bodyPr>
          <a:lstStyle/>
          <a:p>
            <a:r>
              <a:rPr lang="en-US" dirty="0"/>
              <a:t>Tuesday, February 2, 20XX</a:t>
            </a:r>
          </a:p>
        </p:txBody>
      </p:sp>
      <p:sp>
        <p:nvSpPr>
          <p:cNvPr id="6" name="Footer Placeholder 5">
            <a:extLst>
              <a:ext uri="{FF2B5EF4-FFF2-40B4-BE49-F238E27FC236}">
                <a16:creationId xmlns:a16="http://schemas.microsoft.com/office/drawing/2014/main" id="{66E44EAA-B8A9-4428-A9DF-1174DA940990}"/>
              </a:ext>
            </a:extLst>
          </p:cNvPr>
          <p:cNvSpPr>
            <a:spLocks noGrp="1"/>
          </p:cNvSpPr>
          <p:nvPr>
            <p:ph type="ftr" sz="quarter" idx="11"/>
          </p:nvPr>
        </p:nvSpPr>
        <p:spPr/>
        <p:txBody>
          <a:bodyPr>
            <a:noAutofit/>
          </a:bodyPr>
          <a:lstStyle/>
          <a:p>
            <a:r>
              <a:rPr lang="en-US" dirty="0"/>
              <a:t>Sample Footer Text</a:t>
            </a:r>
          </a:p>
        </p:txBody>
      </p:sp>
      <p:sp>
        <p:nvSpPr>
          <p:cNvPr id="7" name="Slide Number Placeholder 6">
            <a:extLst>
              <a:ext uri="{FF2B5EF4-FFF2-40B4-BE49-F238E27FC236}">
                <a16:creationId xmlns:a16="http://schemas.microsoft.com/office/drawing/2014/main" id="{19E5C381-C899-4BF9-B584-2D78074D1CB2}"/>
              </a:ext>
            </a:extLst>
          </p:cNvPr>
          <p:cNvSpPr>
            <a:spLocks noGrp="1"/>
          </p:cNvSpPr>
          <p:nvPr>
            <p:ph type="sldNum" sz="quarter" idx="12"/>
          </p:nvPr>
        </p:nvSpPr>
        <p:spPr/>
        <p:txBody>
          <a:bodyPr>
            <a:noAutofit/>
          </a:bodyPr>
          <a:lstStyle/>
          <a:p>
            <a:fld id="{DBA1B0FB-D917-4C8C-928F-313BD683BF39}" type="slidenum">
              <a:rPr lang="en-US" smtClean="0"/>
              <a:t>‹#›</a:t>
            </a:fld>
            <a:endParaRPr lang="en-US" dirty="0"/>
          </a:p>
        </p:txBody>
      </p:sp>
    </p:spTree>
    <p:extLst>
      <p:ext uri="{BB962C8B-B14F-4D97-AF65-F5344CB8AC3E}">
        <p14:creationId xmlns:p14="http://schemas.microsoft.com/office/powerpoint/2010/main" val="36171650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B81B449-7B97-41DC-B23F-65EDCBD316A6}"/>
              </a:ext>
            </a:extLst>
          </p:cNvPr>
          <p:cNvSpPr>
            <a:spLocks noGrp="1"/>
          </p:cNvSpPr>
          <p:nvPr>
            <p:ph type="dt" sz="half" idx="10"/>
          </p:nvPr>
        </p:nvSpPr>
        <p:spPr/>
        <p:txBody>
          <a:bodyPr>
            <a:noAutofit/>
          </a:bodyPr>
          <a:lstStyle/>
          <a:p>
            <a:r>
              <a:rPr lang="en-US" dirty="0"/>
              <a:t>Tuesday, February 2, 20XX</a:t>
            </a:r>
          </a:p>
        </p:txBody>
      </p:sp>
      <p:sp>
        <p:nvSpPr>
          <p:cNvPr id="3" name="Footer Placeholder 2">
            <a:extLst>
              <a:ext uri="{FF2B5EF4-FFF2-40B4-BE49-F238E27FC236}">
                <a16:creationId xmlns:a16="http://schemas.microsoft.com/office/drawing/2014/main" id="{7C6B46D5-337B-4906-8412-4EEA3884FA7E}"/>
              </a:ext>
            </a:extLst>
          </p:cNvPr>
          <p:cNvSpPr>
            <a:spLocks noGrp="1"/>
          </p:cNvSpPr>
          <p:nvPr>
            <p:ph type="ftr" sz="quarter" idx="11"/>
          </p:nvPr>
        </p:nvSpPr>
        <p:spPr/>
        <p:txBody>
          <a:bodyPr>
            <a:noAutofit/>
          </a:bodyPr>
          <a:lstStyle/>
          <a:p>
            <a:r>
              <a:rPr lang="en-US" dirty="0"/>
              <a:t>Sample Footer Text</a:t>
            </a:r>
          </a:p>
        </p:txBody>
      </p:sp>
      <p:sp>
        <p:nvSpPr>
          <p:cNvPr id="4" name="Slide Number Placeholder 3">
            <a:extLst>
              <a:ext uri="{FF2B5EF4-FFF2-40B4-BE49-F238E27FC236}">
                <a16:creationId xmlns:a16="http://schemas.microsoft.com/office/drawing/2014/main" id="{E436F230-C9A7-407A-B923-873839C8D8A0}"/>
              </a:ext>
            </a:extLst>
          </p:cNvPr>
          <p:cNvSpPr>
            <a:spLocks noGrp="1"/>
          </p:cNvSpPr>
          <p:nvPr>
            <p:ph type="sldNum" sz="quarter" idx="12"/>
          </p:nvPr>
        </p:nvSpPr>
        <p:spPr/>
        <p:txBody>
          <a:bodyPr>
            <a:noAutofit/>
          </a:bodyPr>
          <a:lstStyle/>
          <a:p>
            <a:fld id="{DBA1B0FB-D917-4C8C-928F-313BD683BF39}" type="slidenum">
              <a:rPr lang="en-US" smtClean="0"/>
              <a:t>‹#›</a:t>
            </a:fld>
            <a:endParaRPr lang="en-US" dirty="0"/>
          </a:p>
        </p:txBody>
      </p:sp>
    </p:spTree>
    <p:extLst>
      <p:ext uri="{BB962C8B-B14F-4D97-AF65-F5344CB8AC3E}">
        <p14:creationId xmlns:p14="http://schemas.microsoft.com/office/powerpoint/2010/main" val="38583325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778B0BE9-88B0-4883-9BA9-CD594C400EC1}"/>
              </a:ext>
            </a:extLst>
          </p:cNvPr>
          <p:cNvGrpSpPr/>
          <p:nvPr/>
        </p:nvGrpSpPr>
        <p:grpSpPr>
          <a:xfrm>
            <a:off x="4949631" y="5111861"/>
            <a:ext cx="1262947" cy="1335600"/>
            <a:chOff x="2678417" y="2427951"/>
            <a:chExt cx="1262947" cy="1335600"/>
          </a:xfrm>
        </p:grpSpPr>
        <p:sp>
          <p:nvSpPr>
            <p:cNvPr id="11" name="Freeform: Shape 10">
              <a:extLst>
                <a:ext uri="{FF2B5EF4-FFF2-40B4-BE49-F238E27FC236}">
                  <a16:creationId xmlns:a16="http://schemas.microsoft.com/office/drawing/2014/main" id="{C59DCBF3-7AFA-4CD1-A918-BC6DDE674E6C}"/>
                </a:ext>
              </a:extLst>
            </p:cNvPr>
            <p:cNvSpPr>
              <a:spLocks noChangeAspect="1"/>
            </p:cNvSpPr>
            <p:nvPr/>
          </p:nvSpPr>
          <p:spPr>
            <a:xfrm rot="2700000">
              <a:off x="2769891" y="2336477"/>
              <a:ext cx="1080000" cy="1262947"/>
            </a:xfrm>
            <a:custGeom>
              <a:avLst/>
              <a:gdLst>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0 w 1080000"/>
                <a:gd name="connsiteY9" fmla="*/ 931034 h 1262947"/>
                <a:gd name="connsiteX0" fmla="*/ 540000 w 1080000"/>
                <a:gd name="connsiteY0" fmla="*/ 0 h 1262947"/>
                <a:gd name="connsiteX1" fmla="*/ 1080000 w 1080000"/>
                <a:gd name="connsiteY1" fmla="*/ 931034 h 1262947"/>
                <a:gd name="connsiteX2" fmla="*/ 1064374 w 1080000"/>
                <a:gd name="connsiteY2" fmla="*/ 931034 h 1262947"/>
                <a:gd name="connsiteX3" fmla="*/ 1069029 w 1080000"/>
                <a:gd name="connsiteY3" fmla="*/ 938533 h 1262947"/>
                <a:gd name="connsiteX4" fmla="*/ 1080000 w 1080000"/>
                <a:gd name="connsiteY4" fmla="*/ 992947 h 1262947"/>
                <a:gd name="connsiteX5" fmla="*/ 540000 w 1080000"/>
                <a:gd name="connsiteY5" fmla="*/ 1262947 h 1262947"/>
                <a:gd name="connsiteX6" fmla="*/ 0 w 1080000"/>
                <a:gd name="connsiteY6" fmla="*/ 992947 h 1262947"/>
                <a:gd name="connsiteX7" fmla="*/ 10971 w 1080000"/>
                <a:gd name="connsiteY7" fmla="*/ 938533 h 1262947"/>
                <a:gd name="connsiteX8" fmla="*/ 15626 w 1080000"/>
                <a:gd name="connsiteY8" fmla="*/ 931034 h 1262947"/>
                <a:gd name="connsiteX9" fmla="*/ 540000 w 1080000"/>
                <a:gd name="connsiteY9" fmla="*/ 0 h 1262947"/>
                <a:gd name="connsiteX0" fmla="*/ 540000 w 1080000"/>
                <a:gd name="connsiteY0" fmla="*/ 0 h 1262947"/>
                <a:gd name="connsiteX1" fmla="*/ 1064374 w 1080000"/>
                <a:gd name="connsiteY1" fmla="*/ 931034 h 1262947"/>
                <a:gd name="connsiteX2" fmla="*/ 1069029 w 1080000"/>
                <a:gd name="connsiteY2" fmla="*/ 938533 h 1262947"/>
                <a:gd name="connsiteX3" fmla="*/ 1080000 w 1080000"/>
                <a:gd name="connsiteY3" fmla="*/ 992947 h 1262947"/>
                <a:gd name="connsiteX4" fmla="*/ 540000 w 1080000"/>
                <a:gd name="connsiteY4" fmla="*/ 1262947 h 1262947"/>
                <a:gd name="connsiteX5" fmla="*/ 0 w 1080000"/>
                <a:gd name="connsiteY5" fmla="*/ 992947 h 1262947"/>
                <a:gd name="connsiteX6" fmla="*/ 10971 w 1080000"/>
                <a:gd name="connsiteY6" fmla="*/ 938533 h 1262947"/>
                <a:gd name="connsiteX7" fmla="*/ 15626 w 1080000"/>
                <a:gd name="connsiteY7" fmla="*/ 931034 h 1262947"/>
                <a:gd name="connsiteX8" fmla="*/ 540000 w 1080000"/>
                <a:gd name="connsiteY8" fmla="*/ 0 h 12629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2" name="Oval 11">
              <a:extLst>
                <a:ext uri="{FF2B5EF4-FFF2-40B4-BE49-F238E27FC236}">
                  <a16:creationId xmlns:a16="http://schemas.microsoft.com/office/drawing/2014/main" id="{06964A02-96E1-4654-9187-DDDE7409F75B}"/>
                </a:ext>
              </a:extLst>
            </p:cNvPr>
            <p:cNvSpPr/>
            <p:nvPr/>
          </p:nvSpPr>
          <p:spPr>
            <a:xfrm rot="8100000">
              <a:off x="2784291" y="2683551"/>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sp>
        <p:nvSpPr>
          <p:cNvPr id="2" name="Title 1">
            <a:extLst>
              <a:ext uri="{FF2B5EF4-FFF2-40B4-BE49-F238E27FC236}">
                <a16:creationId xmlns:a16="http://schemas.microsoft.com/office/drawing/2014/main" id="{BF3FF76C-A012-4CDA-8AE7-E9413955716A}"/>
              </a:ext>
            </a:extLst>
          </p:cNvPr>
          <p:cNvSpPr>
            <a:spLocks noGrp="1"/>
          </p:cNvSpPr>
          <p:nvPr>
            <p:ph type="title"/>
          </p:nvPr>
        </p:nvSpPr>
        <p:spPr>
          <a:xfrm>
            <a:off x="550863" y="549275"/>
            <a:ext cx="11090275" cy="984885"/>
          </a:xfrm>
        </p:spPr>
        <p:txBody>
          <a:bodyPr anchor="t">
            <a:noAutofit/>
          </a:bodyPr>
          <a:lstStyle>
            <a:lvl1pPr>
              <a:lnSpc>
                <a:spcPct val="100000"/>
              </a:lnSpc>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11A4C80-DC38-4641-924F-90D6078CF592}"/>
              </a:ext>
            </a:extLst>
          </p:cNvPr>
          <p:cNvSpPr>
            <a:spLocks noGrp="1"/>
          </p:cNvSpPr>
          <p:nvPr>
            <p:ph idx="1"/>
          </p:nvPr>
        </p:nvSpPr>
        <p:spPr>
          <a:xfrm>
            <a:off x="4295775" y="1750060"/>
            <a:ext cx="7345362" cy="4342765"/>
          </a:xfrm>
        </p:spPr>
        <p:txBody>
          <a:bodyPr>
            <a:noAutofit/>
          </a:bodyPr>
          <a:lstStyle>
            <a:lvl1pPr>
              <a:defRPr sz="1600"/>
            </a:lvl1pPr>
            <a:lvl2pPr>
              <a:defRPr sz="1600"/>
            </a:lvl2pPr>
            <a:lvl3pPr>
              <a:defRPr sz="16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82C42771-D3A7-4072-85DC-B7C5E530E8AA}"/>
              </a:ext>
            </a:extLst>
          </p:cNvPr>
          <p:cNvSpPr>
            <a:spLocks noGrp="1"/>
          </p:cNvSpPr>
          <p:nvPr>
            <p:ph type="body" sz="half" idx="2"/>
          </p:nvPr>
        </p:nvSpPr>
        <p:spPr>
          <a:xfrm>
            <a:off x="550863" y="1750060"/>
            <a:ext cx="3565525" cy="4342765"/>
          </a:xfrm>
        </p:spPr>
        <p:txBody>
          <a:bodyPr>
            <a:no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D47AB1-6EB5-4E2C-B4A7-42DC643E9FF9}"/>
              </a:ext>
            </a:extLst>
          </p:cNvPr>
          <p:cNvSpPr>
            <a:spLocks noGrp="1"/>
          </p:cNvSpPr>
          <p:nvPr>
            <p:ph type="dt" sz="half" idx="10"/>
          </p:nvPr>
        </p:nvSpPr>
        <p:spPr/>
        <p:txBody>
          <a:bodyPr>
            <a:noAutofit/>
          </a:bodyPr>
          <a:lstStyle/>
          <a:p>
            <a:r>
              <a:rPr lang="en-US" dirty="0"/>
              <a:t>Tuesday, February 2, 20XX</a:t>
            </a:r>
          </a:p>
        </p:txBody>
      </p:sp>
      <p:sp>
        <p:nvSpPr>
          <p:cNvPr id="6" name="Footer Placeholder 5">
            <a:extLst>
              <a:ext uri="{FF2B5EF4-FFF2-40B4-BE49-F238E27FC236}">
                <a16:creationId xmlns:a16="http://schemas.microsoft.com/office/drawing/2014/main" id="{5BA9D15F-B6ED-46E1-9840-0B625880EE4B}"/>
              </a:ext>
            </a:extLst>
          </p:cNvPr>
          <p:cNvSpPr>
            <a:spLocks noGrp="1"/>
          </p:cNvSpPr>
          <p:nvPr>
            <p:ph type="ftr" sz="quarter" idx="11"/>
          </p:nvPr>
        </p:nvSpPr>
        <p:spPr/>
        <p:txBody>
          <a:bodyPr>
            <a:noAutofit/>
          </a:bodyPr>
          <a:lstStyle/>
          <a:p>
            <a:r>
              <a:rPr lang="en-US" dirty="0"/>
              <a:t>Sample Footer Text</a:t>
            </a:r>
          </a:p>
        </p:txBody>
      </p:sp>
      <p:sp>
        <p:nvSpPr>
          <p:cNvPr id="7" name="Slide Number Placeholder 6">
            <a:extLst>
              <a:ext uri="{FF2B5EF4-FFF2-40B4-BE49-F238E27FC236}">
                <a16:creationId xmlns:a16="http://schemas.microsoft.com/office/drawing/2014/main" id="{CDAEB023-7A5E-4087-B75E-A38A80EE5D01}"/>
              </a:ext>
            </a:extLst>
          </p:cNvPr>
          <p:cNvSpPr>
            <a:spLocks noGrp="1"/>
          </p:cNvSpPr>
          <p:nvPr>
            <p:ph type="sldNum" sz="quarter" idx="12"/>
          </p:nvPr>
        </p:nvSpPr>
        <p:spPr/>
        <p:txBody>
          <a:bodyPr>
            <a:noAutofit/>
          </a:bodyPr>
          <a:lstStyle/>
          <a:p>
            <a:fld id="{DBA1B0FB-D917-4C8C-928F-313BD683BF39}" type="slidenum">
              <a:rPr lang="en-US" smtClean="0"/>
              <a:t>‹#›</a:t>
            </a:fld>
            <a:endParaRPr lang="en-US" dirty="0"/>
          </a:p>
        </p:txBody>
      </p:sp>
    </p:spTree>
    <p:extLst>
      <p:ext uri="{BB962C8B-B14F-4D97-AF65-F5344CB8AC3E}">
        <p14:creationId xmlns:p14="http://schemas.microsoft.com/office/powerpoint/2010/main" val="983562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028302-E866-455D-8898-53623027543F}"/>
              </a:ext>
            </a:extLst>
          </p:cNvPr>
          <p:cNvSpPr>
            <a:spLocks noGrp="1"/>
          </p:cNvSpPr>
          <p:nvPr>
            <p:ph type="title"/>
          </p:nvPr>
        </p:nvSpPr>
        <p:spPr>
          <a:xfrm>
            <a:off x="550863" y="550800"/>
            <a:ext cx="11090275" cy="1333057"/>
          </a:xfrm>
          <a:prstGeom prst="rect">
            <a:avLst/>
          </a:prstGeom>
        </p:spPr>
        <p:txBody>
          <a:bodyPr vert="horz" wrap="square" lIns="0" tIns="0" rIns="0" bIns="0" rtlCol="0" anchor="t" anchorCtr="0">
            <a:noAutofit/>
          </a:bodyPr>
          <a:lstStyle/>
          <a:p>
            <a:pPr lvl="0">
              <a:lnSpc>
                <a:spcPct val="100000"/>
              </a:lnSpc>
            </a:pPr>
            <a:r>
              <a:rPr lang="en-US"/>
              <a:t>Click to edit Master title style</a:t>
            </a:r>
            <a:endParaRPr lang="en-US" dirty="0"/>
          </a:p>
        </p:txBody>
      </p:sp>
      <p:sp>
        <p:nvSpPr>
          <p:cNvPr id="3" name="Text Placeholder 2">
            <a:extLst>
              <a:ext uri="{FF2B5EF4-FFF2-40B4-BE49-F238E27FC236}">
                <a16:creationId xmlns:a16="http://schemas.microsoft.com/office/drawing/2014/main" id="{BC94E72B-F0CF-4BC4-B509-A1C4508BE435}"/>
              </a:ext>
            </a:extLst>
          </p:cNvPr>
          <p:cNvSpPr>
            <a:spLocks noGrp="1"/>
          </p:cNvSpPr>
          <p:nvPr>
            <p:ph type="body" idx="1"/>
          </p:nvPr>
        </p:nvSpPr>
        <p:spPr>
          <a:xfrm>
            <a:off x="550863" y="2113862"/>
            <a:ext cx="11091600" cy="3978963"/>
          </a:xfrm>
          <a:prstGeom prst="rect">
            <a:avLst/>
          </a:prstGeom>
        </p:spPr>
        <p:txBody>
          <a:bodyPr vert="horz" wrap="square"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4ACE49D-C22F-4540-AC09-E421D2A2EDBE}"/>
              </a:ext>
            </a:extLst>
          </p:cNvPr>
          <p:cNvSpPr>
            <a:spLocks noGrp="1"/>
          </p:cNvSpPr>
          <p:nvPr>
            <p:ph type="dt" sz="half" idx="2"/>
          </p:nvPr>
        </p:nvSpPr>
        <p:spPr>
          <a:xfrm>
            <a:off x="550863" y="6507212"/>
            <a:ext cx="2628900" cy="153888"/>
          </a:xfrm>
          <a:prstGeom prst="rect">
            <a:avLst/>
          </a:prstGeom>
        </p:spPr>
        <p:txBody>
          <a:bodyPr vert="horz" wrap="square" lIns="0" tIns="0" rIns="0" bIns="0" rtlCol="0" anchor="ctr">
            <a:spAutoFit/>
          </a:bodyPr>
          <a:lstStyle>
            <a:lvl1pPr algn="l">
              <a:defRPr sz="1000">
                <a:solidFill>
                  <a:schemeClr val="tx1">
                    <a:lumMod val="65000"/>
                    <a:alpha val="80000"/>
                  </a:schemeClr>
                </a:solidFill>
              </a:defRPr>
            </a:lvl1pPr>
          </a:lstStyle>
          <a:p>
            <a:r>
              <a:rPr lang="en-US" dirty="0"/>
              <a:t>Tuesday, February 2, 20XX</a:t>
            </a:r>
          </a:p>
        </p:txBody>
      </p:sp>
      <p:sp>
        <p:nvSpPr>
          <p:cNvPr id="5" name="Footer Placeholder 4">
            <a:extLst>
              <a:ext uri="{FF2B5EF4-FFF2-40B4-BE49-F238E27FC236}">
                <a16:creationId xmlns:a16="http://schemas.microsoft.com/office/drawing/2014/main" id="{ACD5C3BE-317E-49E8-82B5-C8A7EC9C8A7E}"/>
              </a:ext>
            </a:extLst>
          </p:cNvPr>
          <p:cNvSpPr>
            <a:spLocks noGrp="1"/>
          </p:cNvSpPr>
          <p:nvPr>
            <p:ph type="ftr" sz="quarter" idx="3"/>
          </p:nvPr>
        </p:nvSpPr>
        <p:spPr>
          <a:xfrm>
            <a:off x="3359150" y="6507212"/>
            <a:ext cx="6379210" cy="153888"/>
          </a:xfrm>
          <a:prstGeom prst="rect">
            <a:avLst/>
          </a:prstGeom>
        </p:spPr>
        <p:txBody>
          <a:bodyPr vert="horz" wrap="square" lIns="0" tIns="0" rIns="0" bIns="0" rtlCol="0" anchor="ctr">
            <a:spAutoFit/>
          </a:bodyPr>
          <a:lstStyle>
            <a:lvl1pPr algn="l">
              <a:defRPr sz="1000">
                <a:solidFill>
                  <a:schemeClr val="tx1">
                    <a:lumMod val="65000"/>
                    <a:alpha val="80000"/>
                  </a:schemeClr>
                </a:solidFill>
              </a:defRPr>
            </a:lvl1pPr>
          </a:lstStyle>
          <a:p>
            <a:r>
              <a:rPr lang="en-US" dirty="0"/>
              <a:t>Sample Footer Text</a:t>
            </a:r>
          </a:p>
        </p:txBody>
      </p:sp>
      <p:sp>
        <p:nvSpPr>
          <p:cNvPr id="6" name="Slide Number Placeholder 5">
            <a:extLst>
              <a:ext uri="{FF2B5EF4-FFF2-40B4-BE49-F238E27FC236}">
                <a16:creationId xmlns:a16="http://schemas.microsoft.com/office/drawing/2014/main" id="{45574E12-6C16-431F-B2CE-E4B15916BA05}"/>
              </a:ext>
            </a:extLst>
          </p:cNvPr>
          <p:cNvSpPr>
            <a:spLocks noGrp="1"/>
          </p:cNvSpPr>
          <p:nvPr>
            <p:ph type="sldNum" sz="quarter" idx="4"/>
          </p:nvPr>
        </p:nvSpPr>
        <p:spPr>
          <a:xfrm>
            <a:off x="9948863" y="6507212"/>
            <a:ext cx="1692274" cy="153888"/>
          </a:xfrm>
          <a:prstGeom prst="rect">
            <a:avLst/>
          </a:prstGeom>
        </p:spPr>
        <p:txBody>
          <a:bodyPr vert="horz" wrap="square" lIns="0" tIns="0" rIns="0" bIns="0" rtlCol="0" anchor="ctr">
            <a:spAutoFit/>
          </a:bodyPr>
          <a:lstStyle>
            <a:lvl1pPr algn="r">
              <a:defRPr sz="1000">
                <a:solidFill>
                  <a:schemeClr val="tx1">
                    <a:lumMod val="65000"/>
                    <a:alpha val="80000"/>
                  </a:schemeClr>
                </a:solidFill>
              </a:defRPr>
            </a:lvl1pPr>
          </a:lstStyle>
          <a:p>
            <a:fld id="{DBA1B0FB-D917-4C8C-928F-313BD683BF39}" type="slidenum">
              <a:rPr lang="en-US" smtClean="0"/>
              <a:pPr/>
              <a:t>‹#›</a:t>
            </a:fld>
            <a:endParaRPr lang="en-US" dirty="0"/>
          </a:p>
        </p:txBody>
      </p:sp>
    </p:spTree>
    <p:extLst>
      <p:ext uri="{BB962C8B-B14F-4D97-AF65-F5344CB8AC3E}">
        <p14:creationId xmlns:p14="http://schemas.microsoft.com/office/powerpoint/2010/main" val="2521255718"/>
      </p:ext>
    </p:extLst>
  </p:cSld>
  <p:clrMap bg1="dk1" tx1="lt1" bg2="dk2" tx2="lt2" accent1="accent1" accent2="accent2" accent3="accent3" accent4="accent4" accent5="accent5" accent6="accent6" hlink="hlink" folHlink="folHlink"/>
  <p:sldLayoutIdLst>
    <p:sldLayoutId id="2147483699" r:id="rId1"/>
    <p:sldLayoutId id="2147483700" r:id="rId2"/>
    <p:sldLayoutId id="2147483733" r:id="rId3"/>
    <p:sldLayoutId id="2147483687" r:id="rId4"/>
    <p:sldLayoutId id="2147483734" r:id="rId5"/>
    <p:sldLayoutId id="2147483686" r:id="rId6"/>
    <p:sldLayoutId id="2147483696" r:id="rId7"/>
    <p:sldLayoutId id="2147483707" r:id="rId8"/>
    <p:sldLayoutId id="2147483689" r:id="rId9"/>
    <p:sldLayoutId id="2147483697" r:id="rId10"/>
    <p:sldLayoutId id="2147483731" r:id="rId11"/>
    <p:sldLayoutId id="2147483693" r:id="rId12"/>
    <p:sldLayoutId id="2147483685" r:id="rId13"/>
    <p:sldLayoutId id="2147483688" r:id="rId14"/>
    <p:sldLayoutId id="2147483691" r:id="rId15"/>
    <p:sldLayoutId id="2147483692" r:id="rId16"/>
  </p:sldLayoutIdLst>
  <p:hf hdr="0"/>
  <p:txStyles>
    <p:titleStyle>
      <a:lvl1pPr algn="l" defTabSz="914400" rtl="0" eaLnBrk="1" latinLnBrk="0" hangingPunct="1">
        <a:lnSpc>
          <a:spcPct val="90000"/>
        </a:lnSpc>
        <a:spcBef>
          <a:spcPct val="0"/>
        </a:spcBef>
        <a:buNone/>
        <a:defRPr lang="en-US" sz="4800" kern="1200" dirty="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spcAft>
          <a:spcPts val="800"/>
        </a:spcAft>
        <a:buFont typeface="Arial" panose="020B0604020202020204" pitchFamily="34" charset="0"/>
        <a:buChar char="•"/>
        <a:defRPr sz="2000" kern="1200">
          <a:solidFill>
            <a:schemeClr val="tx1">
              <a:alpha val="60000"/>
            </a:schemeClr>
          </a:solidFill>
          <a:latin typeface="+mn-lt"/>
          <a:ea typeface="+mn-ea"/>
          <a:cs typeface="+mn-cs"/>
        </a:defRPr>
      </a:lvl1pPr>
      <a:lvl2pPr marL="6858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2pPr>
      <a:lvl3pPr marL="11430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3pPr>
      <a:lvl4pPr marL="16002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4pPr>
      <a:lvl5pPr marL="2057400" indent="-228600" algn="l" defTabSz="914400" rtl="0" eaLnBrk="1" latinLnBrk="0" hangingPunct="1">
        <a:lnSpc>
          <a:spcPct val="110000"/>
        </a:lnSpc>
        <a:spcBef>
          <a:spcPts val="500"/>
        </a:spcBef>
        <a:spcAft>
          <a:spcPts val="800"/>
        </a:spcAft>
        <a:buFont typeface="Arial" panose="020B0604020202020204" pitchFamily="34" charset="0"/>
        <a:buChar char="•"/>
        <a:defRPr sz="1400" kern="1200">
          <a:solidFill>
            <a:schemeClr val="tx1">
              <a:alpha val="6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2" pos="3840">
          <p15:clr>
            <a:srgbClr val="F26B43"/>
          </p15:clr>
        </p15:guide>
        <p15:guide id="33" orient="horz" pos="2160">
          <p15:clr>
            <a:srgbClr val="F26B43"/>
          </p15:clr>
        </p15:guide>
        <p15:guide id="34" pos="347">
          <p15:clr>
            <a:srgbClr val="F26B43"/>
          </p15:clr>
        </p15:guide>
        <p15:guide id="35" pos="7333">
          <p15:clr>
            <a:srgbClr val="F26B43"/>
          </p15:clr>
        </p15:guide>
        <p15:guide id="36" orient="horz" pos="346">
          <p15:clr>
            <a:srgbClr val="F26B43"/>
          </p15:clr>
        </p15:guide>
        <p15:guide id="37" orient="horz" pos="3974">
          <p15:clr>
            <a:srgbClr val="F26B43"/>
          </p15:clr>
        </p15:guide>
        <p15:guide id="38" pos="824">
          <p15:clr>
            <a:srgbClr val="A4A3A4"/>
          </p15:clr>
        </p15:guide>
        <p15:guide id="39" pos="937">
          <p15:clr>
            <a:srgbClr val="A4A3A4"/>
          </p15:clr>
        </p15:guide>
        <p15:guide id="40" pos="1413">
          <p15:clr>
            <a:srgbClr val="A4A3A4"/>
          </p15:clr>
        </p15:guide>
        <p15:guide id="41" pos="1527">
          <p15:clr>
            <a:srgbClr val="A4A3A4"/>
          </p15:clr>
        </p15:guide>
        <p15:guide id="42" pos="2003">
          <p15:clr>
            <a:srgbClr val="A4A3A4"/>
          </p15:clr>
        </p15:guide>
        <p15:guide id="43" pos="2116">
          <p15:clr>
            <a:srgbClr val="A4A3A4"/>
          </p15:clr>
        </p15:guide>
        <p15:guide id="44" pos="2593">
          <p15:clr>
            <a:srgbClr val="A4A3A4"/>
          </p15:clr>
        </p15:guide>
        <p15:guide id="45" pos="2706">
          <p15:clr>
            <a:srgbClr val="A4A3A4"/>
          </p15:clr>
        </p15:guide>
        <p15:guide id="46" pos="3182">
          <p15:clr>
            <a:srgbClr val="A4A3A4"/>
          </p15:clr>
        </p15:guide>
        <p15:guide id="47" pos="3318">
          <p15:clr>
            <a:srgbClr val="A4A3A4"/>
          </p15:clr>
        </p15:guide>
        <p15:guide id="48" pos="3772">
          <p15:clr>
            <a:srgbClr val="A4A3A4"/>
          </p15:clr>
        </p15:guide>
        <p15:guide id="49" pos="3908">
          <p15:clr>
            <a:srgbClr val="A4A3A4"/>
          </p15:clr>
        </p15:guide>
        <p15:guide id="50" pos="4362">
          <p15:clr>
            <a:srgbClr val="A4A3A4"/>
          </p15:clr>
        </p15:guide>
        <p15:guide id="51" pos="4498">
          <p15:clr>
            <a:srgbClr val="A4A3A4"/>
          </p15:clr>
        </p15:guide>
        <p15:guide id="52" pos="4951">
          <p15:clr>
            <a:srgbClr val="A4A3A4"/>
          </p15:clr>
        </p15:guide>
        <p15:guide id="53" pos="5087">
          <p15:clr>
            <a:srgbClr val="A4A3A4"/>
          </p15:clr>
        </p15:guide>
        <p15:guide id="54" pos="5541">
          <p15:clr>
            <a:srgbClr val="A4A3A4"/>
          </p15:clr>
        </p15:guide>
        <p15:guide id="55" pos="5677">
          <p15:clr>
            <a:srgbClr val="A4A3A4"/>
          </p15:clr>
        </p15:guide>
        <p15:guide id="56" pos="6153">
          <p15:clr>
            <a:srgbClr val="A4A3A4"/>
          </p15:clr>
        </p15:guide>
        <p15:guide id="57" pos="6267">
          <p15:clr>
            <a:srgbClr val="A4A3A4"/>
          </p15:clr>
        </p15:guide>
        <p15:guide id="58" pos="6743">
          <p15:clr>
            <a:srgbClr val="A4A3A4"/>
          </p15:clr>
        </p15:guide>
        <p15:guide id="59" pos="6856">
          <p15:clr>
            <a:srgbClr val="A4A3A4"/>
          </p15:clr>
        </p15:guide>
        <p15:guide id="60" orient="horz" pos="3838">
          <p15:clr>
            <a:srgbClr val="A4A3A4"/>
          </p15:clr>
        </p15:guide>
        <p15:guide id="61" orient="horz" pos="2092">
          <p15:clr>
            <a:srgbClr val="A4A3A4"/>
          </p15:clr>
        </p15:guide>
        <p15:guide id="62" orient="horz" pos="2228">
          <p15:clr>
            <a:srgbClr val="A4A3A4"/>
          </p15:clr>
        </p15:guide>
        <p15:guide id="63" orient="horz" pos="845">
          <p15:clr>
            <a:srgbClr val="A4A3A4"/>
          </p15:clr>
        </p15:guide>
        <p15:guide id="64" orient="horz" pos="958">
          <p15:clr>
            <a:srgbClr val="A4A3A4"/>
          </p15:clr>
        </p15:guide>
        <p15:guide id="65" orient="horz" pos="1480">
          <p15:clr>
            <a:srgbClr val="A4A3A4"/>
          </p15:clr>
        </p15:guide>
        <p15:guide id="66" orient="horz" pos="1593">
          <p15:clr>
            <a:srgbClr val="A4A3A4"/>
          </p15:clr>
        </p15:guide>
        <p15:guide id="67" orient="horz" pos="2727">
          <p15:clr>
            <a:srgbClr val="A4A3A4"/>
          </p15:clr>
        </p15:guide>
        <p15:guide id="68" orient="horz" pos="2840">
          <p15:clr>
            <a:srgbClr val="A4A3A4"/>
          </p15:clr>
        </p15:guide>
        <p15:guide id="69" orient="horz" pos="3339">
          <p15:clr>
            <a:srgbClr val="A4A3A4"/>
          </p15:clr>
        </p15:guide>
        <p15:guide id="70" orient="horz" pos="3475">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arroc.org/stand-up-for-pigs/" TargetMode="External"/><Relationship Id="rId3" Type="http://schemas.openxmlformats.org/officeDocument/2006/relationships/image" Target="../media/image2.jpg"/><Relationship Id="rId7"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hyperlink" Target="https://pixnio.com/fauna-animals/birds/osprey-pictures/osprey-bird-in-flight-close-up-pandion-haliaetus"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hyperlink" Target="mailto:meg@aperiostatisticalconsulting.com" TargetMode="External"/><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hyperlink" Target="https://www.cste.org/?msclkid=003f45c4b38611eca896cf88bcec7f2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E938C-9D94-4B05-979A-D39FFC457291}"/>
              </a:ext>
            </a:extLst>
          </p:cNvPr>
          <p:cNvSpPr>
            <a:spLocks noGrp="1"/>
          </p:cNvSpPr>
          <p:nvPr>
            <p:ph type="ctrTitle"/>
          </p:nvPr>
        </p:nvSpPr>
        <p:spPr>
          <a:xfrm>
            <a:off x="7999414" y="1051551"/>
            <a:ext cx="3565524" cy="2384898"/>
          </a:xfrm>
        </p:spPr>
        <p:txBody>
          <a:bodyPr anchor="b" anchorCtr="0">
            <a:noAutofit/>
          </a:bodyPr>
          <a:lstStyle/>
          <a:p>
            <a:r>
              <a:rPr lang="en-US" sz="3600" dirty="0"/>
              <a:t>Zoonotic Influenza Reference Guide Orientation</a:t>
            </a:r>
          </a:p>
        </p:txBody>
      </p:sp>
      <p:pic>
        <p:nvPicPr>
          <p:cNvPr id="14" name="Picture Placeholder 13" descr="Data Points Digital background">
            <a:extLst>
              <a:ext uri="{FF2B5EF4-FFF2-40B4-BE49-F238E27FC236}">
                <a16:creationId xmlns:a16="http://schemas.microsoft.com/office/drawing/2014/main" id="{9A8AD548-922D-4E1D-B19C-5F6E808B8160}"/>
              </a:ext>
            </a:extLst>
          </p:cNvPr>
          <p:cNvPicPr>
            <a:picLocks noGrp="1" noChangeAspect="1"/>
          </p:cNvPicPr>
          <p:nvPr>
            <p:ph type="pic" sz="quarter" idx="13"/>
          </p:nvPr>
        </p:nvPicPr>
        <p:blipFill rotWithShape="1">
          <a:blip r:embed="rId3" cstate="screen">
            <a:extLst>
              <a:ext uri="{28A0092B-C50C-407E-A947-70E740481C1C}">
                <a14:useLocalDpi xmlns:a14="http://schemas.microsoft.com/office/drawing/2010/main" val="0"/>
              </a:ext>
            </a:extLst>
          </a:blip>
          <a:srcRect/>
          <a:stretch/>
        </p:blipFill>
        <p:spPr>
          <a:xfrm>
            <a:off x="0" y="0"/>
            <a:ext cx="7452360" cy="6858000"/>
          </a:xfrm>
        </p:spPr>
      </p:pic>
      <p:sp>
        <p:nvSpPr>
          <p:cNvPr id="3" name="Subtitle 2">
            <a:extLst>
              <a:ext uri="{FF2B5EF4-FFF2-40B4-BE49-F238E27FC236}">
                <a16:creationId xmlns:a16="http://schemas.microsoft.com/office/drawing/2014/main" id="{D9A11267-FC52-4990-8D98-010AFABA5544}"/>
              </a:ext>
            </a:extLst>
          </p:cNvPr>
          <p:cNvSpPr>
            <a:spLocks noGrp="1"/>
          </p:cNvSpPr>
          <p:nvPr>
            <p:ph type="body" sz="quarter" idx="14"/>
          </p:nvPr>
        </p:nvSpPr>
        <p:spPr>
          <a:xfrm>
            <a:off x="7999413" y="3568700"/>
            <a:ext cx="3565524" cy="1731963"/>
          </a:xfrm>
        </p:spPr>
        <p:txBody>
          <a:bodyPr>
            <a:normAutofit fontScale="92500"/>
          </a:bodyPr>
          <a:lstStyle/>
          <a:p>
            <a:r>
              <a:rPr lang="en-US" dirty="0"/>
              <a:t>A project between CDC, CSTE and </a:t>
            </a:r>
          </a:p>
          <a:p>
            <a:r>
              <a:rPr lang="en-US" dirty="0"/>
              <a:t>Dr. Meg Schaeffer, EdD, MPH, MPA</a:t>
            </a:r>
          </a:p>
          <a:p>
            <a:r>
              <a:rPr lang="en-US" dirty="0"/>
              <a:t>CEO Aperio Statistical Consulting</a:t>
            </a:r>
          </a:p>
          <a:p>
            <a:endParaRPr lang="en-US" dirty="0"/>
          </a:p>
        </p:txBody>
      </p:sp>
      <p:sp>
        <p:nvSpPr>
          <p:cNvPr id="5" name="Date Placeholder 12">
            <a:extLst>
              <a:ext uri="{FF2B5EF4-FFF2-40B4-BE49-F238E27FC236}">
                <a16:creationId xmlns:a16="http://schemas.microsoft.com/office/drawing/2014/main" id="{15ED3951-FF37-4B07-B3D5-ABFB01CB2497}"/>
              </a:ext>
            </a:extLst>
          </p:cNvPr>
          <p:cNvSpPr txBox="1">
            <a:spLocks/>
          </p:cNvSpPr>
          <p:nvPr/>
        </p:nvSpPr>
        <p:spPr>
          <a:xfrm>
            <a:off x="7999412" y="5300663"/>
            <a:ext cx="2868685" cy="423062"/>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400" dirty="0"/>
              <a:t>Updated 3/28/2022</a:t>
            </a:r>
          </a:p>
        </p:txBody>
      </p:sp>
    </p:spTree>
    <p:extLst>
      <p:ext uri="{BB962C8B-B14F-4D97-AF65-F5344CB8AC3E}">
        <p14:creationId xmlns:p14="http://schemas.microsoft.com/office/powerpoint/2010/main" val="7528142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23418ADF-358F-4647-A511-FCFFEDA83429}"/>
              </a:ext>
            </a:extLst>
          </p:cNvPr>
          <p:cNvSpPr>
            <a:spLocks noGrp="1"/>
          </p:cNvSpPr>
          <p:nvPr>
            <p:ph type="title"/>
          </p:nvPr>
        </p:nvSpPr>
        <p:spPr>
          <a:xfrm>
            <a:off x="550863" y="4507200"/>
            <a:ext cx="4500562" cy="1562959"/>
          </a:xfrm>
        </p:spPr>
        <p:txBody>
          <a:bodyPr/>
          <a:lstStyle/>
          <a:p>
            <a:r>
              <a:rPr lang="en-US" dirty="0"/>
              <a:t>Introduction</a:t>
            </a:r>
          </a:p>
        </p:txBody>
      </p:sp>
      <p:pic>
        <p:nvPicPr>
          <p:cNvPr id="18" name="Picture Placeholder 17">
            <a:extLst>
              <a:ext uri="{FF2B5EF4-FFF2-40B4-BE49-F238E27FC236}">
                <a16:creationId xmlns:a16="http://schemas.microsoft.com/office/drawing/2014/main" id="{E2536017-F539-430C-A901-70AB81CA612A}"/>
              </a:ext>
            </a:extLst>
          </p:cNvPr>
          <p:cNvPicPr>
            <a:picLocks noGrp="1" noChangeAspect="1"/>
          </p:cNvPicPr>
          <p:nvPr>
            <p:ph type="pic" sz="quarter" idx="13"/>
          </p:nvPr>
        </p:nvPicPr>
        <p:blipFill>
          <a:blip r:embed="rId3">
            <a:extLst>
              <a:ext uri="{837473B0-CC2E-450A-ABE3-18F120FF3D39}">
                <a1611:picAttrSrcUrl xmlns:a1611="http://schemas.microsoft.com/office/drawing/2016/11/main" r:id="rId4"/>
              </a:ext>
            </a:extLst>
          </a:blip>
          <a:srcRect t="548" b="548"/>
          <a:stretch/>
        </p:blipFill>
        <p:spPr>
          <a:xfrm>
            <a:off x="0" y="0"/>
            <a:ext cx="3054096" cy="3776472"/>
          </a:xfrm>
        </p:spPr>
      </p:pic>
      <p:pic>
        <p:nvPicPr>
          <p:cNvPr id="20" name="Picture Placeholder 19" descr="Data Points Digital background">
            <a:extLst>
              <a:ext uri="{FF2B5EF4-FFF2-40B4-BE49-F238E27FC236}">
                <a16:creationId xmlns:a16="http://schemas.microsoft.com/office/drawing/2014/main" id="{528A7D8D-1AB5-46C4-93FA-D92C2FD51692}"/>
              </a:ext>
            </a:extLst>
          </p:cNvPr>
          <p:cNvPicPr>
            <a:picLocks noGrp="1" noChangeAspect="1"/>
          </p:cNvPicPr>
          <p:nvPr>
            <p:ph type="pic" sz="quarter" idx="14"/>
          </p:nvPr>
        </p:nvPicPr>
        <p:blipFill rotWithShape="1">
          <a:blip r:embed="rId5" cstate="screen">
            <a:extLst>
              <a:ext uri="{28A0092B-C50C-407E-A947-70E740481C1C}">
                <a14:useLocalDpi xmlns:a14="http://schemas.microsoft.com/office/drawing/2010/main" val="0"/>
              </a:ext>
            </a:extLst>
          </a:blip>
          <a:srcRect t="42" b="42"/>
          <a:stretch/>
        </p:blipFill>
        <p:spPr>
          <a:xfrm>
            <a:off x="3054096" y="0"/>
            <a:ext cx="3054096" cy="3776472"/>
          </a:xfrm>
        </p:spPr>
      </p:pic>
      <p:pic>
        <p:nvPicPr>
          <p:cNvPr id="25" name="Picture Placeholder 24" descr="Digital Graph Screen">
            <a:extLst>
              <a:ext uri="{FF2B5EF4-FFF2-40B4-BE49-F238E27FC236}">
                <a16:creationId xmlns:a16="http://schemas.microsoft.com/office/drawing/2014/main" id="{B7353C46-ACC1-4078-85C2-26B57B0E58B7}"/>
              </a:ext>
            </a:extLst>
          </p:cNvPr>
          <p:cNvPicPr>
            <a:picLocks noGrp="1" noChangeAspect="1"/>
          </p:cNvPicPr>
          <p:nvPr>
            <p:ph type="pic" sz="quarter" idx="16"/>
          </p:nvPr>
        </p:nvPicPr>
        <p:blipFill rotWithShape="1">
          <a:blip r:embed="rId6" cstate="screen">
            <a:extLst>
              <a:ext uri="{28A0092B-C50C-407E-A947-70E740481C1C}">
                <a14:useLocalDpi xmlns:a14="http://schemas.microsoft.com/office/drawing/2010/main" val="0"/>
              </a:ext>
            </a:extLst>
          </a:blip>
          <a:srcRect t="42" b="42"/>
          <a:stretch/>
        </p:blipFill>
        <p:spPr>
          <a:xfrm>
            <a:off x="9137904" y="0"/>
            <a:ext cx="3054096" cy="3776472"/>
          </a:xfrm>
        </p:spPr>
      </p:pic>
      <p:sp>
        <p:nvSpPr>
          <p:cNvPr id="6" name="Slide Number Placeholder 5">
            <a:extLst>
              <a:ext uri="{FF2B5EF4-FFF2-40B4-BE49-F238E27FC236}">
                <a16:creationId xmlns:a16="http://schemas.microsoft.com/office/drawing/2014/main" id="{9ED907F8-C614-4D59-A03F-BF9CD5E35703}"/>
              </a:ext>
            </a:extLst>
          </p:cNvPr>
          <p:cNvSpPr>
            <a:spLocks noGrp="1"/>
          </p:cNvSpPr>
          <p:nvPr>
            <p:ph type="sldNum" sz="quarter" idx="12"/>
          </p:nvPr>
        </p:nvSpPr>
        <p:spPr>
          <a:xfrm>
            <a:off x="9948863" y="6507212"/>
            <a:ext cx="1692274" cy="153888"/>
          </a:xfrm>
        </p:spPr>
        <p:txBody>
          <a:bodyPr/>
          <a:lstStyle/>
          <a:p>
            <a:fld id="{DBA1B0FB-D917-4C8C-928F-313BD683BF39}" type="slidenum">
              <a:rPr lang="en-US" smtClean="0"/>
              <a:pPr/>
              <a:t>2</a:t>
            </a:fld>
            <a:endParaRPr lang="en-US" dirty="0"/>
          </a:p>
        </p:txBody>
      </p:sp>
      <p:pic>
        <p:nvPicPr>
          <p:cNvPr id="23" name="Picture Placeholder 22">
            <a:extLst>
              <a:ext uri="{FF2B5EF4-FFF2-40B4-BE49-F238E27FC236}">
                <a16:creationId xmlns:a16="http://schemas.microsoft.com/office/drawing/2014/main" id="{2B3C4F95-A0FA-45D9-BF43-1C398F65B891}"/>
              </a:ext>
            </a:extLst>
          </p:cNvPr>
          <p:cNvPicPr>
            <a:picLocks noGrp="1" noChangeAspect="1"/>
          </p:cNvPicPr>
          <p:nvPr>
            <p:ph type="pic" sz="quarter" idx="15"/>
          </p:nvPr>
        </p:nvPicPr>
        <p:blipFill>
          <a:blip r:embed="rId7">
            <a:extLst>
              <a:ext uri="{837473B0-CC2E-450A-ABE3-18F120FF3D39}">
                <a1611:picAttrSrcUrl xmlns:a1611="http://schemas.microsoft.com/office/drawing/2016/11/main" r:id="rId8"/>
              </a:ext>
            </a:extLst>
          </a:blip>
          <a:srcRect t="8762" b="8762"/>
          <a:stretch/>
        </p:blipFill>
        <p:spPr>
          <a:xfrm>
            <a:off x="6083808" y="0"/>
            <a:ext cx="3054096" cy="3776472"/>
          </a:xfrm>
        </p:spPr>
      </p:pic>
      <p:sp>
        <p:nvSpPr>
          <p:cNvPr id="12" name="Content Placeholder 11">
            <a:extLst>
              <a:ext uri="{FF2B5EF4-FFF2-40B4-BE49-F238E27FC236}">
                <a16:creationId xmlns:a16="http://schemas.microsoft.com/office/drawing/2014/main" id="{E5127060-CDBF-435F-9009-A5451CCE305D}"/>
              </a:ext>
            </a:extLst>
          </p:cNvPr>
          <p:cNvSpPr>
            <a:spLocks noGrp="1"/>
          </p:cNvSpPr>
          <p:nvPr>
            <p:ph sz="quarter" idx="15"/>
          </p:nvPr>
        </p:nvSpPr>
        <p:spPr>
          <a:xfrm>
            <a:off x="4341655" y="3950766"/>
            <a:ext cx="7573466" cy="2556446"/>
          </a:xfrm>
          <a:noFill/>
        </p:spPr>
        <p:txBody>
          <a:bodyPr>
            <a:normAutofit fontScale="85000" lnSpcReduction="10000"/>
          </a:bodyPr>
          <a:lstStyle/>
          <a:p>
            <a:pPr marL="0" marR="0" indent="0">
              <a:lnSpc>
                <a:spcPct val="107000"/>
              </a:lnSpc>
              <a:spcBef>
                <a:spcPts val="0"/>
              </a:spcBef>
              <a:spcAft>
                <a:spcPts val="800"/>
              </a:spcAft>
              <a:buNone/>
            </a:pPr>
            <a:r>
              <a:rPr lang="en-US" sz="1800" i="1" dirty="0">
                <a:solidFill>
                  <a:srgbClr val="FFFFFF"/>
                </a:solidFill>
                <a:effectLst/>
                <a:latin typeface="Calibri" panose="020F0502020204030204" pitchFamily="34" charset="0"/>
                <a:ea typeface="Calibri" panose="020F0502020204030204" pitchFamily="34" charset="0"/>
              </a:rPr>
              <a:t>The purpose of the guide is to serve as a repository of up-to-date information on animal and zoonotic influenza, addressing major events of interest, lesser-known viruses with the potential for future impact, and isolated events with any probability of human impact. The guide is also focused on surveillance, epidemiology, prevention and control to events of animal outbreaks or novel human infections with animal and zoonotic influenza viruses. The guide is intended to support state and local animal and public health officials in acquiring rapid situational awareness of an animal or zoonotic influenza event, including novel human infections, though it also provides a broad background and historical information on influenza in humans and animals. With the ever-changing landscape of influenza viruses, their presence and emergence in various species, as well as improved surveillance and epidemiology over time, a comprehensive resource is needed to support the future of animal and human health control and prevention efforts. </a:t>
            </a:r>
            <a:endParaRPr lang="en-US" sz="1800" dirty="0">
              <a:solidFill>
                <a:srgbClr val="FFFFFF"/>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1588865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4" name="Freeform: Shape 33">
            <a:extLst>
              <a:ext uri="{FF2B5EF4-FFF2-40B4-BE49-F238E27FC236}">
                <a16:creationId xmlns:a16="http://schemas.microsoft.com/office/drawing/2014/main" id="{82184FF4-7029-4ED7-813A-192E606087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612445" y="481888"/>
            <a:ext cx="1080000" cy="1262947"/>
          </a:xfrm>
          <a:custGeom>
            <a:avLst/>
            <a:gdLst/>
            <a:ahLst/>
            <a:cxnLst/>
            <a:rect l="l" t="t" r="r" b="b"/>
            <a:pathLst>
              <a:path w="1080000" h="1262947">
                <a:moveTo>
                  <a:pt x="540000" y="0"/>
                </a:moveTo>
                <a:lnTo>
                  <a:pt x="1064374" y="931034"/>
                </a:lnTo>
                <a:lnTo>
                  <a:pt x="1069029" y="938533"/>
                </a:lnTo>
                <a:cubicBezTo>
                  <a:pt x="1076223" y="956109"/>
                  <a:pt x="1080000" y="974307"/>
                  <a:pt x="1080000" y="992947"/>
                </a:cubicBezTo>
                <a:cubicBezTo>
                  <a:pt x="1080000" y="1142064"/>
                  <a:pt x="838234" y="1262947"/>
                  <a:pt x="540000" y="1262947"/>
                </a:cubicBezTo>
                <a:cubicBezTo>
                  <a:pt x="241766" y="1262947"/>
                  <a:pt x="0" y="1142064"/>
                  <a:pt x="0" y="992947"/>
                </a:cubicBezTo>
                <a:cubicBezTo>
                  <a:pt x="0" y="974307"/>
                  <a:pt x="3778" y="956109"/>
                  <a:pt x="10971" y="938533"/>
                </a:cubicBezTo>
                <a:lnTo>
                  <a:pt x="15626" y="931034"/>
                </a:lnTo>
                <a:lnTo>
                  <a:pt x="540000" y="0"/>
                </a:lnTo>
                <a:close/>
              </a:path>
            </a:pathLst>
          </a:custGeom>
          <a:gradFill>
            <a:gsLst>
              <a:gs pos="60000">
                <a:schemeClr val="bg2">
                  <a:lumMod val="90000"/>
                  <a:lumOff val="10000"/>
                </a:schemeClr>
              </a:gs>
              <a:gs pos="30000">
                <a:schemeClr val="bg2">
                  <a:lumMod val="90000"/>
                  <a:lumOff val="10000"/>
                </a:schemeClr>
              </a:gs>
              <a:gs pos="40000">
                <a:schemeClr val="bg2">
                  <a:lumMod val="75000"/>
                  <a:lumOff val="25000"/>
                </a:schemeClr>
              </a:gs>
              <a:gs pos="100000">
                <a:schemeClr val="bg2"/>
              </a:gs>
            </a:gsLst>
            <a:lin ang="600000" scaled="0"/>
          </a:gradFill>
          <a:ln>
            <a:noFill/>
          </a:ln>
          <a:effectLst>
            <a:innerShdw blurRad="254000" dist="101600" dir="2700000">
              <a:schemeClr val="accent1">
                <a:lumMod val="60000"/>
                <a:lumOff val="4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36" name="Oval 35">
            <a:extLst>
              <a:ext uri="{FF2B5EF4-FFF2-40B4-BE49-F238E27FC236}">
                <a16:creationId xmlns:a16="http://schemas.microsoft.com/office/drawing/2014/main" id="{AAA7AB09-557C-41AD-9113-FF9F68FA10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626845" y="828962"/>
            <a:ext cx="540000" cy="1080000"/>
          </a:xfrm>
          <a:prstGeom prst="ellipse">
            <a:avLst/>
          </a:prstGeom>
          <a:gradFill>
            <a:gsLst>
              <a:gs pos="100000">
                <a:schemeClr val="bg2">
                  <a:lumMod val="90000"/>
                  <a:lumOff val="10000"/>
                </a:schemeClr>
              </a:gs>
              <a:gs pos="50000">
                <a:schemeClr val="bg2">
                  <a:lumMod val="95000"/>
                  <a:lumOff val="5000"/>
                </a:schemeClr>
              </a:gs>
            </a:gsLst>
            <a:lin ang="5400000" scaled="0"/>
          </a:gradFill>
          <a:ln>
            <a:noFill/>
          </a:ln>
          <a:effectLst>
            <a:innerShdw blurRad="12700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38" name="Oval 37">
            <a:extLst>
              <a:ext uri="{FF2B5EF4-FFF2-40B4-BE49-F238E27FC236}">
                <a16:creationId xmlns:a16="http://schemas.microsoft.com/office/drawing/2014/main" id="{EF99ECAA-1F11-4937-BBA6-51935AB44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00802" y="2472855"/>
            <a:ext cx="360000" cy="360000"/>
          </a:xfrm>
          <a:prstGeom prst="ellipse">
            <a:avLst/>
          </a:prstGeom>
          <a:gradFill flip="none" rotWithShape="1">
            <a:gsLst>
              <a:gs pos="100000">
                <a:schemeClr val="bg2">
                  <a:lumMod val="50000"/>
                  <a:lumOff val="50000"/>
                </a:schemeClr>
              </a:gs>
              <a:gs pos="60000">
                <a:schemeClr val="bg2"/>
              </a:gs>
            </a:gsLst>
            <a:path path="circle">
              <a:fillToRect l="100000" b="100000"/>
            </a:path>
            <a:tileRect t="-100000" r="-100000"/>
          </a:gradFill>
          <a:ln>
            <a:noFill/>
          </a:ln>
          <a:effectLst>
            <a:innerShdw blurRad="127000" dist="63500" dir="2700000">
              <a:schemeClr val="accent1">
                <a:lumMod val="60000"/>
                <a:lumOff val="40000"/>
                <a:alpha val="20000"/>
              </a:schemeClr>
            </a:inn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nvGrpSpPr>
          <p:cNvPr id="40" name="Group 39">
            <a:extLst>
              <a:ext uri="{FF2B5EF4-FFF2-40B4-BE49-F238E27FC236}">
                <a16:creationId xmlns:a16="http://schemas.microsoft.com/office/drawing/2014/main" id="{79DE9FAB-6BBA-4CFE-B67D-77B47F01EC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952" y="4524379"/>
            <a:ext cx="1980001" cy="1363916"/>
            <a:chOff x="4879602" y="3781429"/>
            <a:chExt cx="1980001" cy="1363916"/>
          </a:xfrm>
        </p:grpSpPr>
        <p:sp>
          <p:nvSpPr>
            <p:cNvPr id="41" name="Freeform: Shape 40">
              <a:extLst>
                <a:ext uri="{FF2B5EF4-FFF2-40B4-BE49-F238E27FC236}">
                  <a16:creationId xmlns:a16="http://schemas.microsoft.com/office/drawing/2014/main" id="{79FAC916-D9BB-4794-81B4-7C47C67E850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5005634" y="4191206"/>
              <a:ext cx="1853969" cy="926985"/>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solidFill>
            <a:ln>
              <a:noFill/>
            </a:ln>
            <a:effectLst>
              <a:innerShdw blurRad="254000" dist="50800" dir="16200000">
                <a:schemeClr val="accent1">
                  <a:lumMod val="40000"/>
                  <a:lumOff val="60000"/>
                  <a:alpha val="4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Freeform: Shape 41">
              <a:extLst>
                <a:ext uri="{FF2B5EF4-FFF2-40B4-BE49-F238E27FC236}">
                  <a16:creationId xmlns:a16="http://schemas.microsoft.com/office/drawing/2014/main" id="{B5CA2231-7A65-4D16-8400-A210CC41DB7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8900000" flipV="1">
              <a:off x="4957101" y="4052255"/>
              <a:ext cx="1853969" cy="1093090"/>
            </a:xfrm>
            <a:custGeom>
              <a:avLst/>
              <a:gdLst>
                <a:gd name="connsiteX0" fmla="*/ 1329373 w 2658746"/>
                <a:gd name="connsiteY0" fmla="*/ 0 h 1329373"/>
                <a:gd name="connsiteX1" fmla="*/ 2658746 w 2658746"/>
                <a:gd name="connsiteY1" fmla="*/ 1329373 h 1329373"/>
                <a:gd name="connsiteX2" fmla="*/ 1994059 w 2658746"/>
                <a:gd name="connsiteY2" fmla="*/ 1329373 h 1329373"/>
                <a:gd name="connsiteX3" fmla="*/ 1329373 w 2658746"/>
                <a:gd name="connsiteY3" fmla="*/ 664687 h 1329373"/>
                <a:gd name="connsiteX4" fmla="*/ 664687 w 2658746"/>
                <a:gd name="connsiteY4" fmla="*/ 1329373 h 1329373"/>
                <a:gd name="connsiteX5" fmla="*/ 0 w 2658746"/>
                <a:gd name="connsiteY5" fmla="*/ 1329373 h 1329373"/>
                <a:gd name="connsiteX6" fmla="*/ 1329373 w 2658746"/>
                <a:gd name="connsiteY6" fmla="*/ 0 h 1329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58746" h="1329373">
                  <a:moveTo>
                    <a:pt x="1329373" y="0"/>
                  </a:moveTo>
                  <a:cubicBezTo>
                    <a:pt x="2063565" y="0"/>
                    <a:pt x="2658746" y="595181"/>
                    <a:pt x="2658746" y="1329373"/>
                  </a:cubicBezTo>
                  <a:lnTo>
                    <a:pt x="1994059" y="1329373"/>
                  </a:lnTo>
                  <a:cubicBezTo>
                    <a:pt x="1994059" y="962277"/>
                    <a:pt x="1696469" y="664687"/>
                    <a:pt x="1329373" y="664687"/>
                  </a:cubicBezTo>
                  <a:cubicBezTo>
                    <a:pt x="962277" y="664687"/>
                    <a:pt x="664687" y="962277"/>
                    <a:pt x="664687" y="1329373"/>
                  </a:cubicBezTo>
                  <a:lnTo>
                    <a:pt x="0" y="1329373"/>
                  </a:lnTo>
                  <a:cubicBezTo>
                    <a:pt x="0" y="595181"/>
                    <a:pt x="595181" y="0"/>
                    <a:pt x="1329373" y="0"/>
                  </a:cubicBezTo>
                  <a:close/>
                </a:path>
              </a:pathLst>
            </a:custGeom>
            <a:solidFill>
              <a:schemeClr val="bg2">
                <a:lumMod val="50000"/>
                <a:lumOff val="50000"/>
                <a:alpha val="40000"/>
              </a:schemeClr>
            </a:solidFill>
            <a:ln>
              <a:noFill/>
            </a:ln>
            <a:effectLst>
              <a:softEdge rad="190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43" name="Oval 42">
              <a:extLst>
                <a:ext uri="{FF2B5EF4-FFF2-40B4-BE49-F238E27FC236}">
                  <a16:creationId xmlns:a16="http://schemas.microsoft.com/office/drawing/2014/main" id="{4B089C8C-B82B-4704-88E2-E857A5E21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6040374" y="3601683"/>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44" name="Oval 43">
              <a:extLst>
                <a:ext uri="{FF2B5EF4-FFF2-40B4-BE49-F238E27FC236}">
                  <a16:creationId xmlns:a16="http://schemas.microsoft.com/office/drawing/2014/main" id="{434B90C8-5B4D-456E-AD99-80EF748FDD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3500000" flipV="1">
              <a:off x="5059348" y="4582709"/>
              <a:ext cx="107098" cy="466589"/>
            </a:xfrm>
            <a:prstGeom prst="ellipse">
              <a:avLst/>
            </a:prstGeom>
            <a:solidFill>
              <a:schemeClr val="bg2">
                <a:lumMod val="90000"/>
                <a:lumOff val="10000"/>
              </a:schemeClr>
            </a:solidFill>
            <a:ln>
              <a:noFill/>
            </a:ln>
            <a:effectLst>
              <a:innerShdw blurRad="63500" dist="2540000">
                <a:schemeClr val="accent1">
                  <a:lumMod val="60000"/>
                  <a:lumOff val="40000"/>
                  <a:alpha val="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sp useBgFill="1">
        <p:nvSpPr>
          <p:cNvPr id="46" name="Rectangle 45">
            <a:extLst>
              <a:ext uri="{FF2B5EF4-FFF2-40B4-BE49-F238E27FC236}">
                <a16:creationId xmlns:a16="http://schemas.microsoft.com/office/drawing/2014/main" id="{1DB043B4-68C6-45B9-82AC-A5800EADB8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Placeholder 7" descr="Data Points Digital background">
            <a:extLst>
              <a:ext uri="{FF2B5EF4-FFF2-40B4-BE49-F238E27FC236}">
                <a16:creationId xmlns:a16="http://schemas.microsoft.com/office/drawing/2014/main" id="{5FED7C55-F545-49A1-90FD-D853A25AB453}"/>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a:stretch>
            <a:fillRect/>
          </a:stretch>
        </p:blipFill>
        <p:spPr/>
      </p:pic>
      <p:sp>
        <p:nvSpPr>
          <p:cNvPr id="48" name="Rectangle 47">
            <a:extLst>
              <a:ext uri="{FF2B5EF4-FFF2-40B4-BE49-F238E27FC236}">
                <a16:creationId xmlns:a16="http://schemas.microsoft.com/office/drawing/2014/main" id="{3C64A91D-E535-4C24-A0E3-96A3810E3F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773729"/>
            <a:ext cx="12192000" cy="1084271"/>
          </a:xfrm>
          <a:prstGeom prst="rect">
            <a:avLst/>
          </a:prstGeom>
          <a:gradFill flip="none" rotWithShape="1">
            <a:gsLst>
              <a:gs pos="90000">
                <a:schemeClr val="bg2">
                  <a:alpha val="60000"/>
                </a:schemeClr>
              </a:gs>
              <a:gs pos="28000">
                <a:schemeClr val="bg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Rectangle 49">
            <a:extLst>
              <a:ext uri="{FF2B5EF4-FFF2-40B4-BE49-F238E27FC236}">
                <a16:creationId xmlns:a16="http://schemas.microsoft.com/office/drawing/2014/main" id="{26FC4867-BA3E-4F8E-AB23-684F34DF3D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3"/>
            <a:ext cx="9000000" cy="6857998"/>
          </a:xfrm>
          <a:prstGeom prst="rect">
            <a:avLst/>
          </a:prstGeom>
          <a:gradFill flip="none" rotWithShape="1">
            <a:gsLst>
              <a:gs pos="50000">
                <a:schemeClr val="bg2">
                  <a:alpha val="60000"/>
                </a:schemeClr>
              </a:gs>
              <a:gs pos="0">
                <a:schemeClr val="bg2">
                  <a:alpha val="0"/>
                </a:schemeClr>
              </a:gs>
            </a:gsLst>
            <a:lin ang="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itle 14">
            <a:extLst>
              <a:ext uri="{FF2B5EF4-FFF2-40B4-BE49-F238E27FC236}">
                <a16:creationId xmlns:a16="http://schemas.microsoft.com/office/drawing/2014/main" id="{40F1DF5B-353A-4270-8C10-6A1509441174}"/>
              </a:ext>
            </a:extLst>
          </p:cNvPr>
          <p:cNvSpPr>
            <a:spLocks noGrp="1"/>
          </p:cNvSpPr>
          <p:nvPr>
            <p:ph type="ctrTitle"/>
          </p:nvPr>
        </p:nvSpPr>
        <p:spPr>
          <a:xfrm>
            <a:off x="550863" y="549275"/>
            <a:ext cx="5437187" cy="2986234"/>
          </a:xfrm>
        </p:spPr>
        <p:txBody>
          <a:bodyPr vert="horz" wrap="square" lIns="0" tIns="0" rIns="0" bIns="0" rtlCol="0" anchor="b" anchorCtr="0">
            <a:normAutofit/>
          </a:bodyPr>
          <a:lstStyle/>
          <a:p>
            <a:pPr>
              <a:lnSpc>
                <a:spcPct val="100000"/>
              </a:lnSpc>
            </a:pPr>
            <a:r>
              <a:rPr lang="en-US" sz="5400" kern="1200" dirty="0">
                <a:solidFill>
                  <a:schemeClr val="tx1"/>
                </a:solidFill>
                <a:latin typeface="+mj-lt"/>
                <a:ea typeface="+mj-ea"/>
                <a:cs typeface="+mj-cs"/>
              </a:rPr>
              <a:t>Reference Guide Development</a:t>
            </a:r>
          </a:p>
        </p:txBody>
      </p:sp>
      <p:sp>
        <p:nvSpPr>
          <p:cNvPr id="4" name="Slide Number Placeholder 3">
            <a:extLst>
              <a:ext uri="{FF2B5EF4-FFF2-40B4-BE49-F238E27FC236}">
                <a16:creationId xmlns:a16="http://schemas.microsoft.com/office/drawing/2014/main" id="{E1E7D98D-6710-41D2-B258-E1A1059D29F8}"/>
              </a:ext>
            </a:extLst>
          </p:cNvPr>
          <p:cNvSpPr>
            <a:spLocks noGrp="1"/>
          </p:cNvSpPr>
          <p:nvPr>
            <p:ph type="sldNum" sz="quarter" idx="12"/>
          </p:nvPr>
        </p:nvSpPr>
        <p:spPr/>
        <p:txBody>
          <a:bodyPr/>
          <a:lstStyle/>
          <a:p>
            <a:fld id="{DBA1B0FB-D917-4C8C-928F-313BD683BF39}" type="slidenum">
              <a:rPr lang="en-US" smtClean="0"/>
              <a:t>3</a:t>
            </a:fld>
            <a:endParaRPr lang="en-US" dirty="0"/>
          </a:p>
        </p:txBody>
      </p:sp>
      <p:sp>
        <p:nvSpPr>
          <p:cNvPr id="6" name="Subtitle 5">
            <a:extLst>
              <a:ext uri="{FF2B5EF4-FFF2-40B4-BE49-F238E27FC236}">
                <a16:creationId xmlns:a16="http://schemas.microsoft.com/office/drawing/2014/main" id="{8FAAB5C4-F341-48E3-A658-51DE4BAB45DD}"/>
              </a:ext>
            </a:extLst>
          </p:cNvPr>
          <p:cNvSpPr>
            <a:spLocks noGrp="1"/>
          </p:cNvSpPr>
          <p:nvPr>
            <p:ph type="subTitle" idx="1"/>
          </p:nvPr>
        </p:nvSpPr>
        <p:spPr/>
        <p:txBody>
          <a:bodyPr/>
          <a:lstStyle/>
          <a:p>
            <a:r>
              <a:rPr lang="en-US" dirty="0"/>
              <a:t>Collaborators and Intended Use</a:t>
            </a:r>
          </a:p>
        </p:txBody>
      </p:sp>
    </p:spTree>
    <p:extLst>
      <p:ext uri="{BB962C8B-B14F-4D97-AF65-F5344CB8AC3E}">
        <p14:creationId xmlns:p14="http://schemas.microsoft.com/office/powerpoint/2010/main" val="5600218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6E2781-B743-478A-B0BE-F30677E56CD9}"/>
              </a:ext>
            </a:extLst>
          </p:cNvPr>
          <p:cNvSpPr>
            <a:spLocks noGrp="1"/>
          </p:cNvSpPr>
          <p:nvPr>
            <p:ph type="title"/>
          </p:nvPr>
        </p:nvSpPr>
        <p:spPr/>
        <p:txBody>
          <a:bodyPr/>
          <a:lstStyle/>
          <a:p>
            <a:r>
              <a:rPr lang="en-US" dirty="0"/>
              <a:t>Collaborators</a:t>
            </a:r>
          </a:p>
        </p:txBody>
      </p:sp>
      <p:sp>
        <p:nvSpPr>
          <p:cNvPr id="3" name="Content Placeholder 2">
            <a:extLst>
              <a:ext uri="{FF2B5EF4-FFF2-40B4-BE49-F238E27FC236}">
                <a16:creationId xmlns:a16="http://schemas.microsoft.com/office/drawing/2014/main" id="{78752314-A9EB-4B7D-8269-BF3ED27DD6EE}"/>
              </a:ext>
            </a:extLst>
          </p:cNvPr>
          <p:cNvSpPr>
            <a:spLocks noGrp="1"/>
          </p:cNvSpPr>
          <p:nvPr>
            <p:ph idx="1"/>
          </p:nvPr>
        </p:nvSpPr>
        <p:spPr>
          <a:xfrm>
            <a:off x="550863" y="1570535"/>
            <a:ext cx="11090274" cy="4522290"/>
          </a:xfrm>
        </p:spPr>
        <p:txBody>
          <a:bodyPr/>
          <a:lstStyle/>
          <a:p>
            <a:r>
              <a:rPr lang="en-US" sz="2400" dirty="0">
                <a:effectLst/>
                <a:latin typeface="Calibri" panose="020F0502020204030204" pitchFamily="34" charset="0"/>
                <a:ea typeface="Calibri" panose="020F0502020204030204" pitchFamily="34" charset="0"/>
              </a:rPr>
              <a:t>A collaborative project between the U.S. Centers for Disease Control and Prevention (CDC), National Association of State Public Health Veterinarians (NASPHV), and the Council of State and Territorial Epidemiologists (CSTE). </a:t>
            </a:r>
          </a:p>
          <a:p>
            <a:r>
              <a:rPr lang="en-US" sz="2400" dirty="0">
                <a:effectLst/>
                <a:latin typeface="Calibri" panose="020F0502020204030204" pitchFamily="34" charset="0"/>
                <a:ea typeface="Calibri" panose="020F0502020204030204" pitchFamily="34" charset="0"/>
              </a:rPr>
              <a:t>Roles of contribut</a:t>
            </a:r>
            <a:r>
              <a:rPr lang="en-US" sz="2400" dirty="0">
                <a:latin typeface="Calibri" panose="020F0502020204030204" pitchFamily="34" charset="0"/>
                <a:ea typeface="Calibri" panose="020F0502020204030204" pitchFamily="34" charset="0"/>
              </a:rPr>
              <a:t>ors and representative organizations included:</a:t>
            </a:r>
          </a:p>
          <a:p>
            <a:pPr lvl="1"/>
            <a:r>
              <a:rPr lang="en-US" sz="1600" dirty="0">
                <a:effectLst/>
                <a:latin typeface="Calibri" panose="020F0502020204030204" pitchFamily="34" charset="0"/>
                <a:ea typeface="Calibri" panose="020F0502020204030204" pitchFamily="34" charset="0"/>
              </a:rPr>
              <a:t>CDC Influenza Division Veterinarian and SME</a:t>
            </a:r>
          </a:p>
          <a:p>
            <a:pPr lvl="1"/>
            <a:r>
              <a:rPr lang="en-US" sz="1600" dirty="0">
                <a:latin typeface="Calibri" panose="020F0502020204030204" pitchFamily="34" charset="0"/>
                <a:ea typeface="Calibri" panose="020F0502020204030204" pitchFamily="34" charset="0"/>
              </a:rPr>
              <a:t>State Public Health Veterinarians</a:t>
            </a:r>
          </a:p>
          <a:p>
            <a:pPr lvl="1"/>
            <a:r>
              <a:rPr lang="en-US" sz="1600" dirty="0">
                <a:effectLst/>
                <a:latin typeface="Calibri" panose="020F0502020204030204" pitchFamily="34" charset="0"/>
                <a:ea typeface="Calibri" panose="020F0502020204030204" pitchFamily="34" charset="0"/>
              </a:rPr>
              <a:t>State Veterinarians</a:t>
            </a:r>
          </a:p>
          <a:p>
            <a:pPr lvl="1"/>
            <a:r>
              <a:rPr lang="en-US" sz="1600" dirty="0">
                <a:latin typeface="Calibri" panose="020F0502020204030204" pitchFamily="34" charset="0"/>
                <a:ea typeface="Calibri" panose="020F0502020204030204" pitchFamily="34" charset="0"/>
              </a:rPr>
              <a:t>CDC One Health</a:t>
            </a:r>
          </a:p>
          <a:p>
            <a:pPr lvl="1"/>
            <a:r>
              <a:rPr lang="en-US" sz="1600" dirty="0">
                <a:effectLst/>
                <a:latin typeface="Calibri" panose="020F0502020204030204" pitchFamily="34" charset="0"/>
                <a:ea typeface="Calibri" panose="020F0502020204030204" pitchFamily="34" charset="0"/>
              </a:rPr>
              <a:t>USDA APHIS Veterinarians</a:t>
            </a:r>
          </a:p>
          <a:p>
            <a:pPr lvl="1"/>
            <a:r>
              <a:rPr lang="en-US" sz="1600" dirty="0">
                <a:latin typeface="Calibri" panose="020F0502020204030204" pitchFamily="34" charset="0"/>
                <a:ea typeface="Calibri" panose="020F0502020204030204" pitchFamily="34" charset="0"/>
              </a:rPr>
              <a:t>State Epidemiologists</a:t>
            </a:r>
            <a:endParaRPr lang="en-US" sz="1600" dirty="0">
              <a:effectLst/>
              <a:latin typeface="Calibri" panose="020F0502020204030204" pitchFamily="34" charset="0"/>
              <a:ea typeface="Calibri" panose="020F0502020204030204" pitchFamily="34" charset="0"/>
            </a:endParaRPr>
          </a:p>
          <a:p>
            <a:endParaRPr lang="en-US" sz="2400" dirty="0">
              <a:effectLst/>
              <a:latin typeface="Calibri" panose="020F0502020204030204" pitchFamily="34" charset="0"/>
              <a:ea typeface="Calibri" panose="020F0502020204030204" pitchFamily="34" charset="0"/>
            </a:endParaRPr>
          </a:p>
          <a:p>
            <a:endParaRPr lang="en-US" sz="2800" dirty="0"/>
          </a:p>
        </p:txBody>
      </p:sp>
      <p:sp>
        <p:nvSpPr>
          <p:cNvPr id="6" name="Slide Number Placeholder 5">
            <a:extLst>
              <a:ext uri="{FF2B5EF4-FFF2-40B4-BE49-F238E27FC236}">
                <a16:creationId xmlns:a16="http://schemas.microsoft.com/office/drawing/2014/main" id="{43309FE4-D724-441C-A823-A92360CB3573}"/>
              </a:ext>
            </a:extLst>
          </p:cNvPr>
          <p:cNvSpPr>
            <a:spLocks noGrp="1"/>
          </p:cNvSpPr>
          <p:nvPr>
            <p:ph type="sldNum" sz="quarter" idx="12"/>
          </p:nvPr>
        </p:nvSpPr>
        <p:spPr/>
        <p:txBody>
          <a:bodyPr/>
          <a:lstStyle/>
          <a:p>
            <a:fld id="{DBA1B0FB-D917-4C8C-928F-313BD683BF39}" type="slidenum">
              <a:rPr lang="en-US" smtClean="0"/>
              <a:t>4</a:t>
            </a:fld>
            <a:endParaRPr lang="en-US" dirty="0"/>
          </a:p>
        </p:txBody>
      </p:sp>
    </p:spTree>
    <p:extLst>
      <p:ext uri="{BB962C8B-B14F-4D97-AF65-F5344CB8AC3E}">
        <p14:creationId xmlns:p14="http://schemas.microsoft.com/office/powerpoint/2010/main" val="41839522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66FA50-494A-466F-8A8C-B432FADA1C4F}"/>
              </a:ext>
            </a:extLst>
          </p:cNvPr>
          <p:cNvSpPr>
            <a:spLocks noGrp="1"/>
          </p:cNvSpPr>
          <p:nvPr>
            <p:ph type="title"/>
          </p:nvPr>
        </p:nvSpPr>
        <p:spPr/>
        <p:txBody>
          <a:bodyPr/>
          <a:lstStyle/>
          <a:p>
            <a:r>
              <a:rPr lang="en-US" dirty="0"/>
              <a:t>Intended Use</a:t>
            </a:r>
          </a:p>
        </p:txBody>
      </p:sp>
      <p:sp>
        <p:nvSpPr>
          <p:cNvPr id="3" name="Content Placeholder 2">
            <a:extLst>
              <a:ext uri="{FF2B5EF4-FFF2-40B4-BE49-F238E27FC236}">
                <a16:creationId xmlns:a16="http://schemas.microsoft.com/office/drawing/2014/main" id="{D315A441-9648-4F0C-81FD-C8B77A000E66}"/>
              </a:ext>
            </a:extLst>
          </p:cNvPr>
          <p:cNvSpPr>
            <a:spLocks noGrp="1"/>
          </p:cNvSpPr>
          <p:nvPr>
            <p:ph idx="1"/>
          </p:nvPr>
        </p:nvSpPr>
        <p:spPr>
          <a:xfrm>
            <a:off x="550863" y="1563555"/>
            <a:ext cx="11090274" cy="4529270"/>
          </a:xfrm>
        </p:spPr>
        <p:txBody>
          <a:bodyPr/>
          <a:lstStyle/>
          <a:p>
            <a:pPr marL="0" marR="0" indent="0">
              <a:lnSpc>
                <a:spcPct val="107000"/>
              </a:lnSpc>
              <a:spcBef>
                <a:spcPts val="0"/>
              </a:spcBef>
              <a:spcAft>
                <a:spcPts val="800"/>
              </a:spcAft>
              <a:buNone/>
            </a:pPr>
            <a:r>
              <a:rPr lang="en-US" dirty="0">
                <a:effectLst/>
                <a:latin typeface="Calibri" panose="020F0502020204030204" pitchFamily="34" charset="0"/>
                <a:ea typeface="Calibri" panose="020F0502020204030204" pitchFamily="34" charset="0"/>
              </a:rPr>
              <a:t>This reference guide was created to provide state and local animal and public health officials with an accessible, easy-to-use resource for understanding and managing novel and emerging situations involving animal and zoonotic influenza viruses. The content was obtained through an extensive textbook, journal article, and web source review along with subject matter interviews from veterinarians, epidemiologists, and other animal health and public health professionals. </a:t>
            </a:r>
          </a:p>
          <a:p>
            <a:pPr marL="0" marR="0" indent="0">
              <a:lnSpc>
                <a:spcPct val="107000"/>
              </a:lnSpc>
              <a:spcBef>
                <a:spcPts val="0"/>
              </a:spcBef>
              <a:spcAft>
                <a:spcPts val="800"/>
              </a:spcAft>
              <a:buNone/>
            </a:pPr>
            <a:endParaRPr lang="en-US" dirty="0">
              <a:effectLst/>
              <a:latin typeface="Calibri" panose="020F0502020204030204" pitchFamily="34" charset="0"/>
              <a:ea typeface="Calibri" panose="020F0502020204030204" pitchFamily="34" charset="0"/>
            </a:endParaRPr>
          </a:p>
          <a:p>
            <a:pPr marL="0" marR="0" indent="0">
              <a:lnSpc>
                <a:spcPct val="107000"/>
              </a:lnSpc>
              <a:spcBef>
                <a:spcPts val="0"/>
              </a:spcBef>
              <a:spcAft>
                <a:spcPts val="800"/>
              </a:spcAft>
              <a:buNone/>
            </a:pPr>
            <a:r>
              <a:rPr lang="en-US" dirty="0">
                <a:effectLst/>
                <a:latin typeface="Calibri" panose="020F0502020204030204" pitchFamily="34" charset="0"/>
                <a:ea typeface="Calibri" panose="020F0502020204030204" pitchFamily="34" charset="0"/>
              </a:rPr>
              <a:t>The guide was organized by both animal species and by influenza virus subtypes to facilitate search by either, depending on the situation. General information on all known influenza virus strains was included as background for potential situations, whether zoonotic transmission resulting in human illness or suspected infection or where a zoonotic event simply occurred.  Where possible direct links to resources were provided. </a:t>
            </a:r>
          </a:p>
          <a:p>
            <a:endParaRPr lang="en-US" sz="2400" dirty="0"/>
          </a:p>
        </p:txBody>
      </p:sp>
      <p:sp>
        <p:nvSpPr>
          <p:cNvPr id="6" name="Slide Number Placeholder 5">
            <a:extLst>
              <a:ext uri="{FF2B5EF4-FFF2-40B4-BE49-F238E27FC236}">
                <a16:creationId xmlns:a16="http://schemas.microsoft.com/office/drawing/2014/main" id="{4B75F8A7-BA83-4FBA-8758-B1F9000FF5C0}"/>
              </a:ext>
            </a:extLst>
          </p:cNvPr>
          <p:cNvSpPr>
            <a:spLocks noGrp="1"/>
          </p:cNvSpPr>
          <p:nvPr>
            <p:ph type="sldNum" sz="quarter" idx="12"/>
          </p:nvPr>
        </p:nvSpPr>
        <p:spPr/>
        <p:txBody>
          <a:bodyPr/>
          <a:lstStyle/>
          <a:p>
            <a:fld id="{DBA1B0FB-D917-4C8C-928F-313BD683BF39}" type="slidenum">
              <a:rPr lang="en-US" smtClean="0"/>
              <a:t>5</a:t>
            </a:fld>
            <a:endParaRPr lang="en-US" dirty="0"/>
          </a:p>
        </p:txBody>
      </p:sp>
    </p:spTree>
    <p:extLst>
      <p:ext uri="{BB962C8B-B14F-4D97-AF65-F5344CB8AC3E}">
        <p14:creationId xmlns:p14="http://schemas.microsoft.com/office/powerpoint/2010/main" val="34516379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descr="Data Points Digital background">
            <a:extLst>
              <a:ext uri="{FF2B5EF4-FFF2-40B4-BE49-F238E27FC236}">
                <a16:creationId xmlns:a16="http://schemas.microsoft.com/office/drawing/2014/main" id="{5FED7C55-F545-49A1-90FD-D853A25AB453}"/>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a:stretch>
            <a:fillRect/>
          </a:stretch>
        </p:blipFill>
        <p:spPr>
          <a:xfrm>
            <a:off x="0" y="-90742"/>
            <a:ext cx="12192000" cy="6858000"/>
          </a:xfrm>
        </p:spPr>
      </p:pic>
      <p:sp>
        <p:nvSpPr>
          <p:cNvPr id="15" name="Title 14">
            <a:extLst>
              <a:ext uri="{FF2B5EF4-FFF2-40B4-BE49-F238E27FC236}">
                <a16:creationId xmlns:a16="http://schemas.microsoft.com/office/drawing/2014/main" id="{40F1DF5B-353A-4270-8C10-6A1509441174}"/>
              </a:ext>
            </a:extLst>
          </p:cNvPr>
          <p:cNvSpPr>
            <a:spLocks noGrp="1"/>
          </p:cNvSpPr>
          <p:nvPr>
            <p:ph type="ctrTitle"/>
          </p:nvPr>
        </p:nvSpPr>
        <p:spPr>
          <a:xfrm>
            <a:off x="550863" y="549275"/>
            <a:ext cx="5437187" cy="2986234"/>
          </a:xfrm>
        </p:spPr>
        <p:txBody>
          <a:bodyPr vert="horz" wrap="square" lIns="0" tIns="0" rIns="0" bIns="0" rtlCol="0" anchor="b" anchorCtr="0">
            <a:normAutofit/>
          </a:bodyPr>
          <a:lstStyle/>
          <a:p>
            <a:pPr>
              <a:lnSpc>
                <a:spcPct val="100000"/>
              </a:lnSpc>
            </a:pPr>
            <a:r>
              <a:rPr lang="en-US" sz="5400" kern="1200" dirty="0">
                <a:solidFill>
                  <a:schemeClr val="tx1"/>
                </a:solidFill>
                <a:latin typeface="+mj-lt"/>
                <a:ea typeface="+mj-ea"/>
                <a:cs typeface="+mj-cs"/>
              </a:rPr>
              <a:t>Document Navigation </a:t>
            </a:r>
          </a:p>
        </p:txBody>
      </p:sp>
      <p:sp>
        <p:nvSpPr>
          <p:cNvPr id="4" name="Slide Number Placeholder 3">
            <a:extLst>
              <a:ext uri="{FF2B5EF4-FFF2-40B4-BE49-F238E27FC236}">
                <a16:creationId xmlns:a16="http://schemas.microsoft.com/office/drawing/2014/main" id="{E1E7D98D-6710-41D2-B258-E1A1059D29F8}"/>
              </a:ext>
            </a:extLst>
          </p:cNvPr>
          <p:cNvSpPr>
            <a:spLocks noGrp="1"/>
          </p:cNvSpPr>
          <p:nvPr>
            <p:ph type="sldNum" sz="quarter" idx="12"/>
          </p:nvPr>
        </p:nvSpPr>
        <p:spPr/>
        <p:txBody>
          <a:bodyPr/>
          <a:lstStyle/>
          <a:p>
            <a:fld id="{DBA1B0FB-D917-4C8C-928F-313BD683BF39}" type="slidenum">
              <a:rPr lang="en-US" smtClean="0"/>
              <a:t>6</a:t>
            </a:fld>
            <a:endParaRPr lang="en-US" dirty="0"/>
          </a:p>
        </p:txBody>
      </p:sp>
    </p:spTree>
    <p:extLst>
      <p:ext uri="{BB962C8B-B14F-4D97-AF65-F5344CB8AC3E}">
        <p14:creationId xmlns:p14="http://schemas.microsoft.com/office/powerpoint/2010/main" val="20366849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0F5E33-4131-4968-AB25-8A913632B1A7}"/>
              </a:ext>
            </a:extLst>
          </p:cNvPr>
          <p:cNvSpPr>
            <a:spLocks noGrp="1"/>
          </p:cNvSpPr>
          <p:nvPr>
            <p:ph type="title"/>
          </p:nvPr>
        </p:nvSpPr>
        <p:spPr/>
        <p:txBody>
          <a:bodyPr/>
          <a:lstStyle/>
          <a:p>
            <a:r>
              <a:rPr lang="en-US" dirty="0"/>
              <a:t>Major Sections: </a:t>
            </a:r>
            <a:r>
              <a:rPr lang="en-US" sz="4400" dirty="0">
                <a:solidFill>
                  <a:schemeClr val="accent1"/>
                </a:solidFill>
              </a:rPr>
              <a:t>Background</a:t>
            </a:r>
            <a:endParaRPr lang="en-US" dirty="0">
              <a:solidFill>
                <a:schemeClr val="accent1"/>
              </a:solidFill>
            </a:endParaRPr>
          </a:p>
        </p:txBody>
      </p:sp>
      <p:sp>
        <p:nvSpPr>
          <p:cNvPr id="8" name="Content Placeholder 7">
            <a:extLst>
              <a:ext uri="{FF2B5EF4-FFF2-40B4-BE49-F238E27FC236}">
                <a16:creationId xmlns:a16="http://schemas.microsoft.com/office/drawing/2014/main" id="{4CBF86B7-2424-406B-8A9D-9663168DEA29}"/>
              </a:ext>
            </a:extLst>
          </p:cNvPr>
          <p:cNvSpPr>
            <a:spLocks noGrp="1"/>
          </p:cNvSpPr>
          <p:nvPr>
            <p:ph idx="1"/>
          </p:nvPr>
        </p:nvSpPr>
        <p:spPr>
          <a:xfrm>
            <a:off x="550863" y="1612415"/>
            <a:ext cx="11090274" cy="4894797"/>
          </a:xfrm>
        </p:spPr>
        <p:txBody>
          <a:bodyPr/>
          <a:lstStyle/>
          <a:p>
            <a:pPr>
              <a:spcAft>
                <a:spcPts val="0"/>
              </a:spcAft>
            </a:pPr>
            <a:r>
              <a:rPr lang="en-US" sz="2600" dirty="0"/>
              <a:t>Influenza virology</a:t>
            </a:r>
          </a:p>
          <a:p>
            <a:pPr lvl="1">
              <a:spcAft>
                <a:spcPts val="0"/>
              </a:spcAft>
            </a:pPr>
            <a:r>
              <a:rPr lang="en-US" sz="2000" dirty="0"/>
              <a:t>Strains</a:t>
            </a:r>
          </a:p>
          <a:p>
            <a:pPr lvl="1">
              <a:spcAft>
                <a:spcPts val="0"/>
              </a:spcAft>
            </a:pPr>
            <a:r>
              <a:rPr lang="en-US" sz="2000" dirty="0"/>
              <a:t>Genetic sequencing</a:t>
            </a:r>
          </a:p>
          <a:p>
            <a:pPr>
              <a:spcAft>
                <a:spcPts val="0"/>
              </a:spcAft>
            </a:pPr>
            <a:r>
              <a:rPr lang="en-US" sz="2600" dirty="0"/>
              <a:t>Influenza in humans</a:t>
            </a:r>
          </a:p>
          <a:p>
            <a:pPr lvl="1">
              <a:spcAft>
                <a:spcPts val="0"/>
              </a:spcAft>
            </a:pPr>
            <a:r>
              <a:rPr lang="en-US" sz="2000" dirty="0"/>
              <a:t>Burden of disease, prevention, treatment</a:t>
            </a:r>
          </a:p>
          <a:p>
            <a:pPr lvl="1">
              <a:spcAft>
                <a:spcPts val="0"/>
              </a:spcAft>
            </a:pPr>
            <a:r>
              <a:rPr lang="en-US" sz="2000" dirty="0"/>
              <a:t>Dominant influenza subtypes</a:t>
            </a:r>
          </a:p>
          <a:p>
            <a:pPr lvl="1">
              <a:spcAft>
                <a:spcPts val="0"/>
              </a:spcAft>
            </a:pPr>
            <a:r>
              <a:rPr lang="en-US" sz="2000" dirty="0"/>
              <a:t>Human pandemics</a:t>
            </a:r>
          </a:p>
          <a:p>
            <a:pPr>
              <a:spcAft>
                <a:spcPts val="0"/>
              </a:spcAft>
            </a:pPr>
            <a:r>
              <a:rPr lang="en-US" sz="2600" dirty="0"/>
              <a:t>Zoonotic influenza nomenclature</a:t>
            </a:r>
          </a:p>
          <a:p>
            <a:pPr>
              <a:spcAft>
                <a:spcPts val="0"/>
              </a:spcAft>
            </a:pPr>
            <a:r>
              <a:rPr lang="en-US" sz="2600" dirty="0"/>
              <a:t>Emerging threats to human health</a:t>
            </a:r>
          </a:p>
          <a:p>
            <a:pPr>
              <a:spcAft>
                <a:spcPts val="0"/>
              </a:spcAft>
            </a:pPr>
            <a:r>
              <a:rPr lang="en-US" sz="2600" dirty="0"/>
              <a:t>Influenza Risk Assessment Tool</a:t>
            </a:r>
          </a:p>
          <a:p>
            <a:endParaRPr lang="en-US" dirty="0"/>
          </a:p>
        </p:txBody>
      </p:sp>
      <p:sp>
        <p:nvSpPr>
          <p:cNvPr id="7" name="Slide Number Placeholder 6">
            <a:extLst>
              <a:ext uri="{FF2B5EF4-FFF2-40B4-BE49-F238E27FC236}">
                <a16:creationId xmlns:a16="http://schemas.microsoft.com/office/drawing/2014/main" id="{4850F693-14F1-4583-B746-34BF59862B6D}"/>
              </a:ext>
            </a:extLst>
          </p:cNvPr>
          <p:cNvSpPr>
            <a:spLocks noGrp="1"/>
          </p:cNvSpPr>
          <p:nvPr>
            <p:ph type="sldNum" sz="quarter" idx="12"/>
          </p:nvPr>
        </p:nvSpPr>
        <p:spPr/>
        <p:txBody>
          <a:bodyPr/>
          <a:lstStyle/>
          <a:p>
            <a:fld id="{DBA1B0FB-D917-4C8C-928F-313BD683BF39}" type="slidenum">
              <a:rPr lang="en-US" smtClean="0"/>
              <a:t>7</a:t>
            </a:fld>
            <a:endParaRPr lang="en-US" dirty="0"/>
          </a:p>
        </p:txBody>
      </p:sp>
    </p:spTree>
    <p:extLst>
      <p:ext uri="{BB962C8B-B14F-4D97-AF65-F5344CB8AC3E}">
        <p14:creationId xmlns:p14="http://schemas.microsoft.com/office/powerpoint/2010/main" val="6267209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4734DAAC-83AD-4315-931F-9EB0EAF69C8A}"/>
              </a:ext>
            </a:extLst>
          </p:cNvPr>
          <p:cNvSpPr>
            <a:spLocks noGrp="1"/>
          </p:cNvSpPr>
          <p:nvPr>
            <p:ph type="sldNum" sz="quarter" idx="12"/>
          </p:nvPr>
        </p:nvSpPr>
        <p:spPr/>
        <p:txBody>
          <a:bodyPr/>
          <a:lstStyle/>
          <a:p>
            <a:fld id="{DBA1B0FB-D917-4C8C-928F-313BD683BF39}" type="slidenum">
              <a:rPr lang="en-US" smtClean="0"/>
              <a:t>8</a:t>
            </a:fld>
            <a:endParaRPr lang="en-US" dirty="0"/>
          </a:p>
        </p:txBody>
      </p:sp>
      <p:pic>
        <p:nvPicPr>
          <p:cNvPr id="8" name="Picture 7">
            <a:extLst>
              <a:ext uri="{FF2B5EF4-FFF2-40B4-BE49-F238E27FC236}">
                <a16:creationId xmlns:a16="http://schemas.microsoft.com/office/drawing/2014/main" id="{3A8979D5-612B-43BC-B9FD-313828AAAC08}"/>
              </a:ext>
            </a:extLst>
          </p:cNvPr>
          <p:cNvPicPr>
            <a:picLocks noChangeAspect="1"/>
          </p:cNvPicPr>
          <p:nvPr/>
        </p:nvPicPr>
        <p:blipFill>
          <a:blip r:embed="rId2"/>
          <a:stretch>
            <a:fillRect/>
          </a:stretch>
        </p:blipFill>
        <p:spPr>
          <a:xfrm>
            <a:off x="5893476" y="432969"/>
            <a:ext cx="6058746" cy="5992061"/>
          </a:xfrm>
          <a:prstGeom prst="rect">
            <a:avLst/>
          </a:prstGeom>
        </p:spPr>
      </p:pic>
      <p:pic>
        <p:nvPicPr>
          <p:cNvPr id="10" name="Picture 9">
            <a:extLst>
              <a:ext uri="{FF2B5EF4-FFF2-40B4-BE49-F238E27FC236}">
                <a16:creationId xmlns:a16="http://schemas.microsoft.com/office/drawing/2014/main" id="{5D4E9C24-8D96-4354-B9E2-ECDB71FDA9C2}"/>
              </a:ext>
            </a:extLst>
          </p:cNvPr>
          <p:cNvPicPr>
            <a:picLocks noChangeAspect="1"/>
          </p:cNvPicPr>
          <p:nvPr/>
        </p:nvPicPr>
        <p:blipFill>
          <a:blip r:embed="rId3"/>
          <a:stretch>
            <a:fillRect/>
          </a:stretch>
        </p:blipFill>
        <p:spPr>
          <a:xfrm>
            <a:off x="172598" y="1787897"/>
            <a:ext cx="5577753" cy="2639785"/>
          </a:xfrm>
          <a:prstGeom prst="rect">
            <a:avLst/>
          </a:prstGeom>
        </p:spPr>
      </p:pic>
      <p:sp>
        <p:nvSpPr>
          <p:cNvPr id="11" name="TextBox 10">
            <a:extLst>
              <a:ext uri="{FF2B5EF4-FFF2-40B4-BE49-F238E27FC236}">
                <a16:creationId xmlns:a16="http://schemas.microsoft.com/office/drawing/2014/main" id="{B9E65A0E-1B92-45AF-A8EB-D72C06F93686}"/>
              </a:ext>
            </a:extLst>
          </p:cNvPr>
          <p:cNvSpPr txBox="1"/>
          <p:nvPr/>
        </p:nvSpPr>
        <p:spPr>
          <a:xfrm>
            <a:off x="311084" y="432968"/>
            <a:ext cx="2686639" cy="400110"/>
          </a:xfrm>
          <a:prstGeom prst="rect">
            <a:avLst/>
          </a:prstGeom>
          <a:solidFill>
            <a:schemeClr val="accent6">
              <a:lumMod val="60000"/>
              <a:lumOff val="40000"/>
            </a:schemeClr>
          </a:solidFill>
        </p:spPr>
        <p:txBody>
          <a:bodyPr wrap="square" rtlCol="0">
            <a:spAutoFit/>
          </a:bodyPr>
          <a:lstStyle/>
          <a:p>
            <a:r>
              <a:rPr lang="en-US" sz="2000" b="1" dirty="0">
                <a:latin typeface="Ink Free" panose="03080402000500000000" pitchFamily="66" charset="0"/>
              </a:rPr>
              <a:t>Influenza in Humans</a:t>
            </a:r>
          </a:p>
        </p:txBody>
      </p:sp>
    </p:spTree>
    <p:extLst>
      <p:ext uri="{BB962C8B-B14F-4D97-AF65-F5344CB8AC3E}">
        <p14:creationId xmlns:p14="http://schemas.microsoft.com/office/powerpoint/2010/main" val="34664877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BD94148B-523B-4EDB-A359-143690910151}"/>
              </a:ext>
            </a:extLst>
          </p:cNvPr>
          <p:cNvSpPr>
            <a:spLocks noGrp="1"/>
          </p:cNvSpPr>
          <p:nvPr>
            <p:ph type="sldNum" sz="quarter" idx="12"/>
          </p:nvPr>
        </p:nvSpPr>
        <p:spPr/>
        <p:txBody>
          <a:bodyPr/>
          <a:lstStyle/>
          <a:p>
            <a:fld id="{DBA1B0FB-D917-4C8C-928F-313BD683BF39}" type="slidenum">
              <a:rPr lang="en-US" smtClean="0"/>
              <a:t>9</a:t>
            </a:fld>
            <a:endParaRPr lang="en-US" dirty="0"/>
          </a:p>
        </p:txBody>
      </p:sp>
      <p:pic>
        <p:nvPicPr>
          <p:cNvPr id="8" name="Picture 7">
            <a:extLst>
              <a:ext uri="{FF2B5EF4-FFF2-40B4-BE49-F238E27FC236}">
                <a16:creationId xmlns:a16="http://schemas.microsoft.com/office/drawing/2014/main" id="{75321CBC-C5FF-47E5-8186-3DF24D812FB6}"/>
              </a:ext>
            </a:extLst>
          </p:cNvPr>
          <p:cNvPicPr>
            <a:picLocks noChangeAspect="1"/>
          </p:cNvPicPr>
          <p:nvPr/>
        </p:nvPicPr>
        <p:blipFill>
          <a:blip r:embed="rId2"/>
          <a:stretch>
            <a:fillRect/>
          </a:stretch>
        </p:blipFill>
        <p:spPr>
          <a:xfrm>
            <a:off x="249899" y="1657103"/>
            <a:ext cx="5179940" cy="3053784"/>
          </a:xfrm>
          <a:prstGeom prst="rect">
            <a:avLst/>
          </a:prstGeom>
        </p:spPr>
      </p:pic>
      <p:sp>
        <p:nvSpPr>
          <p:cNvPr id="9" name="TextBox 8">
            <a:extLst>
              <a:ext uri="{FF2B5EF4-FFF2-40B4-BE49-F238E27FC236}">
                <a16:creationId xmlns:a16="http://schemas.microsoft.com/office/drawing/2014/main" id="{DB886E1D-A405-4499-8E58-5BC9A77935D9}"/>
              </a:ext>
            </a:extLst>
          </p:cNvPr>
          <p:cNvSpPr txBox="1"/>
          <p:nvPr/>
        </p:nvSpPr>
        <p:spPr>
          <a:xfrm>
            <a:off x="249899" y="1026855"/>
            <a:ext cx="3709447" cy="400110"/>
          </a:xfrm>
          <a:prstGeom prst="rect">
            <a:avLst/>
          </a:prstGeom>
          <a:solidFill>
            <a:schemeClr val="accent6">
              <a:lumMod val="60000"/>
              <a:lumOff val="40000"/>
            </a:schemeClr>
          </a:solidFill>
        </p:spPr>
        <p:txBody>
          <a:bodyPr wrap="square" rtlCol="0">
            <a:spAutoFit/>
          </a:bodyPr>
          <a:lstStyle/>
          <a:p>
            <a:r>
              <a:rPr lang="en-US" sz="2000" b="1" dirty="0">
                <a:latin typeface="Ink Free" panose="03080402000500000000" pitchFamily="66" charset="0"/>
              </a:rPr>
              <a:t>Influenza Risk Assessment Tool </a:t>
            </a:r>
          </a:p>
        </p:txBody>
      </p:sp>
      <p:pic>
        <p:nvPicPr>
          <p:cNvPr id="11" name="Picture 10">
            <a:extLst>
              <a:ext uri="{FF2B5EF4-FFF2-40B4-BE49-F238E27FC236}">
                <a16:creationId xmlns:a16="http://schemas.microsoft.com/office/drawing/2014/main" id="{A8C8BDE1-2495-48F5-B00A-41C971613C93}"/>
              </a:ext>
            </a:extLst>
          </p:cNvPr>
          <p:cNvPicPr>
            <a:picLocks noChangeAspect="1"/>
          </p:cNvPicPr>
          <p:nvPr/>
        </p:nvPicPr>
        <p:blipFill>
          <a:blip r:embed="rId3"/>
          <a:stretch>
            <a:fillRect/>
          </a:stretch>
        </p:blipFill>
        <p:spPr>
          <a:xfrm>
            <a:off x="6011076" y="1465108"/>
            <a:ext cx="5814333" cy="3738488"/>
          </a:xfrm>
          <a:prstGeom prst="rect">
            <a:avLst/>
          </a:prstGeom>
        </p:spPr>
      </p:pic>
    </p:spTree>
    <p:extLst>
      <p:ext uri="{BB962C8B-B14F-4D97-AF65-F5344CB8AC3E}">
        <p14:creationId xmlns:p14="http://schemas.microsoft.com/office/powerpoint/2010/main" val="20552070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6F07B-5ECD-4BE5-BFD8-7FCDDEA3DA44}"/>
              </a:ext>
            </a:extLst>
          </p:cNvPr>
          <p:cNvSpPr>
            <a:spLocks noGrp="1"/>
          </p:cNvSpPr>
          <p:nvPr>
            <p:ph type="title"/>
          </p:nvPr>
        </p:nvSpPr>
        <p:spPr/>
        <p:txBody>
          <a:bodyPr/>
          <a:lstStyle/>
          <a:p>
            <a:r>
              <a:rPr lang="en-US" dirty="0"/>
              <a:t>Major Sections: </a:t>
            </a:r>
            <a:r>
              <a:rPr lang="en-US" sz="4400" dirty="0">
                <a:solidFill>
                  <a:schemeClr val="accent2"/>
                </a:solidFill>
              </a:rPr>
              <a:t>Species and Strain Overview</a:t>
            </a:r>
            <a:endParaRPr lang="en-US" dirty="0">
              <a:solidFill>
                <a:schemeClr val="accent2"/>
              </a:solidFill>
            </a:endParaRPr>
          </a:p>
        </p:txBody>
      </p:sp>
      <p:sp>
        <p:nvSpPr>
          <p:cNvPr id="11" name="Content Placeholder 10">
            <a:extLst>
              <a:ext uri="{FF2B5EF4-FFF2-40B4-BE49-F238E27FC236}">
                <a16:creationId xmlns:a16="http://schemas.microsoft.com/office/drawing/2014/main" id="{BE44DDBA-2A5A-4617-A4D5-F81AEE310F2B}"/>
              </a:ext>
            </a:extLst>
          </p:cNvPr>
          <p:cNvSpPr>
            <a:spLocks noGrp="1"/>
          </p:cNvSpPr>
          <p:nvPr>
            <p:ph sz="half" idx="1"/>
          </p:nvPr>
        </p:nvSpPr>
        <p:spPr>
          <a:xfrm>
            <a:off x="550862" y="1626376"/>
            <a:ext cx="5435600" cy="4466449"/>
          </a:xfrm>
        </p:spPr>
        <p:txBody>
          <a:bodyPr/>
          <a:lstStyle/>
          <a:p>
            <a:r>
              <a:rPr lang="en-US" sz="2800" dirty="0"/>
              <a:t>Influenza in Avian</a:t>
            </a:r>
          </a:p>
          <a:p>
            <a:pPr lvl="1"/>
            <a:r>
              <a:rPr lang="en-US" sz="1800" dirty="0"/>
              <a:t>Species differentiation</a:t>
            </a:r>
          </a:p>
          <a:p>
            <a:pPr lvl="1"/>
            <a:r>
              <a:rPr lang="en-US" sz="1800" dirty="0"/>
              <a:t>Highly pathogenic (HPAI) and low pathogenicity (LPAI)</a:t>
            </a:r>
          </a:p>
          <a:p>
            <a:pPr lvl="1"/>
            <a:r>
              <a:rPr lang="en-US" sz="1800" dirty="0"/>
              <a:t>Lineage distinctions</a:t>
            </a:r>
          </a:p>
          <a:p>
            <a:pPr lvl="1"/>
            <a:r>
              <a:rPr lang="en-US" sz="1800" dirty="0"/>
              <a:t>LPAI subtype summaries</a:t>
            </a:r>
          </a:p>
          <a:p>
            <a:pPr lvl="1"/>
            <a:r>
              <a:rPr lang="en-US" sz="1800" dirty="0"/>
              <a:t>HPAI subtype summaries</a:t>
            </a:r>
          </a:p>
          <a:p>
            <a:pPr lvl="1"/>
            <a:endParaRPr lang="en-US" dirty="0"/>
          </a:p>
          <a:p>
            <a:endParaRPr lang="en-US" dirty="0"/>
          </a:p>
        </p:txBody>
      </p:sp>
      <p:sp>
        <p:nvSpPr>
          <p:cNvPr id="12" name="Content Placeholder 11">
            <a:extLst>
              <a:ext uri="{FF2B5EF4-FFF2-40B4-BE49-F238E27FC236}">
                <a16:creationId xmlns:a16="http://schemas.microsoft.com/office/drawing/2014/main" id="{1E39CF52-ADBF-4A9E-BB6E-1690AF52664D}"/>
              </a:ext>
            </a:extLst>
          </p:cNvPr>
          <p:cNvSpPr>
            <a:spLocks noGrp="1"/>
          </p:cNvSpPr>
          <p:nvPr>
            <p:ph sz="half" idx="2"/>
          </p:nvPr>
        </p:nvSpPr>
        <p:spPr>
          <a:xfrm>
            <a:off x="6205538" y="1626376"/>
            <a:ext cx="5435600" cy="4466449"/>
          </a:xfrm>
        </p:spPr>
        <p:txBody>
          <a:bodyPr/>
          <a:lstStyle/>
          <a:p>
            <a:r>
              <a:rPr lang="en-US" sz="2800" dirty="0"/>
              <a:t>Influenza in Swine</a:t>
            </a:r>
          </a:p>
          <a:p>
            <a:r>
              <a:rPr lang="en-US" sz="2800" dirty="0"/>
              <a:t>Influenza in Equine</a:t>
            </a:r>
          </a:p>
          <a:p>
            <a:r>
              <a:rPr lang="en-US" sz="2800" dirty="0"/>
              <a:t>Influenza Canine &amp; Feline</a:t>
            </a:r>
          </a:p>
          <a:p>
            <a:r>
              <a:rPr lang="en-US" sz="2800" dirty="0"/>
              <a:t>Influenza in Bats</a:t>
            </a:r>
          </a:p>
          <a:p>
            <a:r>
              <a:rPr lang="en-US" sz="2800" dirty="0"/>
              <a:t>Influenza in Other Animals</a:t>
            </a:r>
          </a:p>
          <a:p>
            <a:endParaRPr lang="en-US" sz="2800" dirty="0"/>
          </a:p>
        </p:txBody>
      </p:sp>
      <p:sp>
        <p:nvSpPr>
          <p:cNvPr id="6" name="Slide Number Placeholder 5">
            <a:extLst>
              <a:ext uri="{FF2B5EF4-FFF2-40B4-BE49-F238E27FC236}">
                <a16:creationId xmlns:a16="http://schemas.microsoft.com/office/drawing/2014/main" id="{095FD299-91E6-4519-866C-D4C6EE87F919}"/>
              </a:ext>
            </a:extLst>
          </p:cNvPr>
          <p:cNvSpPr>
            <a:spLocks noGrp="1"/>
          </p:cNvSpPr>
          <p:nvPr>
            <p:ph type="sldNum" sz="quarter" idx="12"/>
          </p:nvPr>
        </p:nvSpPr>
        <p:spPr/>
        <p:txBody>
          <a:bodyPr/>
          <a:lstStyle/>
          <a:p>
            <a:fld id="{DBA1B0FB-D917-4C8C-928F-313BD683BF39}" type="slidenum">
              <a:rPr lang="en-US" smtClean="0"/>
              <a:t>10</a:t>
            </a:fld>
            <a:endParaRPr lang="en-US" dirty="0"/>
          </a:p>
        </p:txBody>
      </p:sp>
    </p:spTree>
    <p:extLst>
      <p:ext uri="{BB962C8B-B14F-4D97-AF65-F5344CB8AC3E}">
        <p14:creationId xmlns:p14="http://schemas.microsoft.com/office/powerpoint/2010/main" val="39512863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32DC4AFF-99C8-47A0-992A-9BD4925F0EAE}"/>
              </a:ext>
            </a:extLst>
          </p:cNvPr>
          <p:cNvSpPr>
            <a:spLocks noGrp="1"/>
          </p:cNvSpPr>
          <p:nvPr>
            <p:ph type="sldNum" sz="quarter" idx="12"/>
          </p:nvPr>
        </p:nvSpPr>
        <p:spPr/>
        <p:txBody>
          <a:bodyPr/>
          <a:lstStyle/>
          <a:p>
            <a:fld id="{DBA1B0FB-D917-4C8C-928F-313BD683BF39}" type="slidenum">
              <a:rPr lang="en-US" smtClean="0"/>
              <a:t>11</a:t>
            </a:fld>
            <a:endParaRPr lang="en-US" dirty="0"/>
          </a:p>
        </p:txBody>
      </p:sp>
      <p:pic>
        <p:nvPicPr>
          <p:cNvPr id="9" name="Picture 8">
            <a:extLst>
              <a:ext uri="{FF2B5EF4-FFF2-40B4-BE49-F238E27FC236}">
                <a16:creationId xmlns:a16="http://schemas.microsoft.com/office/drawing/2014/main" id="{BEA09B56-C53A-4B2C-B2EB-FDDCDA4B6919}"/>
              </a:ext>
            </a:extLst>
          </p:cNvPr>
          <p:cNvPicPr>
            <a:picLocks noChangeAspect="1"/>
          </p:cNvPicPr>
          <p:nvPr/>
        </p:nvPicPr>
        <p:blipFill>
          <a:blip r:embed="rId2"/>
          <a:stretch>
            <a:fillRect/>
          </a:stretch>
        </p:blipFill>
        <p:spPr>
          <a:xfrm>
            <a:off x="155152" y="998178"/>
            <a:ext cx="6106377" cy="3105583"/>
          </a:xfrm>
          <a:prstGeom prst="rect">
            <a:avLst/>
          </a:prstGeom>
        </p:spPr>
      </p:pic>
      <p:pic>
        <p:nvPicPr>
          <p:cNvPr id="11" name="Picture 10">
            <a:extLst>
              <a:ext uri="{FF2B5EF4-FFF2-40B4-BE49-F238E27FC236}">
                <a16:creationId xmlns:a16="http://schemas.microsoft.com/office/drawing/2014/main" id="{B3505ED6-E503-4238-B6A5-10D7C2824ABC}"/>
              </a:ext>
            </a:extLst>
          </p:cNvPr>
          <p:cNvPicPr>
            <a:picLocks noChangeAspect="1"/>
          </p:cNvPicPr>
          <p:nvPr/>
        </p:nvPicPr>
        <p:blipFill>
          <a:blip r:embed="rId3"/>
          <a:stretch>
            <a:fillRect/>
          </a:stretch>
        </p:blipFill>
        <p:spPr>
          <a:xfrm>
            <a:off x="6372520" y="3300231"/>
            <a:ext cx="5664328" cy="3443198"/>
          </a:xfrm>
          <a:prstGeom prst="rect">
            <a:avLst/>
          </a:prstGeom>
        </p:spPr>
      </p:pic>
      <p:sp>
        <p:nvSpPr>
          <p:cNvPr id="12" name="TextBox 11">
            <a:extLst>
              <a:ext uri="{FF2B5EF4-FFF2-40B4-BE49-F238E27FC236}">
                <a16:creationId xmlns:a16="http://schemas.microsoft.com/office/drawing/2014/main" id="{7489642A-B613-4AFA-BA9B-D717A7B244BE}"/>
              </a:ext>
            </a:extLst>
          </p:cNvPr>
          <p:cNvSpPr txBox="1"/>
          <p:nvPr/>
        </p:nvSpPr>
        <p:spPr>
          <a:xfrm>
            <a:off x="155152" y="490749"/>
            <a:ext cx="2342951" cy="400110"/>
          </a:xfrm>
          <a:prstGeom prst="rect">
            <a:avLst/>
          </a:prstGeom>
          <a:solidFill>
            <a:schemeClr val="accent6">
              <a:lumMod val="60000"/>
              <a:lumOff val="40000"/>
            </a:schemeClr>
          </a:solidFill>
        </p:spPr>
        <p:txBody>
          <a:bodyPr wrap="square" rtlCol="0">
            <a:spAutoFit/>
          </a:bodyPr>
          <a:lstStyle/>
          <a:p>
            <a:r>
              <a:rPr lang="en-US" sz="2000" b="1" dirty="0">
                <a:latin typeface="Ink Free" panose="03080402000500000000" pitchFamily="66" charset="0"/>
              </a:rPr>
              <a:t>Influenza in Avian</a:t>
            </a:r>
          </a:p>
        </p:txBody>
      </p:sp>
    </p:spTree>
    <p:extLst>
      <p:ext uri="{BB962C8B-B14F-4D97-AF65-F5344CB8AC3E}">
        <p14:creationId xmlns:p14="http://schemas.microsoft.com/office/powerpoint/2010/main" val="40372137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165A82D-453D-4672-A31C-48A0FC2A77C8}"/>
              </a:ext>
            </a:extLst>
          </p:cNvPr>
          <p:cNvSpPr>
            <a:spLocks noGrp="1"/>
          </p:cNvSpPr>
          <p:nvPr>
            <p:ph type="sldNum" sz="quarter" idx="12"/>
          </p:nvPr>
        </p:nvSpPr>
        <p:spPr/>
        <p:txBody>
          <a:bodyPr/>
          <a:lstStyle/>
          <a:p>
            <a:fld id="{DBA1B0FB-D917-4C8C-928F-313BD683BF39}" type="slidenum">
              <a:rPr lang="en-US" smtClean="0"/>
              <a:t>12</a:t>
            </a:fld>
            <a:endParaRPr lang="en-US" dirty="0"/>
          </a:p>
        </p:txBody>
      </p:sp>
      <p:pic>
        <p:nvPicPr>
          <p:cNvPr id="6" name="Picture 5">
            <a:extLst>
              <a:ext uri="{FF2B5EF4-FFF2-40B4-BE49-F238E27FC236}">
                <a16:creationId xmlns:a16="http://schemas.microsoft.com/office/drawing/2014/main" id="{5D6082BC-66FF-4FAA-BFA6-F08B775836FD}"/>
              </a:ext>
            </a:extLst>
          </p:cNvPr>
          <p:cNvPicPr>
            <a:picLocks noChangeAspect="1"/>
          </p:cNvPicPr>
          <p:nvPr/>
        </p:nvPicPr>
        <p:blipFill>
          <a:blip r:embed="rId2"/>
          <a:stretch>
            <a:fillRect/>
          </a:stretch>
        </p:blipFill>
        <p:spPr>
          <a:xfrm>
            <a:off x="181301" y="883894"/>
            <a:ext cx="5413563" cy="5700262"/>
          </a:xfrm>
          <a:prstGeom prst="rect">
            <a:avLst/>
          </a:prstGeom>
        </p:spPr>
      </p:pic>
      <p:pic>
        <p:nvPicPr>
          <p:cNvPr id="8" name="Picture 7">
            <a:extLst>
              <a:ext uri="{FF2B5EF4-FFF2-40B4-BE49-F238E27FC236}">
                <a16:creationId xmlns:a16="http://schemas.microsoft.com/office/drawing/2014/main" id="{12EA5CA1-66A1-44B7-B95B-03F319ABABA5}"/>
              </a:ext>
            </a:extLst>
          </p:cNvPr>
          <p:cNvPicPr>
            <a:picLocks noChangeAspect="1"/>
          </p:cNvPicPr>
          <p:nvPr/>
        </p:nvPicPr>
        <p:blipFill>
          <a:blip r:embed="rId3"/>
          <a:stretch>
            <a:fillRect/>
          </a:stretch>
        </p:blipFill>
        <p:spPr>
          <a:xfrm>
            <a:off x="5854045" y="2202012"/>
            <a:ext cx="6156654" cy="1971595"/>
          </a:xfrm>
          <a:prstGeom prst="rect">
            <a:avLst/>
          </a:prstGeom>
        </p:spPr>
      </p:pic>
      <p:sp>
        <p:nvSpPr>
          <p:cNvPr id="9" name="TextBox 8">
            <a:extLst>
              <a:ext uri="{FF2B5EF4-FFF2-40B4-BE49-F238E27FC236}">
                <a16:creationId xmlns:a16="http://schemas.microsoft.com/office/drawing/2014/main" id="{90F4FE0E-3970-4735-B680-7EE35610CC92}"/>
              </a:ext>
            </a:extLst>
          </p:cNvPr>
          <p:cNvSpPr txBox="1"/>
          <p:nvPr/>
        </p:nvSpPr>
        <p:spPr>
          <a:xfrm>
            <a:off x="181301" y="376722"/>
            <a:ext cx="2342951" cy="400110"/>
          </a:xfrm>
          <a:prstGeom prst="rect">
            <a:avLst/>
          </a:prstGeom>
          <a:solidFill>
            <a:schemeClr val="accent6">
              <a:lumMod val="60000"/>
              <a:lumOff val="40000"/>
            </a:schemeClr>
          </a:solidFill>
        </p:spPr>
        <p:txBody>
          <a:bodyPr wrap="square" rtlCol="0">
            <a:spAutoFit/>
          </a:bodyPr>
          <a:lstStyle/>
          <a:p>
            <a:r>
              <a:rPr lang="en-US" sz="2000" b="1" dirty="0">
                <a:latin typeface="Ink Free" panose="03080402000500000000" pitchFamily="66" charset="0"/>
              </a:rPr>
              <a:t>Influenza in Swine</a:t>
            </a:r>
          </a:p>
        </p:txBody>
      </p:sp>
    </p:spTree>
    <p:extLst>
      <p:ext uri="{BB962C8B-B14F-4D97-AF65-F5344CB8AC3E}">
        <p14:creationId xmlns:p14="http://schemas.microsoft.com/office/powerpoint/2010/main" val="28727628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6F07B-5ECD-4BE5-BFD8-7FCDDEA3DA44}"/>
              </a:ext>
            </a:extLst>
          </p:cNvPr>
          <p:cNvSpPr>
            <a:spLocks noGrp="1"/>
          </p:cNvSpPr>
          <p:nvPr>
            <p:ph type="title"/>
          </p:nvPr>
        </p:nvSpPr>
        <p:spPr/>
        <p:txBody>
          <a:bodyPr/>
          <a:lstStyle/>
          <a:p>
            <a:r>
              <a:rPr lang="en-US" sz="4400" dirty="0"/>
              <a:t>Major Sections: </a:t>
            </a:r>
            <a:r>
              <a:rPr lang="en-US" sz="3600" dirty="0">
                <a:solidFill>
                  <a:schemeClr val="accent3"/>
                </a:solidFill>
              </a:rPr>
              <a:t>Surveillance, Epidemiology, Prevention &amp; Control </a:t>
            </a:r>
            <a:endParaRPr lang="en-US" sz="4400" dirty="0">
              <a:solidFill>
                <a:schemeClr val="accent3"/>
              </a:solidFill>
            </a:endParaRPr>
          </a:p>
        </p:txBody>
      </p:sp>
      <p:sp>
        <p:nvSpPr>
          <p:cNvPr id="11" name="Content Placeholder 10">
            <a:extLst>
              <a:ext uri="{FF2B5EF4-FFF2-40B4-BE49-F238E27FC236}">
                <a16:creationId xmlns:a16="http://schemas.microsoft.com/office/drawing/2014/main" id="{BE44DDBA-2A5A-4617-A4D5-F81AEE310F2B}"/>
              </a:ext>
            </a:extLst>
          </p:cNvPr>
          <p:cNvSpPr>
            <a:spLocks noGrp="1"/>
          </p:cNvSpPr>
          <p:nvPr>
            <p:ph idx="1"/>
          </p:nvPr>
        </p:nvSpPr>
        <p:spPr>
          <a:xfrm>
            <a:off x="550863" y="1772959"/>
            <a:ext cx="11090274" cy="4319865"/>
          </a:xfrm>
        </p:spPr>
        <p:txBody>
          <a:bodyPr/>
          <a:lstStyle/>
          <a:p>
            <a:r>
              <a:rPr lang="en-US" sz="2400" dirty="0"/>
              <a:t>U.S. and international humans and animal surveillance</a:t>
            </a:r>
          </a:p>
          <a:p>
            <a:r>
              <a:rPr lang="en-US" sz="2400" dirty="0"/>
              <a:t>Human surveillance and epidemiology</a:t>
            </a:r>
          </a:p>
          <a:p>
            <a:pPr lvl="1"/>
            <a:r>
              <a:rPr lang="en-US" sz="1800" dirty="0"/>
              <a:t>Seasonal</a:t>
            </a:r>
          </a:p>
          <a:p>
            <a:pPr lvl="1"/>
            <a:r>
              <a:rPr lang="en-US" sz="1800" dirty="0"/>
              <a:t>Novel influenza</a:t>
            </a:r>
          </a:p>
          <a:p>
            <a:pPr lvl="1"/>
            <a:r>
              <a:rPr lang="en-US" sz="1800" dirty="0"/>
              <a:t>International surveillance</a:t>
            </a:r>
          </a:p>
          <a:p>
            <a:pPr lvl="1"/>
            <a:r>
              <a:rPr lang="en-US" sz="1800" dirty="0"/>
              <a:t>Surveillance of other respiratory pathogens</a:t>
            </a:r>
          </a:p>
          <a:p>
            <a:pPr lvl="1"/>
            <a:r>
              <a:rPr lang="en-US" sz="1800" dirty="0"/>
              <a:t>Epidemiology and transmission dynamics</a:t>
            </a:r>
          </a:p>
          <a:p>
            <a:pPr lvl="1"/>
            <a:r>
              <a:rPr lang="en-US" sz="1800" dirty="0"/>
              <a:t>Forecasting</a:t>
            </a:r>
          </a:p>
          <a:p>
            <a:pPr lvl="1"/>
            <a:r>
              <a:rPr lang="en-US" sz="1800" dirty="0"/>
              <a:t>Prevention and control</a:t>
            </a:r>
          </a:p>
          <a:p>
            <a:pPr lvl="1"/>
            <a:endParaRPr lang="en-US" dirty="0"/>
          </a:p>
          <a:p>
            <a:endParaRPr lang="en-US" dirty="0"/>
          </a:p>
        </p:txBody>
      </p:sp>
      <p:sp>
        <p:nvSpPr>
          <p:cNvPr id="6" name="Slide Number Placeholder 5">
            <a:extLst>
              <a:ext uri="{FF2B5EF4-FFF2-40B4-BE49-F238E27FC236}">
                <a16:creationId xmlns:a16="http://schemas.microsoft.com/office/drawing/2014/main" id="{095FD299-91E6-4519-866C-D4C6EE87F919}"/>
              </a:ext>
            </a:extLst>
          </p:cNvPr>
          <p:cNvSpPr>
            <a:spLocks noGrp="1"/>
          </p:cNvSpPr>
          <p:nvPr>
            <p:ph type="sldNum" sz="quarter" idx="12"/>
          </p:nvPr>
        </p:nvSpPr>
        <p:spPr/>
        <p:txBody>
          <a:bodyPr/>
          <a:lstStyle/>
          <a:p>
            <a:fld id="{DBA1B0FB-D917-4C8C-928F-313BD683BF39}" type="slidenum">
              <a:rPr lang="en-US" smtClean="0"/>
              <a:t>13</a:t>
            </a:fld>
            <a:endParaRPr lang="en-US" dirty="0"/>
          </a:p>
        </p:txBody>
      </p:sp>
    </p:spTree>
    <p:extLst>
      <p:ext uri="{BB962C8B-B14F-4D97-AF65-F5344CB8AC3E}">
        <p14:creationId xmlns:p14="http://schemas.microsoft.com/office/powerpoint/2010/main" val="30965914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F9B0CE4E-A6C4-4A99-ACFC-C780B32E737C}"/>
              </a:ext>
            </a:extLst>
          </p:cNvPr>
          <p:cNvSpPr>
            <a:spLocks noGrp="1"/>
          </p:cNvSpPr>
          <p:nvPr>
            <p:ph type="sldNum" sz="quarter" idx="12"/>
          </p:nvPr>
        </p:nvSpPr>
        <p:spPr/>
        <p:txBody>
          <a:bodyPr/>
          <a:lstStyle/>
          <a:p>
            <a:fld id="{DBA1B0FB-D917-4C8C-928F-313BD683BF39}" type="slidenum">
              <a:rPr lang="en-US" smtClean="0"/>
              <a:t>14</a:t>
            </a:fld>
            <a:endParaRPr lang="en-US" dirty="0"/>
          </a:p>
        </p:txBody>
      </p:sp>
      <p:pic>
        <p:nvPicPr>
          <p:cNvPr id="8" name="Picture 7">
            <a:extLst>
              <a:ext uri="{FF2B5EF4-FFF2-40B4-BE49-F238E27FC236}">
                <a16:creationId xmlns:a16="http://schemas.microsoft.com/office/drawing/2014/main" id="{CE26CD41-D596-487E-A207-B09E458B4E14}"/>
              </a:ext>
            </a:extLst>
          </p:cNvPr>
          <p:cNvPicPr>
            <a:picLocks noChangeAspect="1"/>
          </p:cNvPicPr>
          <p:nvPr/>
        </p:nvPicPr>
        <p:blipFill>
          <a:blip r:embed="rId2"/>
          <a:stretch>
            <a:fillRect/>
          </a:stretch>
        </p:blipFill>
        <p:spPr>
          <a:xfrm>
            <a:off x="2757402" y="776832"/>
            <a:ext cx="6677196" cy="6046280"/>
          </a:xfrm>
          <a:prstGeom prst="rect">
            <a:avLst/>
          </a:prstGeom>
        </p:spPr>
      </p:pic>
      <p:sp>
        <p:nvSpPr>
          <p:cNvPr id="9" name="TextBox 8">
            <a:extLst>
              <a:ext uri="{FF2B5EF4-FFF2-40B4-BE49-F238E27FC236}">
                <a16:creationId xmlns:a16="http://schemas.microsoft.com/office/drawing/2014/main" id="{2B690F4D-E6A2-483A-BCBF-B7C250DADC6F}"/>
              </a:ext>
            </a:extLst>
          </p:cNvPr>
          <p:cNvSpPr txBox="1"/>
          <p:nvPr/>
        </p:nvSpPr>
        <p:spPr>
          <a:xfrm>
            <a:off x="2792721" y="254173"/>
            <a:ext cx="6606557" cy="400110"/>
          </a:xfrm>
          <a:prstGeom prst="rect">
            <a:avLst/>
          </a:prstGeom>
          <a:solidFill>
            <a:schemeClr val="accent6">
              <a:lumMod val="60000"/>
              <a:lumOff val="40000"/>
            </a:schemeClr>
          </a:solidFill>
        </p:spPr>
        <p:txBody>
          <a:bodyPr wrap="square" rtlCol="0">
            <a:spAutoFit/>
          </a:bodyPr>
          <a:lstStyle/>
          <a:p>
            <a:pPr algn="ctr"/>
            <a:r>
              <a:rPr lang="en-US" sz="2000" b="1" dirty="0">
                <a:latin typeface="Ink Free" panose="03080402000500000000" pitchFamily="66" charset="0"/>
              </a:rPr>
              <a:t>Human, Avian, and Swine Surveillance Report Resources</a:t>
            </a:r>
          </a:p>
        </p:txBody>
      </p:sp>
    </p:spTree>
    <p:extLst>
      <p:ext uri="{BB962C8B-B14F-4D97-AF65-F5344CB8AC3E}">
        <p14:creationId xmlns:p14="http://schemas.microsoft.com/office/powerpoint/2010/main" val="28108128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5F18E3F-E77A-4ECE-A1E4-73BFBB6310F3}"/>
              </a:ext>
            </a:extLst>
          </p:cNvPr>
          <p:cNvSpPr>
            <a:spLocks noGrp="1"/>
          </p:cNvSpPr>
          <p:nvPr>
            <p:ph type="sldNum" sz="quarter" idx="12"/>
          </p:nvPr>
        </p:nvSpPr>
        <p:spPr/>
        <p:txBody>
          <a:bodyPr/>
          <a:lstStyle/>
          <a:p>
            <a:fld id="{DBA1B0FB-D917-4C8C-928F-313BD683BF39}" type="slidenum">
              <a:rPr lang="en-US" smtClean="0"/>
              <a:t>15</a:t>
            </a:fld>
            <a:endParaRPr lang="en-US" dirty="0"/>
          </a:p>
        </p:txBody>
      </p:sp>
      <p:pic>
        <p:nvPicPr>
          <p:cNvPr id="6" name="Picture 5">
            <a:extLst>
              <a:ext uri="{FF2B5EF4-FFF2-40B4-BE49-F238E27FC236}">
                <a16:creationId xmlns:a16="http://schemas.microsoft.com/office/drawing/2014/main" id="{991F4F0C-84E0-49B3-BAD4-4BD19F856C50}"/>
              </a:ext>
            </a:extLst>
          </p:cNvPr>
          <p:cNvPicPr>
            <a:picLocks noChangeAspect="1"/>
          </p:cNvPicPr>
          <p:nvPr/>
        </p:nvPicPr>
        <p:blipFill>
          <a:blip r:embed="rId2"/>
          <a:stretch>
            <a:fillRect/>
          </a:stretch>
        </p:blipFill>
        <p:spPr>
          <a:xfrm>
            <a:off x="311598" y="376722"/>
            <a:ext cx="6381434" cy="3997612"/>
          </a:xfrm>
          <a:prstGeom prst="rect">
            <a:avLst/>
          </a:prstGeom>
        </p:spPr>
      </p:pic>
      <p:pic>
        <p:nvPicPr>
          <p:cNvPr id="8" name="Picture 7">
            <a:extLst>
              <a:ext uri="{FF2B5EF4-FFF2-40B4-BE49-F238E27FC236}">
                <a16:creationId xmlns:a16="http://schemas.microsoft.com/office/drawing/2014/main" id="{06707BB4-C290-40EC-A4BD-684E453579B7}"/>
              </a:ext>
            </a:extLst>
          </p:cNvPr>
          <p:cNvPicPr>
            <a:picLocks noChangeAspect="1"/>
          </p:cNvPicPr>
          <p:nvPr/>
        </p:nvPicPr>
        <p:blipFill>
          <a:blip r:embed="rId3"/>
          <a:stretch>
            <a:fillRect/>
          </a:stretch>
        </p:blipFill>
        <p:spPr>
          <a:xfrm>
            <a:off x="5046257" y="4467519"/>
            <a:ext cx="6058746" cy="2286319"/>
          </a:xfrm>
          <a:prstGeom prst="rect">
            <a:avLst/>
          </a:prstGeom>
        </p:spPr>
      </p:pic>
      <p:sp>
        <p:nvSpPr>
          <p:cNvPr id="9" name="TextBox 8">
            <a:extLst>
              <a:ext uri="{FF2B5EF4-FFF2-40B4-BE49-F238E27FC236}">
                <a16:creationId xmlns:a16="http://schemas.microsoft.com/office/drawing/2014/main" id="{9516D520-3269-482A-B8A1-494FC4B9E829}"/>
              </a:ext>
            </a:extLst>
          </p:cNvPr>
          <p:cNvSpPr txBox="1"/>
          <p:nvPr/>
        </p:nvSpPr>
        <p:spPr>
          <a:xfrm>
            <a:off x="6985261" y="1947521"/>
            <a:ext cx="4655875" cy="707886"/>
          </a:xfrm>
          <a:prstGeom prst="rect">
            <a:avLst/>
          </a:prstGeom>
          <a:solidFill>
            <a:schemeClr val="accent6">
              <a:lumMod val="60000"/>
              <a:lumOff val="40000"/>
            </a:schemeClr>
          </a:solidFill>
        </p:spPr>
        <p:txBody>
          <a:bodyPr wrap="square" rtlCol="0">
            <a:spAutoFit/>
          </a:bodyPr>
          <a:lstStyle/>
          <a:p>
            <a:r>
              <a:rPr lang="en-US" sz="2000" b="1" dirty="0">
                <a:latin typeface="Ink Free" panose="03080402000500000000" pitchFamily="66" charset="0"/>
              </a:rPr>
              <a:t>Human Influenza &amp; Other Respiratory Pathogens</a:t>
            </a:r>
          </a:p>
        </p:txBody>
      </p:sp>
    </p:spTree>
    <p:extLst>
      <p:ext uri="{BB962C8B-B14F-4D97-AF65-F5344CB8AC3E}">
        <p14:creationId xmlns:p14="http://schemas.microsoft.com/office/powerpoint/2010/main" val="17570321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6F07B-5ECD-4BE5-BFD8-7FCDDEA3DA44}"/>
              </a:ext>
            </a:extLst>
          </p:cNvPr>
          <p:cNvSpPr>
            <a:spLocks noGrp="1"/>
          </p:cNvSpPr>
          <p:nvPr>
            <p:ph type="title"/>
          </p:nvPr>
        </p:nvSpPr>
        <p:spPr/>
        <p:txBody>
          <a:bodyPr/>
          <a:lstStyle/>
          <a:p>
            <a:r>
              <a:rPr lang="en-US" sz="4400" dirty="0"/>
              <a:t>Major Sections: </a:t>
            </a:r>
            <a:r>
              <a:rPr lang="en-US" sz="3600" dirty="0">
                <a:solidFill>
                  <a:schemeClr val="accent3"/>
                </a:solidFill>
              </a:rPr>
              <a:t>Surveillance, Epidemiology, Prevention &amp; Control </a:t>
            </a:r>
            <a:endParaRPr lang="en-US" sz="4400" dirty="0">
              <a:solidFill>
                <a:schemeClr val="accent3"/>
              </a:solidFill>
            </a:endParaRPr>
          </a:p>
        </p:txBody>
      </p:sp>
      <p:sp>
        <p:nvSpPr>
          <p:cNvPr id="11" name="Content Placeholder 10">
            <a:extLst>
              <a:ext uri="{FF2B5EF4-FFF2-40B4-BE49-F238E27FC236}">
                <a16:creationId xmlns:a16="http://schemas.microsoft.com/office/drawing/2014/main" id="{BE44DDBA-2A5A-4617-A4D5-F81AEE310F2B}"/>
              </a:ext>
            </a:extLst>
          </p:cNvPr>
          <p:cNvSpPr>
            <a:spLocks noGrp="1"/>
          </p:cNvSpPr>
          <p:nvPr>
            <p:ph sz="half" idx="1"/>
          </p:nvPr>
        </p:nvSpPr>
        <p:spPr>
          <a:xfrm>
            <a:off x="550862" y="2097175"/>
            <a:ext cx="4579550" cy="3995650"/>
          </a:xfrm>
        </p:spPr>
        <p:txBody>
          <a:bodyPr/>
          <a:lstStyle/>
          <a:p>
            <a:r>
              <a:rPr lang="en-US" sz="2400" dirty="0"/>
              <a:t>Avian influenza virus </a:t>
            </a:r>
          </a:p>
          <a:p>
            <a:pPr lvl="1"/>
            <a:r>
              <a:rPr lang="en-US" sz="1800" dirty="0"/>
              <a:t>International surveillance</a:t>
            </a:r>
          </a:p>
          <a:p>
            <a:pPr lvl="1"/>
            <a:r>
              <a:rPr lang="en-US" sz="1800" dirty="0"/>
              <a:t>U.S. surveillance in domestic poultry</a:t>
            </a:r>
          </a:p>
          <a:p>
            <a:pPr lvl="1"/>
            <a:r>
              <a:rPr lang="en-US" sz="1800" dirty="0"/>
              <a:t>Surveillance in wild birds</a:t>
            </a:r>
          </a:p>
          <a:p>
            <a:pPr lvl="1"/>
            <a:r>
              <a:rPr lang="en-US" sz="1800" dirty="0"/>
              <a:t>Migratory flyways</a:t>
            </a:r>
          </a:p>
          <a:p>
            <a:pPr lvl="1"/>
            <a:r>
              <a:rPr lang="en-US" sz="1800" dirty="0"/>
              <a:t>Infections of AIV in humans</a:t>
            </a:r>
          </a:p>
          <a:p>
            <a:pPr lvl="1"/>
            <a:r>
              <a:rPr lang="en-US" sz="1800" dirty="0"/>
              <a:t>Prevention and control</a:t>
            </a:r>
          </a:p>
          <a:p>
            <a:endParaRPr lang="en-US" sz="1800" dirty="0"/>
          </a:p>
          <a:p>
            <a:pPr lvl="1"/>
            <a:endParaRPr lang="en-US" dirty="0"/>
          </a:p>
          <a:p>
            <a:endParaRPr lang="en-US" dirty="0"/>
          </a:p>
        </p:txBody>
      </p:sp>
      <p:sp>
        <p:nvSpPr>
          <p:cNvPr id="3" name="Content Placeholder 2">
            <a:extLst>
              <a:ext uri="{FF2B5EF4-FFF2-40B4-BE49-F238E27FC236}">
                <a16:creationId xmlns:a16="http://schemas.microsoft.com/office/drawing/2014/main" id="{FED72E14-B584-447A-B74D-55DA6CE00BA2}"/>
              </a:ext>
            </a:extLst>
          </p:cNvPr>
          <p:cNvSpPr>
            <a:spLocks noGrp="1"/>
          </p:cNvSpPr>
          <p:nvPr>
            <p:ph sz="half" idx="2"/>
          </p:nvPr>
        </p:nvSpPr>
        <p:spPr>
          <a:xfrm>
            <a:off x="5221154" y="2097175"/>
            <a:ext cx="6419984" cy="3995650"/>
          </a:xfrm>
        </p:spPr>
        <p:txBody>
          <a:bodyPr/>
          <a:lstStyle/>
          <a:p>
            <a:r>
              <a:rPr lang="en-US" sz="2400" dirty="0"/>
              <a:t>Swine influenza virus</a:t>
            </a:r>
          </a:p>
          <a:p>
            <a:pPr lvl="1"/>
            <a:r>
              <a:rPr lang="en-US" sz="1800" dirty="0"/>
              <a:t>Epidemiology</a:t>
            </a:r>
          </a:p>
          <a:p>
            <a:pPr lvl="1"/>
            <a:r>
              <a:rPr lang="en-US" sz="1800" dirty="0"/>
              <a:t>Surveillance</a:t>
            </a:r>
          </a:p>
          <a:p>
            <a:pPr lvl="1"/>
            <a:r>
              <a:rPr lang="en-US" sz="1800" dirty="0"/>
              <a:t>Transmission</a:t>
            </a:r>
          </a:p>
          <a:p>
            <a:pPr lvl="1"/>
            <a:r>
              <a:rPr lang="en-US" sz="1800" dirty="0"/>
              <a:t>Marketing and production systems</a:t>
            </a:r>
          </a:p>
          <a:p>
            <a:pPr lvl="1"/>
            <a:r>
              <a:rPr lang="en-US" sz="1800" dirty="0"/>
              <a:t>Prevention and control</a:t>
            </a:r>
          </a:p>
          <a:p>
            <a:r>
              <a:rPr lang="en-US" sz="2400" dirty="0"/>
              <a:t>Equine influenza virus</a:t>
            </a:r>
          </a:p>
          <a:p>
            <a:r>
              <a:rPr lang="en-US" sz="2400" dirty="0"/>
              <a:t>Canine, feline, and Other Animal Influenza Viruses</a:t>
            </a:r>
          </a:p>
          <a:p>
            <a:endParaRPr lang="en-US" sz="2400" dirty="0"/>
          </a:p>
        </p:txBody>
      </p:sp>
      <p:sp>
        <p:nvSpPr>
          <p:cNvPr id="6" name="Slide Number Placeholder 5">
            <a:extLst>
              <a:ext uri="{FF2B5EF4-FFF2-40B4-BE49-F238E27FC236}">
                <a16:creationId xmlns:a16="http://schemas.microsoft.com/office/drawing/2014/main" id="{095FD299-91E6-4519-866C-D4C6EE87F919}"/>
              </a:ext>
            </a:extLst>
          </p:cNvPr>
          <p:cNvSpPr>
            <a:spLocks noGrp="1"/>
          </p:cNvSpPr>
          <p:nvPr>
            <p:ph type="sldNum" sz="quarter" idx="12"/>
          </p:nvPr>
        </p:nvSpPr>
        <p:spPr/>
        <p:txBody>
          <a:bodyPr/>
          <a:lstStyle/>
          <a:p>
            <a:fld id="{DBA1B0FB-D917-4C8C-928F-313BD683BF39}" type="slidenum">
              <a:rPr lang="en-US" smtClean="0"/>
              <a:t>16</a:t>
            </a:fld>
            <a:endParaRPr lang="en-US" dirty="0"/>
          </a:p>
        </p:txBody>
      </p:sp>
    </p:spTree>
    <p:extLst>
      <p:ext uri="{BB962C8B-B14F-4D97-AF65-F5344CB8AC3E}">
        <p14:creationId xmlns:p14="http://schemas.microsoft.com/office/powerpoint/2010/main" val="39417290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F41B4EC4-B93E-499E-9EF2-5420C4B28ED0}"/>
              </a:ext>
            </a:extLst>
          </p:cNvPr>
          <p:cNvSpPr>
            <a:spLocks noGrp="1"/>
          </p:cNvSpPr>
          <p:nvPr>
            <p:ph type="sldNum" sz="quarter" idx="12"/>
          </p:nvPr>
        </p:nvSpPr>
        <p:spPr/>
        <p:txBody>
          <a:bodyPr/>
          <a:lstStyle/>
          <a:p>
            <a:fld id="{DBA1B0FB-D917-4C8C-928F-313BD683BF39}" type="slidenum">
              <a:rPr lang="en-US" smtClean="0"/>
              <a:t>17</a:t>
            </a:fld>
            <a:endParaRPr lang="en-US" dirty="0"/>
          </a:p>
        </p:txBody>
      </p:sp>
      <p:pic>
        <p:nvPicPr>
          <p:cNvPr id="9" name="Picture 8">
            <a:extLst>
              <a:ext uri="{FF2B5EF4-FFF2-40B4-BE49-F238E27FC236}">
                <a16:creationId xmlns:a16="http://schemas.microsoft.com/office/drawing/2014/main" id="{A1FD63EA-0AD5-43CF-AE7E-23E3DF43EBE2}"/>
              </a:ext>
            </a:extLst>
          </p:cNvPr>
          <p:cNvPicPr>
            <a:picLocks noChangeAspect="1"/>
          </p:cNvPicPr>
          <p:nvPr/>
        </p:nvPicPr>
        <p:blipFill>
          <a:blip r:embed="rId2"/>
          <a:stretch>
            <a:fillRect/>
          </a:stretch>
        </p:blipFill>
        <p:spPr>
          <a:xfrm>
            <a:off x="305961" y="326629"/>
            <a:ext cx="6106377" cy="3791479"/>
          </a:xfrm>
          <a:prstGeom prst="rect">
            <a:avLst/>
          </a:prstGeom>
        </p:spPr>
      </p:pic>
      <p:pic>
        <p:nvPicPr>
          <p:cNvPr id="11" name="Picture 10">
            <a:extLst>
              <a:ext uri="{FF2B5EF4-FFF2-40B4-BE49-F238E27FC236}">
                <a16:creationId xmlns:a16="http://schemas.microsoft.com/office/drawing/2014/main" id="{73C423A1-06EE-4326-A12B-7EF91403A322}"/>
              </a:ext>
            </a:extLst>
          </p:cNvPr>
          <p:cNvPicPr>
            <a:picLocks noChangeAspect="1"/>
          </p:cNvPicPr>
          <p:nvPr/>
        </p:nvPicPr>
        <p:blipFill>
          <a:blip r:embed="rId3"/>
          <a:stretch>
            <a:fillRect/>
          </a:stretch>
        </p:blipFill>
        <p:spPr>
          <a:xfrm>
            <a:off x="6651047" y="2773930"/>
            <a:ext cx="4143953" cy="3591426"/>
          </a:xfrm>
          <a:prstGeom prst="rect">
            <a:avLst/>
          </a:prstGeom>
        </p:spPr>
      </p:pic>
      <p:sp>
        <p:nvSpPr>
          <p:cNvPr id="12" name="TextBox 11">
            <a:extLst>
              <a:ext uri="{FF2B5EF4-FFF2-40B4-BE49-F238E27FC236}">
                <a16:creationId xmlns:a16="http://schemas.microsoft.com/office/drawing/2014/main" id="{0A835E81-B240-41AD-A5B1-FBEC7E01F15D}"/>
              </a:ext>
            </a:extLst>
          </p:cNvPr>
          <p:cNvSpPr txBox="1"/>
          <p:nvPr/>
        </p:nvSpPr>
        <p:spPr>
          <a:xfrm>
            <a:off x="7015734" y="706660"/>
            <a:ext cx="3268909" cy="707886"/>
          </a:xfrm>
          <a:prstGeom prst="rect">
            <a:avLst/>
          </a:prstGeom>
          <a:solidFill>
            <a:schemeClr val="accent6">
              <a:lumMod val="60000"/>
              <a:lumOff val="40000"/>
            </a:schemeClr>
          </a:solidFill>
        </p:spPr>
        <p:txBody>
          <a:bodyPr wrap="square" rtlCol="0">
            <a:spAutoFit/>
          </a:bodyPr>
          <a:lstStyle/>
          <a:p>
            <a:r>
              <a:rPr lang="en-US" sz="2000" b="1" dirty="0">
                <a:latin typeface="Ink Free" panose="03080402000500000000" pitchFamily="66" charset="0"/>
              </a:rPr>
              <a:t>Avian Influenza Surveillance and Migratory Pathways</a:t>
            </a:r>
          </a:p>
        </p:txBody>
      </p:sp>
    </p:spTree>
    <p:extLst>
      <p:ext uri="{BB962C8B-B14F-4D97-AF65-F5344CB8AC3E}">
        <p14:creationId xmlns:p14="http://schemas.microsoft.com/office/powerpoint/2010/main" val="34749090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79A0ADE-F84A-4D6E-8374-53D7AD8E1EEF}"/>
              </a:ext>
            </a:extLst>
          </p:cNvPr>
          <p:cNvSpPr>
            <a:spLocks noGrp="1"/>
          </p:cNvSpPr>
          <p:nvPr>
            <p:ph type="sldNum" sz="quarter" idx="12"/>
          </p:nvPr>
        </p:nvSpPr>
        <p:spPr/>
        <p:txBody>
          <a:bodyPr/>
          <a:lstStyle/>
          <a:p>
            <a:fld id="{DBA1B0FB-D917-4C8C-928F-313BD683BF39}" type="slidenum">
              <a:rPr lang="en-US" smtClean="0"/>
              <a:t>18</a:t>
            </a:fld>
            <a:endParaRPr lang="en-US" dirty="0"/>
          </a:p>
        </p:txBody>
      </p:sp>
      <p:pic>
        <p:nvPicPr>
          <p:cNvPr id="6" name="Picture 5">
            <a:extLst>
              <a:ext uri="{FF2B5EF4-FFF2-40B4-BE49-F238E27FC236}">
                <a16:creationId xmlns:a16="http://schemas.microsoft.com/office/drawing/2014/main" id="{F9C75CC6-9D2D-4D4E-A2D0-D50CFB7D3257}"/>
              </a:ext>
            </a:extLst>
          </p:cNvPr>
          <p:cNvPicPr>
            <a:picLocks noChangeAspect="1"/>
          </p:cNvPicPr>
          <p:nvPr/>
        </p:nvPicPr>
        <p:blipFill>
          <a:blip r:embed="rId2"/>
          <a:stretch>
            <a:fillRect/>
          </a:stretch>
        </p:blipFill>
        <p:spPr>
          <a:xfrm>
            <a:off x="3569166" y="796065"/>
            <a:ext cx="5053666" cy="5865035"/>
          </a:xfrm>
          <a:prstGeom prst="rect">
            <a:avLst/>
          </a:prstGeom>
        </p:spPr>
      </p:pic>
      <p:sp>
        <p:nvSpPr>
          <p:cNvPr id="7" name="TextBox 6">
            <a:extLst>
              <a:ext uri="{FF2B5EF4-FFF2-40B4-BE49-F238E27FC236}">
                <a16:creationId xmlns:a16="http://schemas.microsoft.com/office/drawing/2014/main" id="{A9276F00-5267-4E4C-A348-D24964C795E5}"/>
              </a:ext>
            </a:extLst>
          </p:cNvPr>
          <p:cNvSpPr txBox="1"/>
          <p:nvPr/>
        </p:nvSpPr>
        <p:spPr>
          <a:xfrm>
            <a:off x="3710093" y="339013"/>
            <a:ext cx="4771813" cy="400110"/>
          </a:xfrm>
          <a:prstGeom prst="rect">
            <a:avLst/>
          </a:prstGeom>
          <a:solidFill>
            <a:schemeClr val="accent6">
              <a:lumMod val="60000"/>
              <a:lumOff val="40000"/>
            </a:schemeClr>
          </a:solidFill>
        </p:spPr>
        <p:txBody>
          <a:bodyPr wrap="square" rtlCol="0">
            <a:spAutoFit/>
          </a:bodyPr>
          <a:lstStyle/>
          <a:p>
            <a:r>
              <a:rPr lang="en-US" sz="2000" b="1" dirty="0">
                <a:latin typeface="Ink Free" panose="03080402000500000000" pitchFamily="66" charset="0"/>
              </a:rPr>
              <a:t>Prevention and Control of Avian Influenza</a:t>
            </a:r>
          </a:p>
        </p:txBody>
      </p:sp>
    </p:spTree>
    <p:extLst>
      <p:ext uri="{BB962C8B-B14F-4D97-AF65-F5344CB8AC3E}">
        <p14:creationId xmlns:p14="http://schemas.microsoft.com/office/powerpoint/2010/main" val="565922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3EC0E73-A7B0-4D4A-836B-04C4759859F5}"/>
              </a:ext>
            </a:extLst>
          </p:cNvPr>
          <p:cNvSpPr>
            <a:spLocks noGrp="1"/>
          </p:cNvSpPr>
          <p:nvPr>
            <p:ph type="sldNum" sz="quarter" idx="12"/>
          </p:nvPr>
        </p:nvSpPr>
        <p:spPr/>
        <p:txBody>
          <a:bodyPr/>
          <a:lstStyle/>
          <a:p>
            <a:fld id="{DBA1B0FB-D917-4C8C-928F-313BD683BF39}" type="slidenum">
              <a:rPr lang="en-US" smtClean="0"/>
              <a:t>19</a:t>
            </a:fld>
            <a:endParaRPr lang="en-US" dirty="0"/>
          </a:p>
        </p:txBody>
      </p:sp>
      <p:pic>
        <p:nvPicPr>
          <p:cNvPr id="6" name="Picture 5">
            <a:extLst>
              <a:ext uri="{FF2B5EF4-FFF2-40B4-BE49-F238E27FC236}">
                <a16:creationId xmlns:a16="http://schemas.microsoft.com/office/drawing/2014/main" id="{7542DFF4-DB90-49D6-B215-65853F2F26DD}"/>
              </a:ext>
            </a:extLst>
          </p:cNvPr>
          <p:cNvPicPr>
            <a:picLocks noChangeAspect="1"/>
          </p:cNvPicPr>
          <p:nvPr/>
        </p:nvPicPr>
        <p:blipFill>
          <a:blip r:embed="rId2"/>
          <a:stretch>
            <a:fillRect/>
          </a:stretch>
        </p:blipFill>
        <p:spPr>
          <a:xfrm>
            <a:off x="164679" y="130842"/>
            <a:ext cx="6030167" cy="4277322"/>
          </a:xfrm>
          <a:prstGeom prst="rect">
            <a:avLst/>
          </a:prstGeom>
        </p:spPr>
      </p:pic>
      <p:pic>
        <p:nvPicPr>
          <p:cNvPr id="8" name="Picture 7">
            <a:extLst>
              <a:ext uri="{FF2B5EF4-FFF2-40B4-BE49-F238E27FC236}">
                <a16:creationId xmlns:a16="http://schemas.microsoft.com/office/drawing/2014/main" id="{6005DE85-E5FA-4FA7-B3C9-C51240184CF6}"/>
              </a:ext>
            </a:extLst>
          </p:cNvPr>
          <p:cNvPicPr>
            <a:picLocks noChangeAspect="1"/>
          </p:cNvPicPr>
          <p:nvPr/>
        </p:nvPicPr>
        <p:blipFill>
          <a:blip r:embed="rId3"/>
          <a:stretch>
            <a:fillRect/>
          </a:stretch>
        </p:blipFill>
        <p:spPr>
          <a:xfrm>
            <a:off x="6252629" y="3610465"/>
            <a:ext cx="5388508" cy="2733051"/>
          </a:xfrm>
          <a:prstGeom prst="rect">
            <a:avLst/>
          </a:prstGeom>
        </p:spPr>
      </p:pic>
      <p:sp>
        <p:nvSpPr>
          <p:cNvPr id="9" name="TextBox 8">
            <a:extLst>
              <a:ext uri="{FF2B5EF4-FFF2-40B4-BE49-F238E27FC236}">
                <a16:creationId xmlns:a16="http://schemas.microsoft.com/office/drawing/2014/main" id="{715B8F7B-9555-48A9-83FA-539FF9524760}"/>
              </a:ext>
            </a:extLst>
          </p:cNvPr>
          <p:cNvSpPr txBox="1"/>
          <p:nvPr/>
        </p:nvSpPr>
        <p:spPr>
          <a:xfrm>
            <a:off x="6996880" y="1561617"/>
            <a:ext cx="4051334" cy="707886"/>
          </a:xfrm>
          <a:prstGeom prst="rect">
            <a:avLst/>
          </a:prstGeom>
          <a:solidFill>
            <a:schemeClr val="accent6">
              <a:lumMod val="60000"/>
              <a:lumOff val="40000"/>
            </a:schemeClr>
          </a:solidFill>
        </p:spPr>
        <p:txBody>
          <a:bodyPr wrap="square" rtlCol="0">
            <a:spAutoFit/>
          </a:bodyPr>
          <a:lstStyle/>
          <a:p>
            <a:r>
              <a:rPr lang="en-US" sz="2000" b="1" dirty="0">
                <a:latin typeface="Ink Free" panose="03080402000500000000" pitchFamily="66" charset="0"/>
              </a:rPr>
              <a:t>Human Novel Influenza Infections &amp; Management Resources</a:t>
            </a:r>
          </a:p>
        </p:txBody>
      </p:sp>
    </p:spTree>
    <p:extLst>
      <p:ext uri="{BB962C8B-B14F-4D97-AF65-F5344CB8AC3E}">
        <p14:creationId xmlns:p14="http://schemas.microsoft.com/office/powerpoint/2010/main" val="37394832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6F07B-5ECD-4BE5-BFD8-7FCDDEA3DA44}"/>
              </a:ext>
            </a:extLst>
          </p:cNvPr>
          <p:cNvSpPr>
            <a:spLocks noGrp="1"/>
          </p:cNvSpPr>
          <p:nvPr>
            <p:ph type="title"/>
          </p:nvPr>
        </p:nvSpPr>
        <p:spPr/>
        <p:txBody>
          <a:bodyPr/>
          <a:lstStyle/>
          <a:p>
            <a:r>
              <a:rPr lang="en-US" sz="4400" dirty="0"/>
              <a:t>Major Sections: </a:t>
            </a:r>
            <a:r>
              <a:rPr lang="en-US" sz="3600" dirty="0">
                <a:solidFill>
                  <a:schemeClr val="accent5"/>
                </a:solidFill>
              </a:rPr>
              <a:t>Resources</a:t>
            </a:r>
            <a:endParaRPr lang="en-US" sz="4400" dirty="0">
              <a:solidFill>
                <a:schemeClr val="accent5"/>
              </a:solidFill>
            </a:endParaRPr>
          </a:p>
        </p:txBody>
      </p:sp>
      <p:sp>
        <p:nvSpPr>
          <p:cNvPr id="11" name="Content Placeholder 10">
            <a:extLst>
              <a:ext uri="{FF2B5EF4-FFF2-40B4-BE49-F238E27FC236}">
                <a16:creationId xmlns:a16="http://schemas.microsoft.com/office/drawing/2014/main" id="{BE44DDBA-2A5A-4617-A4D5-F81AEE310F2B}"/>
              </a:ext>
            </a:extLst>
          </p:cNvPr>
          <p:cNvSpPr>
            <a:spLocks noGrp="1"/>
          </p:cNvSpPr>
          <p:nvPr>
            <p:ph idx="1"/>
          </p:nvPr>
        </p:nvSpPr>
        <p:spPr>
          <a:xfrm>
            <a:off x="550863" y="1584495"/>
            <a:ext cx="11090274" cy="4508329"/>
          </a:xfrm>
        </p:spPr>
        <p:txBody>
          <a:bodyPr/>
          <a:lstStyle/>
          <a:p>
            <a:r>
              <a:rPr lang="en-US" dirty="0"/>
              <a:t>Future considerations for zoonotic influenza</a:t>
            </a:r>
          </a:p>
          <a:p>
            <a:r>
              <a:rPr lang="en-US" dirty="0"/>
              <a:t>Public health resources</a:t>
            </a:r>
          </a:p>
          <a:p>
            <a:pPr lvl="1"/>
            <a:r>
              <a:rPr lang="en-US" sz="1800" dirty="0"/>
              <a:t>General influenza</a:t>
            </a:r>
          </a:p>
          <a:p>
            <a:pPr lvl="1"/>
            <a:r>
              <a:rPr lang="en-US" sz="1800" dirty="0"/>
              <a:t>Swine influenza</a:t>
            </a:r>
          </a:p>
          <a:p>
            <a:pPr lvl="1"/>
            <a:r>
              <a:rPr lang="en-US" sz="1800" dirty="0"/>
              <a:t>Avian influenza</a:t>
            </a:r>
          </a:p>
          <a:p>
            <a:pPr lvl="1"/>
            <a:r>
              <a:rPr lang="en-US" sz="1800" dirty="0"/>
              <a:t>Other animals</a:t>
            </a:r>
          </a:p>
          <a:p>
            <a:r>
              <a:rPr lang="en-US" dirty="0"/>
              <a:t>Appendix A: LPAI &amp; HPAI cases and outbreaks by world region and country, 2005-2021</a:t>
            </a:r>
          </a:p>
          <a:p>
            <a:r>
              <a:rPr lang="en-US" dirty="0"/>
              <a:t>Appendix B: Contact list for state, tribal, local, and territorial health departments</a:t>
            </a:r>
          </a:p>
          <a:p>
            <a:r>
              <a:rPr lang="en-US" dirty="0"/>
              <a:t>Appendix C: Influenza viruses evaluated using </a:t>
            </a:r>
            <a:r>
              <a:rPr lang="en-US" dirty="0" err="1"/>
              <a:t>IRAT</a:t>
            </a:r>
            <a:r>
              <a:rPr lang="en-US" dirty="0"/>
              <a:t> since 2010, CDC</a:t>
            </a:r>
          </a:p>
          <a:p>
            <a:endParaRPr lang="en-US" dirty="0"/>
          </a:p>
          <a:p>
            <a:pPr lvl="1"/>
            <a:endParaRPr lang="en-US" sz="1600" dirty="0"/>
          </a:p>
          <a:p>
            <a:endParaRPr lang="en-US" sz="2400" dirty="0"/>
          </a:p>
        </p:txBody>
      </p:sp>
      <p:sp>
        <p:nvSpPr>
          <p:cNvPr id="6" name="Slide Number Placeholder 5">
            <a:extLst>
              <a:ext uri="{FF2B5EF4-FFF2-40B4-BE49-F238E27FC236}">
                <a16:creationId xmlns:a16="http://schemas.microsoft.com/office/drawing/2014/main" id="{095FD299-91E6-4519-866C-D4C6EE87F919}"/>
              </a:ext>
            </a:extLst>
          </p:cNvPr>
          <p:cNvSpPr>
            <a:spLocks noGrp="1"/>
          </p:cNvSpPr>
          <p:nvPr>
            <p:ph type="sldNum" sz="quarter" idx="12"/>
          </p:nvPr>
        </p:nvSpPr>
        <p:spPr/>
        <p:txBody>
          <a:bodyPr/>
          <a:lstStyle/>
          <a:p>
            <a:fld id="{DBA1B0FB-D917-4C8C-928F-313BD683BF39}" type="slidenum">
              <a:rPr lang="en-US" smtClean="0"/>
              <a:t>20</a:t>
            </a:fld>
            <a:endParaRPr lang="en-US" dirty="0"/>
          </a:p>
        </p:txBody>
      </p:sp>
    </p:spTree>
    <p:extLst>
      <p:ext uri="{BB962C8B-B14F-4D97-AF65-F5344CB8AC3E}">
        <p14:creationId xmlns:p14="http://schemas.microsoft.com/office/powerpoint/2010/main" val="2358141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BE8B948-9986-4CC0-A995-C508ECCF676F}"/>
              </a:ext>
            </a:extLst>
          </p:cNvPr>
          <p:cNvSpPr>
            <a:spLocks noGrp="1"/>
          </p:cNvSpPr>
          <p:nvPr>
            <p:ph type="sldNum" sz="quarter" idx="12"/>
          </p:nvPr>
        </p:nvSpPr>
        <p:spPr/>
        <p:txBody>
          <a:bodyPr/>
          <a:lstStyle/>
          <a:p>
            <a:fld id="{DBA1B0FB-D917-4C8C-928F-313BD683BF39}" type="slidenum">
              <a:rPr lang="en-US" smtClean="0"/>
              <a:t>21</a:t>
            </a:fld>
            <a:endParaRPr lang="en-US" dirty="0"/>
          </a:p>
        </p:txBody>
      </p:sp>
      <p:pic>
        <p:nvPicPr>
          <p:cNvPr id="8" name="Picture 7">
            <a:extLst>
              <a:ext uri="{FF2B5EF4-FFF2-40B4-BE49-F238E27FC236}">
                <a16:creationId xmlns:a16="http://schemas.microsoft.com/office/drawing/2014/main" id="{60F80387-6A4D-409A-9693-21DFA7AF1ED4}"/>
              </a:ext>
            </a:extLst>
          </p:cNvPr>
          <p:cNvPicPr>
            <a:picLocks noChangeAspect="1"/>
          </p:cNvPicPr>
          <p:nvPr/>
        </p:nvPicPr>
        <p:blipFill>
          <a:blip r:embed="rId2"/>
          <a:stretch>
            <a:fillRect/>
          </a:stretch>
        </p:blipFill>
        <p:spPr>
          <a:xfrm>
            <a:off x="201377" y="612803"/>
            <a:ext cx="5474643" cy="5203535"/>
          </a:xfrm>
          <a:prstGeom prst="rect">
            <a:avLst/>
          </a:prstGeom>
        </p:spPr>
      </p:pic>
      <p:pic>
        <p:nvPicPr>
          <p:cNvPr id="10" name="Picture 9">
            <a:extLst>
              <a:ext uri="{FF2B5EF4-FFF2-40B4-BE49-F238E27FC236}">
                <a16:creationId xmlns:a16="http://schemas.microsoft.com/office/drawing/2014/main" id="{380B3B0C-D248-4B4A-8464-288CF155C80C}"/>
              </a:ext>
            </a:extLst>
          </p:cNvPr>
          <p:cNvPicPr>
            <a:picLocks noChangeAspect="1"/>
          </p:cNvPicPr>
          <p:nvPr/>
        </p:nvPicPr>
        <p:blipFill>
          <a:blip r:embed="rId3"/>
          <a:stretch>
            <a:fillRect/>
          </a:stretch>
        </p:blipFill>
        <p:spPr>
          <a:xfrm>
            <a:off x="5936741" y="963530"/>
            <a:ext cx="6125430" cy="4639322"/>
          </a:xfrm>
          <a:prstGeom prst="rect">
            <a:avLst/>
          </a:prstGeom>
        </p:spPr>
      </p:pic>
      <p:sp>
        <p:nvSpPr>
          <p:cNvPr id="11" name="TextBox 10">
            <a:extLst>
              <a:ext uri="{FF2B5EF4-FFF2-40B4-BE49-F238E27FC236}">
                <a16:creationId xmlns:a16="http://schemas.microsoft.com/office/drawing/2014/main" id="{D4006C36-203D-4EF9-B4DD-BB4B6F56F34E}"/>
              </a:ext>
            </a:extLst>
          </p:cNvPr>
          <p:cNvSpPr txBox="1"/>
          <p:nvPr/>
        </p:nvSpPr>
        <p:spPr>
          <a:xfrm>
            <a:off x="5936741" y="412748"/>
            <a:ext cx="3268909" cy="400110"/>
          </a:xfrm>
          <a:prstGeom prst="rect">
            <a:avLst/>
          </a:prstGeom>
          <a:solidFill>
            <a:schemeClr val="accent6">
              <a:lumMod val="60000"/>
              <a:lumOff val="40000"/>
            </a:schemeClr>
          </a:solidFill>
        </p:spPr>
        <p:txBody>
          <a:bodyPr wrap="square" rtlCol="0">
            <a:spAutoFit/>
          </a:bodyPr>
          <a:lstStyle/>
          <a:p>
            <a:r>
              <a:rPr lang="en-US" sz="2000" b="1" dirty="0">
                <a:latin typeface="Ink Free" panose="03080402000500000000" pitchFamily="66" charset="0"/>
              </a:rPr>
              <a:t>Public Health Resources</a:t>
            </a:r>
          </a:p>
        </p:txBody>
      </p:sp>
    </p:spTree>
    <p:extLst>
      <p:ext uri="{BB962C8B-B14F-4D97-AF65-F5344CB8AC3E}">
        <p14:creationId xmlns:p14="http://schemas.microsoft.com/office/powerpoint/2010/main" val="4528330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BA54482-7BD7-421C-8F26-35608E1FD83C}"/>
              </a:ext>
            </a:extLst>
          </p:cNvPr>
          <p:cNvSpPr>
            <a:spLocks noGrp="1"/>
          </p:cNvSpPr>
          <p:nvPr>
            <p:ph type="sldNum" sz="quarter" idx="12"/>
          </p:nvPr>
        </p:nvSpPr>
        <p:spPr/>
        <p:txBody>
          <a:bodyPr/>
          <a:lstStyle/>
          <a:p>
            <a:fld id="{DBA1B0FB-D917-4C8C-928F-313BD683BF39}" type="slidenum">
              <a:rPr lang="en-US" smtClean="0"/>
              <a:t>22</a:t>
            </a:fld>
            <a:endParaRPr lang="en-US" dirty="0"/>
          </a:p>
        </p:txBody>
      </p:sp>
      <p:pic>
        <p:nvPicPr>
          <p:cNvPr id="6" name="Picture 5">
            <a:extLst>
              <a:ext uri="{FF2B5EF4-FFF2-40B4-BE49-F238E27FC236}">
                <a16:creationId xmlns:a16="http://schemas.microsoft.com/office/drawing/2014/main" id="{221A8C6E-050D-419B-A094-4539DF33C621}"/>
              </a:ext>
            </a:extLst>
          </p:cNvPr>
          <p:cNvPicPr>
            <a:picLocks noChangeAspect="1"/>
          </p:cNvPicPr>
          <p:nvPr/>
        </p:nvPicPr>
        <p:blipFill>
          <a:blip r:embed="rId2"/>
          <a:stretch>
            <a:fillRect/>
          </a:stretch>
        </p:blipFill>
        <p:spPr>
          <a:xfrm>
            <a:off x="427749" y="423143"/>
            <a:ext cx="6020640" cy="5191850"/>
          </a:xfrm>
          <a:prstGeom prst="rect">
            <a:avLst/>
          </a:prstGeom>
        </p:spPr>
      </p:pic>
      <p:pic>
        <p:nvPicPr>
          <p:cNvPr id="11" name="Picture 10">
            <a:extLst>
              <a:ext uri="{FF2B5EF4-FFF2-40B4-BE49-F238E27FC236}">
                <a16:creationId xmlns:a16="http://schemas.microsoft.com/office/drawing/2014/main" id="{D67AB796-68D5-41DA-A97B-F7AF30A97268}"/>
              </a:ext>
            </a:extLst>
          </p:cNvPr>
          <p:cNvPicPr>
            <a:picLocks noChangeAspect="1"/>
          </p:cNvPicPr>
          <p:nvPr/>
        </p:nvPicPr>
        <p:blipFill>
          <a:blip r:embed="rId3"/>
          <a:stretch>
            <a:fillRect/>
          </a:stretch>
        </p:blipFill>
        <p:spPr>
          <a:xfrm>
            <a:off x="6897407" y="1137618"/>
            <a:ext cx="4486901" cy="4477375"/>
          </a:xfrm>
          <a:prstGeom prst="rect">
            <a:avLst/>
          </a:prstGeom>
        </p:spPr>
      </p:pic>
    </p:spTree>
    <p:extLst>
      <p:ext uri="{BB962C8B-B14F-4D97-AF65-F5344CB8AC3E}">
        <p14:creationId xmlns:p14="http://schemas.microsoft.com/office/powerpoint/2010/main" val="17834997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9B03033-0EB3-451B-BC5D-A16669BC80EC}"/>
              </a:ext>
            </a:extLst>
          </p:cNvPr>
          <p:cNvSpPr>
            <a:spLocks noGrp="1"/>
          </p:cNvSpPr>
          <p:nvPr>
            <p:ph type="sldNum" sz="quarter" idx="12"/>
          </p:nvPr>
        </p:nvSpPr>
        <p:spPr/>
        <p:txBody>
          <a:bodyPr/>
          <a:lstStyle/>
          <a:p>
            <a:fld id="{DBA1B0FB-D917-4C8C-928F-313BD683BF39}" type="slidenum">
              <a:rPr lang="en-US" smtClean="0"/>
              <a:t>23</a:t>
            </a:fld>
            <a:endParaRPr lang="en-US" dirty="0"/>
          </a:p>
        </p:txBody>
      </p:sp>
      <p:pic>
        <p:nvPicPr>
          <p:cNvPr id="6" name="Picture 5">
            <a:extLst>
              <a:ext uri="{FF2B5EF4-FFF2-40B4-BE49-F238E27FC236}">
                <a16:creationId xmlns:a16="http://schemas.microsoft.com/office/drawing/2014/main" id="{ED95683E-3324-49E3-92CD-83DBB616B4DB}"/>
              </a:ext>
            </a:extLst>
          </p:cNvPr>
          <p:cNvPicPr>
            <a:picLocks noChangeAspect="1"/>
          </p:cNvPicPr>
          <p:nvPr/>
        </p:nvPicPr>
        <p:blipFill>
          <a:blip r:embed="rId2"/>
          <a:stretch>
            <a:fillRect/>
          </a:stretch>
        </p:blipFill>
        <p:spPr>
          <a:xfrm>
            <a:off x="6169783" y="1242707"/>
            <a:ext cx="5477639" cy="4372585"/>
          </a:xfrm>
          <a:prstGeom prst="rect">
            <a:avLst/>
          </a:prstGeom>
        </p:spPr>
      </p:pic>
      <p:pic>
        <p:nvPicPr>
          <p:cNvPr id="7" name="Picture 6">
            <a:extLst>
              <a:ext uri="{FF2B5EF4-FFF2-40B4-BE49-F238E27FC236}">
                <a16:creationId xmlns:a16="http://schemas.microsoft.com/office/drawing/2014/main" id="{79983FCB-5C9C-4EEC-955C-9471401AE64C}"/>
              </a:ext>
            </a:extLst>
          </p:cNvPr>
          <p:cNvPicPr>
            <a:picLocks noChangeAspect="1"/>
          </p:cNvPicPr>
          <p:nvPr/>
        </p:nvPicPr>
        <p:blipFill>
          <a:blip r:embed="rId3"/>
          <a:stretch>
            <a:fillRect/>
          </a:stretch>
        </p:blipFill>
        <p:spPr>
          <a:xfrm>
            <a:off x="544578" y="0"/>
            <a:ext cx="5096063" cy="6858000"/>
          </a:xfrm>
          <a:prstGeom prst="rect">
            <a:avLst/>
          </a:prstGeom>
        </p:spPr>
      </p:pic>
    </p:spTree>
    <p:extLst>
      <p:ext uri="{BB962C8B-B14F-4D97-AF65-F5344CB8AC3E}">
        <p14:creationId xmlns:p14="http://schemas.microsoft.com/office/powerpoint/2010/main" val="15329484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6C1664-E964-4FB6-B112-6DD629EFF7B8}"/>
              </a:ext>
            </a:extLst>
          </p:cNvPr>
          <p:cNvSpPr>
            <a:spLocks noGrp="1"/>
          </p:cNvSpPr>
          <p:nvPr>
            <p:ph type="title"/>
          </p:nvPr>
        </p:nvSpPr>
        <p:spPr/>
        <p:txBody>
          <a:bodyPr/>
          <a:lstStyle/>
          <a:p>
            <a:r>
              <a:rPr lang="en-US" dirty="0"/>
              <a:t>Navigation</a:t>
            </a:r>
          </a:p>
        </p:txBody>
      </p:sp>
      <p:sp>
        <p:nvSpPr>
          <p:cNvPr id="3" name="Content Placeholder 2">
            <a:extLst>
              <a:ext uri="{FF2B5EF4-FFF2-40B4-BE49-F238E27FC236}">
                <a16:creationId xmlns:a16="http://schemas.microsoft.com/office/drawing/2014/main" id="{869272E4-82CD-483D-A219-913A6BF06690}"/>
              </a:ext>
            </a:extLst>
          </p:cNvPr>
          <p:cNvSpPr>
            <a:spLocks noGrp="1"/>
          </p:cNvSpPr>
          <p:nvPr>
            <p:ph idx="1"/>
          </p:nvPr>
        </p:nvSpPr>
        <p:spPr>
          <a:xfrm>
            <a:off x="550863" y="1612415"/>
            <a:ext cx="11090274" cy="4480409"/>
          </a:xfrm>
        </p:spPr>
        <p:txBody>
          <a:bodyPr/>
          <a:lstStyle/>
          <a:p>
            <a:pPr>
              <a:lnSpc>
                <a:spcPct val="100000"/>
              </a:lnSpc>
              <a:spcAft>
                <a:spcPts val="0"/>
              </a:spcAft>
            </a:pPr>
            <a:r>
              <a:rPr lang="en-US" sz="2400" dirty="0"/>
              <a:t>There are over 350 references</a:t>
            </a:r>
          </a:p>
          <a:p>
            <a:pPr>
              <a:lnSpc>
                <a:spcPct val="100000"/>
              </a:lnSpc>
              <a:spcAft>
                <a:spcPts val="0"/>
              </a:spcAft>
            </a:pPr>
            <a:r>
              <a:rPr lang="en-US" sz="2400" dirty="0"/>
              <a:t>References are hyperlinked to articles</a:t>
            </a:r>
          </a:p>
          <a:p>
            <a:pPr>
              <a:lnSpc>
                <a:spcPct val="100000"/>
              </a:lnSpc>
              <a:spcAft>
                <a:spcPts val="0"/>
              </a:spcAft>
            </a:pPr>
            <a:r>
              <a:rPr lang="en-US" sz="2400" dirty="0"/>
              <a:t>DOI links can be pasted into a browser or clicked on to retrieve the original article</a:t>
            </a:r>
          </a:p>
          <a:p>
            <a:pPr>
              <a:lnSpc>
                <a:spcPct val="100000"/>
              </a:lnSpc>
              <a:spcAft>
                <a:spcPts val="0"/>
              </a:spcAft>
            </a:pPr>
            <a:r>
              <a:rPr lang="en-US" sz="2400" dirty="0"/>
              <a:t>Where possible, public access research articles were used</a:t>
            </a:r>
          </a:p>
          <a:p>
            <a:pPr>
              <a:lnSpc>
                <a:spcPct val="100000"/>
              </a:lnSpc>
              <a:spcAft>
                <a:spcPts val="0"/>
              </a:spcAft>
            </a:pPr>
            <a:r>
              <a:rPr lang="en-US" sz="2400" dirty="0"/>
              <a:t>Several books, interviews, and websites were used as references</a:t>
            </a:r>
          </a:p>
        </p:txBody>
      </p:sp>
      <p:sp>
        <p:nvSpPr>
          <p:cNvPr id="6" name="Slide Number Placeholder 5">
            <a:extLst>
              <a:ext uri="{FF2B5EF4-FFF2-40B4-BE49-F238E27FC236}">
                <a16:creationId xmlns:a16="http://schemas.microsoft.com/office/drawing/2014/main" id="{01E34CAB-C16F-4E56-898B-C7E11314EA6C}"/>
              </a:ext>
            </a:extLst>
          </p:cNvPr>
          <p:cNvSpPr>
            <a:spLocks noGrp="1"/>
          </p:cNvSpPr>
          <p:nvPr>
            <p:ph type="sldNum" sz="quarter" idx="12"/>
          </p:nvPr>
        </p:nvSpPr>
        <p:spPr/>
        <p:txBody>
          <a:bodyPr/>
          <a:lstStyle/>
          <a:p>
            <a:fld id="{DBA1B0FB-D917-4C8C-928F-313BD683BF39}" type="slidenum">
              <a:rPr lang="en-US" smtClean="0"/>
              <a:t>24</a:t>
            </a:fld>
            <a:endParaRPr lang="en-US" dirty="0"/>
          </a:p>
        </p:txBody>
      </p:sp>
    </p:spTree>
    <p:extLst>
      <p:ext uri="{BB962C8B-B14F-4D97-AF65-F5344CB8AC3E}">
        <p14:creationId xmlns:p14="http://schemas.microsoft.com/office/powerpoint/2010/main" val="7272000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21">
            <a:extLst>
              <a:ext uri="{FF2B5EF4-FFF2-40B4-BE49-F238E27FC236}">
                <a16:creationId xmlns:a16="http://schemas.microsoft.com/office/drawing/2014/main" id="{F8FAEED9-1ECD-45F9-87A0-9394BAEABB79}"/>
              </a:ext>
            </a:extLst>
          </p:cNvPr>
          <p:cNvSpPr>
            <a:spLocks noGrp="1"/>
          </p:cNvSpPr>
          <p:nvPr>
            <p:ph type="ctrTitle"/>
          </p:nvPr>
        </p:nvSpPr>
        <p:spPr>
          <a:xfrm>
            <a:off x="550863" y="549275"/>
            <a:ext cx="5437187" cy="1970560"/>
          </a:xfrm>
        </p:spPr>
        <p:txBody>
          <a:bodyPr/>
          <a:lstStyle/>
          <a:p>
            <a:r>
              <a:rPr lang="en-US" dirty="0"/>
              <a:t>Thank You</a:t>
            </a:r>
          </a:p>
        </p:txBody>
      </p:sp>
      <p:sp>
        <p:nvSpPr>
          <p:cNvPr id="23" name="Subtitle 22">
            <a:extLst>
              <a:ext uri="{FF2B5EF4-FFF2-40B4-BE49-F238E27FC236}">
                <a16:creationId xmlns:a16="http://schemas.microsoft.com/office/drawing/2014/main" id="{8E5E4638-9BCB-4C2E-914F-CC868E2020D5}"/>
              </a:ext>
            </a:extLst>
          </p:cNvPr>
          <p:cNvSpPr>
            <a:spLocks noGrp="1"/>
          </p:cNvSpPr>
          <p:nvPr>
            <p:ph type="subTitle" idx="1"/>
          </p:nvPr>
        </p:nvSpPr>
        <p:spPr>
          <a:xfrm>
            <a:off x="550863" y="2687359"/>
            <a:ext cx="5856917" cy="3405467"/>
          </a:xfrm>
        </p:spPr>
        <p:txBody>
          <a:bodyPr/>
          <a:lstStyle/>
          <a:p>
            <a:r>
              <a:rPr lang="en-US" dirty="0"/>
              <a:t>Dr. Meg Schaeffer</a:t>
            </a:r>
          </a:p>
          <a:p>
            <a:r>
              <a:rPr lang="en-US" dirty="0">
                <a:hlinkClick r:id="rId3"/>
              </a:rPr>
              <a:t>meg@aperiostatisticalconsulting.com</a:t>
            </a:r>
            <a:endParaRPr lang="en-US" dirty="0"/>
          </a:p>
          <a:p>
            <a:r>
              <a:rPr lang="en-US" dirty="0">
                <a:hlinkClick r:id="rId4"/>
              </a:rPr>
              <a:t>Council of State and Territorial Epidemiologists </a:t>
            </a:r>
            <a:endParaRPr lang="en-US" dirty="0"/>
          </a:p>
        </p:txBody>
      </p:sp>
      <p:pic>
        <p:nvPicPr>
          <p:cNvPr id="27" name="Picture Placeholder 26" descr="Data Points Digital background">
            <a:extLst>
              <a:ext uri="{FF2B5EF4-FFF2-40B4-BE49-F238E27FC236}">
                <a16:creationId xmlns:a16="http://schemas.microsoft.com/office/drawing/2014/main" id="{9E660784-34E2-4CDA-926A-DDD6AAF35046}"/>
              </a:ext>
            </a:extLst>
          </p:cNvPr>
          <p:cNvPicPr>
            <a:picLocks noGrp="1" noChangeAspect="1"/>
          </p:cNvPicPr>
          <p:nvPr>
            <p:ph type="pic" sz="quarter" idx="15"/>
          </p:nvPr>
        </p:nvPicPr>
        <p:blipFill rotWithShape="1">
          <a:blip r:embed="rId5" cstate="screen">
            <a:extLst>
              <a:ext uri="{28A0092B-C50C-407E-A947-70E740481C1C}">
                <a14:useLocalDpi xmlns:a14="http://schemas.microsoft.com/office/drawing/2010/main" val="0"/>
              </a:ext>
            </a:extLst>
          </a:blip>
          <a:srcRect/>
          <a:stretch/>
        </p:blipFill>
        <p:spPr>
          <a:xfrm>
            <a:off x="6556248" y="548640"/>
            <a:ext cx="5084064" cy="2880360"/>
          </a:xfrm>
        </p:spPr>
      </p:pic>
      <p:pic>
        <p:nvPicPr>
          <p:cNvPr id="33" name="Picture Placeholder 32" descr="Data Points Digital background">
            <a:extLst>
              <a:ext uri="{FF2B5EF4-FFF2-40B4-BE49-F238E27FC236}">
                <a16:creationId xmlns:a16="http://schemas.microsoft.com/office/drawing/2014/main" id="{48106962-23C6-4DFE-BB3A-E5FFF03F38CE}"/>
              </a:ext>
            </a:extLst>
          </p:cNvPr>
          <p:cNvPicPr>
            <a:picLocks noGrp="1" noChangeAspect="1"/>
          </p:cNvPicPr>
          <p:nvPr>
            <p:ph type="pic" sz="quarter" idx="16"/>
          </p:nvPr>
        </p:nvPicPr>
        <p:blipFill rotWithShape="1">
          <a:blip r:embed="rId6" cstate="screen">
            <a:extLst>
              <a:ext uri="{28A0092B-C50C-407E-A947-70E740481C1C}">
                <a14:useLocalDpi xmlns:a14="http://schemas.microsoft.com/office/drawing/2010/main" val="0"/>
              </a:ext>
            </a:extLst>
          </a:blip>
          <a:srcRect/>
          <a:stretch/>
        </p:blipFill>
        <p:spPr>
          <a:xfrm>
            <a:off x="6556248" y="3429000"/>
            <a:ext cx="5084064" cy="2880360"/>
          </a:xfrm>
        </p:spPr>
      </p:pic>
      <p:sp>
        <p:nvSpPr>
          <p:cNvPr id="6" name="Slide Number Placeholder 5">
            <a:extLst>
              <a:ext uri="{FF2B5EF4-FFF2-40B4-BE49-F238E27FC236}">
                <a16:creationId xmlns:a16="http://schemas.microsoft.com/office/drawing/2014/main" id="{36E60F23-FB58-4EF8-82FD-E86CED25FDD4}"/>
              </a:ext>
            </a:extLst>
          </p:cNvPr>
          <p:cNvSpPr>
            <a:spLocks noGrp="1"/>
          </p:cNvSpPr>
          <p:nvPr>
            <p:ph type="sldNum" sz="quarter" idx="12"/>
          </p:nvPr>
        </p:nvSpPr>
        <p:spPr>
          <a:xfrm>
            <a:off x="9948863" y="6507212"/>
            <a:ext cx="1692274" cy="153888"/>
          </a:xfrm>
        </p:spPr>
        <p:txBody>
          <a:bodyPr/>
          <a:lstStyle/>
          <a:p>
            <a:fld id="{DBA1B0FB-D917-4C8C-928F-313BD683BF39}" type="slidenum">
              <a:rPr lang="en-US" smtClean="0"/>
              <a:pPr/>
              <a:t>25</a:t>
            </a:fld>
            <a:endParaRPr lang="en-US" dirty="0"/>
          </a:p>
        </p:txBody>
      </p:sp>
    </p:spTree>
    <p:extLst>
      <p:ext uri="{BB962C8B-B14F-4D97-AF65-F5344CB8AC3E}">
        <p14:creationId xmlns:p14="http://schemas.microsoft.com/office/powerpoint/2010/main" val="3699297952"/>
      </p:ext>
    </p:extLst>
  </p:cSld>
  <p:clrMapOvr>
    <a:masterClrMapping/>
  </p:clrMapOvr>
</p:sld>
</file>

<file path=ppt/theme/theme1.xml><?xml version="1.0" encoding="utf-8"?>
<a:theme xmlns:a="http://schemas.openxmlformats.org/drawingml/2006/main" name="3DFloatVTI">
  <a:themeElements>
    <a:clrScheme name="Float">
      <a:dk1>
        <a:sysClr val="windowText" lastClr="000000"/>
      </a:dk1>
      <a:lt1>
        <a:sysClr val="window" lastClr="FFFFFF"/>
      </a:lt1>
      <a:dk2>
        <a:srgbClr val="1B192E"/>
      </a:dk2>
      <a:lt2>
        <a:srgbClr val="EAE5EB"/>
      </a:lt2>
      <a:accent1>
        <a:srgbClr val="13BE89"/>
      </a:accent1>
      <a:accent2>
        <a:srgbClr val="12B1BF"/>
      </a:accent2>
      <a:accent3>
        <a:srgbClr val="D40AA8"/>
      </a:accent3>
      <a:accent4>
        <a:srgbClr val="B86E62"/>
      </a:accent4>
      <a:accent5>
        <a:srgbClr val="A3A3C1"/>
      </a:accent5>
      <a:accent6>
        <a:srgbClr val="37335B"/>
      </a:accent6>
      <a:hlink>
        <a:srgbClr val="0066FF"/>
      </a:hlink>
      <a:folHlink>
        <a:srgbClr val="666699"/>
      </a:folHlink>
    </a:clrScheme>
    <a:fontScheme name="Float">
      <a:majorFont>
        <a:latin typeface="Walbaum Display"/>
        <a:ea typeface=""/>
        <a:cs typeface=""/>
      </a:majorFont>
      <a:minorFont>
        <a:latin typeface="Gill Sans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3DFloatVTI" id="{F59BA300-ED19-4B39-9AE3-7882B1DE8B78}" vid="{0FEC63E3-719F-4F50-9F1E-5B8BAF3910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8" ma:contentTypeDescription="Create a new document." ma:contentTypeScope="" ma:versionID="22a266b9fa9a230c5a512669d8b298c3">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ddc33fff6b14141ee5c74a0d29ea6a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24" nillable="true" ma:taxonomy="true" ma:internalName="lcf76f155ced4ddcb4097134ff3c332f" ma:taxonomyFieldName="MediaServiceAITags" ma:displayName="Image Tags" ma:readOnly="false" ma:fieldId="{5cf76f15-5ced-4ddc-b409-7134ff3c332f}" ma:taxonomyMulti="true" ma:sspId="e385fb40-52d4-4fae-9c5b-3e8ff8a5878e" ma:termSetId="09814cd3-568e-4e90-9814-8d621ff8fb8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_ip_UnifiedCompliancePolicyProperties xmlns="http://schemas.microsoft.com/sharepoint/v3" xsi:nil="true"/>
    <lcf76f155ced4ddcb4097134ff3c332f xmlns="71af3243-3dd4-4a8d-8c0d-dd76da1f02a5">
      <Terms xmlns="http://schemas.microsoft.com/office/infopath/2007/PartnerControls"/>
    </lcf76f155ced4ddcb4097134ff3c332f>
    <TaxCatchAll xmlns="230e9df3-be65-4c73-a93b-d1236ebd677e"/>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E4876F9-7AE1-498D-B8FE-1E3AD703D2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0811A92-D464-4AC4-A396-BA73B10CEEAC}">
  <ds:schemaRefs>
    <ds:schemaRef ds:uri="http://purl.org/dc/dcmitype/"/>
    <ds:schemaRef ds:uri="http://schemas.microsoft.com/sharepoint/v3"/>
    <ds:schemaRef ds:uri="http://purl.org/dc/terms/"/>
    <ds:schemaRef ds:uri="http://schemas.microsoft.com/office/2006/documentManagement/types"/>
    <ds:schemaRef ds:uri="http://purl.org/dc/elements/1.1/"/>
    <ds:schemaRef ds:uri="230e9df3-be65-4c73-a93b-d1236ebd677e"/>
    <ds:schemaRef ds:uri="http://schemas.microsoft.com/office/infopath/2007/PartnerControls"/>
    <ds:schemaRef ds:uri="http://schemas.openxmlformats.org/package/2006/metadata/core-properties"/>
    <ds:schemaRef ds:uri="16c05727-aa75-4e4a-9b5f-8a80a1165891"/>
    <ds:schemaRef ds:uri="71af3243-3dd4-4a8d-8c0d-dd76da1f02a5"/>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904751AB-E840-446F-8D49-E697067EC887}">
  <ds:schemaRefs>
    <ds:schemaRef ds:uri="http://schemas.microsoft.com/sharepoint/v3/contenttype/forms"/>
  </ds:schemaRefs>
</ds:datastoreItem>
</file>

<file path=docMetadata/LabelInfo.xml><?xml version="1.0" encoding="utf-8"?>
<clbl:labelList xmlns:clbl="http://schemas.microsoft.com/office/2020/mipLabelMetadata">
  <clbl:label id="{f42aa342-8706-4288-bd11-ebb85995028c}" enabled="1" method="Standard" siteId="{72f988bf-86f1-41af-91ab-2d7cd011db47}" contentBits="0" removed="0"/>
</clbl:labelList>
</file>

<file path=docProps/app.xml><?xml version="1.0" encoding="utf-8"?>
<Properties xmlns="http://schemas.openxmlformats.org/officeDocument/2006/extended-properties" xmlns:vt="http://schemas.openxmlformats.org/officeDocument/2006/docPropsVTypes">
  <Template>3D float design</Template>
  <TotalTime>213</TotalTime>
  <Words>829</Words>
  <Application>Microsoft Office PowerPoint</Application>
  <PresentationFormat>Widescreen</PresentationFormat>
  <Paragraphs>135</Paragraphs>
  <Slides>25</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Gill Sans MT</vt:lpstr>
      <vt:lpstr>Ink Free</vt:lpstr>
      <vt:lpstr>Walbaum Display</vt:lpstr>
      <vt:lpstr>3DFloatVTI</vt:lpstr>
      <vt:lpstr>Zoonotic Influenza Reference Guide Orientation</vt:lpstr>
      <vt:lpstr>Introduction</vt:lpstr>
      <vt:lpstr>Reference Guide Development</vt:lpstr>
      <vt:lpstr>Collaborators</vt:lpstr>
      <vt:lpstr>Intended Use</vt:lpstr>
      <vt:lpstr>Document Navigation </vt:lpstr>
      <vt:lpstr>Major Sections: Background</vt:lpstr>
      <vt:lpstr>PowerPoint Presentation</vt:lpstr>
      <vt:lpstr>PowerPoint Presentation</vt:lpstr>
      <vt:lpstr>Major Sections: Species and Strain Overview</vt:lpstr>
      <vt:lpstr>PowerPoint Presentation</vt:lpstr>
      <vt:lpstr>PowerPoint Presentation</vt:lpstr>
      <vt:lpstr>Major Sections: Surveillance, Epidemiology, Prevention &amp; Control </vt:lpstr>
      <vt:lpstr>PowerPoint Presentation</vt:lpstr>
      <vt:lpstr>PowerPoint Presentation</vt:lpstr>
      <vt:lpstr>Major Sections: Surveillance, Epidemiology, Prevention &amp; Control </vt:lpstr>
      <vt:lpstr>PowerPoint Presentation</vt:lpstr>
      <vt:lpstr>PowerPoint Presentation</vt:lpstr>
      <vt:lpstr>PowerPoint Presentation</vt:lpstr>
      <vt:lpstr>Major Sections: Resources</vt:lpstr>
      <vt:lpstr>PowerPoint Presentation</vt:lpstr>
      <vt:lpstr>PowerPoint Presentation</vt:lpstr>
      <vt:lpstr>PowerPoint Presentation</vt:lpstr>
      <vt:lpstr>Navigation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Zoonotic Influenza Reference Guide Orientation</dc:title>
  <dc:creator>Meghan Schaeffer</dc:creator>
  <cp:lastModifiedBy>Meghan Schaeffer</cp:lastModifiedBy>
  <cp:revision>16</cp:revision>
  <cp:lastPrinted>2022-04-03T20:27:45Z</cp:lastPrinted>
  <dcterms:created xsi:type="dcterms:W3CDTF">2022-03-27T21:34:40Z</dcterms:created>
  <dcterms:modified xsi:type="dcterms:W3CDTF">2022-04-03T21:25:37Z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