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50"/>
  </p:notesMasterIdLst>
  <p:handoutMasterIdLst>
    <p:handoutMasterId r:id="rId51"/>
  </p:handoutMasterIdLst>
  <p:sldIdLst>
    <p:sldId id="278" r:id="rId2"/>
    <p:sldId id="347" r:id="rId3"/>
    <p:sldId id="348" r:id="rId4"/>
    <p:sldId id="308" r:id="rId5"/>
    <p:sldId id="309" r:id="rId6"/>
    <p:sldId id="310" r:id="rId7"/>
    <p:sldId id="311" r:id="rId8"/>
    <p:sldId id="312" r:id="rId9"/>
    <p:sldId id="313" r:id="rId10"/>
    <p:sldId id="314" r:id="rId11"/>
    <p:sldId id="354" r:id="rId12"/>
    <p:sldId id="315" r:id="rId13"/>
    <p:sldId id="316" r:id="rId14"/>
    <p:sldId id="317" r:id="rId15"/>
    <p:sldId id="349" r:id="rId16"/>
    <p:sldId id="318" r:id="rId17"/>
    <p:sldId id="319" r:id="rId18"/>
    <p:sldId id="320" r:id="rId19"/>
    <p:sldId id="321" r:id="rId20"/>
    <p:sldId id="322" r:id="rId21"/>
    <p:sldId id="350" r:id="rId22"/>
    <p:sldId id="323" r:id="rId23"/>
    <p:sldId id="324" r:id="rId24"/>
    <p:sldId id="325" r:id="rId25"/>
    <p:sldId id="326" r:id="rId26"/>
    <p:sldId id="328" r:id="rId27"/>
    <p:sldId id="329" r:id="rId28"/>
    <p:sldId id="330" r:id="rId29"/>
    <p:sldId id="331" r:id="rId30"/>
    <p:sldId id="332" r:id="rId31"/>
    <p:sldId id="333" r:id="rId32"/>
    <p:sldId id="334" r:id="rId33"/>
    <p:sldId id="335" r:id="rId34"/>
    <p:sldId id="336" r:id="rId35"/>
    <p:sldId id="337" r:id="rId36"/>
    <p:sldId id="338" r:id="rId37"/>
    <p:sldId id="339" r:id="rId38"/>
    <p:sldId id="340" r:id="rId39"/>
    <p:sldId id="341" r:id="rId40"/>
    <p:sldId id="351" r:id="rId41"/>
    <p:sldId id="343" r:id="rId42"/>
    <p:sldId id="352" r:id="rId43"/>
    <p:sldId id="353" r:id="rId44"/>
    <p:sldId id="344" r:id="rId45"/>
    <p:sldId id="345" r:id="rId46"/>
    <p:sldId id="355" r:id="rId47"/>
    <p:sldId id="356" r:id="rId48"/>
    <p:sldId id="298" r:id="rId49"/>
  </p:sldIdLst>
  <p:sldSz cx="9144000" cy="6858000" type="screen4x3"/>
  <p:notesSz cx="6858000" cy="9296400"/>
  <p:custDataLst>
    <p:tags r:id="rId5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xo1" initials="r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7F7F7F"/>
    <a:srgbClr val="FFFFFF"/>
    <a:srgbClr val="0000FF"/>
    <a:srgbClr val="FF0000"/>
    <a:srgbClr val="8B2252"/>
    <a:srgbClr val="008B00"/>
    <a:srgbClr val="FF7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28" autoAdjust="0"/>
    <p:restoredTop sz="75844" autoAdjust="0"/>
  </p:normalViewPr>
  <p:slideViewPr>
    <p:cSldViewPr snapToGrid="0">
      <p:cViewPr varScale="1">
        <p:scale>
          <a:sx n="104" d="100"/>
          <a:sy n="104" d="100"/>
        </p:scale>
        <p:origin x="-182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96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2421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027" y="0"/>
            <a:ext cx="2972421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33E239-8DB9-4BE8-9058-DB3E7E48E65C}" type="datetimeFigureOut">
              <a:rPr lang="en-US" smtClean="0"/>
              <a:pPr/>
              <a:t>8/26/2010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5"/>
            <a:ext cx="2972421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027" y="8829675"/>
            <a:ext cx="2972421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A3E658-5DA3-47C5-BB6B-DACF16DA4C4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72421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t" anchorCtr="0" compatLnSpc="1">
            <a:prstTxWarp prst="textNoShape">
              <a:avLst/>
            </a:prstTxWarp>
          </a:bodyPr>
          <a:lstStyle>
            <a:lvl1pPr defTabSz="9286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027" y="0"/>
            <a:ext cx="2972421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t" anchorCtr="0" compatLnSpc="1">
            <a:prstTxWarp prst="textNoShape">
              <a:avLst/>
            </a:prstTxWarp>
          </a:bodyPr>
          <a:lstStyle>
            <a:lvl1pPr algn="r" defTabSz="9286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6488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6421" y="4416426"/>
            <a:ext cx="5485158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29675"/>
            <a:ext cx="2972421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b" anchorCtr="0" compatLnSpc="1">
            <a:prstTxWarp prst="textNoShape">
              <a:avLst/>
            </a:prstTxWarp>
          </a:bodyPr>
          <a:lstStyle>
            <a:lvl1pPr defTabSz="9286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027" y="8829675"/>
            <a:ext cx="2972421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b" anchorCtr="0" compatLnSpc="1">
            <a:prstTxWarp prst="textNoShape">
              <a:avLst/>
            </a:prstTxWarp>
          </a:bodyPr>
          <a:lstStyle>
            <a:lvl1pPr algn="r" defTabSz="928688">
              <a:defRPr sz="1200"/>
            </a:lvl1pPr>
          </a:lstStyle>
          <a:p>
            <a:pPr>
              <a:defRPr/>
            </a:pPr>
            <a:fld id="{9EA9D404-3846-4B72-8B59-56636A1D36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963AA9-F8FA-4908-B5EF-137E2B78D56B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711" y="4416426"/>
            <a:ext cx="5028579" cy="4183063"/>
          </a:xfrm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6CB853-75D2-4C4C-937D-A2B779AD8BBC}" type="slidenum">
              <a:rPr lang="en-US"/>
              <a:pPr/>
              <a:t>23</a:t>
            </a:fld>
            <a:endParaRPr lang="en-US"/>
          </a:p>
        </p:txBody>
      </p:sp>
      <p:sp>
        <p:nvSpPr>
          <p:cNvPr id="372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2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614A1E-A9D0-4C0B-B5B1-DA58A9FA3410}" type="slidenum">
              <a:rPr lang="en-US"/>
              <a:pPr/>
              <a:t>24</a:t>
            </a:fld>
            <a:endParaRPr lang="en-US"/>
          </a:p>
        </p:txBody>
      </p:sp>
      <p:sp>
        <p:nvSpPr>
          <p:cNvPr id="85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5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7D2517-7684-4410-8AE9-5B8870E6952C}" type="slidenum">
              <a:rPr lang="en-US"/>
              <a:pPr/>
              <a:t>25</a:t>
            </a:fld>
            <a:endParaRPr lang="en-US"/>
          </a:p>
        </p:txBody>
      </p:sp>
      <p:sp>
        <p:nvSpPr>
          <p:cNvPr id="85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5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E89C1E-7FB5-4F41-86FB-6A3F92FD7C8C}" type="slidenum">
              <a:rPr lang="en-US"/>
              <a:pPr/>
              <a:t>26</a:t>
            </a:fld>
            <a:endParaRPr lang="en-US"/>
          </a:p>
        </p:txBody>
      </p:sp>
      <p:sp>
        <p:nvSpPr>
          <p:cNvPr id="86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1FB5BC-0B18-4B2C-8C98-FFA69A166069}" type="slidenum">
              <a:rPr lang="en-US"/>
              <a:pPr/>
              <a:t>27</a:t>
            </a:fld>
            <a:endParaRPr lang="en-US"/>
          </a:p>
        </p:txBody>
      </p:sp>
      <p:sp>
        <p:nvSpPr>
          <p:cNvPr id="360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0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en-US" sz="1000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C125CB-2558-465A-A28F-097A37E2D676}" type="slidenum">
              <a:rPr lang="en-US"/>
              <a:pPr/>
              <a:t>28</a:t>
            </a:fld>
            <a:endParaRPr lang="en-US"/>
          </a:p>
        </p:txBody>
      </p:sp>
      <p:sp>
        <p:nvSpPr>
          <p:cNvPr id="873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3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4A11FE-181A-4A48-BCC4-8AABA7CE9728}" type="slidenum">
              <a:rPr lang="en-US"/>
              <a:pPr/>
              <a:t>29</a:t>
            </a:fld>
            <a:endParaRPr lang="en-US"/>
          </a:p>
        </p:txBody>
      </p:sp>
      <p:sp>
        <p:nvSpPr>
          <p:cNvPr id="875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5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CCF9A7-0E95-42CB-BF73-00F7764D2DB8}" type="slidenum">
              <a:rPr lang="en-US"/>
              <a:pPr/>
              <a:t>30</a:t>
            </a:fld>
            <a:endParaRPr lang="en-US"/>
          </a:p>
        </p:txBody>
      </p:sp>
      <p:sp>
        <p:nvSpPr>
          <p:cNvPr id="87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AD3CD6-3763-485F-B6B7-A638E9A77FBA}" type="slidenum">
              <a:rPr lang="en-US"/>
              <a:pPr/>
              <a:t>31</a:t>
            </a:fld>
            <a:endParaRPr lang="en-US"/>
          </a:p>
        </p:txBody>
      </p:sp>
      <p:sp>
        <p:nvSpPr>
          <p:cNvPr id="87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9578F3-A9F4-465C-B809-1AD9151EFAC2}" type="slidenum">
              <a:rPr lang="en-US"/>
              <a:pPr/>
              <a:t>32</a:t>
            </a:fld>
            <a:endParaRPr lang="en-US"/>
          </a:p>
        </p:txBody>
      </p:sp>
      <p:sp>
        <p:nvSpPr>
          <p:cNvPr id="366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6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A9D404-3846-4B72-8B59-56636A1D367A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29F74D-71FC-4BA6-8B94-F5C96B1732F8}" type="slidenum">
              <a:rPr lang="en-US"/>
              <a:pPr/>
              <a:t>33</a:t>
            </a:fld>
            <a:endParaRPr lang="en-US"/>
          </a:p>
        </p:txBody>
      </p:sp>
      <p:sp>
        <p:nvSpPr>
          <p:cNvPr id="358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0022A3-103C-4A42-95DD-9C3CDDCAF469}" type="slidenum">
              <a:rPr lang="en-US"/>
              <a:pPr/>
              <a:t>34</a:t>
            </a:fld>
            <a:endParaRPr lang="en-US"/>
          </a:p>
        </p:txBody>
      </p:sp>
      <p:sp>
        <p:nvSpPr>
          <p:cNvPr id="64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364948-061B-4E48-A976-B6C67A24587A}" type="slidenum">
              <a:rPr lang="en-US"/>
              <a:pPr/>
              <a:t>35</a:t>
            </a:fld>
            <a:endParaRPr lang="en-US"/>
          </a:p>
        </p:txBody>
      </p:sp>
      <p:sp>
        <p:nvSpPr>
          <p:cNvPr id="64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01C5BA-8FEF-431D-935E-DE73BB01DAE8}" type="slidenum">
              <a:rPr lang="en-US"/>
              <a:pPr/>
              <a:t>36</a:t>
            </a:fld>
            <a:endParaRPr lang="en-US"/>
          </a:p>
        </p:txBody>
      </p:sp>
      <p:sp>
        <p:nvSpPr>
          <p:cNvPr id="67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CBB0C2-BF58-49C2-87B0-0B7070DA3EA1}" type="slidenum">
              <a:rPr lang="en-US"/>
              <a:pPr/>
              <a:t>37</a:t>
            </a:fld>
            <a:endParaRPr lang="en-US"/>
          </a:p>
        </p:txBody>
      </p:sp>
      <p:sp>
        <p:nvSpPr>
          <p:cNvPr id="68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CCF607-C494-426C-8B20-D34E1B7D2B57}" type="slidenum">
              <a:rPr lang="en-US"/>
              <a:pPr/>
              <a:t>38</a:t>
            </a:fld>
            <a:endParaRPr lang="en-US"/>
          </a:p>
        </p:txBody>
      </p:sp>
      <p:sp>
        <p:nvSpPr>
          <p:cNvPr id="68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4A6FDE-3709-4CB6-B080-FF3BEB2DA45A}" type="slidenum">
              <a:rPr lang="en-US"/>
              <a:pPr/>
              <a:t>39</a:t>
            </a:fld>
            <a:endParaRPr lang="en-US"/>
          </a:p>
        </p:txBody>
      </p:sp>
      <p:sp>
        <p:nvSpPr>
          <p:cNvPr id="68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7C6473-4B1C-4B92-9ECD-AE89AA7D107C}" type="slidenum">
              <a:rPr lang="en-US"/>
              <a:pPr/>
              <a:t>41</a:t>
            </a:fld>
            <a:endParaRPr lang="en-US"/>
          </a:p>
        </p:txBody>
      </p:sp>
      <p:sp>
        <p:nvSpPr>
          <p:cNvPr id="70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A9D404-3846-4B72-8B59-56636A1D367A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A9D404-3846-4B72-8B59-56636A1D367A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623A10-7314-42C1-ADFE-3F6CB070CCF7}" type="slidenum">
              <a:rPr lang="en-US"/>
              <a:pPr/>
              <a:t>12</a:t>
            </a:fld>
            <a:endParaRPr lang="en-US"/>
          </a:p>
        </p:txBody>
      </p:sp>
      <p:sp>
        <p:nvSpPr>
          <p:cNvPr id="73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A9D404-3846-4B72-8B59-56636A1D367A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963AA9-F8FA-4908-B5EF-137E2B78D56B}" type="slidenum">
              <a:rPr lang="en-US" smtClean="0"/>
              <a:pPr/>
              <a:t>48</a:t>
            </a:fld>
            <a:endParaRPr lang="en-US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711" y="4416426"/>
            <a:ext cx="5028579" cy="4183063"/>
          </a:xfrm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1062BF5-F2BC-4552-B831-A32DBDC6FAF8}" type="slidenum">
              <a:rPr lang="en-US"/>
              <a:pPr/>
              <a:t>13</a:t>
            </a:fld>
            <a:endParaRPr lang="en-US"/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B305EA-E411-4465-BE84-BBF284697D9D}" type="slidenum">
              <a:rPr lang="en-US"/>
              <a:pPr/>
              <a:t>14</a:t>
            </a:fld>
            <a:endParaRPr lang="en-US"/>
          </a:p>
        </p:txBody>
      </p:sp>
      <p:sp>
        <p:nvSpPr>
          <p:cNvPr id="303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3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F16C35-769F-43AB-A716-C6BA5B36B257}" type="slidenum">
              <a:rPr lang="en-US"/>
              <a:pPr/>
              <a:t>16</a:t>
            </a:fld>
            <a:endParaRPr lang="en-US"/>
          </a:p>
        </p:txBody>
      </p:sp>
      <p:sp>
        <p:nvSpPr>
          <p:cNvPr id="308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8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E94CDF-F8CD-4DF8-9EB9-769B2613BA9A}" type="slidenum">
              <a:rPr lang="en-US"/>
              <a:pPr/>
              <a:t>18</a:t>
            </a:fld>
            <a:endParaRPr lang="en-US"/>
          </a:p>
        </p:txBody>
      </p:sp>
      <p:sp>
        <p:nvSpPr>
          <p:cNvPr id="309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0F3437-A604-444E-9708-A807E379C0C0}" type="slidenum">
              <a:rPr lang="en-US"/>
              <a:pPr/>
              <a:t>19</a:t>
            </a:fld>
            <a:endParaRPr lang="en-US"/>
          </a:p>
        </p:txBody>
      </p:sp>
      <p:sp>
        <p:nvSpPr>
          <p:cNvPr id="310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0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C76E02-601E-4948-8636-8B62BA6BEB96}" type="slidenum">
              <a:rPr lang="en-US"/>
              <a:pPr/>
              <a:t>22</a:t>
            </a:fld>
            <a:endParaRPr lang="en-US"/>
          </a:p>
        </p:txBody>
      </p:sp>
      <p:sp>
        <p:nvSpPr>
          <p:cNvPr id="356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6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rgbClr val="FFFF00"/>
              </a:buClr>
            </a:pPr>
            <a:endParaRPr lang="en-US" sz="1000" dirty="0">
              <a:latin typeface="Trebuchet MS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B6E6F-2D38-4EDA-B972-DF87F83FB3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AC1B6-3E31-478A-ACE0-9510EFC9F7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D24C7-B5CD-4A5A-A7C9-F19A6BD16C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E02BFC45-DA7F-4A51-894E-17D5B8840B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69693" y="6347472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29952A-7035-4DBC-B0C3-1F8A0871828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7" name="Group 42"/>
          <p:cNvGrpSpPr>
            <a:grpSpLocks/>
          </p:cNvGrpSpPr>
          <p:nvPr userDrawn="1"/>
        </p:nvGrpSpPr>
        <p:grpSpPr bwMode="auto">
          <a:xfrm>
            <a:off x="381000" y="6019800"/>
            <a:ext cx="593725" cy="622300"/>
            <a:chOff x="451" y="2859"/>
            <a:chExt cx="748" cy="773"/>
          </a:xfrm>
        </p:grpSpPr>
        <p:sp>
          <p:nvSpPr>
            <p:cNvPr id="8" name="Freeform 43"/>
            <p:cNvSpPr>
              <a:spLocks/>
            </p:cNvSpPr>
            <p:nvPr userDrawn="1"/>
          </p:nvSpPr>
          <p:spPr bwMode="auto">
            <a:xfrm>
              <a:off x="649" y="3370"/>
              <a:ext cx="288" cy="262"/>
            </a:xfrm>
            <a:custGeom>
              <a:avLst/>
              <a:gdLst/>
              <a:ahLst/>
              <a:cxnLst>
                <a:cxn ang="0">
                  <a:pos x="4307" y="4706"/>
                </a:cxn>
                <a:cxn ang="0">
                  <a:pos x="4516" y="4668"/>
                </a:cxn>
                <a:cxn ang="0">
                  <a:pos x="4829" y="4553"/>
                </a:cxn>
                <a:cxn ang="0">
                  <a:pos x="5071" y="4428"/>
                </a:cxn>
                <a:cxn ang="0">
                  <a:pos x="4986" y="4331"/>
                </a:cxn>
                <a:cxn ang="0">
                  <a:pos x="4869" y="4327"/>
                </a:cxn>
                <a:cxn ang="0">
                  <a:pos x="4650" y="4281"/>
                </a:cxn>
                <a:cxn ang="0">
                  <a:pos x="4469" y="4174"/>
                </a:cxn>
                <a:cxn ang="0">
                  <a:pos x="4361" y="4052"/>
                </a:cxn>
                <a:cxn ang="0">
                  <a:pos x="4291" y="3918"/>
                </a:cxn>
                <a:cxn ang="0">
                  <a:pos x="4248" y="3770"/>
                </a:cxn>
                <a:cxn ang="0">
                  <a:pos x="4232" y="3618"/>
                </a:cxn>
                <a:cxn ang="0">
                  <a:pos x="4246" y="3468"/>
                </a:cxn>
                <a:cxn ang="0">
                  <a:pos x="4287" y="3334"/>
                </a:cxn>
                <a:cxn ang="0">
                  <a:pos x="4356" y="3218"/>
                </a:cxn>
                <a:cxn ang="0">
                  <a:pos x="4534" y="3039"/>
                </a:cxn>
                <a:cxn ang="0">
                  <a:pos x="4906" y="2777"/>
                </a:cxn>
                <a:cxn ang="0">
                  <a:pos x="5064" y="2628"/>
                </a:cxn>
                <a:cxn ang="0">
                  <a:pos x="5166" y="2468"/>
                </a:cxn>
                <a:cxn ang="0">
                  <a:pos x="5201" y="2325"/>
                </a:cxn>
                <a:cxn ang="0">
                  <a:pos x="5180" y="2182"/>
                </a:cxn>
                <a:cxn ang="0">
                  <a:pos x="5075" y="2017"/>
                </a:cxn>
                <a:cxn ang="0">
                  <a:pos x="4587" y="1685"/>
                </a:cxn>
                <a:cxn ang="0">
                  <a:pos x="3940" y="1311"/>
                </a:cxn>
                <a:cxn ang="0">
                  <a:pos x="3261" y="970"/>
                </a:cxn>
                <a:cxn ang="0">
                  <a:pos x="2345" y="561"/>
                </a:cxn>
                <a:cxn ang="0">
                  <a:pos x="1669" y="288"/>
                </a:cxn>
                <a:cxn ang="0">
                  <a:pos x="1319" y="161"/>
                </a:cxn>
                <a:cxn ang="0">
                  <a:pos x="941" y="52"/>
                </a:cxn>
                <a:cxn ang="0">
                  <a:pos x="640" y="2"/>
                </a:cxn>
                <a:cxn ang="0">
                  <a:pos x="435" y="12"/>
                </a:cxn>
                <a:cxn ang="0">
                  <a:pos x="249" y="84"/>
                </a:cxn>
                <a:cxn ang="0">
                  <a:pos x="98" y="238"/>
                </a:cxn>
                <a:cxn ang="0">
                  <a:pos x="13" y="434"/>
                </a:cxn>
                <a:cxn ang="0">
                  <a:pos x="5" y="578"/>
                </a:cxn>
                <a:cxn ang="0">
                  <a:pos x="35" y="596"/>
                </a:cxn>
                <a:cxn ang="0">
                  <a:pos x="114" y="535"/>
                </a:cxn>
                <a:cxn ang="0">
                  <a:pos x="225" y="489"/>
                </a:cxn>
                <a:cxn ang="0">
                  <a:pos x="402" y="483"/>
                </a:cxn>
                <a:cxn ang="0">
                  <a:pos x="719" y="551"/>
                </a:cxn>
                <a:cxn ang="0">
                  <a:pos x="1305" y="758"/>
                </a:cxn>
                <a:cxn ang="0">
                  <a:pos x="2042" y="1062"/>
                </a:cxn>
                <a:cxn ang="0">
                  <a:pos x="2656" y="1347"/>
                </a:cxn>
                <a:cxn ang="0">
                  <a:pos x="3242" y="1649"/>
                </a:cxn>
                <a:cxn ang="0">
                  <a:pos x="3802" y="1968"/>
                </a:cxn>
                <a:cxn ang="0">
                  <a:pos x="4062" y="2134"/>
                </a:cxn>
                <a:cxn ang="0">
                  <a:pos x="4275" y="2276"/>
                </a:cxn>
                <a:cxn ang="0">
                  <a:pos x="4408" y="2415"/>
                </a:cxn>
                <a:cxn ang="0">
                  <a:pos x="4479" y="2600"/>
                </a:cxn>
                <a:cxn ang="0">
                  <a:pos x="4450" y="2760"/>
                </a:cxn>
                <a:cxn ang="0">
                  <a:pos x="4379" y="2882"/>
                </a:cxn>
                <a:cxn ang="0">
                  <a:pos x="4225" y="3030"/>
                </a:cxn>
                <a:cxn ang="0">
                  <a:pos x="3831" y="3347"/>
                </a:cxn>
                <a:cxn ang="0">
                  <a:pos x="3651" y="3542"/>
                </a:cxn>
                <a:cxn ang="0">
                  <a:pos x="3533" y="3780"/>
                </a:cxn>
                <a:cxn ang="0">
                  <a:pos x="3511" y="3963"/>
                </a:cxn>
                <a:cxn ang="0">
                  <a:pos x="3529" y="4130"/>
                </a:cxn>
                <a:cxn ang="0">
                  <a:pos x="3582" y="4289"/>
                </a:cxn>
                <a:cxn ang="0">
                  <a:pos x="3663" y="4428"/>
                </a:cxn>
                <a:cxn ang="0">
                  <a:pos x="3779" y="4545"/>
                </a:cxn>
                <a:cxn ang="0">
                  <a:pos x="3939" y="4644"/>
                </a:cxn>
                <a:cxn ang="0">
                  <a:pos x="4127" y="4709"/>
                </a:cxn>
              </a:cxnLst>
              <a:rect l="0" t="0" r="r" b="b"/>
              <a:pathLst>
                <a:path w="5201" h="4712">
                  <a:moveTo>
                    <a:pt x="4127" y="4709"/>
                  </a:moveTo>
                  <a:lnTo>
                    <a:pt x="4157" y="4711"/>
                  </a:lnTo>
                  <a:lnTo>
                    <a:pt x="4187" y="4712"/>
                  </a:lnTo>
                  <a:lnTo>
                    <a:pt x="4217" y="4712"/>
                  </a:lnTo>
                  <a:lnTo>
                    <a:pt x="4247" y="4711"/>
                  </a:lnTo>
                  <a:lnTo>
                    <a:pt x="4277" y="4710"/>
                  </a:lnTo>
                  <a:lnTo>
                    <a:pt x="4307" y="4706"/>
                  </a:lnTo>
                  <a:lnTo>
                    <a:pt x="4337" y="4703"/>
                  </a:lnTo>
                  <a:lnTo>
                    <a:pt x="4367" y="4699"/>
                  </a:lnTo>
                  <a:lnTo>
                    <a:pt x="4397" y="4694"/>
                  </a:lnTo>
                  <a:lnTo>
                    <a:pt x="4427" y="4689"/>
                  </a:lnTo>
                  <a:lnTo>
                    <a:pt x="4456" y="4683"/>
                  </a:lnTo>
                  <a:lnTo>
                    <a:pt x="4486" y="4675"/>
                  </a:lnTo>
                  <a:lnTo>
                    <a:pt x="4516" y="4668"/>
                  </a:lnTo>
                  <a:lnTo>
                    <a:pt x="4545" y="4660"/>
                  </a:lnTo>
                  <a:lnTo>
                    <a:pt x="4574" y="4652"/>
                  </a:lnTo>
                  <a:lnTo>
                    <a:pt x="4604" y="4642"/>
                  </a:lnTo>
                  <a:lnTo>
                    <a:pt x="4661" y="4623"/>
                  </a:lnTo>
                  <a:lnTo>
                    <a:pt x="4718" y="4601"/>
                  </a:lnTo>
                  <a:lnTo>
                    <a:pt x="4774" y="4578"/>
                  </a:lnTo>
                  <a:lnTo>
                    <a:pt x="4829" y="4553"/>
                  </a:lnTo>
                  <a:lnTo>
                    <a:pt x="4883" y="4529"/>
                  </a:lnTo>
                  <a:lnTo>
                    <a:pt x="4936" y="4503"/>
                  </a:lnTo>
                  <a:lnTo>
                    <a:pt x="4988" y="4476"/>
                  </a:lnTo>
                  <a:lnTo>
                    <a:pt x="5037" y="4450"/>
                  </a:lnTo>
                  <a:lnTo>
                    <a:pt x="5051" y="4442"/>
                  </a:lnTo>
                  <a:lnTo>
                    <a:pt x="5062" y="4434"/>
                  </a:lnTo>
                  <a:lnTo>
                    <a:pt x="5071" y="4428"/>
                  </a:lnTo>
                  <a:lnTo>
                    <a:pt x="5080" y="4421"/>
                  </a:lnTo>
                  <a:lnTo>
                    <a:pt x="5086" y="4412"/>
                  </a:lnTo>
                  <a:lnTo>
                    <a:pt x="5091" y="4401"/>
                  </a:lnTo>
                  <a:lnTo>
                    <a:pt x="5051" y="4327"/>
                  </a:lnTo>
                  <a:lnTo>
                    <a:pt x="5029" y="4327"/>
                  </a:lnTo>
                  <a:lnTo>
                    <a:pt x="5007" y="4329"/>
                  </a:lnTo>
                  <a:lnTo>
                    <a:pt x="4986" y="4331"/>
                  </a:lnTo>
                  <a:lnTo>
                    <a:pt x="4963" y="4333"/>
                  </a:lnTo>
                  <a:lnTo>
                    <a:pt x="4940" y="4335"/>
                  </a:lnTo>
                  <a:lnTo>
                    <a:pt x="4917" y="4335"/>
                  </a:lnTo>
                  <a:lnTo>
                    <a:pt x="4905" y="4334"/>
                  </a:lnTo>
                  <a:lnTo>
                    <a:pt x="4893" y="4332"/>
                  </a:lnTo>
                  <a:lnTo>
                    <a:pt x="4881" y="4330"/>
                  </a:lnTo>
                  <a:lnTo>
                    <a:pt x="4869" y="4327"/>
                  </a:lnTo>
                  <a:lnTo>
                    <a:pt x="4837" y="4325"/>
                  </a:lnTo>
                  <a:lnTo>
                    <a:pt x="4803" y="4321"/>
                  </a:lnTo>
                  <a:lnTo>
                    <a:pt x="4771" y="4315"/>
                  </a:lnTo>
                  <a:lnTo>
                    <a:pt x="4740" y="4308"/>
                  </a:lnTo>
                  <a:lnTo>
                    <a:pt x="4709" y="4301"/>
                  </a:lnTo>
                  <a:lnTo>
                    <a:pt x="4679" y="4292"/>
                  </a:lnTo>
                  <a:lnTo>
                    <a:pt x="4650" y="4281"/>
                  </a:lnTo>
                  <a:lnTo>
                    <a:pt x="4621" y="4269"/>
                  </a:lnTo>
                  <a:lnTo>
                    <a:pt x="4593" y="4256"/>
                  </a:lnTo>
                  <a:lnTo>
                    <a:pt x="4566" y="4242"/>
                  </a:lnTo>
                  <a:lnTo>
                    <a:pt x="4541" y="4226"/>
                  </a:lnTo>
                  <a:lnTo>
                    <a:pt x="4516" y="4210"/>
                  </a:lnTo>
                  <a:lnTo>
                    <a:pt x="4492" y="4192"/>
                  </a:lnTo>
                  <a:lnTo>
                    <a:pt x="4469" y="4174"/>
                  </a:lnTo>
                  <a:lnTo>
                    <a:pt x="4446" y="4154"/>
                  </a:lnTo>
                  <a:lnTo>
                    <a:pt x="4426" y="4133"/>
                  </a:lnTo>
                  <a:lnTo>
                    <a:pt x="4412" y="4118"/>
                  </a:lnTo>
                  <a:lnTo>
                    <a:pt x="4399" y="4102"/>
                  </a:lnTo>
                  <a:lnTo>
                    <a:pt x="4385" y="4086"/>
                  </a:lnTo>
                  <a:lnTo>
                    <a:pt x="4373" y="4069"/>
                  </a:lnTo>
                  <a:lnTo>
                    <a:pt x="4361" y="4052"/>
                  </a:lnTo>
                  <a:lnTo>
                    <a:pt x="4349" y="4034"/>
                  </a:lnTo>
                  <a:lnTo>
                    <a:pt x="4339" y="4015"/>
                  </a:lnTo>
                  <a:lnTo>
                    <a:pt x="4328" y="3997"/>
                  </a:lnTo>
                  <a:lnTo>
                    <a:pt x="4318" y="3978"/>
                  </a:lnTo>
                  <a:lnTo>
                    <a:pt x="4309" y="3959"/>
                  </a:lnTo>
                  <a:lnTo>
                    <a:pt x="4299" y="3939"/>
                  </a:lnTo>
                  <a:lnTo>
                    <a:pt x="4291" y="3918"/>
                  </a:lnTo>
                  <a:lnTo>
                    <a:pt x="4283" y="3898"/>
                  </a:lnTo>
                  <a:lnTo>
                    <a:pt x="4276" y="3877"/>
                  </a:lnTo>
                  <a:lnTo>
                    <a:pt x="4269" y="3856"/>
                  </a:lnTo>
                  <a:lnTo>
                    <a:pt x="4263" y="3835"/>
                  </a:lnTo>
                  <a:lnTo>
                    <a:pt x="4257" y="3814"/>
                  </a:lnTo>
                  <a:lnTo>
                    <a:pt x="4252" y="3792"/>
                  </a:lnTo>
                  <a:lnTo>
                    <a:pt x="4248" y="3770"/>
                  </a:lnTo>
                  <a:lnTo>
                    <a:pt x="4243" y="3749"/>
                  </a:lnTo>
                  <a:lnTo>
                    <a:pt x="4240" y="3727"/>
                  </a:lnTo>
                  <a:lnTo>
                    <a:pt x="4237" y="3705"/>
                  </a:lnTo>
                  <a:lnTo>
                    <a:pt x="4235" y="3683"/>
                  </a:lnTo>
                  <a:lnTo>
                    <a:pt x="4233" y="3662"/>
                  </a:lnTo>
                  <a:lnTo>
                    <a:pt x="4232" y="3640"/>
                  </a:lnTo>
                  <a:lnTo>
                    <a:pt x="4232" y="3618"/>
                  </a:lnTo>
                  <a:lnTo>
                    <a:pt x="4232" y="3596"/>
                  </a:lnTo>
                  <a:lnTo>
                    <a:pt x="4233" y="3575"/>
                  </a:lnTo>
                  <a:lnTo>
                    <a:pt x="4234" y="3553"/>
                  </a:lnTo>
                  <a:lnTo>
                    <a:pt x="4236" y="3531"/>
                  </a:lnTo>
                  <a:lnTo>
                    <a:pt x="4238" y="3511"/>
                  </a:lnTo>
                  <a:lnTo>
                    <a:pt x="4242" y="3489"/>
                  </a:lnTo>
                  <a:lnTo>
                    <a:pt x="4246" y="3468"/>
                  </a:lnTo>
                  <a:lnTo>
                    <a:pt x="4250" y="3448"/>
                  </a:lnTo>
                  <a:lnTo>
                    <a:pt x="4254" y="3428"/>
                  </a:lnTo>
                  <a:lnTo>
                    <a:pt x="4260" y="3408"/>
                  </a:lnTo>
                  <a:lnTo>
                    <a:pt x="4265" y="3389"/>
                  </a:lnTo>
                  <a:lnTo>
                    <a:pt x="4272" y="3370"/>
                  </a:lnTo>
                  <a:lnTo>
                    <a:pt x="4280" y="3351"/>
                  </a:lnTo>
                  <a:lnTo>
                    <a:pt x="4287" y="3334"/>
                  </a:lnTo>
                  <a:lnTo>
                    <a:pt x="4295" y="3316"/>
                  </a:lnTo>
                  <a:lnTo>
                    <a:pt x="4305" y="3299"/>
                  </a:lnTo>
                  <a:lnTo>
                    <a:pt x="4314" y="3282"/>
                  </a:lnTo>
                  <a:lnTo>
                    <a:pt x="4324" y="3265"/>
                  </a:lnTo>
                  <a:lnTo>
                    <a:pt x="4335" y="3249"/>
                  </a:lnTo>
                  <a:lnTo>
                    <a:pt x="4345" y="3233"/>
                  </a:lnTo>
                  <a:lnTo>
                    <a:pt x="4356" y="3218"/>
                  </a:lnTo>
                  <a:lnTo>
                    <a:pt x="4369" y="3202"/>
                  </a:lnTo>
                  <a:lnTo>
                    <a:pt x="4393" y="3172"/>
                  </a:lnTo>
                  <a:lnTo>
                    <a:pt x="4418" y="3144"/>
                  </a:lnTo>
                  <a:lnTo>
                    <a:pt x="4446" y="3117"/>
                  </a:lnTo>
                  <a:lnTo>
                    <a:pt x="4474" y="3090"/>
                  </a:lnTo>
                  <a:lnTo>
                    <a:pt x="4504" y="3064"/>
                  </a:lnTo>
                  <a:lnTo>
                    <a:pt x="4534" y="3039"/>
                  </a:lnTo>
                  <a:lnTo>
                    <a:pt x="4565" y="3015"/>
                  </a:lnTo>
                  <a:lnTo>
                    <a:pt x="4596" y="2991"/>
                  </a:lnTo>
                  <a:lnTo>
                    <a:pt x="4682" y="2932"/>
                  </a:lnTo>
                  <a:lnTo>
                    <a:pt x="4772" y="2872"/>
                  </a:lnTo>
                  <a:lnTo>
                    <a:pt x="4817" y="2841"/>
                  </a:lnTo>
                  <a:lnTo>
                    <a:pt x="4861" y="2810"/>
                  </a:lnTo>
                  <a:lnTo>
                    <a:pt x="4906" y="2777"/>
                  </a:lnTo>
                  <a:lnTo>
                    <a:pt x="4948" y="2742"/>
                  </a:lnTo>
                  <a:lnTo>
                    <a:pt x="4969" y="2724"/>
                  </a:lnTo>
                  <a:lnTo>
                    <a:pt x="4989" y="2707"/>
                  </a:lnTo>
                  <a:lnTo>
                    <a:pt x="5008" y="2687"/>
                  </a:lnTo>
                  <a:lnTo>
                    <a:pt x="5028" y="2669"/>
                  </a:lnTo>
                  <a:lnTo>
                    <a:pt x="5047" y="2649"/>
                  </a:lnTo>
                  <a:lnTo>
                    <a:pt x="5064" y="2628"/>
                  </a:lnTo>
                  <a:lnTo>
                    <a:pt x="5082" y="2608"/>
                  </a:lnTo>
                  <a:lnTo>
                    <a:pt x="5097" y="2586"/>
                  </a:lnTo>
                  <a:lnTo>
                    <a:pt x="5113" y="2564"/>
                  </a:lnTo>
                  <a:lnTo>
                    <a:pt x="5127" y="2540"/>
                  </a:lnTo>
                  <a:lnTo>
                    <a:pt x="5141" y="2518"/>
                  </a:lnTo>
                  <a:lnTo>
                    <a:pt x="5154" y="2493"/>
                  </a:lnTo>
                  <a:lnTo>
                    <a:pt x="5166" y="2468"/>
                  </a:lnTo>
                  <a:lnTo>
                    <a:pt x="5176" y="2442"/>
                  </a:lnTo>
                  <a:lnTo>
                    <a:pt x="5185" y="2415"/>
                  </a:lnTo>
                  <a:lnTo>
                    <a:pt x="5194" y="2387"/>
                  </a:lnTo>
                  <a:lnTo>
                    <a:pt x="5196" y="2372"/>
                  </a:lnTo>
                  <a:lnTo>
                    <a:pt x="5198" y="2356"/>
                  </a:lnTo>
                  <a:lnTo>
                    <a:pt x="5200" y="2341"/>
                  </a:lnTo>
                  <a:lnTo>
                    <a:pt x="5201" y="2325"/>
                  </a:lnTo>
                  <a:lnTo>
                    <a:pt x="5201" y="2311"/>
                  </a:lnTo>
                  <a:lnTo>
                    <a:pt x="5201" y="2295"/>
                  </a:lnTo>
                  <a:lnTo>
                    <a:pt x="5200" y="2281"/>
                  </a:lnTo>
                  <a:lnTo>
                    <a:pt x="5199" y="2266"/>
                  </a:lnTo>
                  <a:lnTo>
                    <a:pt x="5195" y="2237"/>
                  </a:lnTo>
                  <a:lnTo>
                    <a:pt x="5188" y="2209"/>
                  </a:lnTo>
                  <a:lnTo>
                    <a:pt x="5180" y="2182"/>
                  </a:lnTo>
                  <a:lnTo>
                    <a:pt x="5171" y="2156"/>
                  </a:lnTo>
                  <a:lnTo>
                    <a:pt x="5158" y="2131"/>
                  </a:lnTo>
                  <a:lnTo>
                    <a:pt x="5145" y="2106"/>
                  </a:lnTo>
                  <a:lnTo>
                    <a:pt x="5129" y="2082"/>
                  </a:lnTo>
                  <a:lnTo>
                    <a:pt x="5113" y="2059"/>
                  </a:lnTo>
                  <a:lnTo>
                    <a:pt x="5094" y="2038"/>
                  </a:lnTo>
                  <a:lnTo>
                    <a:pt x="5075" y="2017"/>
                  </a:lnTo>
                  <a:lnTo>
                    <a:pt x="5053" y="1997"/>
                  </a:lnTo>
                  <a:lnTo>
                    <a:pt x="5030" y="1979"/>
                  </a:lnTo>
                  <a:lnTo>
                    <a:pt x="4943" y="1919"/>
                  </a:lnTo>
                  <a:lnTo>
                    <a:pt x="4855" y="1859"/>
                  </a:lnTo>
                  <a:lnTo>
                    <a:pt x="4766" y="1800"/>
                  </a:lnTo>
                  <a:lnTo>
                    <a:pt x="4677" y="1742"/>
                  </a:lnTo>
                  <a:lnTo>
                    <a:pt x="4587" y="1685"/>
                  </a:lnTo>
                  <a:lnTo>
                    <a:pt x="4497" y="1629"/>
                  </a:lnTo>
                  <a:lnTo>
                    <a:pt x="4406" y="1574"/>
                  </a:lnTo>
                  <a:lnTo>
                    <a:pt x="4314" y="1519"/>
                  </a:lnTo>
                  <a:lnTo>
                    <a:pt x="4222" y="1467"/>
                  </a:lnTo>
                  <a:lnTo>
                    <a:pt x="4129" y="1414"/>
                  </a:lnTo>
                  <a:lnTo>
                    <a:pt x="4034" y="1362"/>
                  </a:lnTo>
                  <a:lnTo>
                    <a:pt x="3940" y="1311"/>
                  </a:lnTo>
                  <a:lnTo>
                    <a:pt x="3845" y="1261"/>
                  </a:lnTo>
                  <a:lnTo>
                    <a:pt x="3749" y="1211"/>
                  </a:lnTo>
                  <a:lnTo>
                    <a:pt x="3652" y="1161"/>
                  </a:lnTo>
                  <a:lnTo>
                    <a:pt x="3556" y="1113"/>
                  </a:lnTo>
                  <a:lnTo>
                    <a:pt x="3458" y="1065"/>
                  </a:lnTo>
                  <a:lnTo>
                    <a:pt x="3361" y="1018"/>
                  </a:lnTo>
                  <a:lnTo>
                    <a:pt x="3261" y="970"/>
                  </a:lnTo>
                  <a:lnTo>
                    <a:pt x="3162" y="923"/>
                  </a:lnTo>
                  <a:lnTo>
                    <a:pt x="3062" y="877"/>
                  </a:lnTo>
                  <a:lnTo>
                    <a:pt x="2961" y="831"/>
                  </a:lnTo>
                  <a:lnTo>
                    <a:pt x="2860" y="786"/>
                  </a:lnTo>
                  <a:lnTo>
                    <a:pt x="2758" y="740"/>
                  </a:lnTo>
                  <a:lnTo>
                    <a:pt x="2553" y="650"/>
                  </a:lnTo>
                  <a:lnTo>
                    <a:pt x="2345" y="561"/>
                  </a:lnTo>
                  <a:lnTo>
                    <a:pt x="2135" y="474"/>
                  </a:lnTo>
                  <a:lnTo>
                    <a:pt x="1924" y="385"/>
                  </a:lnTo>
                  <a:lnTo>
                    <a:pt x="1872" y="365"/>
                  </a:lnTo>
                  <a:lnTo>
                    <a:pt x="1822" y="346"/>
                  </a:lnTo>
                  <a:lnTo>
                    <a:pt x="1771" y="327"/>
                  </a:lnTo>
                  <a:lnTo>
                    <a:pt x="1720" y="307"/>
                  </a:lnTo>
                  <a:lnTo>
                    <a:pt x="1669" y="288"/>
                  </a:lnTo>
                  <a:lnTo>
                    <a:pt x="1620" y="269"/>
                  </a:lnTo>
                  <a:lnTo>
                    <a:pt x="1570" y="250"/>
                  </a:lnTo>
                  <a:lnTo>
                    <a:pt x="1519" y="231"/>
                  </a:lnTo>
                  <a:lnTo>
                    <a:pt x="1470" y="214"/>
                  </a:lnTo>
                  <a:lnTo>
                    <a:pt x="1419" y="196"/>
                  </a:lnTo>
                  <a:lnTo>
                    <a:pt x="1369" y="179"/>
                  </a:lnTo>
                  <a:lnTo>
                    <a:pt x="1319" y="161"/>
                  </a:lnTo>
                  <a:lnTo>
                    <a:pt x="1268" y="146"/>
                  </a:lnTo>
                  <a:lnTo>
                    <a:pt x="1217" y="129"/>
                  </a:lnTo>
                  <a:lnTo>
                    <a:pt x="1166" y="114"/>
                  </a:lnTo>
                  <a:lnTo>
                    <a:pt x="1115" y="99"/>
                  </a:lnTo>
                  <a:lnTo>
                    <a:pt x="1058" y="84"/>
                  </a:lnTo>
                  <a:lnTo>
                    <a:pt x="1000" y="67"/>
                  </a:lnTo>
                  <a:lnTo>
                    <a:pt x="941" y="52"/>
                  </a:lnTo>
                  <a:lnTo>
                    <a:pt x="881" y="38"/>
                  </a:lnTo>
                  <a:lnTo>
                    <a:pt x="821" y="26"/>
                  </a:lnTo>
                  <a:lnTo>
                    <a:pt x="760" y="15"/>
                  </a:lnTo>
                  <a:lnTo>
                    <a:pt x="730" y="11"/>
                  </a:lnTo>
                  <a:lnTo>
                    <a:pt x="700" y="7"/>
                  </a:lnTo>
                  <a:lnTo>
                    <a:pt x="670" y="4"/>
                  </a:lnTo>
                  <a:lnTo>
                    <a:pt x="640" y="2"/>
                  </a:lnTo>
                  <a:lnTo>
                    <a:pt x="610" y="0"/>
                  </a:lnTo>
                  <a:lnTo>
                    <a:pt x="580" y="0"/>
                  </a:lnTo>
                  <a:lnTo>
                    <a:pt x="551" y="0"/>
                  </a:lnTo>
                  <a:lnTo>
                    <a:pt x="521" y="2"/>
                  </a:lnTo>
                  <a:lnTo>
                    <a:pt x="492" y="4"/>
                  </a:lnTo>
                  <a:lnTo>
                    <a:pt x="464" y="8"/>
                  </a:lnTo>
                  <a:lnTo>
                    <a:pt x="435" y="12"/>
                  </a:lnTo>
                  <a:lnTo>
                    <a:pt x="408" y="18"/>
                  </a:lnTo>
                  <a:lnTo>
                    <a:pt x="380" y="26"/>
                  </a:lnTo>
                  <a:lnTo>
                    <a:pt x="353" y="35"/>
                  </a:lnTo>
                  <a:lnTo>
                    <a:pt x="326" y="44"/>
                  </a:lnTo>
                  <a:lnTo>
                    <a:pt x="300" y="57"/>
                  </a:lnTo>
                  <a:lnTo>
                    <a:pt x="274" y="69"/>
                  </a:lnTo>
                  <a:lnTo>
                    <a:pt x="249" y="84"/>
                  </a:lnTo>
                  <a:lnTo>
                    <a:pt x="226" y="100"/>
                  </a:lnTo>
                  <a:lnTo>
                    <a:pt x="202" y="119"/>
                  </a:lnTo>
                  <a:lnTo>
                    <a:pt x="178" y="140"/>
                  </a:lnTo>
                  <a:lnTo>
                    <a:pt x="156" y="163"/>
                  </a:lnTo>
                  <a:lnTo>
                    <a:pt x="136" y="188"/>
                  </a:lnTo>
                  <a:lnTo>
                    <a:pt x="117" y="212"/>
                  </a:lnTo>
                  <a:lnTo>
                    <a:pt x="98" y="238"/>
                  </a:lnTo>
                  <a:lnTo>
                    <a:pt x="82" y="264"/>
                  </a:lnTo>
                  <a:lnTo>
                    <a:pt x="67" y="290"/>
                  </a:lnTo>
                  <a:lnTo>
                    <a:pt x="54" y="317"/>
                  </a:lnTo>
                  <a:lnTo>
                    <a:pt x="41" y="346"/>
                  </a:lnTo>
                  <a:lnTo>
                    <a:pt x="31" y="374"/>
                  </a:lnTo>
                  <a:lnTo>
                    <a:pt x="22" y="404"/>
                  </a:lnTo>
                  <a:lnTo>
                    <a:pt x="13" y="434"/>
                  </a:lnTo>
                  <a:lnTo>
                    <a:pt x="8" y="464"/>
                  </a:lnTo>
                  <a:lnTo>
                    <a:pt x="4" y="495"/>
                  </a:lnTo>
                  <a:lnTo>
                    <a:pt x="1" y="527"/>
                  </a:lnTo>
                  <a:lnTo>
                    <a:pt x="0" y="559"/>
                  </a:lnTo>
                  <a:lnTo>
                    <a:pt x="1" y="568"/>
                  </a:lnTo>
                  <a:lnTo>
                    <a:pt x="3" y="574"/>
                  </a:lnTo>
                  <a:lnTo>
                    <a:pt x="5" y="578"/>
                  </a:lnTo>
                  <a:lnTo>
                    <a:pt x="6" y="580"/>
                  </a:lnTo>
                  <a:lnTo>
                    <a:pt x="9" y="583"/>
                  </a:lnTo>
                  <a:lnTo>
                    <a:pt x="14" y="587"/>
                  </a:lnTo>
                  <a:lnTo>
                    <a:pt x="19" y="589"/>
                  </a:lnTo>
                  <a:lnTo>
                    <a:pt x="24" y="592"/>
                  </a:lnTo>
                  <a:lnTo>
                    <a:pt x="29" y="594"/>
                  </a:lnTo>
                  <a:lnTo>
                    <a:pt x="35" y="596"/>
                  </a:lnTo>
                  <a:lnTo>
                    <a:pt x="40" y="596"/>
                  </a:lnTo>
                  <a:lnTo>
                    <a:pt x="47" y="596"/>
                  </a:lnTo>
                  <a:lnTo>
                    <a:pt x="59" y="581"/>
                  </a:lnTo>
                  <a:lnTo>
                    <a:pt x="72" y="568"/>
                  </a:lnTo>
                  <a:lnTo>
                    <a:pt x="86" y="556"/>
                  </a:lnTo>
                  <a:lnTo>
                    <a:pt x="99" y="545"/>
                  </a:lnTo>
                  <a:lnTo>
                    <a:pt x="114" y="535"/>
                  </a:lnTo>
                  <a:lnTo>
                    <a:pt x="128" y="525"/>
                  </a:lnTo>
                  <a:lnTo>
                    <a:pt x="144" y="517"/>
                  </a:lnTo>
                  <a:lnTo>
                    <a:pt x="159" y="510"/>
                  </a:lnTo>
                  <a:lnTo>
                    <a:pt x="175" y="504"/>
                  </a:lnTo>
                  <a:lnTo>
                    <a:pt x="191" y="498"/>
                  </a:lnTo>
                  <a:lnTo>
                    <a:pt x="208" y="493"/>
                  </a:lnTo>
                  <a:lnTo>
                    <a:pt x="225" y="489"/>
                  </a:lnTo>
                  <a:lnTo>
                    <a:pt x="241" y="486"/>
                  </a:lnTo>
                  <a:lnTo>
                    <a:pt x="259" y="484"/>
                  </a:lnTo>
                  <a:lnTo>
                    <a:pt x="276" y="482"/>
                  </a:lnTo>
                  <a:lnTo>
                    <a:pt x="294" y="480"/>
                  </a:lnTo>
                  <a:lnTo>
                    <a:pt x="329" y="480"/>
                  </a:lnTo>
                  <a:lnTo>
                    <a:pt x="365" y="481"/>
                  </a:lnTo>
                  <a:lnTo>
                    <a:pt x="402" y="483"/>
                  </a:lnTo>
                  <a:lnTo>
                    <a:pt x="439" y="487"/>
                  </a:lnTo>
                  <a:lnTo>
                    <a:pt x="475" y="493"/>
                  </a:lnTo>
                  <a:lnTo>
                    <a:pt x="511" y="499"/>
                  </a:lnTo>
                  <a:lnTo>
                    <a:pt x="547" y="506"/>
                  </a:lnTo>
                  <a:lnTo>
                    <a:pt x="584" y="513"/>
                  </a:lnTo>
                  <a:lnTo>
                    <a:pt x="651" y="531"/>
                  </a:lnTo>
                  <a:lnTo>
                    <a:pt x="719" y="551"/>
                  </a:lnTo>
                  <a:lnTo>
                    <a:pt x="788" y="572"/>
                  </a:lnTo>
                  <a:lnTo>
                    <a:pt x="855" y="594"/>
                  </a:lnTo>
                  <a:lnTo>
                    <a:pt x="921" y="616"/>
                  </a:lnTo>
                  <a:lnTo>
                    <a:pt x="986" y="639"/>
                  </a:lnTo>
                  <a:lnTo>
                    <a:pt x="1052" y="663"/>
                  </a:lnTo>
                  <a:lnTo>
                    <a:pt x="1115" y="686"/>
                  </a:lnTo>
                  <a:lnTo>
                    <a:pt x="1305" y="758"/>
                  </a:lnTo>
                  <a:lnTo>
                    <a:pt x="1492" y="832"/>
                  </a:lnTo>
                  <a:lnTo>
                    <a:pt x="1586" y="870"/>
                  </a:lnTo>
                  <a:lnTo>
                    <a:pt x="1678" y="907"/>
                  </a:lnTo>
                  <a:lnTo>
                    <a:pt x="1770" y="945"/>
                  </a:lnTo>
                  <a:lnTo>
                    <a:pt x="1861" y="983"/>
                  </a:lnTo>
                  <a:lnTo>
                    <a:pt x="1952" y="1023"/>
                  </a:lnTo>
                  <a:lnTo>
                    <a:pt x="2042" y="1062"/>
                  </a:lnTo>
                  <a:lnTo>
                    <a:pt x="2131" y="1101"/>
                  </a:lnTo>
                  <a:lnTo>
                    <a:pt x="2220" y="1142"/>
                  </a:lnTo>
                  <a:lnTo>
                    <a:pt x="2308" y="1182"/>
                  </a:lnTo>
                  <a:lnTo>
                    <a:pt x="2396" y="1222"/>
                  </a:lnTo>
                  <a:lnTo>
                    <a:pt x="2483" y="1263"/>
                  </a:lnTo>
                  <a:lnTo>
                    <a:pt x="2570" y="1304"/>
                  </a:lnTo>
                  <a:lnTo>
                    <a:pt x="2656" y="1347"/>
                  </a:lnTo>
                  <a:lnTo>
                    <a:pt x="2741" y="1388"/>
                  </a:lnTo>
                  <a:lnTo>
                    <a:pt x="2826" y="1430"/>
                  </a:lnTo>
                  <a:lnTo>
                    <a:pt x="2910" y="1474"/>
                  </a:lnTo>
                  <a:lnTo>
                    <a:pt x="2993" y="1516"/>
                  </a:lnTo>
                  <a:lnTo>
                    <a:pt x="3077" y="1560"/>
                  </a:lnTo>
                  <a:lnTo>
                    <a:pt x="3160" y="1604"/>
                  </a:lnTo>
                  <a:lnTo>
                    <a:pt x="3242" y="1649"/>
                  </a:lnTo>
                  <a:lnTo>
                    <a:pt x="3323" y="1693"/>
                  </a:lnTo>
                  <a:lnTo>
                    <a:pt x="3404" y="1738"/>
                  </a:lnTo>
                  <a:lnTo>
                    <a:pt x="3485" y="1783"/>
                  </a:lnTo>
                  <a:lnTo>
                    <a:pt x="3565" y="1829"/>
                  </a:lnTo>
                  <a:lnTo>
                    <a:pt x="3644" y="1875"/>
                  </a:lnTo>
                  <a:lnTo>
                    <a:pt x="3723" y="1922"/>
                  </a:lnTo>
                  <a:lnTo>
                    <a:pt x="3802" y="1968"/>
                  </a:lnTo>
                  <a:lnTo>
                    <a:pt x="3879" y="2016"/>
                  </a:lnTo>
                  <a:lnTo>
                    <a:pt x="3901" y="2031"/>
                  </a:lnTo>
                  <a:lnTo>
                    <a:pt x="3922" y="2046"/>
                  </a:lnTo>
                  <a:lnTo>
                    <a:pt x="3944" y="2061"/>
                  </a:lnTo>
                  <a:lnTo>
                    <a:pt x="3967" y="2076"/>
                  </a:lnTo>
                  <a:lnTo>
                    <a:pt x="4014" y="2105"/>
                  </a:lnTo>
                  <a:lnTo>
                    <a:pt x="4062" y="2134"/>
                  </a:lnTo>
                  <a:lnTo>
                    <a:pt x="4111" y="2164"/>
                  </a:lnTo>
                  <a:lnTo>
                    <a:pt x="4159" y="2194"/>
                  </a:lnTo>
                  <a:lnTo>
                    <a:pt x="4183" y="2209"/>
                  </a:lnTo>
                  <a:lnTo>
                    <a:pt x="4206" y="2226"/>
                  </a:lnTo>
                  <a:lnTo>
                    <a:pt x="4230" y="2241"/>
                  </a:lnTo>
                  <a:lnTo>
                    <a:pt x="4253" y="2259"/>
                  </a:lnTo>
                  <a:lnTo>
                    <a:pt x="4275" y="2276"/>
                  </a:lnTo>
                  <a:lnTo>
                    <a:pt x="4296" y="2294"/>
                  </a:lnTo>
                  <a:lnTo>
                    <a:pt x="4317" y="2313"/>
                  </a:lnTo>
                  <a:lnTo>
                    <a:pt x="4338" y="2331"/>
                  </a:lnTo>
                  <a:lnTo>
                    <a:pt x="4356" y="2351"/>
                  </a:lnTo>
                  <a:lnTo>
                    <a:pt x="4375" y="2372"/>
                  </a:lnTo>
                  <a:lnTo>
                    <a:pt x="4391" y="2393"/>
                  </a:lnTo>
                  <a:lnTo>
                    <a:pt x="4408" y="2415"/>
                  </a:lnTo>
                  <a:lnTo>
                    <a:pt x="4423" y="2439"/>
                  </a:lnTo>
                  <a:lnTo>
                    <a:pt x="4436" y="2463"/>
                  </a:lnTo>
                  <a:lnTo>
                    <a:pt x="4447" y="2489"/>
                  </a:lnTo>
                  <a:lnTo>
                    <a:pt x="4459" y="2514"/>
                  </a:lnTo>
                  <a:lnTo>
                    <a:pt x="4467" y="2541"/>
                  </a:lnTo>
                  <a:lnTo>
                    <a:pt x="4474" y="2570"/>
                  </a:lnTo>
                  <a:lnTo>
                    <a:pt x="4479" y="2600"/>
                  </a:lnTo>
                  <a:lnTo>
                    <a:pt x="4484" y="2630"/>
                  </a:lnTo>
                  <a:lnTo>
                    <a:pt x="4479" y="2654"/>
                  </a:lnTo>
                  <a:lnTo>
                    <a:pt x="4475" y="2677"/>
                  </a:lnTo>
                  <a:lnTo>
                    <a:pt x="4470" y="2699"/>
                  </a:lnTo>
                  <a:lnTo>
                    <a:pt x="4465" y="2719"/>
                  </a:lnTo>
                  <a:lnTo>
                    <a:pt x="4458" y="2740"/>
                  </a:lnTo>
                  <a:lnTo>
                    <a:pt x="4450" y="2760"/>
                  </a:lnTo>
                  <a:lnTo>
                    <a:pt x="4442" y="2779"/>
                  </a:lnTo>
                  <a:lnTo>
                    <a:pt x="4434" y="2798"/>
                  </a:lnTo>
                  <a:lnTo>
                    <a:pt x="4425" y="2815"/>
                  </a:lnTo>
                  <a:lnTo>
                    <a:pt x="4414" y="2833"/>
                  </a:lnTo>
                  <a:lnTo>
                    <a:pt x="4403" y="2850"/>
                  </a:lnTo>
                  <a:lnTo>
                    <a:pt x="4391" y="2866"/>
                  </a:lnTo>
                  <a:lnTo>
                    <a:pt x="4379" y="2882"/>
                  </a:lnTo>
                  <a:lnTo>
                    <a:pt x="4366" y="2897"/>
                  </a:lnTo>
                  <a:lnTo>
                    <a:pt x="4352" y="2912"/>
                  </a:lnTo>
                  <a:lnTo>
                    <a:pt x="4338" y="2926"/>
                  </a:lnTo>
                  <a:lnTo>
                    <a:pt x="4311" y="2953"/>
                  </a:lnTo>
                  <a:lnTo>
                    <a:pt x="4283" y="2979"/>
                  </a:lnTo>
                  <a:lnTo>
                    <a:pt x="4254" y="3005"/>
                  </a:lnTo>
                  <a:lnTo>
                    <a:pt x="4225" y="3030"/>
                  </a:lnTo>
                  <a:lnTo>
                    <a:pt x="4165" y="3079"/>
                  </a:lnTo>
                  <a:lnTo>
                    <a:pt x="4103" y="3127"/>
                  </a:lnTo>
                  <a:lnTo>
                    <a:pt x="4042" y="3175"/>
                  </a:lnTo>
                  <a:lnTo>
                    <a:pt x="3980" y="3223"/>
                  </a:lnTo>
                  <a:lnTo>
                    <a:pt x="3920" y="3272"/>
                  </a:lnTo>
                  <a:lnTo>
                    <a:pt x="3859" y="3321"/>
                  </a:lnTo>
                  <a:lnTo>
                    <a:pt x="3831" y="3347"/>
                  </a:lnTo>
                  <a:lnTo>
                    <a:pt x="3803" y="3373"/>
                  </a:lnTo>
                  <a:lnTo>
                    <a:pt x="3776" y="3399"/>
                  </a:lnTo>
                  <a:lnTo>
                    <a:pt x="3749" y="3426"/>
                  </a:lnTo>
                  <a:lnTo>
                    <a:pt x="3723" y="3454"/>
                  </a:lnTo>
                  <a:lnTo>
                    <a:pt x="3698" y="3482"/>
                  </a:lnTo>
                  <a:lnTo>
                    <a:pt x="3674" y="3512"/>
                  </a:lnTo>
                  <a:lnTo>
                    <a:pt x="3651" y="3542"/>
                  </a:lnTo>
                  <a:lnTo>
                    <a:pt x="3631" y="3573"/>
                  </a:lnTo>
                  <a:lnTo>
                    <a:pt x="3610" y="3604"/>
                  </a:lnTo>
                  <a:lnTo>
                    <a:pt x="3591" y="3637"/>
                  </a:lnTo>
                  <a:lnTo>
                    <a:pt x="3575" y="3671"/>
                  </a:lnTo>
                  <a:lnTo>
                    <a:pt x="3559" y="3706"/>
                  </a:lnTo>
                  <a:lnTo>
                    <a:pt x="3545" y="3742"/>
                  </a:lnTo>
                  <a:lnTo>
                    <a:pt x="3533" y="3780"/>
                  </a:lnTo>
                  <a:lnTo>
                    <a:pt x="3523" y="3819"/>
                  </a:lnTo>
                  <a:lnTo>
                    <a:pt x="3519" y="3843"/>
                  </a:lnTo>
                  <a:lnTo>
                    <a:pt x="3516" y="3866"/>
                  </a:lnTo>
                  <a:lnTo>
                    <a:pt x="3514" y="3890"/>
                  </a:lnTo>
                  <a:lnTo>
                    <a:pt x="3512" y="3914"/>
                  </a:lnTo>
                  <a:lnTo>
                    <a:pt x="3511" y="3939"/>
                  </a:lnTo>
                  <a:lnTo>
                    <a:pt x="3511" y="3963"/>
                  </a:lnTo>
                  <a:lnTo>
                    <a:pt x="3512" y="3986"/>
                  </a:lnTo>
                  <a:lnTo>
                    <a:pt x="3513" y="4010"/>
                  </a:lnTo>
                  <a:lnTo>
                    <a:pt x="3515" y="4035"/>
                  </a:lnTo>
                  <a:lnTo>
                    <a:pt x="3518" y="4059"/>
                  </a:lnTo>
                  <a:lnTo>
                    <a:pt x="3521" y="4083"/>
                  </a:lnTo>
                  <a:lnTo>
                    <a:pt x="3525" y="4106"/>
                  </a:lnTo>
                  <a:lnTo>
                    <a:pt x="3529" y="4130"/>
                  </a:lnTo>
                  <a:lnTo>
                    <a:pt x="3536" y="4153"/>
                  </a:lnTo>
                  <a:lnTo>
                    <a:pt x="3542" y="4177"/>
                  </a:lnTo>
                  <a:lnTo>
                    <a:pt x="3548" y="4200"/>
                  </a:lnTo>
                  <a:lnTo>
                    <a:pt x="3555" y="4222"/>
                  </a:lnTo>
                  <a:lnTo>
                    <a:pt x="3563" y="4245"/>
                  </a:lnTo>
                  <a:lnTo>
                    <a:pt x="3573" y="4267"/>
                  </a:lnTo>
                  <a:lnTo>
                    <a:pt x="3582" y="4289"/>
                  </a:lnTo>
                  <a:lnTo>
                    <a:pt x="3591" y="4310"/>
                  </a:lnTo>
                  <a:lnTo>
                    <a:pt x="3602" y="4331"/>
                  </a:lnTo>
                  <a:lnTo>
                    <a:pt x="3613" y="4351"/>
                  </a:lnTo>
                  <a:lnTo>
                    <a:pt x="3625" y="4371"/>
                  </a:lnTo>
                  <a:lnTo>
                    <a:pt x="3637" y="4391"/>
                  </a:lnTo>
                  <a:lnTo>
                    <a:pt x="3649" y="4410"/>
                  </a:lnTo>
                  <a:lnTo>
                    <a:pt x="3663" y="4428"/>
                  </a:lnTo>
                  <a:lnTo>
                    <a:pt x="3677" y="4446"/>
                  </a:lnTo>
                  <a:lnTo>
                    <a:pt x="3692" y="4463"/>
                  </a:lnTo>
                  <a:lnTo>
                    <a:pt x="3706" y="4480"/>
                  </a:lnTo>
                  <a:lnTo>
                    <a:pt x="3722" y="4495"/>
                  </a:lnTo>
                  <a:lnTo>
                    <a:pt x="3737" y="4511"/>
                  </a:lnTo>
                  <a:lnTo>
                    <a:pt x="3758" y="4529"/>
                  </a:lnTo>
                  <a:lnTo>
                    <a:pt x="3779" y="4545"/>
                  </a:lnTo>
                  <a:lnTo>
                    <a:pt x="3799" y="4562"/>
                  </a:lnTo>
                  <a:lnTo>
                    <a:pt x="3821" y="4577"/>
                  </a:lnTo>
                  <a:lnTo>
                    <a:pt x="3844" y="4592"/>
                  </a:lnTo>
                  <a:lnTo>
                    <a:pt x="3867" y="4606"/>
                  </a:lnTo>
                  <a:lnTo>
                    <a:pt x="3891" y="4620"/>
                  </a:lnTo>
                  <a:lnTo>
                    <a:pt x="3914" y="4632"/>
                  </a:lnTo>
                  <a:lnTo>
                    <a:pt x="3939" y="4644"/>
                  </a:lnTo>
                  <a:lnTo>
                    <a:pt x="3964" y="4655"/>
                  </a:lnTo>
                  <a:lnTo>
                    <a:pt x="3990" y="4666"/>
                  </a:lnTo>
                  <a:lnTo>
                    <a:pt x="4016" y="4675"/>
                  </a:lnTo>
                  <a:lnTo>
                    <a:pt x="4043" y="4685"/>
                  </a:lnTo>
                  <a:lnTo>
                    <a:pt x="4071" y="4693"/>
                  </a:lnTo>
                  <a:lnTo>
                    <a:pt x="4099" y="4701"/>
                  </a:lnTo>
                  <a:lnTo>
                    <a:pt x="4127" y="4709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" name="Freeform 44"/>
            <p:cNvSpPr>
              <a:spLocks noEditPoints="1"/>
            </p:cNvSpPr>
            <p:nvPr userDrawn="1"/>
          </p:nvSpPr>
          <p:spPr bwMode="auto">
            <a:xfrm>
              <a:off x="789" y="3579"/>
              <a:ext cx="36" cy="35"/>
            </a:xfrm>
            <a:custGeom>
              <a:avLst/>
              <a:gdLst/>
              <a:ahLst/>
              <a:cxnLst>
                <a:cxn ang="0">
                  <a:pos x="534" y="570"/>
                </a:cxn>
                <a:cxn ang="0">
                  <a:pos x="534" y="375"/>
                </a:cxn>
                <a:cxn ang="0">
                  <a:pos x="537" y="241"/>
                </a:cxn>
                <a:cxn ang="0">
                  <a:pos x="547" y="144"/>
                </a:cxn>
                <a:cxn ang="0">
                  <a:pos x="567" y="53"/>
                </a:cxn>
                <a:cxn ang="0">
                  <a:pos x="595" y="42"/>
                </a:cxn>
                <a:cxn ang="0">
                  <a:pos x="620" y="38"/>
                </a:cxn>
                <a:cxn ang="0">
                  <a:pos x="635" y="25"/>
                </a:cxn>
                <a:cxn ang="0">
                  <a:pos x="587" y="9"/>
                </a:cxn>
                <a:cxn ang="0">
                  <a:pos x="492" y="1"/>
                </a:cxn>
                <a:cxn ang="0">
                  <a:pos x="345" y="2"/>
                </a:cxn>
                <a:cxn ang="0">
                  <a:pos x="225" y="6"/>
                </a:cxn>
                <a:cxn ang="0">
                  <a:pos x="176" y="22"/>
                </a:cxn>
                <a:cxn ang="0">
                  <a:pos x="134" y="47"/>
                </a:cxn>
                <a:cxn ang="0">
                  <a:pos x="99" y="77"/>
                </a:cxn>
                <a:cxn ang="0">
                  <a:pos x="58" y="124"/>
                </a:cxn>
                <a:cxn ang="0">
                  <a:pos x="24" y="196"/>
                </a:cxn>
                <a:cxn ang="0">
                  <a:pos x="6" y="266"/>
                </a:cxn>
                <a:cxn ang="0">
                  <a:pos x="0" y="336"/>
                </a:cxn>
                <a:cxn ang="0">
                  <a:pos x="4" y="406"/>
                </a:cxn>
                <a:cxn ang="0">
                  <a:pos x="21" y="472"/>
                </a:cxn>
                <a:cxn ang="0">
                  <a:pos x="49" y="527"/>
                </a:cxn>
                <a:cxn ang="0">
                  <a:pos x="82" y="560"/>
                </a:cxn>
                <a:cxn ang="0">
                  <a:pos x="120" y="585"/>
                </a:cxn>
                <a:cxn ang="0">
                  <a:pos x="164" y="602"/>
                </a:cxn>
                <a:cxn ang="0">
                  <a:pos x="227" y="620"/>
                </a:cxn>
                <a:cxn ang="0">
                  <a:pos x="295" y="631"/>
                </a:cxn>
                <a:cxn ang="0">
                  <a:pos x="362" y="634"/>
                </a:cxn>
                <a:cxn ang="0">
                  <a:pos x="462" y="633"/>
                </a:cxn>
                <a:cxn ang="0">
                  <a:pos x="510" y="637"/>
                </a:cxn>
                <a:cxn ang="0">
                  <a:pos x="397" y="576"/>
                </a:cxn>
                <a:cxn ang="0">
                  <a:pos x="412" y="488"/>
                </a:cxn>
                <a:cxn ang="0">
                  <a:pos x="425" y="338"/>
                </a:cxn>
                <a:cxn ang="0">
                  <a:pos x="430" y="153"/>
                </a:cxn>
                <a:cxn ang="0">
                  <a:pos x="430" y="77"/>
                </a:cxn>
                <a:cxn ang="0">
                  <a:pos x="412" y="59"/>
                </a:cxn>
                <a:cxn ang="0">
                  <a:pos x="374" y="49"/>
                </a:cxn>
                <a:cxn ang="0">
                  <a:pos x="334" y="45"/>
                </a:cxn>
                <a:cxn ang="0">
                  <a:pos x="294" y="48"/>
                </a:cxn>
                <a:cxn ang="0">
                  <a:pos x="255" y="58"/>
                </a:cxn>
                <a:cxn ang="0">
                  <a:pos x="219" y="75"/>
                </a:cxn>
                <a:cxn ang="0">
                  <a:pos x="182" y="116"/>
                </a:cxn>
                <a:cxn ang="0">
                  <a:pos x="156" y="166"/>
                </a:cxn>
                <a:cxn ang="0">
                  <a:pos x="140" y="218"/>
                </a:cxn>
                <a:cxn ang="0">
                  <a:pos x="131" y="274"/>
                </a:cxn>
                <a:cxn ang="0">
                  <a:pos x="126" y="364"/>
                </a:cxn>
                <a:cxn ang="0">
                  <a:pos x="132" y="411"/>
                </a:cxn>
                <a:cxn ang="0">
                  <a:pos x="143" y="455"/>
                </a:cxn>
                <a:cxn ang="0">
                  <a:pos x="161" y="495"/>
                </a:cxn>
                <a:cxn ang="0">
                  <a:pos x="188" y="530"/>
                </a:cxn>
                <a:cxn ang="0">
                  <a:pos x="224" y="559"/>
                </a:cxn>
                <a:cxn ang="0">
                  <a:pos x="294" y="579"/>
                </a:cxn>
              </a:cxnLst>
              <a:rect l="0" t="0" r="r" b="b"/>
              <a:pathLst>
                <a:path w="635" h="639">
                  <a:moveTo>
                    <a:pt x="527" y="639"/>
                  </a:moveTo>
                  <a:lnTo>
                    <a:pt x="613" y="635"/>
                  </a:lnTo>
                  <a:lnTo>
                    <a:pt x="534" y="570"/>
                  </a:lnTo>
                  <a:lnTo>
                    <a:pt x="535" y="507"/>
                  </a:lnTo>
                  <a:lnTo>
                    <a:pt x="534" y="441"/>
                  </a:lnTo>
                  <a:lnTo>
                    <a:pt x="534" y="375"/>
                  </a:lnTo>
                  <a:lnTo>
                    <a:pt x="534" y="307"/>
                  </a:lnTo>
                  <a:lnTo>
                    <a:pt x="535" y="274"/>
                  </a:lnTo>
                  <a:lnTo>
                    <a:pt x="537" y="241"/>
                  </a:lnTo>
                  <a:lnTo>
                    <a:pt x="539" y="208"/>
                  </a:lnTo>
                  <a:lnTo>
                    <a:pt x="543" y="176"/>
                  </a:lnTo>
                  <a:lnTo>
                    <a:pt x="547" y="144"/>
                  </a:lnTo>
                  <a:lnTo>
                    <a:pt x="552" y="113"/>
                  </a:lnTo>
                  <a:lnTo>
                    <a:pt x="559" y="83"/>
                  </a:lnTo>
                  <a:lnTo>
                    <a:pt x="567" y="53"/>
                  </a:lnTo>
                  <a:lnTo>
                    <a:pt x="577" y="48"/>
                  </a:lnTo>
                  <a:lnTo>
                    <a:pt x="586" y="44"/>
                  </a:lnTo>
                  <a:lnTo>
                    <a:pt x="595" y="42"/>
                  </a:lnTo>
                  <a:lnTo>
                    <a:pt x="604" y="40"/>
                  </a:lnTo>
                  <a:lnTo>
                    <a:pt x="612" y="39"/>
                  </a:lnTo>
                  <a:lnTo>
                    <a:pt x="620" y="38"/>
                  </a:lnTo>
                  <a:lnTo>
                    <a:pt x="627" y="36"/>
                  </a:lnTo>
                  <a:lnTo>
                    <a:pt x="635" y="32"/>
                  </a:lnTo>
                  <a:lnTo>
                    <a:pt x="635" y="25"/>
                  </a:lnTo>
                  <a:lnTo>
                    <a:pt x="635" y="17"/>
                  </a:lnTo>
                  <a:lnTo>
                    <a:pt x="611" y="13"/>
                  </a:lnTo>
                  <a:lnTo>
                    <a:pt x="587" y="9"/>
                  </a:lnTo>
                  <a:lnTo>
                    <a:pt x="564" y="6"/>
                  </a:lnTo>
                  <a:lnTo>
                    <a:pt x="540" y="4"/>
                  </a:lnTo>
                  <a:lnTo>
                    <a:pt x="492" y="1"/>
                  </a:lnTo>
                  <a:lnTo>
                    <a:pt x="444" y="0"/>
                  </a:lnTo>
                  <a:lnTo>
                    <a:pt x="395" y="1"/>
                  </a:lnTo>
                  <a:lnTo>
                    <a:pt x="345" y="2"/>
                  </a:lnTo>
                  <a:lnTo>
                    <a:pt x="294" y="3"/>
                  </a:lnTo>
                  <a:lnTo>
                    <a:pt x="243" y="3"/>
                  </a:lnTo>
                  <a:lnTo>
                    <a:pt x="225" y="6"/>
                  </a:lnTo>
                  <a:lnTo>
                    <a:pt x="208" y="10"/>
                  </a:lnTo>
                  <a:lnTo>
                    <a:pt x="192" y="16"/>
                  </a:lnTo>
                  <a:lnTo>
                    <a:pt x="176" y="22"/>
                  </a:lnTo>
                  <a:lnTo>
                    <a:pt x="161" y="29"/>
                  </a:lnTo>
                  <a:lnTo>
                    <a:pt x="147" y="37"/>
                  </a:lnTo>
                  <a:lnTo>
                    <a:pt x="134" y="47"/>
                  </a:lnTo>
                  <a:lnTo>
                    <a:pt x="121" y="56"/>
                  </a:lnTo>
                  <a:lnTo>
                    <a:pt x="110" y="66"/>
                  </a:lnTo>
                  <a:lnTo>
                    <a:pt x="99" y="77"/>
                  </a:lnTo>
                  <a:lnTo>
                    <a:pt x="87" y="88"/>
                  </a:lnTo>
                  <a:lnTo>
                    <a:pt x="77" y="99"/>
                  </a:lnTo>
                  <a:lnTo>
                    <a:pt x="58" y="124"/>
                  </a:lnTo>
                  <a:lnTo>
                    <a:pt x="40" y="149"/>
                  </a:lnTo>
                  <a:lnTo>
                    <a:pt x="31" y="172"/>
                  </a:lnTo>
                  <a:lnTo>
                    <a:pt x="24" y="196"/>
                  </a:lnTo>
                  <a:lnTo>
                    <a:pt x="17" y="218"/>
                  </a:lnTo>
                  <a:lnTo>
                    <a:pt x="12" y="242"/>
                  </a:lnTo>
                  <a:lnTo>
                    <a:pt x="6" y="266"/>
                  </a:lnTo>
                  <a:lnTo>
                    <a:pt x="3" y="290"/>
                  </a:lnTo>
                  <a:lnTo>
                    <a:pt x="1" y="314"/>
                  </a:lnTo>
                  <a:lnTo>
                    <a:pt x="0" y="336"/>
                  </a:lnTo>
                  <a:lnTo>
                    <a:pt x="0" y="360"/>
                  </a:lnTo>
                  <a:lnTo>
                    <a:pt x="1" y="383"/>
                  </a:lnTo>
                  <a:lnTo>
                    <a:pt x="4" y="406"/>
                  </a:lnTo>
                  <a:lnTo>
                    <a:pt x="8" y="428"/>
                  </a:lnTo>
                  <a:lnTo>
                    <a:pt x="14" y="450"/>
                  </a:lnTo>
                  <a:lnTo>
                    <a:pt x="21" y="472"/>
                  </a:lnTo>
                  <a:lnTo>
                    <a:pt x="29" y="493"/>
                  </a:lnTo>
                  <a:lnTo>
                    <a:pt x="40" y="513"/>
                  </a:lnTo>
                  <a:lnTo>
                    <a:pt x="49" y="527"/>
                  </a:lnTo>
                  <a:lnTo>
                    <a:pt x="59" y="539"/>
                  </a:lnTo>
                  <a:lnTo>
                    <a:pt x="71" y="549"/>
                  </a:lnTo>
                  <a:lnTo>
                    <a:pt x="82" y="560"/>
                  </a:lnTo>
                  <a:lnTo>
                    <a:pt x="94" y="569"/>
                  </a:lnTo>
                  <a:lnTo>
                    <a:pt x="107" y="577"/>
                  </a:lnTo>
                  <a:lnTo>
                    <a:pt x="120" y="585"/>
                  </a:lnTo>
                  <a:lnTo>
                    <a:pt x="135" y="591"/>
                  </a:lnTo>
                  <a:lnTo>
                    <a:pt x="149" y="597"/>
                  </a:lnTo>
                  <a:lnTo>
                    <a:pt x="164" y="602"/>
                  </a:lnTo>
                  <a:lnTo>
                    <a:pt x="179" y="607"/>
                  </a:lnTo>
                  <a:lnTo>
                    <a:pt x="195" y="612"/>
                  </a:lnTo>
                  <a:lnTo>
                    <a:pt x="227" y="620"/>
                  </a:lnTo>
                  <a:lnTo>
                    <a:pt x="261" y="626"/>
                  </a:lnTo>
                  <a:lnTo>
                    <a:pt x="278" y="629"/>
                  </a:lnTo>
                  <a:lnTo>
                    <a:pt x="295" y="631"/>
                  </a:lnTo>
                  <a:lnTo>
                    <a:pt x="313" y="632"/>
                  </a:lnTo>
                  <a:lnTo>
                    <a:pt x="329" y="633"/>
                  </a:lnTo>
                  <a:lnTo>
                    <a:pt x="362" y="634"/>
                  </a:lnTo>
                  <a:lnTo>
                    <a:pt x="396" y="633"/>
                  </a:lnTo>
                  <a:lnTo>
                    <a:pt x="429" y="633"/>
                  </a:lnTo>
                  <a:lnTo>
                    <a:pt x="462" y="633"/>
                  </a:lnTo>
                  <a:lnTo>
                    <a:pt x="477" y="634"/>
                  </a:lnTo>
                  <a:lnTo>
                    <a:pt x="494" y="635"/>
                  </a:lnTo>
                  <a:lnTo>
                    <a:pt x="510" y="637"/>
                  </a:lnTo>
                  <a:lnTo>
                    <a:pt x="527" y="639"/>
                  </a:lnTo>
                  <a:close/>
                  <a:moveTo>
                    <a:pt x="316" y="586"/>
                  </a:moveTo>
                  <a:lnTo>
                    <a:pt x="397" y="576"/>
                  </a:lnTo>
                  <a:lnTo>
                    <a:pt x="403" y="547"/>
                  </a:lnTo>
                  <a:lnTo>
                    <a:pt x="408" y="518"/>
                  </a:lnTo>
                  <a:lnTo>
                    <a:pt x="412" y="488"/>
                  </a:lnTo>
                  <a:lnTo>
                    <a:pt x="415" y="459"/>
                  </a:lnTo>
                  <a:lnTo>
                    <a:pt x="420" y="399"/>
                  </a:lnTo>
                  <a:lnTo>
                    <a:pt x="425" y="338"/>
                  </a:lnTo>
                  <a:lnTo>
                    <a:pt x="427" y="276"/>
                  </a:lnTo>
                  <a:lnTo>
                    <a:pt x="428" y="215"/>
                  </a:lnTo>
                  <a:lnTo>
                    <a:pt x="430" y="153"/>
                  </a:lnTo>
                  <a:lnTo>
                    <a:pt x="433" y="91"/>
                  </a:lnTo>
                  <a:lnTo>
                    <a:pt x="432" y="84"/>
                  </a:lnTo>
                  <a:lnTo>
                    <a:pt x="430" y="77"/>
                  </a:lnTo>
                  <a:lnTo>
                    <a:pt x="427" y="70"/>
                  </a:lnTo>
                  <a:lnTo>
                    <a:pt x="424" y="64"/>
                  </a:lnTo>
                  <a:lnTo>
                    <a:pt x="412" y="59"/>
                  </a:lnTo>
                  <a:lnTo>
                    <a:pt x="400" y="55"/>
                  </a:lnTo>
                  <a:lnTo>
                    <a:pt x="387" y="51"/>
                  </a:lnTo>
                  <a:lnTo>
                    <a:pt x="374" y="49"/>
                  </a:lnTo>
                  <a:lnTo>
                    <a:pt x="361" y="47"/>
                  </a:lnTo>
                  <a:lnTo>
                    <a:pt x="348" y="45"/>
                  </a:lnTo>
                  <a:lnTo>
                    <a:pt x="334" y="45"/>
                  </a:lnTo>
                  <a:lnTo>
                    <a:pt x="321" y="45"/>
                  </a:lnTo>
                  <a:lnTo>
                    <a:pt x="308" y="46"/>
                  </a:lnTo>
                  <a:lnTo>
                    <a:pt x="294" y="48"/>
                  </a:lnTo>
                  <a:lnTo>
                    <a:pt x="281" y="51"/>
                  </a:lnTo>
                  <a:lnTo>
                    <a:pt x="267" y="54"/>
                  </a:lnTo>
                  <a:lnTo>
                    <a:pt x="255" y="58"/>
                  </a:lnTo>
                  <a:lnTo>
                    <a:pt x="242" y="62"/>
                  </a:lnTo>
                  <a:lnTo>
                    <a:pt x="230" y="68"/>
                  </a:lnTo>
                  <a:lnTo>
                    <a:pt x="219" y="75"/>
                  </a:lnTo>
                  <a:lnTo>
                    <a:pt x="205" y="87"/>
                  </a:lnTo>
                  <a:lnTo>
                    <a:pt x="193" y="102"/>
                  </a:lnTo>
                  <a:lnTo>
                    <a:pt x="182" y="116"/>
                  </a:lnTo>
                  <a:lnTo>
                    <a:pt x="172" y="132"/>
                  </a:lnTo>
                  <a:lnTo>
                    <a:pt x="164" y="148"/>
                  </a:lnTo>
                  <a:lnTo>
                    <a:pt x="156" y="166"/>
                  </a:lnTo>
                  <a:lnTo>
                    <a:pt x="150" y="182"/>
                  </a:lnTo>
                  <a:lnTo>
                    <a:pt x="144" y="201"/>
                  </a:lnTo>
                  <a:lnTo>
                    <a:pt x="140" y="218"/>
                  </a:lnTo>
                  <a:lnTo>
                    <a:pt x="136" y="237"/>
                  </a:lnTo>
                  <a:lnTo>
                    <a:pt x="133" y="256"/>
                  </a:lnTo>
                  <a:lnTo>
                    <a:pt x="131" y="274"/>
                  </a:lnTo>
                  <a:lnTo>
                    <a:pt x="127" y="312"/>
                  </a:lnTo>
                  <a:lnTo>
                    <a:pt x="126" y="348"/>
                  </a:lnTo>
                  <a:lnTo>
                    <a:pt x="126" y="364"/>
                  </a:lnTo>
                  <a:lnTo>
                    <a:pt x="127" y="380"/>
                  </a:lnTo>
                  <a:lnTo>
                    <a:pt x="129" y="395"/>
                  </a:lnTo>
                  <a:lnTo>
                    <a:pt x="132" y="411"/>
                  </a:lnTo>
                  <a:lnTo>
                    <a:pt x="135" y="426"/>
                  </a:lnTo>
                  <a:lnTo>
                    <a:pt x="138" y="441"/>
                  </a:lnTo>
                  <a:lnTo>
                    <a:pt x="143" y="455"/>
                  </a:lnTo>
                  <a:lnTo>
                    <a:pt x="148" y="469"/>
                  </a:lnTo>
                  <a:lnTo>
                    <a:pt x="154" y="482"/>
                  </a:lnTo>
                  <a:lnTo>
                    <a:pt x="161" y="495"/>
                  </a:lnTo>
                  <a:lnTo>
                    <a:pt x="169" y="507"/>
                  </a:lnTo>
                  <a:lnTo>
                    <a:pt x="178" y="518"/>
                  </a:lnTo>
                  <a:lnTo>
                    <a:pt x="188" y="530"/>
                  </a:lnTo>
                  <a:lnTo>
                    <a:pt x="199" y="540"/>
                  </a:lnTo>
                  <a:lnTo>
                    <a:pt x="211" y="550"/>
                  </a:lnTo>
                  <a:lnTo>
                    <a:pt x="224" y="559"/>
                  </a:lnTo>
                  <a:lnTo>
                    <a:pt x="250" y="568"/>
                  </a:lnTo>
                  <a:lnTo>
                    <a:pt x="272" y="574"/>
                  </a:lnTo>
                  <a:lnTo>
                    <a:pt x="294" y="579"/>
                  </a:lnTo>
                  <a:lnTo>
                    <a:pt x="316" y="58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" name="Freeform 45"/>
            <p:cNvSpPr>
              <a:spLocks/>
            </p:cNvSpPr>
            <p:nvPr userDrawn="1"/>
          </p:nvSpPr>
          <p:spPr bwMode="auto">
            <a:xfrm>
              <a:off x="757" y="3575"/>
              <a:ext cx="28" cy="37"/>
            </a:xfrm>
            <a:custGeom>
              <a:avLst/>
              <a:gdLst/>
              <a:ahLst/>
              <a:cxnLst>
                <a:cxn ang="0">
                  <a:pos x="380" y="681"/>
                </a:cxn>
                <a:cxn ang="0">
                  <a:pos x="388" y="674"/>
                </a:cxn>
                <a:cxn ang="0">
                  <a:pos x="386" y="665"/>
                </a:cxn>
                <a:cxn ang="0">
                  <a:pos x="375" y="657"/>
                </a:cxn>
                <a:cxn ang="0">
                  <a:pos x="346" y="643"/>
                </a:cxn>
                <a:cxn ang="0">
                  <a:pos x="329" y="630"/>
                </a:cxn>
                <a:cxn ang="0">
                  <a:pos x="409" y="99"/>
                </a:cxn>
                <a:cxn ang="0">
                  <a:pos x="421" y="92"/>
                </a:cxn>
                <a:cxn ang="0">
                  <a:pos x="445" y="88"/>
                </a:cxn>
                <a:cxn ang="0">
                  <a:pos x="477" y="82"/>
                </a:cxn>
                <a:cxn ang="0">
                  <a:pos x="488" y="72"/>
                </a:cxn>
                <a:cxn ang="0">
                  <a:pos x="490" y="69"/>
                </a:cxn>
                <a:cxn ang="0">
                  <a:pos x="35" y="147"/>
                </a:cxn>
                <a:cxn ang="0">
                  <a:pos x="38" y="150"/>
                </a:cxn>
                <a:cxn ang="0">
                  <a:pos x="40" y="153"/>
                </a:cxn>
                <a:cxn ang="0">
                  <a:pos x="52" y="147"/>
                </a:cxn>
                <a:cxn ang="0">
                  <a:pos x="71" y="128"/>
                </a:cxn>
                <a:cxn ang="0">
                  <a:pos x="101" y="90"/>
                </a:cxn>
                <a:cxn ang="0">
                  <a:pos x="122" y="72"/>
                </a:cxn>
                <a:cxn ang="0">
                  <a:pos x="149" y="66"/>
                </a:cxn>
                <a:cxn ang="0">
                  <a:pos x="228" y="75"/>
                </a:cxn>
                <a:cxn ang="0">
                  <a:pos x="268" y="87"/>
                </a:cxn>
                <a:cxn ang="0">
                  <a:pos x="288" y="99"/>
                </a:cxn>
                <a:cxn ang="0">
                  <a:pos x="264" y="300"/>
                </a:cxn>
                <a:cxn ang="0">
                  <a:pos x="246" y="316"/>
                </a:cxn>
                <a:cxn ang="0">
                  <a:pos x="190" y="312"/>
                </a:cxn>
                <a:cxn ang="0">
                  <a:pos x="176" y="305"/>
                </a:cxn>
                <a:cxn ang="0">
                  <a:pos x="164" y="294"/>
                </a:cxn>
                <a:cxn ang="0">
                  <a:pos x="159" y="269"/>
                </a:cxn>
                <a:cxn ang="0">
                  <a:pos x="152" y="239"/>
                </a:cxn>
                <a:cxn ang="0">
                  <a:pos x="140" y="227"/>
                </a:cxn>
                <a:cxn ang="0">
                  <a:pos x="125" y="234"/>
                </a:cxn>
                <a:cxn ang="0">
                  <a:pos x="106" y="420"/>
                </a:cxn>
                <a:cxn ang="0">
                  <a:pos x="119" y="415"/>
                </a:cxn>
                <a:cxn ang="0">
                  <a:pos x="144" y="381"/>
                </a:cxn>
                <a:cxn ang="0">
                  <a:pos x="153" y="373"/>
                </a:cxn>
                <a:cxn ang="0">
                  <a:pos x="171" y="369"/>
                </a:cxn>
                <a:cxn ang="0">
                  <a:pos x="218" y="378"/>
                </a:cxn>
                <a:cxn ang="0">
                  <a:pos x="232" y="388"/>
                </a:cxn>
                <a:cxn ang="0">
                  <a:pos x="245" y="404"/>
                </a:cxn>
                <a:cxn ang="0">
                  <a:pos x="205" y="588"/>
                </a:cxn>
                <a:cxn ang="0">
                  <a:pos x="182" y="598"/>
                </a:cxn>
                <a:cxn ang="0">
                  <a:pos x="156" y="599"/>
                </a:cxn>
                <a:cxn ang="0">
                  <a:pos x="73" y="580"/>
                </a:cxn>
                <a:cxn ang="0">
                  <a:pos x="22" y="481"/>
                </a:cxn>
                <a:cxn ang="0">
                  <a:pos x="13" y="481"/>
                </a:cxn>
                <a:cxn ang="0">
                  <a:pos x="346" y="684"/>
                </a:cxn>
              </a:cxnLst>
              <a:rect l="0" t="0" r="r" b="b"/>
              <a:pathLst>
                <a:path w="490" h="684">
                  <a:moveTo>
                    <a:pt x="346" y="684"/>
                  </a:moveTo>
                  <a:lnTo>
                    <a:pt x="372" y="684"/>
                  </a:lnTo>
                  <a:lnTo>
                    <a:pt x="380" y="681"/>
                  </a:lnTo>
                  <a:lnTo>
                    <a:pt x="385" y="677"/>
                  </a:lnTo>
                  <a:lnTo>
                    <a:pt x="387" y="676"/>
                  </a:lnTo>
                  <a:lnTo>
                    <a:pt x="388" y="674"/>
                  </a:lnTo>
                  <a:lnTo>
                    <a:pt x="388" y="671"/>
                  </a:lnTo>
                  <a:lnTo>
                    <a:pt x="388" y="668"/>
                  </a:lnTo>
                  <a:lnTo>
                    <a:pt x="386" y="665"/>
                  </a:lnTo>
                  <a:lnTo>
                    <a:pt x="383" y="662"/>
                  </a:lnTo>
                  <a:lnTo>
                    <a:pt x="379" y="659"/>
                  </a:lnTo>
                  <a:lnTo>
                    <a:pt x="375" y="657"/>
                  </a:lnTo>
                  <a:lnTo>
                    <a:pt x="365" y="653"/>
                  </a:lnTo>
                  <a:lnTo>
                    <a:pt x="355" y="647"/>
                  </a:lnTo>
                  <a:lnTo>
                    <a:pt x="346" y="643"/>
                  </a:lnTo>
                  <a:lnTo>
                    <a:pt x="336" y="637"/>
                  </a:lnTo>
                  <a:lnTo>
                    <a:pt x="332" y="634"/>
                  </a:lnTo>
                  <a:lnTo>
                    <a:pt x="329" y="630"/>
                  </a:lnTo>
                  <a:lnTo>
                    <a:pt x="326" y="625"/>
                  </a:lnTo>
                  <a:lnTo>
                    <a:pt x="325" y="618"/>
                  </a:lnTo>
                  <a:lnTo>
                    <a:pt x="409" y="99"/>
                  </a:lnTo>
                  <a:lnTo>
                    <a:pt x="413" y="96"/>
                  </a:lnTo>
                  <a:lnTo>
                    <a:pt x="416" y="94"/>
                  </a:lnTo>
                  <a:lnTo>
                    <a:pt x="421" y="92"/>
                  </a:lnTo>
                  <a:lnTo>
                    <a:pt x="425" y="91"/>
                  </a:lnTo>
                  <a:lnTo>
                    <a:pt x="435" y="89"/>
                  </a:lnTo>
                  <a:lnTo>
                    <a:pt x="445" y="88"/>
                  </a:lnTo>
                  <a:lnTo>
                    <a:pt x="455" y="87"/>
                  </a:lnTo>
                  <a:lnTo>
                    <a:pt x="466" y="85"/>
                  </a:lnTo>
                  <a:lnTo>
                    <a:pt x="477" y="82"/>
                  </a:lnTo>
                  <a:lnTo>
                    <a:pt x="487" y="76"/>
                  </a:lnTo>
                  <a:lnTo>
                    <a:pt x="487" y="73"/>
                  </a:lnTo>
                  <a:lnTo>
                    <a:pt x="488" y="72"/>
                  </a:lnTo>
                  <a:lnTo>
                    <a:pt x="489" y="71"/>
                  </a:lnTo>
                  <a:lnTo>
                    <a:pt x="490" y="71"/>
                  </a:lnTo>
                  <a:lnTo>
                    <a:pt x="490" y="69"/>
                  </a:lnTo>
                  <a:lnTo>
                    <a:pt x="487" y="63"/>
                  </a:lnTo>
                  <a:lnTo>
                    <a:pt x="94" y="0"/>
                  </a:lnTo>
                  <a:lnTo>
                    <a:pt x="35" y="147"/>
                  </a:lnTo>
                  <a:lnTo>
                    <a:pt x="37" y="148"/>
                  </a:lnTo>
                  <a:lnTo>
                    <a:pt x="38" y="149"/>
                  </a:lnTo>
                  <a:lnTo>
                    <a:pt x="38" y="150"/>
                  </a:lnTo>
                  <a:lnTo>
                    <a:pt x="39" y="151"/>
                  </a:lnTo>
                  <a:lnTo>
                    <a:pt x="39" y="152"/>
                  </a:lnTo>
                  <a:lnTo>
                    <a:pt x="40" y="153"/>
                  </a:lnTo>
                  <a:lnTo>
                    <a:pt x="41" y="153"/>
                  </a:lnTo>
                  <a:lnTo>
                    <a:pt x="44" y="151"/>
                  </a:lnTo>
                  <a:lnTo>
                    <a:pt x="52" y="147"/>
                  </a:lnTo>
                  <a:lnTo>
                    <a:pt x="59" y="142"/>
                  </a:lnTo>
                  <a:lnTo>
                    <a:pt x="65" y="135"/>
                  </a:lnTo>
                  <a:lnTo>
                    <a:pt x="71" y="128"/>
                  </a:lnTo>
                  <a:lnTo>
                    <a:pt x="83" y="113"/>
                  </a:lnTo>
                  <a:lnTo>
                    <a:pt x="95" y="97"/>
                  </a:lnTo>
                  <a:lnTo>
                    <a:pt x="101" y="90"/>
                  </a:lnTo>
                  <a:lnTo>
                    <a:pt x="107" y="84"/>
                  </a:lnTo>
                  <a:lnTo>
                    <a:pt x="115" y="77"/>
                  </a:lnTo>
                  <a:lnTo>
                    <a:pt x="122" y="72"/>
                  </a:lnTo>
                  <a:lnTo>
                    <a:pt x="130" y="69"/>
                  </a:lnTo>
                  <a:lnTo>
                    <a:pt x="139" y="66"/>
                  </a:lnTo>
                  <a:lnTo>
                    <a:pt x="149" y="66"/>
                  </a:lnTo>
                  <a:lnTo>
                    <a:pt x="159" y="67"/>
                  </a:lnTo>
                  <a:lnTo>
                    <a:pt x="192" y="71"/>
                  </a:lnTo>
                  <a:lnTo>
                    <a:pt x="228" y="75"/>
                  </a:lnTo>
                  <a:lnTo>
                    <a:pt x="244" y="80"/>
                  </a:lnTo>
                  <a:lnTo>
                    <a:pt x="260" y="84"/>
                  </a:lnTo>
                  <a:lnTo>
                    <a:pt x="268" y="87"/>
                  </a:lnTo>
                  <a:lnTo>
                    <a:pt x="275" y="91"/>
                  </a:lnTo>
                  <a:lnTo>
                    <a:pt x="281" y="95"/>
                  </a:lnTo>
                  <a:lnTo>
                    <a:pt x="288" y="99"/>
                  </a:lnTo>
                  <a:lnTo>
                    <a:pt x="269" y="291"/>
                  </a:lnTo>
                  <a:lnTo>
                    <a:pt x="267" y="296"/>
                  </a:lnTo>
                  <a:lnTo>
                    <a:pt x="264" y="300"/>
                  </a:lnTo>
                  <a:lnTo>
                    <a:pt x="261" y="304"/>
                  </a:lnTo>
                  <a:lnTo>
                    <a:pt x="257" y="309"/>
                  </a:lnTo>
                  <a:lnTo>
                    <a:pt x="246" y="316"/>
                  </a:lnTo>
                  <a:lnTo>
                    <a:pt x="236" y="324"/>
                  </a:lnTo>
                  <a:lnTo>
                    <a:pt x="213" y="317"/>
                  </a:lnTo>
                  <a:lnTo>
                    <a:pt x="190" y="312"/>
                  </a:lnTo>
                  <a:lnTo>
                    <a:pt x="185" y="310"/>
                  </a:lnTo>
                  <a:lnTo>
                    <a:pt x="180" y="308"/>
                  </a:lnTo>
                  <a:lnTo>
                    <a:pt x="176" y="305"/>
                  </a:lnTo>
                  <a:lnTo>
                    <a:pt x="172" y="302"/>
                  </a:lnTo>
                  <a:lnTo>
                    <a:pt x="168" y="299"/>
                  </a:lnTo>
                  <a:lnTo>
                    <a:pt x="164" y="294"/>
                  </a:lnTo>
                  <a:lnTo>
                    <a:pt x="161" y="290"/>
                  </a:lnTo>
                  <a:lnTo>
                    <a:pt x="159" y="283"/>
                  </a:lnTo>
                  <a:lnTo>
                    <a:pt x="159" y="269"/>
                  </a:lnTo>
                  <a:lnTo>
                    <a:pt x="157" y="253"/>
                  </a:lnTo>
                  <a:lnTo>
                    <a:pt x="155" y="246"/>
                  </a:lnTo>
                  <a:lnTo>
                    <a:pt x="152" y="239"/>
                  </a:lnTo>
                  <a:lnTo>
                    <a:pt x="148" y="233"/>
                  </a:lnTo>
                  <a:lnTo>
                    <a:pt x="143" y="227"/>
                  </a:lnTo>
                  <a:lnTo>
                    <a:pt x="140" y="227"/>
                  </a:lnTo>
                  <a:lnTo>
                    <a:pt x="135" y="227"/>
                  </a:lnTo>
                  <a:lnTo>
                    <a:pt x="130" y="230"/>
                  </a:lnTo>
                  <a:lnTo>
                    <a:pt x="125" y="234"/>
                  </a:lnTo>
                  <a:lnTo>
                    <a:pt x="100" y="418"/>
                  </a:lnTo>
                  <a:lnTo>
                    <a:pt x="103" y="420"/>
                  </a:lnTo>
                  <a:lnTo>
                    <a:pt x="106" y="420"/>
                  </a:lnTo>
                  <a:lnTo>
                    <a:pt x="111" y="420"/>
                  </a:lnTo>
                  <a:lnTo>
                    <a:pt x="114" y="419"/>
                  </a:lnTo>
                  <a:lnTo>
                    <a:pt x="119" y="415"/>
                  </a:lnTo>
                  <a:lnTo>
                    <a:pt x="125" y="407"/>
                  </a:lnTo>
                  <a:lnTo>
                    <a:pt x="135" y="393"/>
                  </a:lnTo>
                  <a:lnTo>
                    <a:pt x="144" y="381"/>
                  </a:lnTo>
                  <a:lnTo>
                    <a:pt x="147" y="377"/>
                  </a:lnTo>
                  <a:lnTo>
                    <a:pt x="150" y="375"/>
                  </a:lnTo>
                  <a:lnTo>
                    <a:pt x="153" y="373"/>
                  </a:lnTo>
                  <a:lnTo>
                    <a:pt x="156" y="372"/>
                  </a:lnTo>
                  <a:lnTo>
                    <a:pt x="163" y="371"/>
                  </a:lnTo>
                  <a:lnTo>
                    <a:pt x="171" y="369"/>
                  </a:lnTo>
                  <a:lnTo>
                    <a:pt x="190" y="374"/>
                  </a:lnTo>
                  <a:lnTo>
                    <a:pt x="210" y="376"/>
                  </a:lnTo>
                  <a:lnTo>
                    <a:pt x="218" y="378"/>
                  </a:lnTo>
                  <a:lnTo>
                    <a:pt x="226" y="383"/>
                  </a:lnTo>
                  <a:lnTo>
                    <a:pt x="230" y="385"/>
                  </a:lnTo>
                  <a:lnTo>
                    <a:pt x="232" y="388"/>
                  </a:lnTo>
                  <a:lnTo>
                    <a:pt x="235" y="392"/>
                  </a:lnTo>
                  <a:lnTo>
                    <a:pt x="236" y="396"/>
                  </a:lnTo>
                  <a:lnTo>
                    <a:pt x="245" y="404"/>
                  </a:lnTo>
                  <a:lnTo>
                    <a:pt x="247" y="407"/>
                  </a:lnTo>
                  <a:lnTo>
                    <a:pt x="211" y="582"/>
                  </a:lnTo>
                  <a:lnTo>
                    <a:pt x="205" y="588"/>
                  </a:lnTo>
                  <a:lnTo>
                    <a:pt x="198" y="593"/>
                  </a:lnTo>
                  <a:lnTo>
                    <a:pt x="190" y="596"/>
                  </a:lnTo>
                  <a:lnTo>
                    <a:pt x="182" y="598"/>
                  </a:lnTo>
                  <a:lnTo>
                    <a:pt x="174" y="599"/>
                  </a:lnTo>
                  <a:lnTo>
                    <a:pt x="165" y="599"/>
                  </a:lnTo>
                  <a:lnTo>
                    <a:pt x="156" y="599"/>
                  </a:lnTo>
                  <a:lnTo>
                    <a:pt x="147" y="597"/>
                  </a:lnTo>
                  <a:lnTo>
                    <a:pt x="110" y="588"/>
                  </a:lnTo>
                  <a:lnTo>
                    <a:pt x="73" y="580"/>
                  </a:lnTo>
                  <a:lnTo>
                    <a:pt x="24" y="483"/>
                  </a:lnTo>
                  <a:lnTo>
                    <a:pt x="23" y="481"/>
                  </a:lnTo>
                  <a:lnTo>
                    <a:pt x="22" y="481"/>
                  </a:lnTo>
                  <a:lnTo>
                    <a:pt x="21" y="480"/>
                  </a:lnTo>
                  <a:lnTo>
                    <a:pt x="18" y="480"/>
                  </a:lnTo>
                  <a:lnTo>
                    <a:pt x="13" y="481"/>
                  </a:lnTo>
                  <a:lnTo>
                    <a:pt x="8" y="483"/>
                  </a:lnTo>
                  <a:lnTo>
                    <a:pt x="0" y="611"/>
                  </a:lnTo>
                  <a:lnTo>
                    <a:pt x="346" y="684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" name="Freeform 46"/>
            <p:cNvSpPr>
              <a:spLocks noEditPoints="1"/>
            </p:cNvSpPr>
            <p:nvPr userDrawn="1"/>
          </p:nvSpPr>
          <p:spPr bwMode="auto">
            <a:xfrm>
              <a:off x="721" y="3569"/>
              <a:ext cx="32" cy="37"/>
            </a:xfrm>
            <a:custGeom>
              <a:avLst/>
              <a:gdLst/>
              <a:ahLst/>
              <a:cxnLst>
                <a:cxn ang="0">
                  <a:pos x="419" y="679"/>
                </a:cxn>
                <a:cxn ang="0">
                  <a:pos x="426" y="668"/>
                </a:cxn>
                <a:cxn ang="0">
                  <a:pos x="416" y="650"/>
                </a:cxn>
                <a:cxn ang="0">
                  <a:pos x="387" y="634"/>
                </a:cxn>
                <a:cxn ang="0">
                  <a:pos x="381" y="568"/>
                </a:cxn>
                <a:cxn ang="0">
                  <a:pos x="393" y="471"/>
                </a:cxn>
                <a:cxn ang="0">
                  <a:pos x="414" y="372"/>
                </a:cxn>
                <a:cxn ang="0">
                  <a:pos x="456" y="206"/>
                </a:cxn>
                <a:cxn ang="0">
                  <a:pos x="479" y="108"/>
                </a:cxn>
                <a:cxn ang="0">
                  <a:pos x="513" y="85"/>
                </a:cxn>
                <a:cxn ang="0">
                  <a:pos x="539" y="85"/>
                </a:cxn>
                <a:cxn ang="0">
                  <a:pos x="560" y="83"/>
                </a:cxn>
                <a:cxn ang="0">
                  <a:pos x="571" y="75"/>
                </a:cxn>
                <a:cxn ang="0">
                  <a:pos x="304" y="0"/>
                </a:cxn>
                <a:cxn ang="0">
                  <a:pos x="297" y="15"/>
                </a:cxn>
                <a:cxn ang="0">
                  <a:pos x="306" y="25"/>
                </a:cxn>
                <a:cxn ang="0">
                  <a:pos x="333" y="39"/>
                </a:cxn>
                <a:cxn ang="0">
                  <a:pos x="360" y="54"/>
                </a:cxn>
                <a:cxn ang="0">
                  <a:pos x="367" y="87"/>
                </a:cxn>
                <a:cxn ang="0">
                  <a:pos x="366" y="124"/>
                </a:cxn>
                <a:cxn ang="0">
                  <a:pos x="356" y="176"/>
                </a:cxn>
                <a:cxn ang="0">
                  <a:pos x="331" y="250"/>
                </a:cxn>
                <a:cxn ang="0">
                  <a:pos x="277" y="254"/>
                </a:cxn>
                <a:cxn ang="0">
                  <a:pos x="180" y="254"/>
                </a:cxn>
                <a:cxn ang="0">
                  <a:pos x="123" y="262"/>
                </a:cxn>
                <a:cxn ang="0">
                  <a:pos x="88" y="275"/>
                </a:cxn>
                <a:cxn ang="0">
                  <a:pos x="65" y="292"/>
                </a:cxn>
                <a:cxn ang="0">
                  <a:pos x="45" y="315"/>
                </a:cxn>
                <a:cxn ang="0">
                  <a:pos x="26" y="348"/>
                </a:cxn>
                <a:cxn ang="0">
                  <a:pos x="11" y="385"/>
                </a:cxn>
                <a:cxn ang="0">
                  <a:pos x="2" y="423"/>
                </a:cxn>
                <a:cxn ang="0">
                  <a:pos x="0" y="462"/>
                </a:cxn>
                <a:cxn ang="0">
                  <a:pos x="4" y="499"/>
                </a:cxn>
                <a:cxn ang="0">
                  <a:pos x="18" y="532"/>
                </a:cxn>
                <a:cxn ang="0">
                  <a:pos x="39" y="559"/>
                </a:cxn>
                <a:cxn ang="0">
                  <a:pos x="64" y="579"/>
                </a:cxn>
                <a:cxn ang="0">
                  <a:pos x="93" y="594"/>
                </a:cxn>
                <a:cxn ang="0">
                  <a:pos x="149" y="614"/>
                </a:cxn>
                <a:cxn ang="0">
                  <a:pos x="245" y="635"/>
                </a:cxn>
                <a:cxn ang="0">
                  <a:pos x="339" y="659"/>
                </a:cxn>
                <a:cxn ang="0">
                  <a:pos x="196" y="581"/>
                </a:cxn>
                <a:cxn ang="0">
                  <a:pos x="228" y="581"/>
                </a:cxn>
                <a:cxn ang="0">
                  <a:pos x="247" y="573"/>
                </a:cxn>
                <a:cxn ang="0">
                  <a:pos x="277" y="475"/>
                </a:cxn>
                <a:cxn ang="0">
                  <a:pos x="296" y="406"/>
                </a:cxn>
                <a:cxn ang="0">
                  <a:pos x="301" y="355"/>
                </a:cxn>
                <a:cxn ang="0">
                  <a:pos x="295" y="306"/>
                </a:cxn>
                <a:cxn ang="0">
                  <a:pos x="247" y="300"/>
                </a:cxn>
                <a:cxn ang="0">
                  <a:pos x="216" y="304"/>
                </a:cxn>
                <a:cxn ang="0">
                  <a:pos x="194" y="313"/>
                </a:cxn>
                <a:cxn ang="0">
                  <a:pos x="176" y="326"/>
                </a:cxn>
                <a:cxn ang="0">
                  <a:pos x="154" y="356"/>
                </a:cxn>
                <a:cxn ang="0">
                  <a:pos x="139" y="389"/>
                </a:cxn>
                <a:cxn ang="0">
                  <a:pos x="128" y="423"/>
                </a:cxn>
                <a:cxn ang="0">
                  <a:pos x="123" y="456"/>
                </a:cxn>
                <a:cxn ang="0">
                  <a:pos x="127" y="510"/>
                </a:cxn>
                <a:cxn ang="0">
                  <a:pos x="133" y="537"/>
                </a:cxn>
                <a:cxn ang="0">
                  <a:pos x="154" y="554"/>
                </a:cxn>
                <a:cxn ang="0">
                  <a:pos x="178" y="573"/>
                </a:cxn>
              </a:cxnLst>
              <a:rect l="0" t="0" r="r" b="b"/>
              <a:pathLst>
                <a:path w="571" h="679">
                  <a:moveTo>
                    <a:pt x="400" y="679"/>
                  </a:moveTo>
                  <a:lnTo>
                    <a:pt x="410" y="679"/>
                  </a:lnTo>
                  <a:lnTo>
                    <a:pt x="419" y="679"/>
                  </a:lnTo>
                  <a:lnTo>
                    <a:pt x="424" y="675"/>
                  </a:lnTo>
                  <a:lnTo>
                    <a:pt x="426" y="672"/>
                  </a:lnTo>
                  <a:lnTo>
                    <a:pt x="426" y="668"/>
                  </a:lnTo>
                  <a:lnTo>
                    <a:pt x="425" y="663"/>
                  </a:lnTo>
                  <a:lnTo>
                    <a:pt x="420" y="656"/>
                  </a:lnTo>
                  <a:lnTo>
                    <a:pt x="416" y="650"/>
                  </a:lnTo>
                  <a:lnTo>
                    <a:pt x="403" y="645"/>
                  </a:lnTo>
                  <a:lnTo>
                    <a:pt x="394" y="639"/>
                  </a:lnTo>
                  <a:lnTo>
                    <a:pt x="387" y="634"/>
                  </a:lnTo>
                  <a:lnTo>
                    <a:pt x="381" y="631"/>
                  </a:lnTo>
                  <a:lnTo>
                    <a:pt x="380" y="600"/>
                  </a:lnTo>
                  <a:lnTo>
                    <a:pt x="381" y="568"/>
                  </a:lnTo>
                  <a:lnTo>
                    <a:pt x="384" y="536"/>
                  </a:lnTo>
                  <a:lnTo>
                    <a:pt x="388" y="504"/>
                  </a:lnTo>
                  <a:lnTo>
                    <a:pt x="393" y="471"/>
                  </a:lnTo>
                  <a:lnTo>
                    <a:pt x="399" y="439"/>
                  </a:lnTo>
                  <a:lnTo>
                    <a:pt x="406" y="406"/>
                  </a:lnTo>
                  <a:lnTo>
                    <a:pt x="414" y="372"/>
                  </a:lnTo>
                  <a:lnTo>
                    <a:pt x="430" y="305"/>
                  </a:lnTo>
                  <a:lnTo>
                    <a:pt x="448" y="239"/>
                  </a:lnTo>
                  <a:lnTo>
                    <a:pt x="456" y="206"/>
                  </a:lnTo>
                  <a:lnTo>
                    <a:pt x="465" y="173"/>
                  </a:lnTo>
                  <a:lnTo>
                    <a:pt x="472" y="140"/>
                  </a:lnTo>
                  <a:lnTo>
                    <a:pt x="479" y="108"/>
                  </a:lnTo>
                  <a:lnTo>
                    <a:pt x="494" y="95"/>
                  </a:lnTo>
                  <a:lnTo>
                    <a:pt x="506" y="86"/>
                  </a:lnTo>
                  <a:lnTo>
                    <a:pt x="513" y="85"/>
                  </a:lnTo>
                  <a:lnTo>
                    <a:pt x="521" y="84"/>
                  </a:lnTo>
                  <a:lnTo>
                    <a:pt x="530" y="85"/>
                  </a:lnTo>
                  <a:lnTo>
                    <a:pt x="539" y="85"/>
                  </a:lnTo>
                  <a:lnTo>
                    <a:pt x="547" y="85"/>
                  </a:lnTo>
                  <a:lnTo>
                    <a:pt x="556" y="84"/>
                  </a:lnTo>
                  <a:lnTo>
                    <a:pt x="560" y="83"/>
                  </a:lnTo>
                  <a:lnTo>
                    <a:pt x="564" y="81"/>
                  </a:lnTo>
                  <a:lnTo>
                    <a:pt x="567" y="78"/>
                  </a:lnTo>
                  <a:lnTo>
                    <a:pt x="571" y="75"/>
                  </a:lnTo>
                  <a:lnTo>
                    <a:pt x="567" y="72"/>
                  </a:lnTo>
                  <a:lnTo>
                    <a:pt x="563" y="68"/>
                  </a:lnTo>
                  <a:lnTo>
                    <a:pt x="304" y="0"/>
                  </a:lnTo>
                  <a:lnTo>
                    <a:pt x="299" y="3"/>
                  </a:lnTo>
                  <a:lnTo>
                    <a:pt x="295" y="10"/>
                  </a:lnTo>
                  <a:lnTo>
                    <a:pt x="297" y="15"/>
                  </a:lnTo>
                  <a:lnTo>
                    <a:pt x="299" y="18"/>
                  </a:lnTo>
                  <a:lnTo>
                    <a:pt x="302" y="22"/>
                  </a:lnTo>
                  <a:lnTo>
                    <a:pt x="306" y="25"/>
                  </a:lnTo>
                  <a:lnTo>
                    <a:pt x="314" y="30"/>
                  </a:lnTo>
                  <a:lnTo>
                    <a:pt x="324" y="34"/>
                  </a:lnTo>
                  <a:lnTo>
                    <a:pt x="333" y="39"/>
                  </a:lnTo>
                  <a:lnTo>
                    <a:pt x="342" y="43"/>
                  </a:lnTo>
                  <a:lnTo>
                    <a:pt x="352" y="48"/>
                  </a:lnTo>
                  <a:lnTo>
                    <a:pt x="360" y="54"/>
                  </a:lnTo>
                  <a:lnTo>
                    <a:pt x="363" y="64"/>
                  </a:lnTo>
                  <a:lnTo>
                    <a:pt x="366" y="76"/>
                  </a:lnTo>
                  <a:lnTo>
                    <a:pt x="367" y="87"/>
                  </a:lnTo>
                  <a:lnTo>
                    <a:pt x="368" y="99"/>
                  </a:lnTo>
                  <a:lnTo>
                    <a:pt x="367" y="112"/>
                  </a:lnTo>
                  <a:lnTo>
                    <a:pt x="366" y="124"/>
                  </a:lnTo>
                  <a:lnTo>
                    <a:pt x="364" y="137"/>
                  </a:lnTo>
                  <a:lnTo>
                    <a:pt x="362" y="150"/>
                  </a:lnTo>
                  <a:lnTo>
                    <a:pt x="356" y="176"/>
                  </a:lnTo>
                  <a:lnTo>
                    <a:pt x="348" y="202"/>
                  </a:lnTo>
                  <a:lnTo>
                    <a:pt x="339" y="227"/>
                  </a:lnTo>
                  <a:lnTo>
                    <a:pt x="331" y="250"/>
                  </a:lnTo>
                  <a:lnTo>
                    <a:pt x="314" y="252"/>
                  </a:lnTo>
                  <a:lnTo>
                    <a:pt x="296" y="253"/>
                  </a:lnTo>
                  <a:lnTo>
                    <a:pt x="277" y="254"/>
                  </a:lnTo>
                  <a:lnTo>
                    <a:pt x="259" y="253"/>
                  </a:lnTo>
                  <a:lnTo>
                    <a:pt x="219" y="253"/>
                  </a:lnTo>
                  <a:lnTo>
                    <a:pt x="180" y="254"/>
                  </a:lnTo>
                  <a:lnTo>
                    <a:pt x="160" y="255"/>
                  </a:lnTo>
                  <a:lnTo>
                    <a:pt x="141" y="258"/>
                  </a:lnTo>
                  <a:lnTo>
                    <a:pt x="123" y="262"/>
                  </a:lnTo>
                  <a:lnTo>
                    <a:pt x="105" y="268"/>
                  </a:lnTo>
                  <a:lnTo>
                    <a:pt x="96" y="271"/>
                  </a:lnTo>
                  <a:lnTo>
                    <a:pt x="88" y="275"/>
                  </a:lnTo>
                  <a:lnTo>
                    <a:pt x="81" y="281"/>
                  </a:lnTo>
                  <a:lnTo>
                    <a:pt x="72" y="286"/>
                  </a:lnTo>
                  <a:lnTo>
                    <a:pt x="65" y="292"/>
                  </a:lnTo>
                  <a:lnTo>
                    <a:pt x="59" y="299"/>
                  </a:lnTo>
                  <a:lnTo>
                    <a:pt x="52" y="306"/>
                  </a:lnTo>
                  <a:lnTo>
                    <a:pt x="45" y="315"/>
                  </a:lnTo>
                  <a:lnTo>
                    <a:pt x="38" y="325"/>
                  </a:lnTo>
                  <a:lnTo>
                    <a:pt x="32" y="336"/>
                  </a:lnTo>
                  <a:lnTo>
                    <a:pt x="26" y="348"/>
                  </a:lnTo>
                  <a:lnTo>
                    <a:pt x="21" y="360"/>
                  </a:lnTo>
                  <a:lnTo>
                    <a:pt x="15" y="373"/>
                  </a:lnTo>
                  <a:lnTo>
                    <a:pt x="11" y="385"/>
                  </a:lnTo>
                  <a:lnTo>
                    <a:pt x="7" y="398"/>
                  </a:lnTo>
                  <a:lnTo>
                    <a:pt x="5" y="410"/>
                  </a:lnTo>
                  <a:lnTo>
                    <a:pt x="2" y="423"/>
                  </a:lnTo>
                  <a:lnTo>
                    <a:pt x="1" y="436"/>
                  </a:lnTo>
                  <a:lnTo>
                    <a:pt x="0" y="449"/>
                  </a:lnTo>
                  <a:lnTo>
                    <a:pt x="0" y="462"/>
                  </a:lnTo>
                  <a:lnTo>
                    <a:pt x="0" y="474"/>
                  </a:lnTo>
                  <a:lnTo>
                    <a:pt x="2" y="486"/>
                  </a:lnTo>
                  <a:lnTo>
                    <a:pt x="4" y="499"/>
                  </a:lnTo>
                  <a:lnTo>
                    <a:pt x="7" y="510"/>
                  </a:lnTo>
                  <a:lnTo>
                    <a:pt x="12" y="522"/>
                  </a:lnTo>
                  <a:lnTo>
                    <a:pt x="18" y="532"/>
                  </a:lnTo>
                  <a:lnTo>
                    <a:pt x="25" y="541"/>
                  </a:lnTo>
                  <a:lnTo>
                    <a:pt x="32" y="551"/>
                  </a:lnTo>
                  <a:lnTo>
                    <a:pt x="39" y="559"/>
                  </a:lnTo>
                  <a:lnTo>
                    <a:pt x="47" y="566"/>
                  </a:lnTo>
                  <a:lnTo>
                    <a:pt x="56" y="572"/>
                  </a:lnTo>
                  <a:lnTo>
                    <a:pt x="64" y="579"/>
                  </a:lnTo>
                  <a:lnTo>
                    <a:pt x="73" y="584"/>
                  </a:lnTo>
                  <a:lnTo>
                    <a:pt x="83" y="589"/>
                  </a:lnTo>
                  <a:lnTo>
                    <a:pt x="93" y="594"/>
                  </a:lnTo>
                  <a:lnTo>
                    <a:pt x="103" y="598"/>
                  </a:lnTo>
                  <a:lnTo>
                    <a:pt x="125" y="606"/>
                  </a:lnTo>
                  <a:lnTo>
                    <a:pt x="149" y="614"/>
                  </a:lnTo>
                  <a:lnTo>
                    <a:pt x="181" y="621"/>
                  </a:lnTo>
                  <a:lnTo>
                    <a:pt x="213" y="628"/>
                  </a:lnTo>
                  <a:lnTo>
                    <a:pt x="245" y="635"/>
                  </a:lnTo>
                  <a:lnTo>
                    <a:pt x="276" y="644"/>
                  </a:lnTo>
                  <a:lnTo>
                    <a:pt x="308" y="651"/>
                  </a:lnTo>
                  <a:lnTo>
                    <a:pt x="339" y="659"/>
                  </a:lnTo>
                  <a:lnTo>
                    <a:pt x="369" y="669"/>
                  </a:lnTo>
                  <a:lnTo>
                    <a:pt x="400" y="679"/>
                  </a:lnTo>
                  <a:close/>
                  <a:moveTo>
                    <a:pt x="196" y="581"/>
                  </a:moveTo>
                  <a:lnTo>
                    <a:pt x="209" y="582"/>
                  </a:lnTo>
                  <a:lnTo>
                    <a:pt x="221" y="582"/>
                  </a:lnTo>
                  <a:lnTo>
                    <a:pt x="228" y="581"/>
                  </a:lnTo>
                  <a:lnTo>
                    <a:pt x="234" y="580"/>
                  </a:lnTo>
                  <a:lnTo>
                    <a:pt x="240" y="578"/>
                  </a:lnTo>
                  <a:lnTo>
                    <a:pt x="247" y="573"/>
                  </a:lnTo>
                  <a:lnTo>
                    <a:pt x="255" y="541"/>
                  </a:lnTo>
                  <a:lnTo>
                    <a:pt x="266" y="508"/>
                  </a:lnTo>
                  <a:lnTo>
                    <a:pt x="277" y="475"/>
                  </a:lnTo>
                  <a:lnTo>
                    <a:pt x="288" y="440"/>
                  </a:lnTo>
                  <a:lnTo>
                    <a:pt x="292" y="423"/>
                  </a:lnTo>
                  <a:lnTo>
                    <a:pt x="296" y="406"/>
                  </a:lnTo>
                  <a:lnTo>
                    <a:pt x="298" y="389"/>
                  </a:lnTo>
                  <a:lnTo>
                    <a:pt x="300" y="372"/>
                  </a:lnTo>
                  <a:lnTo>
                    <a:pt x="301" y="355"/>
                  </a:lnTo>
                  <a:lnTo>
                    <a:pt x="300" y="339"/>
                  </a:lnTo>
                  <a:lnTo>
                    <a:pt x="298" y="323"/>
                  </a:lnTo>
                  <a:lnTo>
                    <a:pt x="295" y="306"/>
                  </a:lnTo>
                  <a:lnTo>
                    <a:pt x="279" y="303"/>
                  </a:lnTo>
                  <a:lnTo>
                    <a:pt x="264" y="301"/>
                  </a:lnTo>
                  <a:lnTo>
                    <a:pt x="247" y="300"/>
                  </a:lnTo>
                  <a:lnTo>
                    <a:pt x="232" y="301"/>
                  </a:lnTo>
                  <a:lnTo>
                    <a:pt x="223" y="302"/>
                  </a:lnTo>
                  <a:lnTo>
                    <a:pt x="216" y="304"/>
                  </a:lnTo>
                  <a:lnTo>
                    <a:pt x="209" y="306"/>
                  </a:lnTo>
                  <a:lnTo>
                    <a:pt x="202" y="310"/>
                  </a:lnTo>
                  <a:lnTo>
                    <a:pt x="194" y="313"/>
                  </a:lnTo>
                  <a:lnTo>
                    <a:pt x="188" y="317"/>
                  </a:lnTo>
                  <a:lnTo>
                    <a:pt x="182" y="321"/>
                  </a:lnTo>
                  <a:lnTo>
                    <a:pt x="176" y="326"/>
                  </a:lnTo>
                  <a:lnTo>
                    <a:pt x="167" y="335"/>
                  </a:lnTo>
                  <a:lnTo>
                    <a:pt x="160" y="346"/>
                  </a:lnTo>
                  <a:lnTo>
                    <a:pt x="154" y="356"/>
                  </a:lnTo>
                  <a:lnTo>
                    <a:pt x="148" y="366"/>
                  </a:lnTo>
                  <a:lnTo>
                    <a:pt x="143" y="378"/>
                  </a:lnTo>
                  <a:lnTo>
                    <a:pt x="139" y="389"/>
                  </a:lnTo>
                  <a:lnTo>
                    <a:pt x="134" y="401"/>
                  </a:lnTo>
                  <a:lnTo>
                    <a:pt x="131" y="412"/>
                  </a:lnTo>
                  <a:lnTo>
                    <a:pt x="128" y="423"/>
                  </a:lnTo>
                  <a:lnTo>
                    <a:pt x="126" y="435"/>
                  </a:lnTo>
                  <a:lnTo>
                    <a:pt x="124" y="446"/>
                  </a:lnTo>
                  <a:lnTo>
                    <a:pt x="123" y="456"/>
                  </a:lnTo>
                  <a:lnTo>
                    <a:pt x="121" y="478"/>
                  </a:lnTo>
                  <a:lnTo>
                    <a:pt x="122" y="499"/>
                  </a:lnTo>
                  <a:lnTo>
                    <a:pt x="127" y="510"/>
                  </a:lnTo>
                  <a:lnTo>
                    <a:pt x="130" y="521"/>
                  </a:lnTo>
                  <a:lnTo>
                    <a:pt x="132" y="529"/>
                  </a:lnTo>
                  <a:lnTo>
                    <a:pt x="133" y="537"/>
                  </a:lnTo>
                  <a:lnTo>
                    <a:pt x="141" y="541"/>
                  </a:lnTo>
                  <a:lnTo>
                    <a:pt x="148" y="548"/>
                  </a:lnTo>
                  <a:lnTo>
                    <a:pt x="154" y="554"/>
                  </a:lnTo>
                  <a:lnTo>
                    <a:pt x="161" y="561"/>
                  </a:lnTo>
                  <a:lnTo>
                    <a:pt x="170" y="567"/>
                  </a:lnTo>
                  <a:lnTo>
                    <a:pt x="178" y="573"/>
                  </a:lnTo>
                  <a:lnTo>
                    <a:pt x="186" y="578"/>
                  </a:lnTo>
                  <a:lnTo>
                    <a:pt x="196" y="581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2" name="Freeform 47"/>
            <p:cNvSpPr>
              <a:spLocks noEditPoints="1"/>
            </p:cNvSpPr>
            <p:nvPr userDrawn="1"/>
          </p:nvSpPr>
          <p:spPr bwMode="auto">
            <a:xfrm>
              <a:off x="693" y="3553"/>
              <a:ext cx="36" cy="39"/>
            </a:xfrm>
            <a:custGeom>
              <a:avLst/>
              <a:gdLst/>
              <a:ahLst/>
              <a:cxnLst>
                <a:cxn ang="0">
                  <a:pos x="182" y="689"/>
                </a:cxn>
                <a:cxn ang="0">
                  <a:pos x="256" y="600"/>
                </a:cxn>
                <a:cxn ang="0">
                  <a:pos x="381" y="446"/>
                </a:cxn>
                <a:cxn ang="0">
                  <a:pos x="460" y="357"/>
                </a:cxn>
                <a:cxn ang="0">
                  <a:pos x="545" y="278"/>
                </a:cxn>
                <a:cxn ang="0">
                  <a:pos x="592" y="253"/>
                </a:cxn>
                <a:cxn ang="0">
                  <a:pos x="614" y="253"/>
                </a:cxn>
                <a:cxn ang="0">
                  <a:pos x="634" y="249"/>
                </a:cxn>
                <a:cxn ang="0">
                  <a:pos x="642" y="245"/>
                </a:cxn>
                <a:cxn ang="0">
                  <a:pos x="621" y="227"/>
                </a:cxn>
                <a:cxn ang="0">
                  <a:pos x="565" y="204"/>
                </a:cxn>
                <a:cxn ang="0">
                  <a:pos x="472" y="178"/>
                </a:cxn>
                <a:cxn ang="0">
                  <a:pos x="409" y="169"/>
                </a:cxn>
                <a:cxn ang="0">
                  <a:pos x="410" y="183"/>
                </a:cxn>
                <a:cxn ang="0">
                  <a:pos x="424" y="196"/>
                </a:cxn>
                <a:cxn ang="0">
                  <a:pos x="449" y="212"/>
                </a:cxn>
                <a:cxn ang="0">
                  <a:pos x="458" y="226"/>
                </a:cxn>
                <a:cxn ang="0">
                  <a:pos x="455" y="248"/>
                </a:cxn>
                <a:cxn ang="0">
                  <a:pos x="437" y="279"/>
                </a:cxn>
                <a:cxn ang="0">
                  <a:pos x="397" y="322"/>
                </a:cxn>
                <a:cxn ang="0">
                  <a:pos x="356" y="346"/>
                </a:cxn>
                <a:cxn ang="0">
                  <a:pos x="319" y="340"/>
                </a:cxn>
                <a:cxn ang="0">
                  <a:pos x="250" y="318"/>
                </a:cxn>
                <a:cxn ang="0">
                  <a:pos x="189" y="284"/>
                </a:cxn>
                <a:cxn ang="0">
                  <a:pos x="182" y="270"/>
                </a:cxn>
                <a:cxn ang="0">
                  <a:pos x="200" y="131"/>
                </a:cxn>
                <a:cxn ang="0">
                  <a:pos x="226" y="129"/>
                </a:cxn>
                <a:cxn ang="0">
                  <a:pos x="256" y="129"/>
                </a:cxn>
                <a:cxn ang="0">
                  <a:pos x="270" y="124"/>
                </a:cxn>
                <a:cxn ang="0">
                  <a:pos x="270" y="113"/>
                </a:cxn>
                <a:cxn ang="0">
                  <a:pos x="7" y="3"/>
                </a:cxn>
                <a:cxn ang="0">
                  <a:pos x="0" y="22"/>
                </a:cxn>
                <a:cxn ang="0">
                  <a:pos x="29" y="47"/>
                </a:cxn>
                <a:cxn ang="0">
                  <a:pos x="47" y="77"/>
                </a:cxn>
                <a:cxn ang="0">
                  <a:pos x="60" y="112"/>
                </a:cxn>
                <a:cxn ang="0">
                  <a:pos x="66" y="149"/>
                </a:cxn>
                <a:cxn ang="0">
                  <a:pos x="66" y="259"/>
                </a:cxn>
                <a:cxn ang="0">
                  <a:pos x="64" y="370"/>
                </a:cxn>
                <a:cxn ang="0">
                  <a:pos x="68" y="410"/>
                </a:cxn>
                <a:cxn ang="0">
                  <a:pos x="71" y="487"/>
                </a:cxn>
                <a:cxn ang="0">
                  <a:pos x="70" y="582"/>
                </a:cxn>
                <a:cxn ang="0">
                  <a:pos x="69" y="677"/>
                </a:cxn>
                <a:cxn ang="0">
                  <a:pos x="73" y="693"/>
                </a:cxn>
                <a:cxn ang="0">
                  <a:pos x="84" y="706"/>
                </a:cxn>
                <a:cxn ang="0">
                  <a:pos x="101" y="717"/>
                </a:cxn>
                <a:cxn ang="0">
                  <a:pos x="128" y="725"/>
                </a:cxn>
                <a:cxn ang="0">
                  <a:pos x="226" y="526"/>
                </a:cxn>
                <a:cxn ang="0">
                  <a:pos x="273" y="474"/>
                </a:cxn>
                <a:cxn ang="0">
                  <a:pos x="298" y="434"/>
                </a:cxn>
                <a:cxn ang="0">
                  <a:pos x="202" y="374"/>
                </a:cxn>
                <a:cxn ang="0">
                  <a:pos x="186" y="398"/>
                </a:cxn>
                <a:cxn ang="0">
                  <a:pos x="180" y="426"/>
                </a:cxn>
                <a:cxn ang="0">
                  <a:pos x="181" y="470"/>
                </a:cxn>
                <a:cxn ang="0">
                  <a:pos x="182" y="537"/>
                </a:cxn>
                <a:cxn ang="0">
                  <a:pos x="188" y="553"/>
                </a:cxn>
                <a:cxn ang="0">
                  <a:pos x="191" y="557"/>
                </a:cxn>
              </a:cxnLst>
              <a:rect l="0" t="0" r="r" b="b"/>
              <a:pathLst>
                <a:path w="645" h="725">
                  <a:moveTo>
                    <a:pt x="128" y="725"/>
                  </a:moveTo>
                  <a:lnTo>
                    <a:pt x="157" y="717"/>
                  </a:lnTo>
                  <a:lnTo>
                    <a:pt x="182" y="689"/>
                  </a:lnTo>
                  <a:lnTo>
                    <a:pt x="207" y="660"/>
                  </a:lnTo>
                  <a:lnTo>
                    <a:pt x="232" y="631"/>
                  </a:lnTo>
                  <a:lnTo>
                    <a:pt x="256" y="600"/>
                  </a:lnTo>
                  <a:lnTo>
                    <a:pt x="305" y="538"/>
                  </a:lnTo>
                  <a:lnTo>
                    <a:pt x="356" y="476"/>
                  </a:lnTo>
                  <a:lnTo>
                    <a:pt x="381" y="446"/>
                  </a:lnTo>
                  <a:lnTo>
                    <a:pt x="407" y="415"/>
                  </a:lnTo>
                  <a:lnTo>
                    <a:pt x="432" y="386"/>
                  </a:lnTo>
                  <a:lnTo>
                    <a:pt x="460" y="357"/>
                  </a:lnTo>
                  <a:lnTo>
                    <a:pt x="487" y="330"/>
                  </a:lnTo>
                  <a:lnTo>
                    <a:pt x="516" y="303"/>
                  </a:lnTo>
                  <a:lnTo>
                    <a:pt x="545" y="278"/>
                  </a:lnTo>
                  <a:lnTo>
                    <a:pt x="575" y="256"/>
                  </a:lnTo>
                  <a:lnTo>
                    <a:pt x="584" y="253"/>
                  </a:lnTo>
                  <a:lnTo>
                    <a:pt x="592" y="253"/>
                  </a:lnTo>
                  <a:lnTo>
                    <a:pt x="599" y="253"/>
                  </a:lnTo>
                  <a:lnTo>
                    <a:pt x="606" y="253"/>
                  </a:lnTo>
                  <a:lnTo>
                    <a:pt x="614" y="253"/>
                  </a:lnTo>
                  <a:lnTo>
                    <a:pt x="621" y="252"/>
                  </a:lnTo>
                  <a:lnTo>
                    <a:pt x="627" y="251"/>
                  </a:lnTo>
                  <a:lnTo>
                    <a:pt x="634" y="249"/>
                  </a:lnTo>
                  <a:lnTo>
                    <a:pt x="636" y="249"/>
                  </a:lnTo>
                  <a:lnTo>
                    <a:pt x="638" y="247"/>
                  </a:lnTo>
                  <a:lnTo>
                    <a:pt x="642" y="245"/>
                  </a:lnTo>
                  <a:lnTo>
                    <a:pt x="645" y="240"/>
                  </a:lnTo>
                  <a:lnTo>
                    <a:pt x="633" y="233"/>
                  </a:lnTo>
                  <a:lnTo>
                    <a:pt x="621" y="227"/>
                  </a:lnTo>
                  <a:lnTo>
                    <a:pt x="607" y="220"/>
                  </a:lnTo>
                  <a:lnTo>
                    <a:pt x="594" y="214"/>
                  </a:lnTo>
                  <a:lnTo>
                    <a:pt x="565" y="204"/>
                  </a:lnTo>
                  <a:lnTo>
                    <a:pt x="535" y="195"/>
                  </a:lnTo>
                  <a:lnTo>
                    <a:pt x="503" y="185"/>
                  </a:lnTo>
                  <a:lnTo>
                    <a:pt x="472" y="178"/>
                  </a:lnTo>
                  <a:lnTo>
                    <a:pt x="441" y="172"/>
                  </a:lnTo>
                  <a:lnTo>
                    <a:pt x="412" y="166"/>
                  </a:lnTo>
                  <a:lnTo>
                    <a:pt x="409" y="169"/>
                  </a:lnTo>
                  <a:lnTo>
                    <a:pt x="404" y="175"/>
                  </a:lnTo>
                  <a:lnTo>
                    <a:pt x="407" y="179"/>
                  </a:lnTo>
                  <a:lnTo>
                    <a:pt x="410" y="183"/>
                  </a:lnTo>
                  <a:lnTo>
                    <a:pt x="413" y="186"/>
                  </a:lnTo>
                  <a:lnTo>
                    <a:pt x="416" y="189"/>
                  </a:lnTo>
                  <a:lnTo>
                    <a:pt x="424" y="196"/>
                  </a:lnTo>
                  <a:lnTo>
                    <a:pt x="432" y="201"/>
                  </a:lnTo>
                  <a:lnTo>
                    <a:pt x="441" y="206"/>
                  </a:lnTo>
                  <a:lnTo>
                    <a:pt x="449" y="212"/>
                  </a:lnTo>
                  <a:lnTo>
                    <a:pt x="452" y="216"/>
                  </a:lnTo>
                  <a:lnTo>
                    <a:pt x="455" y="220"/>
                  </a:lnTo>
                  <a:lnTo>
                    <a:pt x="458" y="226"/>
                  </a:lnTo>
                  <a:lnTo>
                    <a:pt x="460" y="231"/>
                  </a:lnTo>
                  <a:lnTo>
                    <a:pt x="458" y="239"/>
                  </a:lnTo>
                  <a:lnTo>
                    <a:pt x="455" y="248"/>
                  </a:lnTo>
                  <a:lnTo>
                    <a:pt x="451" y="257"/>
                  </a:lnTo>
                  <a:lnTo>
                    <a:pt x="447" y="264"/>
                  </a:lnTo>
                  <a:lnTo>
                    <a:pt x="437" y="279"/>
                  </a:lnTo>
                  <a:lnTo>
                    <a:pt x="425" y="295"/>
                  </a:lnTo>
                  <a:lnTo>
                    <a:pt x="412" y="308"/>
                  </a:lnTo>
                  <a:lnTo>
                    <a:pt x="397" y="322"/>
                  </a:lnTo>
                  <a:lnTo>
                    <a:pt x="383" y="333"/>
                  </a:lnTo>
                  <a:lnTo>
                    <a:pt x="368" y="346"/>
                  </a:lnTo>
                  <a:lnTo>
                    <a:pt x="356" y="346"/>
                  </a:lnTo>
                  <a:lnTo>
                    <a:pt x="343" y="344"/>
                  </a:lnTo>
                  <a:lnTo>
                    <a:pt x="331" y="342"/>
                  </a:lnTo>
                  <a:lnTo>
                    <a:pt x="319" y="340"/>
                  </a:lnTo>
                  <a:lnTo>
                    <a:pt x="295" y="334"/>
                  </a:lnTo>
                  <a:lnTo>
                    <a:pt x="272" y="327"/>
                  </a:lnTo>
                  <a:lnTo>
                    <a:pt x="250" y="318"/>
                  </a:lnTo>
                  <a:lnTo>
                    <a:pt x="230" y="307"/>
                  </a:lnTo>
                  <a:lnTo>
                    <a:pt x="209" y="296"/>
                  </a:lnTo>
                  <a:lnTo>
                    <a:pt x="189" y="284"/>
                  </a:lnTo>
                  <a:lnTo>
                    <a:pt x="185" y="278"/>
                  </a:lnTo>
                  <a:lnTo>
                    <a:pt x="183" y="273"/>
                  </a:lnTo>
                  <a:lnTo>
                    <a:pt x="182" y="270"/>
                  </a:lnTo>
                  <a:lnTo>
                    <a:pt x="182" y="269"/>
                  </a:lnTo>
                  <a:lnTo>
                    <a:pt x="191" y="135"/>
                  </a:lnTo>
                  <a:lnTo>
                    <a:pt x="200" y="131"/>
                  </a:lnTo>
                  <a:lnTo>
                    <a:pt x="208" y="129"/>
                  </a:lnTo>
                  <a:lnTo>
                    <a:pt x="216" y="129"/>
                  </a:lnTo>
                  <a:lnTo>
                    <a:pt x="226" y="129"/>
                  </a:lnTo>
                  <a:lnTo>
                    <a:pt x="236" y="129"/>
                  </a:lnTo>
                  <a:lnTo>
                    <a:pt x="246" y="129"/>
                  </a:lnTo>
                  <a:lnTo>
                    <a:pt x="256" y="129"/>
                  </a:lnTo>
                  <a:lnTo>
                    <a:pt x="267" y="127"/>
                  </a:lnTo>
                  <a:lnTo>
                    <a:pt x="268" y="126"/>
                  </a:lnTo>
                  <a:lnTo>
                    <a:pt x="270" y="124"/>
                  </a:lnTo>
                  <a:lnTo>
                    <a:pt x="270" y="122"/>
                  </a:lnTo>
                  <a:lnTo>
                    <a:pt x="270" y="119"/>
                  </a:lnTo>
                  <a:lnTo>
                    <a:pt x="270" y="113"/>
                  </a:lnTo>
                  <a:lnTo>
                    <a:pt x="268" y="106"/>
                  </a:lnTo>
                  <a:lnTo>
                    <a:pt x="11" y="0"/>
                  </a:lnTo>
                  <a:lnTo>
                    <a:pt x="7" y="3"/>
                  </a:lnTo>
                  <a:lnTo>
                    <a:pt x="0" y="8"/>
                  </a:lnTo>
                  <a:lnTo>
                    <a:pt x="0" y="15"/>
                  </a:lnTo>
                  <a:lnTo>
                    <a:pt x="0" y="22"/>
                  </a:lnTo>
                  <a:lnTo>
                    <a:pt x="10" y="29"/>
                  </a:lnTo>
                  <a:lnTo>
                    <a:pt x="19" y="38"/>
                  </a:lnTo>
                  <a:lnTo>
                    <a:pt x="29" y="47"/>
                  </a:lnTo>
                  <a:lnTo>
                    <a:pt x="36" y="56"/>
                  </a:lnTo>
                  <a:lnTo>
                    <a:pt x="42" y="66"/>
                  </a:lnTo>
                  <a:lnTo>
                    <a:pt x="47" y="77"/>
                  </a:lnTo>
                  <a:lnTo>
                    <a:pt x="53" y="88"/>
                  </a:lnTo>
                  <a:lnTo>
                    <a:pt x="57" y="99"/>
                  </a:lnTo>
                  <a:lnTo>
                    <a:pt x="60" y="112"/>
                  </a:lnTo>
                  <a:lnTo>
                    <a:pt x="63" y="123"/>
                  </a:lnTo>
                  <a:lnTo>
                    <a:pt x="65" y="136"/>
                  </a:lnTo>
                  <a:lnTo>
                    <a:pt x="66" y="149"/>
                  </a:lnTo>
                  <a:lnTo>
                    <a:pt x="68" y="175"/>
                  </a:lnTo>
                  <a:lnTo>
                    <a:pt x="68" y="203"/>
                  </a:lnTo>
                  <a:lnTo>
                    <a:pt x="66" y="259"/>
                  </a:lnTo>
                  <a:lnTo>
                    <a:pt x="64" y="316"/>
                  </a:lnTo>
                  <a:lnTo>
                    <a:pt x="63" y="342"/>
                  </a:lnTo>
                  <a:lnTo>
                    <a:pt x="64" y="370"/>
                  </a:lnTo>
                  <a:lnTo>
                    <a:pt x="65" y="384"/>
                  </a:lnTo>
                  <a:lnTo>
                    <a:pt x="66" y="396"/>
                  </a:lnTo>
                  <a:lnTo>
                    <a:pt x="68" y="410"/>
                  </a:lnTo>
                  <a:lnTo>
                    <a:pt x="71" y="422"/>
                  </a:lnTo>
                  <a:lnTo>
                    <a:pt x="71" y="455"/>
                  </a:lnTo>
                  <a:lnTo>
                    <a:pt x="71" y="487"/>
                  </a:lnTo>
                  <a:lnTo>
                    <a:pt x="71" y="519"/>
                  </a:lnTo>
                  <a:lnTo>
                    <a:pt x="70" y="551"/>
                  </a:lnTo>
                  <a:lnTo>
                    <a:pt x="70" y="582"/>
                  </a:lnTo>
                  <a:lnTo>
                    <a:pt x="70" y="614"/>
                  </a:lnTo>
                  <a:lnTo>
                    <a:pt x="69" y="646"/>
                  </a:lnTo>
                  <a:lnTo>
                    <a:pt x="69" y="677"/>
                  </a:lnTo>
                  <a:lnTo>
                    <a:pt x="69" y="683"/>
                  </a:lnTo>
                  <a:lnTo>
                    <a:pt x="71" y="688"/>
                  </a:lnTo>
                  <a:lnTo>
                    <a:pt x="73" y="693"/>
                  </a:lnTo>
                  <a:lnTo>
                    <a:pt x="76" y="697"/>
                  </a:lnTo>
                  <a:lnTo>
                    <a:pt x="80" y="701"/>
                  </a:lnTo>
                  <a:lnTo>
                    <a:pt x="84" y="706"/>
                  </a:lnTo>
                  <a:lnTo>
                    <a:pt x="88" y="709"/>
                  </a:lnTo>
                  <a:lnTo>
                    <a:pt x="92" y="712"/>
                  </a:lnTo>
                  <a:lnTo>
                    <a:pt x="101" y="717"/>
                  </a:lnTo>
                  <a:lnTo>
                    <a:pt x="112" y="720"/>
                  </a:lnTo>
                  <a:lnTo>
                    <a:pt x="121" y="723"/>
                  </a:lnTo>
                  <a:lnTo>
                    <a:pt x="128" y="725"/>
                  </a:lnTo>
                  <a:close/>
                  <a:moveTo>
                    <a:pt x="191" y="557"/>
                  </a:moveTo>
                  <a:lnTo>
                    <a:pt x="209" y="541"/>
                  </a:lnTo>
                  <a:lnTo>
                    <a:pt x="226" y="526"/>
                  </a:lnTo>
                  <a:lnTo>
                    <a:pt x="243" y="509"/>
                  </a:lnTo>
                  <a:lnTo>
                    <a:pt x="259" y="491"/>
                  </a:lnTo>
                  <a:lnTo>
                    <a:pt x="273" y="474"/>
                  </a:lnTo>
                  <a:lnTo>
                    <a:pt x="287" y="454"/>
                  </a:lnTo>
                  <a:lnTo>
                    <a:pt x="292" y="445"/>
                  </a:lnTo>
                  <a:lnTo>
                    <a:pt x="298" y="434"/>
                  </a:lnTo>
                  <a:lnTo>
                    <a:pt x="302" y="425"/>
                  </a:lnTo>
                  <a:lnTo>
                    <a:pt x="307" y="415"/>
                  </a:lnTo>
                  <a:lnTo>
                    <a:pt x="202" y="374"/>
                  </a:lnTo>
                  <a:lnTo>
                    <a:pt x="194" y="382"/>
                  </a:lnTo>
                  <a:lnTo>
                    <a:pt x="189" y="389"/>
                  </a:lnTo>
                  <a:lnTo>
                    <a:pt x="186" y="398"/>
                  </a:lnTo>
                  <a:lnTo>
                    <a:pt x="183" y="407"/>
                  </a:lnTo>
                  <a:lnTo>
                    <a:pt x="181" y="417"/>
                  </a:lnTo>
                  <a:lnTo>
                    <a:pt x="180" y="426"/>
                  </a:lnTo>
                  <a:lnTo>
                    <a:pt x="180" y="437"/>
                  </a:lnTo>
                  <a:lnTo>
                    <a:pt x="180" y="448"/>
                  </a:lnTo>
                  <a:lnTo>
                    <a:pt x="181" y="470"/>
                  </a:lnTo>
                  <a:lnTo>
                    <a:pt x="183" y="492"/>
                  </a:lnTo>
                  <a:lnTo>
                    <a:pt x="183" y="515"/>
                  </a:lnTo>
                  <a:lnTo>
                    <a:pt x="182" y="537"/>
                  </a:lnTo>
                  <a:lnTo>
                    <a:pt x="183" y="544"/>
                  </a:lnTo>
                  <a:lnTo>
                    <a:pt x="186" y="549"/>
                  </a:lnTo>
                  <a:lnTo>
                    <a:pt x="188" y="553"/>
                  </a:lnTo>
                  <a:lnTo>
                    <a:pt x="189" y="554"/>
                  </a:lnTo>
                  <a:lnTo>
                    <a:pt x="190" y="556"/>
                  </a:lnTo>
                  <a:lnTo>
                    <a:pt x="191" y="55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3" name="Freeform 48"/>
            <p:cNvSpPr>
              <a:spLocks/>
            </p:cNvSpPr>
            <p:nvPr userDrawn="1"/>
          </p:nvSpPr>
          <p:spPr bwMode="auto">
            <a:xfrm>
              <a:off x="883" y="3033"/>
              <a:ext cx="310" cy="558"/>
            </a:xfrm>
            <a:custGeom>
              <a:avLst/>
              <a:gdLst/>
              <a:ahLst/>
              <a:cxnLst>
                <a:cxn ang="0">
                  <a:pos x="1808" y="9935"/>
                </a:cxn>
                <a:cxn ang="0">
                  <a:pos x="2241" y="9696"/>
                </a:cxn>
                <a:cxn ang="0">
                  <a:pos x="2071" y="9619"/>
                </a:cxn>
                <a:cxn ang="0">
                  <a:pos x="1766" y="9581"/>
                </a:cxn>
                <a:cxn ang="0">
                  <a:pos x="1579" y="9428"/>
                </a:cxn>
                <a:cxn ang="0">
                  <a:pos x="1471" y="9182"/>
                </a:cxn>
                <a:cxn ang="0">
                  <a:pos x="1482" y="8911"/>
                </a:cxn>
                <a:cxn ang="0">
                  <a:pos x="1649" y="8650"/>
                </a:cxn>
                <a:cxn ang="0">
                  <a:pos x="2255" y="8290"/>
                </a:cxn>
                <a:cxn ang="0">
                  <a:pos x="2626" y="7914"/>
                </a:cxn>
                <a:cxn ang="0">
                  <a:pos x="2604" y="7565"/>
                </a:cxn>
                <a:cxn ang="0">
                  <a:pos x="2388" y="7410"/>
                </a:cxn>
                <a:cxn ang="0">
                  <a:pos x="1737" y="7365"/>
                </a:cxn>
                <a:cxn ang="0">
                  <a:pos x="1392" y="7305"/>
                </a:cxn>
                <a:cxn ang="0">
                  <a:pos x="1216" y="7109"/>
                </a:cxn>
                <a:cxn ang="0">
                  <a:pos x="1222" y="6848"/>
                </a:cxn>
                <a:cxn ang="0">
                  <a:pos x="1127" y="6702"/>
                </a:cxn>
                <a:cxn ang="0">
                  <a:pos x="1131" y="6594"/>
                </a:cxn>
                <a:cxn ang="0">
                  <a:pos x="1018" y="6508"/>
                </a:cxn>
                <a:cxn ang="0">
                  <a:pos x="1016" y="6290"/>
                </a:cxn>
                <a:cxn ang="0">
                  <a:pos x="802" y="6206"/>
                </a:cxn>
                <a:cxn ang="0">
                  <a:pos x="714" y="6089"/>
                </a:cxn>
                <a:cxn ang="0">
                  <a:pos x="953" y="5680"/>
                </a:cxn>
                <a:cxn ang="0">
                  <a:pos x="957" y="5263"/>
                </a:cxn>
                <a:cxn ang="0">
                  <a:pos x="1035" y="4721"/>
                </a:cxn>
                <a:cxn ang="0">
                  <a:pos x="1875" y="3629"/>
                </a:cxn>
                <a:cxn ang="0">
                  <a:pos x="3634" y="2350"/>
                </a:cxn>
                <a:cxn ang="0">
                  <a:pos x="4653" y="1570"/>
                </a:cxn>
                <a:cxn ang="0">
                  <a:pos x="5296" y="1071"/>
                </a:cxn>
                <a:cxn ang="0">
                  <a:pos x="5577" y="484"/>
                </a:cxn>
                <a:cxn ang="0">
                  <a:pos x="5473" y="211"/>
                </a:cxn>
                <a:cxn ang="0">
                  <a:pos x="5226" y="105"/>
                </a:cxn>
                <a:cxn ang="0">
                  <a:pos x="5020" y="484"/>
                </a:cxn>
                <a:cxn ang="0">
                  <a:pos x="3874" y="1416"/>
                </a:cxn>
                <a:cxn ang="0">
                  <a:pos x="2605" y="2353"/>
                </a:cxn>
                <a:cxn ang="0">
                  <a:pos x="1739" y="2945"/>
                </a:cxn>
                <a:cxn ang="0">
                  <a:pos x="820" y="3764"/>
                </a:cxn>
                <a:cxn ang="0">
                  <a:pos x="324" y="4935"/>
                </a:cxn>
                <a:cxn ang="0">
                  <a:pos x="391" y="5540"/>
                </a:cxn>
                <a:cxn ang="0">
                  <a:pos x="312" y="5706"/>
                </a:cxn>
                <a:cxn ang="0">
                  <a:pos x="32" y="6068"/>
                </a:cxn>
                <a:cxn ang="0">
                  <a:pos x="29" y="6274"/>
                </a:cxn>
                <a:cxn ang="0">
                  <a:pos x="230" y="6309"/>
                </a:cxn>
                <a:cxn ang="0">
                  <a:pos x="380" y="6364"/>
                </a:cxn>
                <a:cxn ang="0">
                  <a:pos x="345" y="6508"/>
                </a:cxn>
                <a:cxn ang="0">
                  <a:pos x="305" y="6655"/>
                </a:cxn>
                <a:cxn ang="0">
                  <a:pos x="428" y="6727"/>
                </a:cxn>
                <a:cxn ang="0">
                  <a:pos x="393" y="6830"/>
                </a:cxn>
                <a:cxn ang="0">
                  <a:pos x="484" y="6956"/>
                </a:cxn>
                <a:cxn ang="0">
                  <a:pos x="540" y="7187"/>
                </a:cxn>
                <a:cxn ang="0">
                  <a:pos x="566" y="7417"/>
                </a:cxn>
                <a:cxn ang="0">
                  <a:pos x="712" y="7533"/>
                </a:cxn>
                <a:cxn ang="0">
                  <a:pos x="1332" y="7576"/>
                </a:cxn>
                <a:cxn ang="0">
                  <a:pos x="1749" y="7740"/>
                </a:cxn>
                <a:cxn ang="0">
                  <a:pos x="1869" y="8021"/>
                </a:cxn>
                <a:cxn ang="0">
                  <a:pos x="1572" y="8452"/>
                </a:cxn>
                <a:cxn ang="0">
                  <a:pos x="979" y="8859"/>
                </a:cxn>
                <a:cxn ang="0">
                  <a:pos x="765" y="9368"/>
                </a:cxn>
                <a:cxn ang="0">
                  <a:pos x="911" y="9781"/>
                </a:cxn>
                <a:cxn ang="0">
                  <a:pos x="1190" y="9989"/>
                </a:cxn>
              </a:cxnLst>
              <a:rect l="0" t="0" r="r" b="b"/>
              <a:pathLst>
                <a:path w="5580" h="10028">
                  <a:moveTo>
                    <a:pt x="1359" y="10028"/>
                  </a:moveTo>
                  <a:lnTo>
                    <a:pt x="1396" y="10028"/>
                  </a:lnTo>
                  <a:lnTo>
                    <a:pt x="1433" y="10026"/>
                  </a:lnTo>
                  <a:lnTo>
                    <a:pt x="1472" y="10023"/>
                  </a:lnTo>
                  <a:lnTo>
                    <a:pt x="1509" y="10018"/>
                  </a:lnTo>
                  <a:lnTo>
                    <a:pt x="1547" y="10012"/>
                  </a:lnTo>
                  <a:lnTo>
                    <a:pt x="1586" y="10003"/>
                  </a:lnTo>
                  <a:lnTo>
                    <a:pt x="1624" y="9995"/>
                  </a:lnTo>
                  <a:lnTo>
                    <a:pt x="1661" y="9985"/>
                  </a:lnTo>
                  <a:lnTo>
                    <a:pt x="1699" y="9973"/>
                  </a:lnTo>
                  <a:lnTo>
                    <a:pt x="1736" y="9962"/>
                  </a:lnTo>
                  <a:lnTo>
                    <a:pt x="1773" y="9949"/>
                  </a:lnTo>
                  <a:lnTo>
                    <a:pt x="1808" y="9935"/>
                  </a:lnTo>
                  <a:lnTo>
                    <a:pt x="1843" y="9921"/>
                  </a:lnTo>
                  <a:lnTo>
                    <a:pt x="1877" y="9906"/>
                  </a:lnTo>
                  <a:lnTo>
                    <a:pt x="1911" y="9891"/>
                  </a:lnTo>
                  <a:lnTo>
                    <a:pt x="1943" y="9875"/>
                  </a:lnTo>
                  <a:lnTo>
                    <a:pt x="1993" y="9847"/>
                  </a:lnTo>
                  <a:lnTo>
                    <a:pt x="2042" y="9821"/>
                  </a:lnTo>
                  <a:lnTo>
                    <a:pt x="2089" y="9796"/>
                  </a:lnTo>
                  <a:lnTo>
                    <a:pt x="2134" y="9769"/>
                  </a:lnTo>
                  <a:lnTo>
                    <a:pt x="2157" y="9755"/>
                  </a:lnTo>
                  <a:lnTo>
                    <a:pt x="2179" y="9742"/>
                  </a:lnTo>
                  <a:lnTo>
                    <a:pt x="2199" y="9727"/>
                  </a:lnTo>
                  <a:lnTo>
                    <a:pt x="2220" y="9712"/>
                  </a:lnTo>
                  <a:lnTo>
                    <a:pt x="2241" y="9696"/>
                  </a:lnTo>
                  <a:lnTo>
                    <a:pt x="2261" y="9679"/>
                  </a:lnTo>
                  <a:lnTo>
                    <a:pt x="2281" y="9662"/>
                  </a:lnTo>
                  <a:lnTo>
                    <a:pt x="2301" y="9643"/>
                  </a:lnTo>
                  <a:lnTo>
                    <a:pt x="2300" y="9631"/>
                  </a:lnTo>
                  <a:lnTo>
                    <a:pt x="2298" y="9619"/>
                  </a:lnTo>
                  <a:lnTo>
                    <a:pt x="2296" y="9613"/>
                  </a:lnTo>
                  <a:lnTo>
                    <a:pt x="2293" y="9607"/>
                  </a:lnTo>
                  <a:lnTo>
                    <a:pt x="2290" y="9603"/>
                  </a:lnTo>
                  <a:lnTo>
                    <a:pt x="2287" y="9599"/>
                  </a:lnTo>
                  <a:lnTo>
                    <a:pt x="2217" y="9604"/>
                  </a:lnTo>
                  <a:lnTo>
                    <a:pt x="2144" y="9612"/>
                  </a:lnTo>
                  <a:lnTo>
                    <a:pt x="2108" y="9616"/>
                  </a:lnTo>
                  <a:lnTo>
                    <a:pt x="2071" y="9619"/>
                  </a:lnTo>
                  <a:lnTo>
                    <a:pt x="2034" y="9622"/>
                  </a:lnTo>
                  <a:lnTo>
                    <a:pt x="1996" y="9623"/>
                  </a:lnTo>
                  <a:lnTo>
                    <a:pt x="1960" y="9623"/>
                  </a:lnTo>
                  <a:lnTo>
                    <a:pt x="1923" y="9621"/>
                  </a:lnTo>
                  <a:lnTo>
                    <a:pt x="1905" y="9619"/>
                  </a:lnTo>
                  <a:lnTo>
                    <a:pt x="1887" y="9617"/>
                  </a:lnTo>
                  <a:lnTo>
                    <a:pt x="1869" y="9613"/>
                  </a:lnTo>
                  <a:lnTo>
                    <a:pt x="1852" y="9610"/>
                  </a:lnTo>
                  <a:lnTo>
                    <a:pt x="1834" y="9606"/>
                  </a:lnTo>
                  <a:lnTo>
                    <a:pt x="1816" y="9601"/>
                  </a:lnTo>
                  <a:lnTo>
                    <a:pt x="1800" y="9595"/>
                  </a:lnTo>
                  <a:lnTo>
                    <a:pt x="1782" y="9589"/>
                  </a:lnTo>
                  <a:lnTo>
                    <a:pt x="1766" y="9581"/>
                  </a:lnTo>
                  <a:lnTo>
                    <a:pt x="1750" y="9572"/>
                  </a:lnTo>
                  <a:lnTo>
                    <a:pt x="1734" y="9563"/>
                  </a:lnTo>
                  <a:lnTo>
                    <a:pt x="1718" y="9552"/>
                  </a:lnTo>
                  <a:lnTo>
                    <a:pt x="1701" y="9541"/>
                  </a:lnTo>
                  <a:lnTo>
                    <a:pt x="1688" y="9532"/>
                  </a:lnTo>
                  <a:lnTo>
                    <a:pt x="1676" y="9526"/>
                  </a:lnTo>
                  <a:lnTo>
                    <a:pt x="1664" y="9518"/>
                  </a:lnTo>
                  <a:lnTo>
                    <a:pt x="1649" y="9505"/>
                  </a:lnTo>
                  <a:lnTo>
                    <a:pt x="1633" y="9490"/>
                  </a:lnTo>
                  <a:lnTo>
                    <a:pt x="1619" y="9476"/>
                  </a:lnTo>
                  <a:lnTo>
                    <a:pt x="1605" y="9460"/>
                  </a:lnTo>
                  <a:lnTo>
                    <a:pt x="1592" y="9445"/>
                  </a:lnTo>
                  <a:lnTo>
                    <a:pt x="1579" y="9428"/>
                  </a:lnTo>
                  <a:lnTo>
                    <a:pt x="1567" y="9412"/>
                  </a:lnTo>
                  <a:lnTo>
                    <a:pt x="1556" y="9394"/>
                  </a:lnTo>
                  <a:lnTo>
                    <a:pt x="1544" y="9377"/>
                  </a:lnTo>
                  <a:lnTo>
                    <a:pt x="1535" y="9359"/>
                  </a:lnTo>
                  <a:lnTo>
                    <a:pt x="1524" y="9340"/>
                  </a:lnTo>
                  <a:lnTo>
                    <a:pt x="1515" y="9322"/>
                  </a:lnTo>
                  <a:lnTo>
                    <a:pt x="1507" y="9302"/>
                  </a:lnTo>
                  <a:lnTo>
                    <a:pt x="1500" y="9284"/>
                  </a:lnTo>
                  <a:lnTo>
                    <a:pt x="1492" y="9264"/>
                  </a:lnTo>
                  <a:lnTo>
                    <a:pt x="1486" y="9243"/>
                  </a:lnTo>
                  <a:lnTo>
                    <a:pt x="1480" y="9224"/>
                  </a:lnTo>
                  <a:lnTo>
                    <a:pt x="1475" y="9203"/>
                  </a:lnTo>
                  <a:lnTo>
                    <a:pt x="1471" y="9182"/>
                  </a:lnTo>
                  <a:lnTo>
                    <a:pt x="1468" y="9161"/>
                  </a:lnTo>
                  <a:lnTo>
                    <a:pt x="1464" y="9141"/>
                  </a:lnTo>
                  <a:lnTo>
                    <a:pt x="1462" y="9120"/>
                  </a:lnTo>
                  <a:lnTo>
                    <a:pt x="1460" y="9099"/>
                  </a:lnTo>
                  <a:lnTo>
                    <a:pt x="1460" y="9078"/>
                  </a:lnTo>
                  <a:lnTo>
                    <a:pt x="1460" y="9057"/>
                  </a:lnTo>
                  <a:lnTo>
                    <a:pt x="1460" y="9036"/>
                  </a:lnTo>
                  <a:lnTo>
                    <a:pt x="1462" y="9015"/>
                  </a:lnTo>
                  <a:lnTo>
                    <a:pt x="1464" y="8994"/>
                  </a:lnTo>
                  <a:lnTo>
                    <a:pt x="1468" y="8973"/>
                  </a:lnTo>
                  <a:lnTo>
                    <a:pt x="1472" y="8952"/>
                  </a:lnTo>
                  <a:lnTo>
                    <a:pt x="1477" y="8932"/>
                  </a:lnTo>
                  <a:lnTo>
                    <a:pt x="1482" y="8911"/>
                  </a:lnTo>
                  <a:lnTo>
                    <a:pt x="1487" y="8892"/>
                  </a:lnTo>
                  <a:lnTo>
                    <a:pt x="1492" y="8875"/>
                  </a:lnTo>
                  <a:lnTo>
                    <a:pt x="1499" y="8858"/>
                  </a:lnTo>
                  <a:lnTo>
                    <a:pt x="1505" y="8842"/>
                  </a:lnTo>
                  <a:lnTo>
                    <a:pt x="1512" y="8826"/>
                  </a:lnTo>
                  <a:lnTo>
                    <a:pt x="1519" y="8812"/>
                  </a:lnTo>
                  <a:lnTo>
                    <a:pt x="1528" y="8797"/>
                  </a:lnTo>
                  <a:lnTo>
                    <a:pt x="1536" y="8783"/>
                  </a:lnTo>
                  <a:lnTo>
                    <a:pt x="1553" y="8756"/>
                  </a:lnTo>
                  <a:lnTo>
                    <a:pt x="1573" y="8730"/>
                  </a:lnTo>
                  <a:lnTo>
                    <a:pt x="1595" y="8704"/>
                  </a:lnTo>
                  <a:lnTo>
                    <a:pt x="1618" y="8679"/>
                  </a:lnTo>
                  <a:lnTo>
                    <a:pt x="1649" y="8650"/>
                  </a:lnTo>
                  <a:lnTo>
                    <a:pt x="1681" y="8623"/>
                  </a:lnTo>
                  <a:lnTo>
                    <a:pt x="1713" y="8597"/>
                  </a:lnTo>
                  <a:lnTo>
                    <a:pt x="1747" y="8572"/>
                  </a:lnTo>
                  <a:lnTo>
                    <a:pt x="1781" y="8549"/>
                  </a:lnTo>
                  <a:lnTo>
                    <a:pt x="1816" y="8526"/>
                  </a:lnTo>
                  <a:lnTo>
                    <a:pt x="1852" y="8505"/>
                  </a:lnTo>
                  <a:lnTo>
                    <a:pt x="1888" y="8484"/>
                  </a:lnTo>
                  <a:lnTo>
                    <a:pt x="1961" y="8445"/>
                  </a:lnTo>
                  <a:lnTo>
                    <a:pt x="2036" y="8406"/>
                  </a:lnTo>
                  <a:lnTo>
                    <a:pt x="2110" y="8369"/>
                  </a:lnTo>
                  <a:lnTo>
                    <a:pt x="2184" y="8330"/>
                  </a:lnTo>
                  <a:lnTo>
                    <a:pt x="2220" y="8310"/>
                  </a:lnTo>
                  <a:lnTo>
                    <a:pt x="2255" y="8290"/>
                  </a:lnTo>
                  <a:lnTo>
                    <a:pt x="2290" y="8270"/>
                  </a:lnTo>
                  <a:lnTo>
                    <a:pt x="2325" y="8247"/>
                  </a:lnTo>
                  <a:lnTo>
                    <a:pt x="2358" y="8224"/>
                  </a:lnTo>
                  <a:lnTo>
                    <a:pt x="2391" y="8200"/>
                  </a:lnTo>
                  <a:lnTo>
                    <a:pt x="2422" y="8176"/>
                  </a:lnTo>
                  <a:lnTo>
                    <a:pt x="2453" y="8149"/>
                  </a:lnTo>
                  <a:lnTo>
                    <a:pt x="2482" y="8121"/>
                  </a:lnTo>
                  <a:lnTo>
                    <a:pt x="2510" y="8092"/>
                  </a:lnTo>
                  <a:lnTo>
                    <a:pt x="2537" y="8061"/>
                  </a:lnTo>
                  <a:lnTo>
                    <a:pt x="2562" y="8027"/>
                  </a:lnTo>
                  <a:lnTo>
                    <a:pt x="2584" y="7991"/>
                  </a:lnTo>
                  <a:lnTo>
                    <a:pt x="2606" y="7954"/>
                  </a:lnTo>
                  <a:lnTo>
                    <a:pt x="2626" y="7914"/>
                  </a:lnTo>
                  <a:lnTo>
                    <a:pt x="2644" y="7873"/>
                  </a:lnTo>
                  <a:lnTo>
                    <a:pt x="2651" y="7846"/>
                  </a:lnTo>
                  <a:lnTo>
                    <a:pt x="2655" y="7819"/>
                  </a:lnTo>
                  <a:lnTo>
                    <a:pt x="2657" y="7792"/>
                  </a:lnTo>
                  <a:lnTo>
                    <a:pt x="2658" y="7765"/>
                  </a:lnTo>
                  <a:lnTo>
                    <a:pt x="2657" y="7738"/>
                  </a:lnTo>
                  <a:lnTo>
                    <a:pt x="2654" y="7711"/>
                  </a:lnTo>
                  <a:lnTo>
                    <a:pt x="2648" y="7685"/>
                  </a:lnTo>
                  <a:lnTo>
                    <a:pt x="2642" y="7659"/>
                  </a:lnTo>
                  <a:lnTo>
                    <a:pt x="2635" y="7635"/>
                  </a:lnTo>
                  <a:lnTo>
                    <a:pt x="2626" y="7611"/>
                  </a:lnTo>
                  <a:lnTo>
                    <a:pt x="2615" y="7587"/>
                  </a:lnTo>
                  <a:lnTo>
                    <a:pt x="2604" y="7565"/>
                  </a:lnTo>
                  <a:lnTo>
                    <a:pt x="2592" y="7545"/>
                  </a:lnTo>
                  <a:lnTo>
                    <a:pt x="2578" y="7524"/>
                  </a:lnTo>
                  <a:lnTo>
                    <a:pt x="2564" y="7506"/>
                  </a:lnTo>
                  <a:lnTo>
                    <a:pt x="2548" y="7489"/>
                  </a:lnTo>
                  <a:lnTo>
                    <a:pt x="2534" y="7478"/>
                  </a:lnTo>
                  <a:lnTo>
                    <a:pt x="2519" y="7469"/>
                  </a:lnTo>
                  <a:lnTo>
                    <a:pt x="2504" y="7460"/>
                  </a:lnTo>
                  <a:lnTo>
                    <a:pt x="2488" y="7452"/>
                  </a:lnTo>
                  <a:lnTo>
                    <a:pt x="2472" y="7443"/>
                  </a:lnTo>
                  <a:lnTo>
                    <a:pt x="2456" y="7435"/>
                  </a:lnTo>
                  <a:lnTo>
                    <a:pt x="2439" y="7429"/>
                  </a:lnTo>
                  <a:lnTo>
                    <a:pt x="2423" y="7422"/>
                  </a:lnTo>
                  <a:lnTo>
                    <a:pt x="2388" y="7410"/>
                  </a:lnTo>
                  <a:lnTo>
                    <a:pt x="2354" y="7400"/>
                  </a:lnTo>
                  <a:lnTo>
                    <a:pt x="2317" y="7390"/>
                  </a:lnTo>
                  <a:lnTo>
                    <a:pt x="2281" y="7383"/>
                  </a:lnTo>
                  <a:lnTo>
                    <a:pt x="2245" y="7377"/>
                  </a:lnTo>
                  <a:lnTo>
                    <a:pt x="2208" y="7372"/>
                  </a:lnTo>
                  <a:lnTo>
                    <a:pt x="2171" y="7368"/>
                  </a:lnTo>
                  <a:lnTo>
                    <a:pt x="2134" y="7364"/>
                  </a:lnTo>
                  <a:lnTo>
                    <a:pt x="2062" y="7358"/>
                  </a:lnTo>
                  <a:lnTo>
                    <a:pt x="1990" y="7354"/>
                  </a:lnTo>
                  <a:lnTo>
                    <a:pt x="1907" y="7357"/>
                  </a:lnTo>
                  <a:lnTo>
                    <a:pt x="1823" y="7362"/>
                  </a:lnTo>
                  <a:lnTo>
                    <a:pt x="1780" y="7364"/>
                  </a:lnTo>
                  <a:lnTo>
                    <a:pt x="1737" y="7365"/>
                  </a:lnTo>
                  <a:lnTo>
                    <a:pt x="1694" y="7365"/>
                  </a:lnTo>
                  <a:lnTo>
                    <a:pt x="1652" y="7364"/>
                  </a:lnTo>
                  <a:lnTo>
                    <a:pt x="1609" y="7362"/>
                  </a:lnTo>
                  <a:lnTo>
                    <a:pt x="1568" y="7357"/>
                  </a:lnTo>
                  <a:lnTo>
                    <a:pt x="1547" y="7354"/>
                  </a:lnTo>
                  <a:lnTo>
                    <a:pt x="1528" y="7350"/>
                  </a:lnTo>
                  <a:lnTo>
                    <a:pt x="1507" y="7346"/>
                  </a:lnTo>
                  <a:lnTo>
                    <a:pt x="1487" y="7341"/>
                  </a:lnTo>
                  <a:lnTo>
                    <a:pt x="1468" y="7336"/>
                  </a:lnTo>
                  <a:lnTo>
                    <a:pt x="1448" y="7329"/>
                  </a:lnTo>
                  <a:lnTo>
                    <a:pt x="1429" y="7322"/>
                  </a:lnTo>
                  <a:lnTo>
                    <a:pt x="1410" y="7314"/>
                  </a:lnTo>
                  <a:lnTo>
                    <a:pt x="1392" y="7305"/>
                  </a:lnTo>
                  <a:lnTo>
                    <a:pt x="1373" y="7295"/>
                  </a:lnTo>
                  <a:lnTo>
                    <a:pt x="1356" y="7284"/>
                  </a:lnTo>
                  <a:lnTo>
                    <a:pt x="1338" y="7273"/>
                  </a:lnTo>
                  <a:lnTo>
                    <a:pt x="1321" y="7261"/>
                  </a:lnTo>
                  <a:lnTo>
                    <a:pt x="1304" y="7249"/>
                  </a:lnTo>
                  <a:lnTo>
                    <a:pt x="1288" y="7235"/>
                  </a:lnTo>
                  <a:lnTo>
                    <a:pt x="1275" y="7220"/>
                  </a:lnTo>
                  <a:lnTo>
                    <a:pt x="1262" y="7204"/>
                  </a:lnTo>
                  <a:lnTo>
                    <a:pt x="1250" y="7187"/>
                  </a:lnTo>
                  <a:lnTo>
                    <a:pt x="1240" y="7169"/>
                  </a:lnTo>
                  <a:lnTo>
                    <a:pt x="1231" y="7149"/>
                  </a:lnTo>
                  <a:lnTo>
                    <a:pt x="1222" y="7130"/>
                  </a:lnTo>
                  <a:lnTo>
                    <a:pt x="1216" y="7109"/>
                  </a:lnTo>
                  <a:lnTo>
                    <a:pt x="1210" y="7088"/>
                  </a:lnTo>
                  <a:lnTo>
                    <a:pt x="1207" y="7068"/>
                  </a:lnTo>
                  <a:lnTo>
                    <a:pt x="1204" y="7046"/>
                  </a:lnTo>
                  <a:lnTo>
                    <a:pt x="1204" y="7024"/>
                  </a:lnTo>
                  <a:lnTo>
                    <a:pt x="1204" y="7003"/>
                  </a:lnTo>
                  <a:lnTo>
                    <a:pt x="1206" y="6981"/>
                  </a:lnTo>
                  <a:lnTo>
                    <a:pt x="1211" y="6957"/>
                  </a:lnTo>
                  <a:lnTo>
                    <a:pt x="1217" y="6932"/>
                  </a:lnTo>
                  <a:lnTo>
                    <a:pt x="1221" y="6907"/>
                  </a:lnTo>
                  <a:lnTo>
                    <a:pt x="1224" y="6883"/>
                  </a:lnTo>
                  <a:lnTo>
                    <a:pt x="1224" y="6871"/>
                  </a:lnTo>
                  <a:lnTo>
                    <a:pt x="1224" y="6860"/>
                  </a:lnTo>
                  <a:lnTo>
                    <a:pt x="1222" y="6848"/>
                  </a:lnTo>
                  <a:lnTo>
                    <a:pt x="1220" y="6838"/>
                  </a:lnTo>
                  <a:lnTo>
                    <a:pt x="1216" y="6828"/>
                  </a:lnTo>
                  <a:lnTo>
                    <a:pt x="1211" y="6818"/>
                  </a:lnTo>
                  <a:lnTo>
                    <a:pt x="1205" y="6810"/>
                  </a:lnTo>
                  <a:lnTo>
                    <a:pt x="1196" y="6803"/>
                  </a:lnTo>
                  <a:lnTo>
                    <a:pt x="1183" y="6795"/>
                  </a:lnTo>
                  <a:lnTo>
                    <a:pt x="1171" y="6785"/>
                  </a:lnTo>
                  <a:lnTo>
                    <a:pt x="1160" y="6775"/>
                  </a:lnTo>
                  <a:lnTo>
                    <a:pt x="1151" y="6764"/>
                  </a:lnTo>
                  <a:lnTo>
                    <a:pt x="1144" y="6750"/>
                  </a:lnTo>
                  <a:lnTo>
                    <a:pt x="1136" y="6736"/>
                  </a:lnTo>
                  <a:lnTo>
                    <a:pt x="1131" y="6719"/>
                  </a:lnTo>
                  <a:lnTo>
                    <a:pt x="1127" y="6702"/>
                  </a:lnTo>
                  <a:lnTo>
                    <a:pt x="1127" y="6693"/>
                  </a:lnTo>
                  <a:lnTo>
                    <a:pt x="1128" y="6687"/>
                  </a:lnTo>
                  <a:lnTo>
                    <a:pt x="1130" y="6680"/>
                  </a:lnTo>
                  <a:lnTo>
                    <a:pt x="1132" y="6675"/>
                  </a:lnTo>
                  <a:lnTo>
                    <a:pt x="1137" y="6663"/>
                  </a:lnTo>
                  <a:lnTo>
                    <a:pt x="1144" y="6654"/>
                  </a:lnTo>
                  <a:lnTo>
                    <a:pt x="1151" y="6645"/>
                  </a:lnTo>
                  <a:lnTo>
                    <a:pt x="1158" y="6636"/>
                  </a:lnTo>
                  <a:lnTo>
                    <a:pt x="1164" y="6627"/>
                  </a:lnTo>
                  <a:lnTo>
                    <a:pt x="1169" y="6617"/>
                  </a:lnTo>
                  <a:lnTo>
                    <a:pt x="1169" y="6609"/>
                  </a:lnTo>
                  <a:lnTo>
                    <a:pt x="1167" y="6601"/>
                  </a:lnTo>
                  <a:lnTo>
                    <a:pt x="1131" y="6594"/>
                  </a:lnTo>
                  <a:lnTo>
                    <a:pt x="1092" y="6585"/>
                  </a:lnTo>
                  <a:lnTo>
                    <a:pt x="1083" y="6582"/>
                  </a:lnTo>
                  <a:lnTo>
                    <a:pt x="1073" y="6578"/>
                  </a:lnTo>
                  <a:lnTo>
                    <a:pt x="1065" y="6573"/>
                  </a:lnTo>
                  <a:lnTo>
                    <a:pt x="1057" y="6568"/>
                  </a:lnTo>
                  <a:lnTo>
                    <a:pt x="1049" y="6562"/>
                  </a:lnTo>
                  <a:lnTo>
                    <a:pt x="1042" y="6556"/>
                  </a:lnTo>
                  <a:lnTo>
                    <a:pt x="1036" y="6547"/>
                  </a:lnTo>
                  <a:lnTo>
                    <a:pt x="1032" y="6538"/>
                  </a:lnTo>
                  <a:lnTo>
                    <a:pt x="1028" y="6531"/>
                  </a:lnTo>
                  <a:lnTo>
                    <a:pt x="1024" y="6524"/>
                  </a:lnTo>
                  <a:lnTo>
                    <a:pt x="1021" y="6515"/>
                  </a:lnTo>
                  <a:lnTo>
                    <a:pt x="1018" y="6508"/>
                  </a:lnTo>
                  <a:lnTo>
                    <a:pt x="1015" y="6493"/>
                  </a:lnTo>
                  <a:lnTo>
                    <a:pt x="1014" y="6478"/>
                  </a:lnTo>
                  <a:lnTo>
                    <a:pt x="1014" y="6463"/>
                  </a:lnTo>
                  <a:lnTo>
                    <a:pt x="1015" y="6448"/>
                  </a:lnTo>
                  <a:lnTo>
                    <a:pt x="1017" y="6433"/>
                  </a:lnTo>
                  <a:lnTo>
                    <a:pt x="1020" y="6418"/>
                  </a:lnTo>
                  <a:lnTo>
                    <a:pt x="1026" y="6388"/>
                  </a:lnTo>
                  <a:lnTo>
                    <a:pt x="1030" y="6358"/>
                  </a:lnTo>
                  <a:lnTo>
                    <a:pt x="1031" y="6344"/>
                  </a:lnTo>
                  <a:lnTo>
                    <a:pt x="1030" y="6328"/>
                  </a:lnTo>
                  <a:lnTo>
                    <a:pt x="1028" y="6314"/>
                  </a:lnTo>
                  <a:lnTo>
                    <a:pt x="1024" y="6299"/>
                  </a:lnTo>
                  <a:lnTo>
                    <a:pt x="1016" y="6290"/>
                  </a:lnTo>
                  <a:lnTo>
                    <a:pt x="1008" y="6282"/>
                  </a:lnTo>
                  <a:lnTo>
                    <a:pt x="1000" y="6274"/>
                  </a:lnTo>
                  <a:lnTo>
                    <a:pt x="990" y="6268"/>
                  </a:lnTo>
                  <a:lnTo>
                    <a:pt x="980" y="6262"/>
                  </a:lnTo>
                  <a:lnTo>
                    <a:pt x="970" y="6257"/>
                  </a:lnTo>
                  <a:lnTo>
                    <a:pt x="959" y="6252"/>
                  </a:lnTo>
                  <a:lnTo>
                    <a:pt x="948" y="6247"/>
                  </a:lnTo>
                  <a:lnTo>
                    <a:pt x="924" y="6239"/>
                  </a:lnTo>
                  <a:lnTo>
                    <a:pt x="899" y="6233"/>
                  </a:lnTo>
                  <a:lnTo>
                    <a:pt x="874" y="6226"/>
                  </a:lnTo>
                  <a:lnTo>
                    <a:pt x="850" y="6219"/>
                  </a:lnTo>
                  <a:lnTo>
                    <a:pt x="826" y="6213"/>
                  </a:lnTo>
                  <a:lnTo>
                    <a:pt x="802" y="6206"/>
                  </a:lnTo>
                  <a:lnTo>
                    <a:pt x="791" y="6201"/>
                  </a:lnTo>
                  <a:lnTo>
                    <a:pt x="780" y="6197"/>
                  </a:lnTo>
                  <a:lnTo>
                    <a:pt x="770" y="6192"/>
                  </a:lnTo>
                  <a:lnTo>
                    <a:pt x="761" y="6185"/>
                  </a:lnTo>
                  <a:lnTo>
                    <a:pt x="751" y="6179"/>
                  </a:lnTo>
                  <a:lnTo>
                    <a:pt x="742" y="6172"/>
                  </a:lnTo>
                  <a:lnTo>
                    <a:pt x="735" y="6164"/>
                  </a:lnTo>
                  <a:lnTo>
                    <a:pt x="728" y="6155"/>
                  </a:lnTo>
                  <a:lnTo>
                    <a:pt x="721" y="6146"/>
                  </a:lnTo>
                  <a:lnTo>
                    <a:pt x="716" y="6135"/>
                  </a:lnTo>
                  <a:lnTo>
                    <a:pt x="712" y="6123"/>
                  </a:lnTo>
                  <a:lnTo>
                    <a:pt x="709" y="6111"/>
                  </a:lnTo>
                  <a:lnTo>
                    <a:pt x="714" y="6089"/>
                  </a:lnTo>
                  <a:lnTo>
                    <a:pt x="719" y="6068"/>
                  </a:lnTo>
                  <a:lnTo>
                    <a:pt x="725" y="6048"/>
                  </a:lnTo>
                  <a:lnTo>
                    <a:pt x="733" y="6027"/>
                  </a:lnTo>
                  <a:lnTo>
                    <a:pt x="740" y="6008"/>
                  </a:lnTo>
                  <a:lnTo>
                    <a:pt x="748" y="5989"/>
                  </a:lnTo>
                  <a:lnTo>
                    <a:pt x="757" y="5970"/>
                  </a:lnTo>
                  <a:lnTo>
                    <a:pt x="766" y="5952"/>
                  </a:lnTo>
                  <a:lnTo>
                    <a:pt x="787" y="5915"/>
                  </a:lnTo>
                  <a:lnTo>
                    <a:pt x="808" y="5881"/>
                  </a:lnTo>
                  <a:lnTo>
                    <a:pt x="831" y="5847"/>
                  </a:lnTo>
                  <a:lnTo>
                    <a:pt x="856" y="5813"/>
                  </a:lnTo>
                  <a:lnTo>
                    <a:pt x="905" y="5747"/>
                  </a:lnTo>
                  <a:lnTo>
                    <a:pt x="953" y="5680"/>
                  </a:lnTo>
                  <a:lnTo>
                    <a:pt x="976" y="5644"/>
                  </a:lnTo>
                  <a:lnTo>
                    <a:pt x="998" y="5609"/>
                  </a:lnTo>
                  <a:lnTo>
                    <a:pt x="1008" y="5591"/>
                  </a:lnTo>
                  <a:lnTo>
                    <a:pt x="1017" y="5572"/>
                  </a:lnTo>
                  <a:lnTo>
                    <a:pt x="1027" y="5553"/>
                  </a:lnTo>
                  <a:lnTo>
                    <a:pt x="1035" y="5534"/>
                  </a:lnTo>
                  <a:lnTo>
                    <a:pt x="1017" y="5496"/>
                  </a:lnTo>
                  <a:lnTo>
                    <a:pt x="1002" y="5459"/>
                  </a:lnTo>
                  <a:lnTo>
                    <a:pt x="988" y="5421"/>
                  </a:lnTo>
                  <a:lnTo>
                    <a:pt x="978" y="5382"/>
                  </a:lnTo>
                  <a:lnTo>
                    <a:pt x="969" y="5342"/>
                  </a:lnTo>
                  <a:lnTo>
                    <a:pt x="962" y="5303"/>
                  </a:lnTo>
                  <a:lnTo>
                    <a:pt x="957" y="5263"/>
                  </a:lnTo>
                  <a:lnTo>
                    <a:pt x="955" y="5222"/>
                  </a:lnTo>
                  <a:lnTo>
                    <a:pt x="954" y="5181"/>
                  </a:lnTo>
                  <a:lnTo>
                    <a:pt x="955" y="5140"/>
                  </a:lnTo>
                  <a:lnTo>
                    <a:pt x="957" y="5098"/>
                  </a:lnTo>
                  <a:lnTo>
                    <a:pt x="961" y="5057"/>
                  </a:lnTo>
                  <a:lnTo>
                    <a:pt x="967" y="5015"/>
                  </a:lnTo>
                  <a:lnTo>
                    <a:pt x="973" y="4973"/>
                  </a:lnTo>
                  <a:lnTo>
                    <a:pt x="981" y="4932"/>
                  </a:lnTo>
                  <a:lnTo>
                    <a:pt x="989" y="4889"/>
                  </a:lnTo>
                  <a:lnTo>
                    <a:pt x="1000" y="4847"/>
                  </a:lnTo>
                  <a:lnTo>
                    <a:pt x="1010" y="4805"/>
                  </a:lnTo>
                  <a:lnTo>
                    <a:pt x="1023" y="4763"/>
                  </a:lnTo>
                  <a:lnTo>
                    <a:pt x="1035" y="4721"/>
                  </a:lnTo>
                  <a:lnTo>
                    <a:pt x="1061" y="4638"/>
                  </a:lnTo>
                  <a:lnTo>
                    <a:pt x="1090" y="4554"/>
                  </a:lnTo>
                  <a:lnTo>
                    <a:pt x="1119" y="4472"/>
                  </a:lnTo>
                  <a:lnTo>
                    <a:pt x="1149" y="4392"/>
                  </a:lnTo>
                  <a:lnTo>
                    <a:pt x="1178" y="4312"/>
                  </a:lnTo>
                  <a:lnTo>
                    <a:pt x="1206" y="4234"/>
                  </a:lnTo>
                  <a:lnTo>
                    <a:pt x="1298" y="4143"/>
                  </a:lnTo>
                  <a:lnTo>
                    <a:pt x="1392" y="4053"/>
                  </a:lnTo>
                  <a:lnTo>
                    <a:pt x="1486" y="3965"/>
                  </a:lnTo>
                  <a:lnTo>
                    <a:pt x="1582" y="3879"/>
                  </a:lnTo>
                  <a:lnTo>
                    <a:pt x="1679" y="3794"/>
                  </a:lnTo>
                  <a:lnTo>
                    <a:pt x="1777" y="3711"/>
                  </a:lnTo>
                  <a:lnTo>
                    <a:pt x="1875" y="3629"/>
                  </a:lnTo>
                  <a:lnTo>
                    <a:pt x="1976" y="3549"/>
                  </a:lnTo>
                  <a:lnTo>
                    <a:pt x="2076" y="3469"/>
                  </a:lnTo>
                  <a:lnTo>
                    <a:pt x="2178" y="3390"/>
                  </a:lnTo>
                  <a:lnTo>
                    <a:pt x="2279" y="3313"/>
                  </a:lnTo>
                  <a:lnTo>
                    <a:pt x="2381" y="3236"/>
                  </a:lnTo>
                  <a:lnTo>
                    <a:pt x="2484" y="3161"/>
                  </a:lnTo>
                  <a:lnTo>
                    <a:pt x="2587" y="3086"/>
                  </a:lnTo>
                  <a:lnTo>
                    <a:pt x="2692" y="3012"/>
                  </a:lnTo>
                  <a:lnTo>
                    <a:pt x="2795" y="2937"/>
                  </a:lnTo>
                  <a:lnTo>
                    <a:pt x="3005" y="2790"/>
                  </a:lnTo>
                  <a:lnTo>
                    <a:pt x="3215" y="2644"/>
                  </a:lnTo>
                  <a:lnTo>
                    <a:pt x="3425" y="2498"/>
                  </a:lnTo>
                  <a:lnTo>
                    <a:pt x="3634" y="2350"/>
                  </a:lnTo>
                  <a:lnTo>
                    <a:pt x="3737" y="2275"/>
                  </a:lnTo>
                  <a:lnTo>
                    <a:pt x="3842" y="2201"/>
                  </a:lnTo>
                  <a:lnTo>
                    <a:pt x="3945" y="2125"/>
                  </a:lnTo>
                  <a:lnTo>
                    <a:pt x="4049" y="2049"/>
                  </a:lnTo>
                  <a:lnTo>
                    <a:pt x="4151" y="1971"/>
                  </a:lnTo>
                  <a:lnTo>
                    <a:pt x="4254" y="1893"/>
                  </a:lnTo>
                  <a:lnTo>
                    <a:pt x="4355" y="1814"/>
                  </a:lnTo>
                  <a:lnTo>
                    <a:pt x="4457" y="1733"/>
                  </a:lnTo>
                  <a:lnTo>
                    <a:pt x="4493" y="1700"/>
                  </a:lnTo>
                  <a:lnTo>
                    <a:pt x="4531" y="1667"/>
                  </a:lnTo>
                  <a:lnTo>
                    <a:pt x="4570" y="1634"/>
                  </a:lnTo>
                  <a:lnTo>
                    <a:pt x="4611" y="1602"/>
                  </a:lnTo>
                  <a:lnTo>
                    <a:pt x="4653" y="1570"/>
                  </a:lnTo>
                  <a:lnTo>
                    <a:pt x="4696" y="1539"/>
                  </a:lnTo>
                  <a:lnTo>
                    <a:pt x="4739" y="1507"/>
                  </a:lnTo>
                  <a:lnTo>
                    <a:pt x="4784" y="1476"/>
                  </a:lnTo>
                  <a:lnTo>
                    <a:pt x="4873" y="1412"/>
                  </a:lnTo>
                  <a:lnTo>
                    <a:pt x="4962" y="1349"/>
                  </a:lnTo>
                  <a:lnTo>
                    <a:pt x="5006" y="1316"/>
                  </a:lnTo>
                  <a:lnTo>
                    <a:pt x="5051" y="1284"/>
                  </a:lnTo>
                  <a:lnTo>
                    <a:pt x="5094" y="1250"/>
                  </a:lnTo>
                  <a:lnTo>
                    <a:pt x="5137" y="1216"/>
                  </a:lnTo>
                  <a:lnTo>
                    <a:pt x="5178" y="1182"/>
                  </a:lnTo>
                  <a:lnTo>
                    <a:pt x="5219" y="1146"/>
                  </a:lnTo>
                  <a:lnTo>
                    <a:pt x="5259" y="1109"/>
                  </a:lnTo>
                  <a:lnTo>
                    <a:pt x="5296" y="1071"/>
                  </a:lnTo>
                  <a:lnTo>
                    <a:pt x="5332" y="1033"/>
                  </a:lnTo>
                  <a:lnTo>
                    <a:pt x="5367" y="992"/>
                  </a:lnTo>
                  <a:lnTo>
                    <a:pt x="5400" y="951"/>
                  </a:lnTo>
                  <a:lnTo>
                    <a:pt x="5431" y="909"/>
                  </a:lnTo>
                  <a:lnTo>
                    <a:pt x="5459" y="864"/>
                  </a:lnTo>
                  <a:lnTo>
                    <a:pt x="5484" y="819"/>
                  </a:lnTo>
                  <a:lnTo>
                    <a:pt x="5508" y="771"/>
                  </a:lnTo>
                  <a:lnTo>
                    <a:pt x="5529" y="721"/>
                  </a:lnTo>
                  <a:lnTo>
                    <a:pt x="5546" y="671"/>
                  </a:lnTo>
                  <a:lnTo>
                    <a:pt x="5561" y="618"/>
                  </a:lnTo>
                  <a:lnTo>
                    <a:pt x="5572" y="562"/>
                  </a:lnTo>
                  <a:lnTo>
                    <a:pt x="5580" y="505"/>
                  </a:lnTo>
                  <a:lnTo>
                    <a:pt x="5577" y="484"/>
                  </a:lnTo>
                  <a:lnTo>
                    <a:pt x="5573" y="463"/>
                  </a:lnTo>
                  <a:lnTo>
                    <a:pt x="5569" y="443"/>
                  </a:lnTo>
                  <a:lnTo>
                    <a:pt x="5565" y="422"/>
                  </a:lnTo>
                  <a:lnTo>
                    <a:pt x="5560" y="403"/>
                  </a:lnTo>
                  <a:lnTo>
                    <a:pt x="5555" y="384"/>
                  </a:lnTo>
                  <a:lnTo>
                    <a:pt x="5549" y="365"/>
                  </a:lnTo>
                  <a:lnTo>
                    <a:pt x="5542" y="346"/>
                  </a:lnTo>
                  <a:lnTo>
                    <a:pt x="5535" y="328"/>
                  </a:lnTo>
                  <a:lnTo>
                    <a:pt x="5528" y="311"/>
                  </a:lnTo>
                  <a:lnTo>
                    <a:pt x="5520" y="293"/>
                  </a:lnTo>
                  <a:lnTo>
                    <a:pt x="5511" y="276"/>
                  </a:lnTo>
                  <a:lnTo>
                    <a:pt x="5493" y="242"/>
                  </a:lnTo>
                  <a:lnTo>
                    <a:pt x="5473" y="211"/>
                  </a:lnTo>
                  <a:lnTo>
                    <a:pt x="5451" y="181"/>
                  </a:lnTo>
                  <a:lnTo>
                    <a:pt x="5428" y="152"/>
                  </a:lnTo>
                  <a:lnTo>
                    <a:pt x="5404" y="125"/>
                  </a:lnTo>
                  <a:lnTo>
                    <a:pt x="5378" y="99"/>
                  </a:lnTo>
                  <a:lnTo>
                    <a:pt x="5351" y="74"/>
                  </a:lnTo>
                  <a:lnTo>
                    <a:pt x="5323" y="50"/>
                  </a:lnTo>
                  <a:lnTo>
                    <a:pt x="5294" y="27"/>
                  </a:lnTo>
                  <a:lnTo>
                    <a:pt x="5264" y="7"/>
                  </a:lnTo>
                  <a:lnTo>
                    <a:pt x="5252" y="4"/>
                  </a:lnTo>
                  <a:lnTo>
                    <a:pt x="5244" y="0"/>
                  </a:lnTo>
                  <a:lnTo>
                    <a:pt x="5239" y="36"/>
                  </a:lnTo>
                  <a:lnTo>
                    <a:pt x="5234" y="71"/>
                  </a:lnTo>
                  <a:lnTo>
                    <a:pt x="5226" y="105"/>
                  </a:lnTo>
                  <a:lnTo>
                    <a:pt x="5217" y="138"/>
                  </a:lnTo>
                  <a:lnTo>
                    <a:pt x="5207" y="171"/>
                  </a:lnTo>
                  <a:lnTo>
                    <a:pt x="5196" y="204"/>
                  </a:lnTo>
                  <a:lnTo>
                    <a:pt x="5182" y="236"/>
                  </a:lnTo>
                  <a:lnTo>
                    <a:pt x="5169" y="267"/>
                  </a:lnTo>
                  <a:lnTo>
                    <a:pt x="5153" y="297"/>
                  </a:lnTo>
                  <a:lnTo>
                    <a:pt x="5138" y="326"/>
                  </a:lnTo>
                  <a:lnTo>
                    <a:pt x="5120" y="355"/>
                  </a:lnTo>
                  <a:lnTo>
                    <a:pt x="5102" y="383"/>
                  </a:lnTo>
                  <a:lnTo>
                    <a:pt x="5083" y="410"/>
                  </a:lnTo>
                  <a:lnTo>
                    <a:pt x="5063" y="436"/>
                  </a:lnTo>
                  <a:lnTo>
                    <a:pt x="5041" y="461"/>
                  </a:lnTo>
                  <a:lnTo>
                    <a:pt x="5020" y="484"/>
                  </a:lnTo>
                  <a:lnTo>
                    <a:pt x="4956" y="544"/>
                  </a:lnTo>
                  <a:lnTo>
                    <a:pt x="4891" y="600"/>
                  </a:lnTo>
                  <a:lnTo>
                    <a:pt x="4827" y="657"/>
                  </a:lnTo>
                  <a:lnTo>
                    <a:pt x="4763" y="713"/>
                  </a:lnTo>
                  <a:lnTo>
                    <a:pt x="4700" y="768"/>
                  </a:lnTo>
                  <a:lnTo>
                    <a:pt x="4636" y="822"/>
                  </a:lnTo>
                  <a:lnTo>
                    <a:pt x="4572" y="875"/>
                  </a:lnTo>
                  <a:lnTo>
                    <a:pt x="4508" y="927"/>
                  </a:lnTo>
                  <a:lnTo>
                    <a:pt x="4381" y="1029"/>
                  </a:lnTo>
                  <a:lnTo>
                    <a:pt x="4254" y="1129"/>
                  </a:lnTo>
                  <a:lnTo>
                    <a:pt x="4128" y="1226"/>
                  </a:lnTo>
                  <a:lnTo>
                    <a:pt x="4000" y="1321"/>
                  </a:lnTo>
                  <a:lnTo>
                    <a:pt x="3874" y="1416"/>
                  </a:lnTo>
                  <a:lnTo>
                    <a:pt x="3747" y="1509"/>
                  </a:lnTo>
                  <a:lnTo>
                    <a:pt x="3619" y="1602"/>
                  </a:lnTo>
                  <a:lnTo>
                    <a:pt x="3492" y="1695"/>
                  </a:lnTo>
                  <a:lnTo>
                    <a:pt x="3365" y="1789"/>
                  </a:lnTo>
                  <a:lnTo>
                    <a:pt x="3236" y="1883"/>
                  </a:lnTo>
                  <a:lnTo>
                    <a:pt x="3108" y="1979"/>
                  </a:lnTo>
                  <a:lnTo>
                    <a:pt x="2980" y="2077"/>
                  </a:lnTo>
                  <a:lnTo>
                    <a:pt x="2917" y="2123"/>
                  </a:lnTo>
                  <a:lnTo>
                    <a:pt x="2854" y="2170"/>
                  </a:lnTo>
                  <a:lnTo>
                    <a:pt x="2791" y="2216"/>
                  </a:lnTo>
                  <a:lnTo>
                    <a:pt x="2729" y="2262"/>
                  </a:lnTo>
                  <a:lnTo>
                    <a:pt x="2667" y="2307"/>
                  </a:lnTo>
                  <a:lnTo>
                    <a:pt x="2605" y="2353"/>
                  </a:lnTo>
                  <a:lnTo>
                    <a:pt x="2543" y="2397"/>
                  </a:lnTo>
                  <a:lnTo>
                    <a:pt x="2481" y="2443"/>
                  </a:lnTo>
                  <a:lnTo>
                    <a:pt x="2420" y="2487"/>
                  </a:lnTo>
                  <a:lnTo>
                    <a:pt x="2358" y="2533"/>
                  </a:lnTo>
                  <a:lnTo>
                    <a:pt x="2296" y="2577"/>
                  </a:lnTo>
                  <a:lnTo>
                    <a:pt x="2233" y="2622"/>
                  </a:lnTo>
                  <a:lnTo>
                    <a:pt x="2171" y="2667"/>
                  </a:lnTo>
                  <a:lnTo>
                    <a:pt x="2109" y="2712"/>
                  </a:lnTo>
                  <a:lnTo>
                    <a:pt x="2047" y="2757"/>
                  </a:lnTo>
                  <a:lnTo>
                    <a:pt x="1984" y="2803"/>
                  </a:lnTo>
                  <a:lnTo>
                    <a:pt x="1901" y="2849"/>
                  </a:lnTo>
                  <a:lnTo>
                    <a:pt x="1819" y="2897"/>
                  </a:lnTo>
                  <a:lnTo>
                    <a:pt x="1739" y="2945"/>
                  </a:lnTo>
                  <a:lnTo>
                    <a:pt x="1659" y="2997"/>
                  </a:lnTo>
                  <a:lnTo>
                    <a:pt x="1580" y="3050"/>
                  </a:lnTo>
                  <a:lnTo>
                    <a:pt x="1503" y="3106"/>
                  </a:lnTo>
                  <a:lnTo>
                    <a:pt x="1426" y="3163"/>
                  </a:lnTo>
                  <a:lnTo>
                    <a:pt x="1352" y="3221"/>
                  </a:lnTo>
                  <a:lnTo>
                    <a:pt x="1278" y="3282"/>
                  </a:lnTo>
                  <a:lnTo>
                    <a:pt x="1207" y="3345"/>
                  </a:lnTo>
                  <a:lnTo>
                    <a:pt x="1136" y="3410"/>
                  </a:lnTo>
                  <a:lnTo>
                    <a:pt x="1069" y="3476"/>
                  </a:lnTo>
                  <a:lnTo>
                    <a:pt x="1003" y="3544"/>
                  </a:lnTo>
                  <a:lnTo>
                    <a:pt x="940" y="3616"/>
                  </a:lnTo>
                  <a:lnTo>
                    <a:pt x="878" y="3688"/>
                  </a:lnTo>
                  <a:lnTo>
                    <a:pt x="820" y="3764"/>
                  </a:lnTo>
                  <a:lnTo>
                    <a:pt x="763" y="3840"/>
                  </a:lnTo>
                  <a:lnTo>
                    <a:pt x="709" y="3920"/>
                  </a:lnTo>
                  <a:lnTo>
                    <a:pt x="658" y="4001"/>
                  </a:lnTo>
                  <a:lnTo>
                    <a:pt x="610" y="4084"/>
                  </a:lnTo>
                  <a:lnTo>
                    <a:pt x="564" y="4170"/>
                  </a:lnTo>
                  <a:lnTo>
                    <a:pt x="522" y="4257"/>
                  </a:lnTo>
                  <a:lnTo>
                    <a:pt x="483" y="4347"/>
                  </a:lnTo>
                  <a:lnTo>
                    <a:pt x="447" y="4439"/>
                  </a:lnTo>
                  <a:lnTo>
                    <a:pt x="415" y="4534"/>
                  </a:lnTo>
                  <a:lnTo>
                    <a:pt x="387" y="4631"/>
                  </a:lnTo>
                  <a:lnTo>
                    <a:pt x="362" y="4730"/>
                  </a:lnTo>
                  <a:lnTo>
                    <a:pt x="340" y="4831"/>
                  </a:lnTo>
                  <a:lnTo>
                    <a:pt x="324" y="4935"/>
                  </a:lnTo>
                  <a:lnTo>
                    <a:pt x="310" y="5041"/>
                  </a:lnTo>
                  <a:lnTo>
                    <a:pt x="301" y="5149"/>
                  </a:lnTo>
                  <a:lnTo>
                    <a:pt x="297" y="5260"/>
                  </a:lnTo>
                  <a:lnTo>
                    <a:pt x="321" y="5315"/>
                  </a:lnTo>
                  <a:lnTo>
                    <a:pt x="346" y="5371"/>
                  </a:lnTo>
                  <a:lnTo>
                    <a:pt x="357" y="5400"/>
                  </a:lnTo>
                  <a:lnTo>
                    <a:pt x="367" y="5428"/>
                  </a:lnTo>
                  <a:lnTo>
                    <a:pt x="377" y="5456"/>
                  </a:lnTo>
                  <a:lnTo>
                    <a:pt x="384" y="5485"/>
                  </a:lnTo>
                  <a:lnTo>
                    <a:pt x="386" y="5498"/>
                  </a:lnTo>
                  <a:lnTo>
                    <a:pt x="388" y="5513"/>
                  </a:lnTo>
                  <a:lnTo>
                    <a:pt x="390" y="5526"/>
                  </a:lnTo>
                  <a:lnTo>
                    <a:pt x="391" y="5540"/>
                  </a:lnTo>
                  <a:lnTo>
                    <a:pt x="390" y="5553"/>
                  </a:lnTo>
                  <a:lnTo>
                    <a:pt x="390" y="5567"/>
                  </a:lnTo>
                  <a:lnTo>
                    <a:pt x="388" y="5580"/>
                  </a:lnTo>
                  <a:lnTo>
                    <a:pt x="385" y="5593"/>
                  </a:lnTo>
                  <a:lnTo>
                    <a:pt x="382" y="5606"/>
                  </a:lnTo>
                  <a:lnTo>
                    <a:pt x="377" y="5618"/>
                  </a:lnTo>
                  <a:lnTo>
                    <a:pt x="370" y="5631"/>
                  </a:lnTo>
                  <a:lnTo>
                    <a:pt x="364" y="5643"/>
                  </a:lnTo>
                  <a:lnTo>
                    <a:pt x="356" y="5655"/>
                  </a:lnTo>
                  <a:lnTo>
                    <a:pt x="347" y="5667"/>
                  </a:lnTo>
                  <a:lnTo>
                    <a:pt x="335" y="5678"/>
                  </a:lnTo>
                  <a:lnTo>
                    <a:pt x="324" y="5689"/>
                  </a:lnTo>
                  <a:lnTo>
                    <a:pt x="312" y="5706"/>
                  </a:lnTo>
                  <a:lnTo>
                    <a:pt x="301" y="5723"/>
                  </a:lnTo>
                  <a:lnTo>
                    <a:pt x="289" y="5740"/>
                  </a:lnTo>
                  <a:lnTo>
                    <a:pt x="276" y="5755"/>
                  </a:lnTo>
                  <a:lnTo>
                    <a:pt x="250" y="5786"/>
                  </a:lnTo>
                  <a:lnTo>
                    <a:pt x="223" y="5817"/>
                  </a:lnTo>
                  <a:lnTo>
                    <a:pt x="170" y="5878"/>
                  </a:lnTo>
                  <a:lnTo>
                    <a:pt x="117" y="5938"/>
                  </a:lnTo>
                  <a:lnTo>
                    <a:pt x="93" y="5969"/>
                  </a:lnTo>
                  <a:lnTo>
                    <a:pt x="70" y="6001"/>
                  </a:lnTo>
                  <a:lnTo>
                    <a:pt x="60" y="6018"/>
                  </a:lnTo>
                  <a:lnTo>
                    <a:pt x="50" y="6034"/>
                  </a:lnTo>
                  <a:lnTo>
                    <a:pt x="40" y="6051"/>
                  </a:lnTo>
                  <a:lnTo>
                    <a:pt x="32" y="6068"/>
                  </a:lnTo>
                  <a:lnTo>
                    <a:pt x="25" y="6086"/>
                  </a:lnTo>
                  <a:lnTo>
                    <a:pt x="19" y="6104"/>
                  </a:lnTo>
                  <a:lnTo>
                    <a:pt x="12" y="6122"/>
                  </a:lnTo>
                  <a:lnTo>
                    <a:pt x="8" y="6141"/>
                  </a:lnTo>
                  <a:lnTo>
                    <a:pt x="4" y="6161"/>
                  </a:lnTo>
                  <a:lnTo>
                    <a:pt x="1" y="6180"/>
                  </a:lnTo>
                  <a:lnTo>
                    <a:pt x="0" y="6201"/>
                  </a:lnTo>
                  <a:lnTo>
                    <a:pt x="0" y="6222"/>
                  </a:lnTo>
                  <a:lnTo>
                    <a:pt x="4" y="6234"/>
                  </a:lnTo>
                  <a:lnTo>
                    <a:pt x="8" y="6245"/>
                  </a:lnTo>
                  <a:lnTo>
                    <a:pt x="14" y="6256"/>
                  </a:lnTo>
                  <a:lnTo>
                    <a:pt x="22" y="6265"/>
                  </a:lnTo>
                  <a:lnTo>
                    <a:pt x="29" y="6274"/>
                  </a:lnTo>
                  <a:lnTo>
                    <a:pt x="37" y="6282"/>
                  </a:lnTo>
                  <a:lnTo>
                    <a:pt x="46" y="6288"/>
                  </a:lnTo>
                  <a:lnTo>
                    <a:pt x="57" y="6293"/>
                  </a:lnTo>
                  <a:lnTo>
                    <a:pt x="71" y="6299"/>
                  </a:lnTo>
                  <a:lnTo>
                    <a:pt x="87" y="6304"/>
                  </a:lnTo>
                  <a:lnTo>
                    <a:pt x="101" y="6307"/>
                  </a:lnTo>
                  <a:lnTo>
                    <a:pt x="116" y="6311"/>
                  </a:lnTo>
                  <a:lnTo>
                    <a:pt x="129" y="6312"/>
                  </a:lnTo>
                  <a:lnTo>
                    <a:pt x="144" y="6313"/>
                  </a:lnTo>
                  <a:lnTo>
                    <a:pt x="158" y="6313"/>
                  </a:lnTo>
                  <a:lnTo>
                    <a:pt x="173" y="6313"/>
                  </a:lnTo>
                  <a:lnTo>
                    <a:pt x="201" y="6311"/>
                  </a:lnTo>
                  <a:lnTo>
                    <a:pt x="230" y="6309"/>
                  </a:lnTo>
                  <a:lnTo>
                    <a:pt x="243" y="6309"/>
                  </a:lnTo>
                  <a:lnTo>
                    <a:pt x="258" y="6311"/>
                  </a:lnTo>
                  <a:lnTo>
                    <a:pt x="271" y="6312"/>
                  </a:lnTo>
                  <a:lnTo>
                    <a:pt x="286" y="6314"/>
                  </a:lnTo>
                  <a:lnTo>
                    <a:pt x="301" y="6317"/>
                  </a:lnTo>
                  <a:lnTo>
                    <a:pt x="317" y="6320"/>
                  </a:lnTo>
                  <a:lnTo>
                    <a:pt x="331" y="6325"/>
                  </a:lnTo>
                  <a:lnTo>
                    <a:pt x="345" y="6332"/>
                  </a:lnTo>
                  <a:lnTo>
                    <a:pt x="357" y="6339"/>
                  </a:lnTo>
                  <a:lnTo>
                    <a:pt x="368" y="6349"/>
                  </a:lnTo>
                  <a:lnTo>
                    <a:pt x="373" y="6354"/>
                  </a:lnTo>
                  <a:lnTo>
                    <a:pt x="377" y="6358"/>
                  </a:lnTo>
                  <a:lnTo>
                    <a:pt x="380" y="6364"/>
                  </a:lnTo>
                  <a:lnTo>
                    <a:pt x="383" y="6369"/>
                  </a:lnTo>
                  <a:lnTo>
                    <a:pt x="386" y="6381"/>
                  </a:lnTo>
                  <a:lnTo>
                    <a:pt x="388" y="6391"/>
                  </a:lnTo>
                  <a:lnTo>
                    <a:pt x="389" y="6401"/>
                  </a:lnTo>
                  <a:lnTo>
                    <a:pt x="390" y="6411"/>
                  </a:lnTo>
                  <a:lnTo>
                    <a:pt x="389" y="6420"/>
                  </a:lnTo>
                  <a:lnTo>
                    <a:pt x="387" y="6428"/>
                  </a:lnTo>
                  <a:lnTo>
                    <a:pt x="385" y="6438"/>
                  </a:lnTo>
                  <a:lnTo>
                    <a:pt x="383" y="6446"/>
                  </a:lnTo>
                  <a:lnTo>
                    <a:pt x="375" y="6463"/>
                  </a:lnTo>
                  <a:lnTo>
                    <a:pt x="365" y="6478"/>
                  </a:lnTo>
                  <a:lnTo>
                    <a:pt x="355" y="6494"/>
                  </a:lnTo>
                  <a:lnTo>
                    <a:pt x="345" y="6508"/>
                  </a:lnTo>
                  <a:lnTo>
                    <a:pt x="333" y="6524"/>
                  </a:lnTo>
                  <a:lnTo>
                    <a:pt x="323" y="6539"/>
                  </a:lnTo>
                  <a:lnTo>
                    <a:pt x="314" y="6555"/>
                  </a:lnTo>
                  <a:lnTo>
                    <a:pt x="305" y="6570"/>
                  </a:lnTo>
                  <a:lnTo>
                    <a:pt x="302" y="6578"/>
                  </a:lnTo>
                  <a:lnTo>
                    <a:pt x="300" y="6588"/>
                  </a:lnTo>
                  <a:lnTo>
                    <a:pt x="298" y="6596"/>
                  </a:lnTo>
                  <a:lnTo>
                    <a:pt x="297" y="6605"/>
                  </a:lnTo>
                  <a:lnTo>
                    <a:pt x="297" y="6615"/>
                  </a:lnTo>
                  <a:lnTo>
                    <a:pt x="298" y="6625"/>
                  </a:lnTo>
                  <a:lnTo>
                    <a:pt x="300" y="6635"/>
                  </a:lnTo>
                  <a:lnTo>
                    <a:pt x="302" y="6646"/>
                  </a:lnTo>
                  <a:lnTo>
                    <a:pt x="305" y="6655"/>
                  </a:lnTo>
                  <a:lnTo>
                    <a:pt x="309" y="6663"/>
                  </a:lnTo>
                  <a:lnTo>
                    <a:pt x="315" y="6672"/>
                  </a:lnTo>
                  <a:lnTo>
                    <a:pt x="320" y="6678"/>
                  </a:lnTo>
                  <a:lnTo>
                    <a:pt x="326" y="6685"/>
                  </a:lnTo>
                  <a:lnTo>
                    <a:pt x="333" y="6690"/>
                  </a:lnTo>
                  <a:lnTo>
                    <a:pt x="340" y="6695"/>
                  </a:lnTo>
                  <a:lnTo>
                    <a:pt x="349" y="6699"/>
                  </a:lnTo>
                  <a:lnTo>
                    <a:pt x="366" y="6708"/>
                  </a:lnTo>
                  <a:lnTo>
                    <a:pt x="385" y="6714"/>
                  </a:lnTo>
                  <a:lnTo>
                    <a:pt x="404" y="6719"/>
                  </a:lnTo>
                  <a:lnTo>
                    <a:pt x="423" y="6724"/>
                  </a:lnTo>
                  <a:lnTo>
                    <a:pt x="426" y="6725"/>
                  </a:lnTo>
                  <a:lnTo>
                    <a:pt x="428" y="6727"/>
                  </a:lnTo>
                  <a:lnTo>
                    <a:pt x="430" y="6731"/>
                  </a:lnTo>
                  <a:lnTo>
                    <a:pt x="432" y="6734"/>
                  </a:lnTo>
                  <a:lnTo>
                    <a:pt x="435" y="6742"/>
                  </a:lnTo>
                  <a:lnTo>
                    <a:pt x="439" y="6749"/>
                  </a:lnTo>
                  <a:lnTo>
                    <a:pt x="436" y="6756"/>
                  </a:lnTo>
                  <a:lnTo>
                    <a:pt x="433" y="6764"/>
                  </a:lnTo>
                  <a:lnTo>
                    <a:pt x="428" y="6771"/>
                  </a:lnTo>
                  <a:lnTo>
                    <a:pt x="423" y="6777"/>
                  </a:lnTo>
                  <a:lnTo>
                    <a:pt x="414" y="6792"/>
                  </a:lnTo>
                  <a:lnTo>
                    <a:pt x="404" y="6806"/>
                  </a:lnTo>
                  <a:lnTo>
                    <a:pt x="399" y="6813"/>
                  </a:lnTo>
                  <a:lnTo>
                    <a:pt x="396" y="6822"/>
                  </a:lnTo>
                  <a:lnTo>
                    <a:pt x="393" y="6830"/>
                  </a:lnTo>
                  <a:lnTo>
                    <a:pt x="392" y="6838"/>
                  </a:lnTo>
                  <a:lnTo>
                    <a:pt x="391" y="6846"/>
                  </a:lnTo>
                  <a:lnTo>
                    <a:pt x="393" y="6856"/>
                  </a:lnTo>
                  <a:lnTo>
                    <a:pt x="395" y="6865"/>
                  </a:lnTo>
                  <a:lnTo>
                    <a:pt x="400" y="6875"/>
                  </a:lnTo>
                  <a:lnTo>
                    <a:pt x="404" y="6883"/>
                  </a:lnTo>
                  <a:lnTo>
                    <a:pt x="407" y="6889"/>
                  </a:lnTo>
                  <a:lnTo>
                    <a:pt x="411" y="6895"/>
                  </a:lnTo>
                  <a:lnTo>
                    <a:pt x="415" y="6901"/>
                  </a:lnTo>
                  <a:lnTo>
                    <a:pt x="424" y="6912"/>
                  </a:lnTo>
                  <a:lnTo>
                    <a:pt x="435" y="6922"/>
                  </a:lnTo>
                  <a:lnTo>
                    <a:pt x="458" y="6939"/>
                  </a:lnTo>
                  <a:lnTo>
                    <a:pt x="484" y="6956"/>
                  </a:lnTo>
                  <a:lnTo>
                    <a:pt x="497" y="6964"/>
                  </a:lnTo>
                  <a:lnTo>
                    <a:pt x="508" y="6973"/>
                  </a:lnTo>
                  <a:lnTo>
                    <a:pt x="519" y="6983"/>
                  </a:lnTo>
                  <a:lnTo>
                    <a:pt x="530" y="6993"/>
                  </a:lnTo>
                  <a:lnTo>
                    <a:pt x="539" y="7005"/>
                  </a:lnTo>
                  <a:lnTo>
                    <a:pt x="546" y="7018"/>
                  </a:lnTo>
                  <a:lnTo>
                    <a:pt x="550" y="7025"/>
                  </a:lnTo>
                  <a:lnTo>
                    <a:pt x="552" y="7034"/>
                  </a:lnTo>
                  <a:lnTo>
                    <a:pt x="554" y="7041"/>
                  </a:lnTo>
                  <a:lnTo>
                    <a:pt x="556" y="7050"/>
                  </a:lnTo>
                  <a:lnTo>
                    <a:pt x="551" y="7104"/>
                  </a:lnTo>
                  <a:lnTo>
                    <a:pt x="543" y="7159"/>
                  </a:lnTo>
                  <a:lnTo>
                    <a:pt x="540" y="7187"/>
                  </a:lnTo>
                  <a:lnTo>
                    <a:pt x="537" y="7214"/>
                  </a:lnTo>
                  <a:lnTo>
                    <a:pt x="536" y="7242"/>
                  </a:lnTo>
                  <a:lnTo>
                    <a:pt x="535" y="7268"/>
                  </a:lnTo>
                  <a:lnTo>
                    <a:pt x="535" y="7294"/>
                  </a:lnTo>
                  <a:lnTo>
                    <a:pt x="537" y="7320"/>
                  </a:lnTo>
                  <a:lnTo>
                    <a:pt x="539" y="7334"/>
                  </a:lnTo>
                  <a:lnTo>
                    <a:pt x="541" y="7346"/>
                  </a:lnTo>
                  <a:lnTo>
                    <a:pt x="543" y="7358"/>
                  </a:lnTo>
                  <a:lnTo>
                    <a:pt x="546" y="7371"/>
                  </a:lnTo>
                  <a:lnTo>
                    <a:pt x="551" y="7383"/>
                  </a:lnTo>
                  <a:lnTo>
                    <a:pt x="555" y="7395"/>
                  </a:lnTo>
                  <a:lnTo>
                    <a:pt x="560" y="7406"/>
                  </a:lnTo>
                  <a:lnTo>
                    <a:pt x="566" y="7417"/>
                  </a:lnTo>
                  <a:lnTo>
                    <a:pt x="572" y="7429"/>
                  </a:lnTo>
                  <a:lnTo>
                    <a:pt x="580" y="7439"/>
                  </a:lnTo>
                  <a:lnTo>
                    <a:pt x="587" y="7449"/>
                  </a:lnTo>
                  <a:lnTo>
                    <a:pt x="596" y="7460"/>
                  </a:lnTo>
                  <a:lnTo>
                    <a:pt x="605" y="7471"/>
                  </a:lnTo>
                  <a:lnTo>
                    <a:pt x="617" y="7480"/>
                  </a:lnTo>
                  <a:lnTo>
                    <a:pt x="627" y="7489"/>
                  </a:lnTo>
                  <a:lnTo>
                    <a:pt x="639" y="7495"/>
                  </a:lnTo>
                  <a:lnTo>
                    <a:pt x="650" y="7501"/>
                  </a:lnTo>
                  <a:lnTo>
                    <a:pt x="660" y="7507"/>
                  </a:lnTo>
                  <a:lnTo>
                    <a:pt x="670" y="7515"/>
                  </a:lnTo>
                  <a:lnTo>
                    <a:pt x="679" y="7522"/>
                  </a:lnTo>
                  <a:lnTo>
                    <a:pt x="712" y="7533"/>
                  </a:lnTo>
                  <a:lnTo>
                    <a:pt x="746" y="7543"/>
                  </a:lnTo>
                  <a:lnTo>
                    <a:pt x="781" y="7551"/>
                  </a:lnTo>
                  <a:lnTo>
                    <a:pt x="817" y="7557"/>
                  </a:lnTo>
                  <a:lnTo>
                    <a:pt x="853" y="7562"/>
                  </a:lnTo>
                  <a:lnTo>
                    <a:pt x="889" y="7566"/>
                  </a:lnTo>
                  <a:lnTo>
                    <a:pt x="925" y="7568"/>
                  </a:lnTo>
                  <a:lnTo>
                    <a:pt x="962" y="7570"/>
                  </a:lnTo>
                  <a:lnTo>
                    <a:pt x="1036" y="7573"/>
                  </a:lnTo>
                  <a:lnTo>
                    <a:pt x="1110" y="7573"/>
                  </a:lnTo>
                  <a:lnTo>
                    <a:pt x="1185" y="7572"/>
                  </a:lnTo>
                  <a:lnTo>
                    <a:pt x="1260" y="7573"/>
                  </a:lnTo>
                  <a:lnTo>
                    <a:pt x="1296" y="7574"/>
                  </a:lnTo>
                  <a:lnTo>
                    <a:pt x="1332" y="7576"/>
                  </a:lnTo>
                  <a:lnTo>
                    <a:pt x="1368" y="7578"/>
                  </a:lnTo>
                  <a:lnTo>
                    <a:pt x="1403" y="7582"/>
                  </a:lnTo>
                  <a:lnTo>
                    <a:pt x="1439" y="7587"/>
                  </a:lnTo>
                  <a:lnTo>
                    <a:pt x="1473" y="7593"/>
                  </a:lnTo>
                  <a:lnTo>
                    <a:pt x="1507" y="7602"/>
                  </a:lnTo>
                  <a:lnTo>
                    <a:pt x="1540" y="7611"/>
                  </a:lnTo>
                  <a:lnTo>
                    <a:pt x="1572" y="7622"/>
                  </a:lnTo>
                  <a:lnTo>
                    <a:pt x="1604" y="7636"/>
                  </a:lnTo>
                  <a:lnTo>
                    <a:pt x="1635" y="7651"/>
                  </a:lnTo>
                  <a:lnTo>
                    <a:pt x="1665" y="7670"/>
                  </a:lnTo>
                  <a:lnTo>
                    <a:pt x="1694" y="7690"/>
                  </a:lnTo>
                  <a:lnTo>
                    <a:pt x="1722" y="7713"/>
                  </a:lnTo>
                  <a:lnTo>
                    <a:pt x="1749" y="7740"/>
                  </a:lnTo>
                  <a:lnTo>
                    <a:pt x="1775" y="7769"/>
                  </a:lnTo>
                  <a:lnTo>
                    <a:pt x="1788" y="7786"/>
                  </a:lnTo>
                  <a:lnTo>
                    <a:pt x="1802" y="7803"/>
                  </a:lnTo>
                  <a:lnTo>
                    <a:pt x="1813" y="7823"/>
                  </a:lnTo>
                  <a:lnTo>
                    <a:pt x="1825" y="7843"/>
                  </a:lnTo>
                  <a:lnTo>
                    <a:pt x="1834" y="7863"/>
                  </a:lnTo>
                  <a:lnTo>
                    <a:pt x="1843" y="7884"/>
                  </a:lnTo>
                  <a:lnTo>
                    <a:pt x="1851" y="7907"/>
                  </a:lnTo>
                  <a:lnTo>
                    <a:pt x="1857" y="7928"/>
                  </a:lnTo>
                  <a:lnTo>
                    <a:pt x="1862" y="7951"/>
                  </a:lnTo>
                  <a:lnTo>
                    <a:pt x="1866" y="7975"/>
                  </a:lnTo>
                  <a:lnTo>
                    <a:pt x="1868" y="7998"/>
                  </a:lnTo>
                  <a:lnTo>
                    <a:pt x="1869" y="8021"/>
                  </a:lnTo>
                  <a:lnTo>
                    <a:pt x="1869" y="8044"/>
                  </a:lnTo>
                  <a:lnTo>
                    <a:pt x="1867" y="8067"/>
                  </a:lnTo>
                  <a:lnTo>
                    <a:pt x="1863" y="8090"/>
                  </a:lnTo>
                  <a:lnTo>
                    <a:pt x="1858" y="8111"/>
                  </a:lnTo>
                  <a:lnTo>
                    <a:pt x="1834" y="8159"/>
                  </a:lnTo>
                  <a:lnTo>
                    <a:pt x="1808" y="8205"/>
                  </a:lnTo>
                  <a:lnTo>
                    <a:pt x="1779" y="8246"/>
                  </a:lnTo>
                  <a:lnTo>
                    <a:pt x="1749" y="8285"/>
                  </a:lnTo>
                  <a:lnTo>
                    <a:pt x="1717" y="8323"/>
                  </a:lnTo>
                  <a:lnTo>
                    <a:pt x="1683" y="8358"/>
                  </a:lnTo>
                  <a:lnTo>
                    <a:pt x="1647" y="8391"/>
                  </a:lnTo>
                  <a:lnTo>
                    <a:pt x="1610" y="8422"/>
                  </a:lnTo>
                  <a:lnTo>
                    <a:pt x="1572" y="8452"/>
                  </a:lnTo>
                  <a:lnTo>
                    <a:pt x="1533" y="8481"/>
                  </a:lnTo>
                  <a:lnTo>
                    <a:pt x="1492" y="8508"/>
                  </a:lnTo>
                  <a:lnTo>
                    <a:pt x="1452" y="8535"/>
                  </a:lnTo>
                  <a:lnTo>
                    <a:pt x="1369" y="8585"/>
                  </a:lnTo>
                  <a:lnTo>
                    <a:pt x="1286" y="8636"/>
                  </a:lnTo>
                  <a:lnTo>
                    <a:pt x="1245" y="8661"/>
                  </a:lnTo>
                  <a:lnTo>
                    <a:pt x="1205" y="8687"/>
                  </a:lnTo>
                  <a:lnTo>
                    <a:pt x="1164" y="8713"/>
                  </a:lnTo>
                  <a:lnTo>
                    <a:pt x="1125" y="8739"/>
                  </a:lnTo>
                  <a:lnTo>
                    <a:pt x="1087" y="8767"/>
                  </a:lnTo>
                  <a:lnTo>
                    <a:pt x="1049" y="8796"/>
                  </a:lnTo>
                  <a:lnTo>
                    <a:pt x="1013" y="8827"/>
                  </a:lnTo>
                  <a:lnTo>
                    <a:pt x="979" y="8859"/>
                  </a:lnTo>
                  <a:lnTo>
                    <a:pt x="946" y="8894"/>
                  </a:lnTo>
                  <a:lnTo>
                    <a:pt x="915" y="8929"/>
                  </a:lnTo>
                  <a:lnTo>
                    <a:pt x="886" y="8967"/>
                  </a:lnTo>
                  <a:lnTo>
                    <a:pt x="859" y="9007"/>
                  </a:lnTo>
                  <a:lnTo>
                    <a:pt x="834" y="9051"/>
                  </a:lnTo>
                  <a:lnTo>
                    <a:pt x="812" y="9097"/>
                  </a:lnTo>
                  <a:lnTo>
                    <a:pt x="793" y="9146"/>
                  </a:lnTo>
                  <a:lnTo>
                    <a:pt x="776" y="9199"/>
                  </a:lnTo>
                  <a:lnTo>
                    <a:pt x="771" y="9232"/>
                  </a:lnTo>
                  <a:lnTo>
                    <a:pt x="768" y="9266"/>
                  </a:lnTo>
                  <a:lnTo>
                    <a:pt x="765" y="9300"/>
                  </a:lnTo>
                  <a:lnTo>
                    <a:pt x="765" y="9334"/>
                  </a:lnTo>
                  <a:lnTo>
                    <a:pt x="765" y="9368"/>
                  </a:lnTo>
                  <a:lnTo>
                    <a:pt x="767" y="9402"/>
                  </a:lnTo>
                  <a:lnTo>
                    <a:pt x="770" y="9437"/>
                  </a:lnTo>
                  <a:lnTo>
                    <a:pt x="775" y="9471"/>
                  </a:lnTo>
                  <a:lnTo>
                    <a:pt x="781" y="9504"/>
                  </a:lnTo>
                  <a:lnTo>
                    <a:pt x="789" y="9537"/>
                  </a:lnTo>
                  <a:lnTo>
                    <a:pt x="797" y="9569"/>
                  </a:lnTo>
                  <a:lnTo>
                    <a:pt x="807" y="9601"/>
                  </a:lnTo>
                  <a:lnTo>
                    <a:pt x="819" y="9632"/>
                  </a:lnTo>
                  <a:lnTo>
                    <a:pt x="832" y="9662"/>
                  </a:lnTo>
                  <a:lnTo>
                    <a:pt x="847" y="9691"/>
                  </a:lnTo>
                  <a:lnTo>
                    <a:pt x="862" y="9720"/>
                  </a:lnTo>
                  <a:lnTo>
                    <a:pt x="886" y="9751"/>
                  </a:lnTo>
                  <a:lnTo>
                    <a:pt x="911" y="9781"/>
                  </a:lnTo>
                  <a:lnTo>
                    <a:pt x="936" y="9809"/>
                  </a:lnTo>
                  <a:lnTo>
                    <a:pt x="961" y="9836"/>
                  </a:lnTo>
                  <a:lnTo>
                    <a:pt x="988" y="9862"/>
                  </a:lnTo>
                  <a:lnTo>
                    <a:pt x="1016" y="9887"/>
                  </a:lnTo>
                  <a:lnTo>
                    <a:pt x="1045" y="9909"/>
                  </a:lnTo>
                  <a:lnTo>
                    <a:pt x="1075" y="9930"/>
                  </a:lnTo>
                  <a:lnTo>
                    <a:pt x="1091" y="9940"/>
                  </a:lnTo>
                  <a:lnTo>
                    <a:pt x="1106" y="9950"/>
                  </a:lnTo>
                  <a:lnTo>
                    <a:pt x="1123" y="9958"/>
                  </a:lnTo>
                  <a:lnTo>
                    <a:pt x="1139" y="9967"/>
                  </a:lnTo>
                  <a:lnTo>
                    <a:pt x="1156" y="9975"/>
                  </a:lnTo>
                  <a:lnTo>
                    <a:pt x="1173" y="9982"/>
                  </a:lnTo>
                  <a:lnTo>
                    <a:pt x="1190" y="9989"/>
                  </a:lnTo>
                  <a:lnTo>
                    <a:pt x="1208" y="9996"/>
                  </a:lnTo>
                  <a:lnTo>
                    <a:pt x="1225" y="10001"/>
                  </a:lnTo>
                  <a:lnTo>
                    <a:pt x="1243" y="10008"/>
                  </a:lnTo>
                  <a:lnTo>
                    <a:pt x="1262" y="10012"/>
                  </a:lnTo>
                  <a:lnTo>
                    <a:pt x="1280" y="10017"/>
                  </a:lnTo>
                  <a:lnTo>
                    <a:pt x="1300" y="10020"/>
                  </a:lnTo>
                  <a:lnTo>
                    <a:pt x="1320" y="10023"/>
                  </a:lnTo>
                  <a:lnTo>
                    <a:pt x="1339" y="10026"/>
                  </a:lnTo>
                  <a:lnTo>
                    <a:pt x="1359" y="10028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Freeform 49"/>
            <p:cNvSpPr>
              <a:spLocks noEditPoints="1"/>
            </p:cNvSpPr>
            <p:nvPr userDrawn="1"/>
          </p:nvSpPr>
          <p:spPr bwMode="auto">
            <a:xfrm>
              <a:off x="655" y="3533"/>
              <a:ext cx="36" cy="49"/>
            </a:xfrm>
            <a:custGeom>
              <a:avLst/>
              <a:gdLst/>
              <a:ahLst/>
              <a:cxnLst>
                <a:cxn ang="0">
                  <a:pos x="385" y="864"/>
                </a:cxn>
                <a:cxn ang="0">
                  <a:pos x="390" y="860"/>
                </a:cxn>
                <a:cxn ang="0">
                  <a:pos x="340" y="791"/>
                </a:cxn>
                <a:cxn ang="0">
                  <a:pos x="550" y="321"/>
                </a:cxn>
                <a:cxn ang="0">
                  <a:pos x="571" y="315"/>
                </a:cxn>
                <a:cxn ang="0">
                  <a:pos x="635" y="322"/>
                </a:cxn>
                <a:cxn ang="0">
                  <a:pos x="643" y="308"/>
                </a:cxn>
                <a:cxn ang="0">
                  <a:pos x="585" y="267"/>
                </a:cxn>
                <a:cxn ang="0">
                  <a:pos x="503" y="228"/>
                </a:cxn>
                <a:cxn ang="0">
                  <a:pos x="463" y="211"/>
                </a:cxn>
                <a:cxn ang="0">
                  <a:pos x="427" y="192"/>
                </a:cxn>
                <a:cxn ang="0">
                  <a:pos x="401" y="187"/>
                </a:cxn>
                <a:cxn ang="0">
                  <a:pos x="389" y="198"/>
                </a:cxn>
                <a:cxn ang="0">
                  <a:pos x="433" y="243"/>
                </a:cxn>
                <a:cxn ang="0">
                  <a:pos x="422" y="340"/>
                </a:cxn>
                <a:cxn ang="0">
                  <a:pos x="396" y="395"/>
                </a:cxn>
                <a:cxn ang="0">
                  <a:pos x="366" y="431"/>
                </a:cxn>
                <a:cxn ang="0">
                  <a:pos x="336" y="434"/>
                </a:cxn>
                <a:cxn ang="0">
                  <a:pos x="309" y="417"/>
                </a:cxn>
                <a:cxn ang="0">
                  <a:pos x="288" y="348"/>
                </a:cxn>
                <a:cxn ang="0">
                  <a:pos x="262" y="200"/>
                </a:cxn>
                <a:cxn ang="0">
                  <a:pos x="232" y="100"/>
                </a:cxn>
                <a:cxn ang="0">
                  <a:pos x="130" y="45"/>
                </a:cxn>
                <a:cxn ang="0">
                  <a:pos x="166" y="192"/>
                </a:cxn>
                <a:cxn ang="0">
                  <a:pos x="188" y="294"/>
                </a:cxn>
                <a:cxn ang="0">
                  <a:pos x="191" y="367"/>
                </a:cxn>
                <a:cxn ang="0">
                  <a:pos x="158" y="399"/>
                </a:cxn>
                <a:cxn ang="0">
                  <a:pos x="100" y="424"/>
                </a:cxn>
                <a:cxn ang="0">
                  <a:pos x="49" y="461"/>
                </a:cxn>
                <a:cxn ang="0">
                  <a:pos x="13" y="511"/>
                </a:cxn>
                <a:cxn ang="0">
                  <a:pos x="0" y="567"/>
                </a:cxn>
                <a:cxn ang="0">
                  <a:pos x="2" y="613"/>
                </a:cxn>
                <a:cxn ang="0">
                  <a:pos x="13" y="656"/>
                </a:cxn>
                <a:cxn ang="0">
                  <a:pos x="37" y="691"/>
                </a:cxn>
                <a:cxn ang="0">
                  <a:pos x="134" y="751"/>
                </a:cxn>
                <a:cxn ang="0">
                  <a:pos x="297" y="831"/>
                </a:cxn>
                <a:cxn ang="0">
                  <a:pos x="206" y="726"/>
                </a:cxn>
                <a:cxn ang="0">
                  <a:pos x="245" y="692"/>
                </a:cxn>
                <a:cxn ang="0">
                  <a:pos x="296" y="594"/>
                </a:cxn>
                <a:cxn ang="0">
                  <a:pos x="325" y="490"/>
                </a:cxn>
                <a:cxn ang="0">
                  <a:pos x="302" y="470"/>
                </a:cxn>
                <a:cxn ang="0">
                  <a:pos x="269" y="458"/>
                </a:cxn>
                <a:cxn ang="0">
                  <a:pos x="233" y="455"/>
                </a:cxn>
                <a:cxn ang="0">
                  <a:pos x="196" y="463"/>
                </a:cxn>
                <a:cxn ang="0">
                  <a:pos x="145" y="521"/>
                </a:cxn>
                <a:cxn ang="0">
                  <a:pos x="122" y="566"/>
                </a:cxn>
                <a:cxn ang="0">
                  <a:pos x="110" y="612"/>
                </a:cxn>
                <a:cxn ang="0">
                  <a:pos x="117" y="664"/>
                </a:cxn>
                <a:cxn ang="0">
                  <a:pos x="196" y="726"/>
                </a:cxn>
              </a:cxnLst>
              <a:rect l="0" t="0" r="r" b="b"/>
              <a:pathLst>
                <a:path w="643" h="870">
                  <a:moveTo>
                    <a:pt x="379" y="870"/>
                  </a:moveTo>
                  <a:lnTo>
                    <a:pt x="381" y="868"/>
                  </a:lnTo>
                  <a:lnTo>
                    <a:pt x="384" y="866"/>
                  </a:lnTo>
                  <a:lnTo>
                    <a:pt x="385" y="864"/>
                  </a:lnTo>
                  <a:lnTo>
                    <a:pt x="386" y="862"/>
                  </a:lnTo>
                  <a:lnTo>
                    <a:pt x="387" y="862"/>
                  </a:lnTo>
                  <a:lnTo>
                    <a:pt x="389" y="861"/>
                  </a:lnTo>
                  <a:lnTo>
                    <a:pt x="390" y="860"/>
                  </a:lnTo>
                  <a:lnTo>
                    <a:pt x="390" y="859"/>
                  </a:lnTo>
                  <a:lnTo>
                    <a:pt x="390" y="855"/>
                  </a:lnTo>
                  <a:lnTo>
                    <a:pt x="388" y="851"/>
                  </a:lnTo>
                  <a:lnTo>
                    <a:pt x="340" y="791"/>
                  </a:lnTo>
                  <a:lnTo>
                    <a:pt x="539" y="333"/>
                  </a:lnTo>
                  <a:lnTo>
                    <a:pt x="542" y="328"/>
                  </a:lnTo>
                  <a:lnTo>
                    <a:pt x="546" y="324"/>
                  </a:lnTo>
                  <a:lnTo>
                    <a:pt x="550" y="321"/>
                  </a:lnTo>
                  <a:lnTo>
                    <a:pt x="554" y="318"/>
                  </a:lnTo>
                  <a:lnTo>
                    <a:pt x="560" y="316"/>
                  </a:lnTo>
                  <a:lnTo>
                    <a:pt x="566" y="315"/>
                  </a:lnTo>
                  <a:lnTo>
                    <a:pt x="571" y="315"/>
                  </a:lnTo>
                  <a:lnTo>
                    <a:pt x="578" y="315"/>
                  </a:lnTo>
                  <a:lnTo>
                    <a:pt x="604" y="320"/>
                  </a:lnTo>
                  <a:lnTo>
                    <a:pt x="629" y="322"/>
                  </a:lnTo>
                  <a:lnTo>
                    <a:pt x="635" y="322"/>
                  </a:lnTo>
                  <a:lnTo>
                    <a:pt x="639" y="320"/>
                  </a:lnTo>
                  <a:lnTo>
                    <a:pt x="641" y="318"/>
                  </a:lnTo>
                  <a:lnTo>
                    <a:pt x="643" y="315"/>
                  </a:lnTo>
                  <a:lnTo>
                    <a:pt x="643" y="308"/>
                  </a:lnTo>
                  <a:lnTo>
                    <a:pt x="642" y="301"/>
                  </a:lnTo>
                  <a:lnTo>
                    <a:pt x="625" y="289"/>
                  </a:lnTo>
                  <a:lnTo>
                    <a:pt x="605" y="277"/>
                  </a:lnTo>
                  <a:lnTo>
                    <a:pt x="585" y="267"/>
                  </a:lnTo>
                  <a:lnTo>
                    <a:pt x="564" y="258"/>
                  </a:lnTo>
                  <a:lnTo>
                    <a:pt x="543" y="247"/>
                  </a:lnTo>
                  <a:lnTo>
                    <a:pt x="522" y="238"/>
                  </a:lnTo>
                  <a:lnTo>
                    <a:pt x="503" y="228"/>
                  </a:lnTo>
                  <a:lnTo>
                    <a:pt x="484" y="216"/>
                  </a:lnTo>
                  <a:lnTo>
                    <a:pt x="477" y="215"/>
                  </a:lnTo>
                  <a:lnTo>
                    <a:pt x="470" y="213"/>
                  </a:lnTo>
                  <a:lnTo>
                    <a:pt x="463" y="211"/>
                  </a:lnTo>
                  <a:lnTo>
                    <a:pt x="457" y="209"/>
                  </a:lnTo>
                  <a:lnTo>
                    <a:pt x="447" y="203"/>
                  </a:lnTo>
                  <a:lnTo>
                    <a:pt x="436" y="198"/>
                  </a:lnTo>
                  <a:lnTo>
                    <a:pt x="427" y="192"/>
                  </a:lnTo>
                  <a:lnTo>
                    <a:pt x="417" y="188"/>
                  </a:lnTo>
                  <a:lnTo>
                    <a:pt x="413" y="187"/>
                  </a:lnTo>
                  <a:lnTo>
                    <a:pt x="406" y="186"/>
                  </a:lnTo>
                  <a:lnTo>
                    <a:pt x="401" y="187"/>
                  </a:lnTo>
                  <a:lnTo>
                    <a:pt x="395" y="188"/>
                  </a:lnTo>
                  <a:lnTo>
                    <a:pt x="391" y="191"/>
                  </a:lnTo>
                  <a:lnTo>
                    <a:pt x="389" y="194"/>
                  </a:lnTo>
                  <a:lnTo>
                    <a:pt x="389" y="198"/>
                  </a:lnTo>
                  <a:lnTo>
                    <a:pt x="391" y="202"/>
                  </a:lnTo>
                  <a:lnTo>
                    <a:pt x="396" y="208"/>
                  </a:lnTo>
                  <a:lnTo>
                    <a:pt x="399" y="215"/>
                  </a:lnTo>
                  <a:lnTo>
                    <a:pt x="433" y="243"/>
                  </a:lnTo>
                  <a:lnTo>
                    <a:pt x="447" y="274"/>
                  </a:lnTo>
                  <a:lnTo>
                    <a:pt x="439" y="296"/>
                  </a:lnTo>
                  <a:lnTo>
                    <a:pt x="430" y="318"/>
                  </a:lnTo>
                  <a:lnTo>
                    <a:pt x="422" y="340"/>
                  </a:lnTo>
                  <a:lnTo>
                    <a:pt x="413" y="363"/>
                  </a:lnTo>
                  <a:lnTo>
                    <a:pt x="408" y="373"/>
                  </a:lnTo>
                  <a:lnTo>
                    <a:pt x="402" y="385"/>
                  </a:lnTo>
                  <a:lnTo>
                    <a:pt x="396" y="395"/>
                  </a:lnTo>
                  <a:lnTo>
                    <a:pt x="390" y="404"/>
                  </a:lnTo>
                  <a:lnTo>
                    <a:pt x="383" y="414"/>
                  </a:lnTo>
                  <a:lnTo>
                    <a:pt x="374" y="423"/>
                  </a:lnTo>
                  <a:lnTo>
                    <a:pt x="366" y="431"/>
                  </a:lnTo>
                  <a:lnTo>
                    <a:pt x="357" y="439"/>
                  </a:lnTo>
                  <a:lnTo>
                    <a:pt x="351" y="439"/>
                  </a:lnTo>
                  <a:lnTo>
                    <a:pt x="343" y="438"/>
                  </a:lnTo>
                  <a:lnTo>
                    <a:pt x="336" y="434"/>
                  </a:lnTo>
                  <a:lnTo>
                    <a:pt x="330" y="431"/>
                  </a:lnTo>
                  <a:lnTo>
                    <a:pt x="323" y="427"/>
                  </a:lnTo>
                  <a:lnTo>
                    <a:pt x="315" y="423"/>
                  </a:lnTo>
                  <a:lnTo>
                    <a:pt x="309" y="417"/>
                  </a:lnTo>
                  <a:lnTo>
                    <a:pt x="303" y="411"/>
                  </a:lnTo>
                  <a:lnTo>
                    <a:pt x="298" y="390"/>
                  </a:lnTo>
                  <a:lnTo>
                    <a:pt x="293" y="368"/>
                  </a:lnTo>
                  <a:lnTo>
                    <a:pt x="288" y="348"/>
                  </a:lnTo>
                  <a:lnTo>
                    <a:pt x="284" y="326"/>
                  </a:lnTo>
                  <a:lnTo>
                    <a:pt x="277" y="283"/>
                  </a:lnTo>
                  <a:lnTo>
                    <a:pt x="270" y="241"/>
                  </a:lnTo>
                  <a:lnTo>
                    <a:pt x="262" y="200"/>
                  </a:lnTo>
                  <a:lnTo>
                    <a:pt x="252" y="158"/>
                  </a:lnTo>
                  <a:lnTo>
                    <a:pt x="246" y="139"/>
                  </a:lnTo>
                  <a:lnTo>
                    <a:pt x="240" y="120"/>
                  </a:lnTo>
                  <a:lnTo>
                    <a:pt x="232" y="100"/>
                  </a:lnTo>
                  <a:lnTo>
                    <a:pt x="223" y="83"/>
                  </a:lnTo>
                  <a:lnTo>
                    <a:pt x="127" y="0"/>
                  </a:lnTo>
                  <a:lnTo>
                    <a:pt x="128" y="23"/>
                  </a:lnTo>
                  <a:lnTo>
                    <a:pt x="130" y="45"/>
                  </a:lnTo>
                  <a:lnTo>
                    <a:pt x="134" y="69"/>
                  </a:lnTo>
                  <a:lnTo>
                    <a:pt x="139" y="93"/>
                  </a:lnTo>
                  <a:lnTo>
                    <a:pt x="153" y="143"/>
                  </a:lnTo>
                  <a:lnTo>
                    <a:pt x="166" y="192"/>
                  </a:lnTo>
                  <a:lnTo>
                    <a:pt x="173" y="218"/>
                  </a:lnTo>
                  <a:lnTo>
                    <a:pt x="179" y="243"/>
                  </a:lnTo>
                  <a:lnTo>
                    <a:pt x="184" y="268"/>
                  </a:lnTo>
                  <a:lnTo>
                    <a:pt x="188" y="294"/>
                  </a:lnTo>
                  <a:lnTo>
                    <a:pt x="191" y="319"/>
                  </a:lnTo>
                  <a:lnTo>
                    <a:pt x="192" y="342"/>
                  </a:lnTo>
                  <a:lnTo>
                    <a:pt x="192" y="355"/>
                  </a:lnTo>
                  <a:lnTo>
                    <a:pt x="191" y="367"/>
                  </a:lnTo>
                  <a:lnTo>
                    <a:pt x="190" y="380"/>
                  </a:lnTo>
                  <a:lnTo>
                    <a:pt x="188" y="391"/>
                  </a:lnTo>
                  <a:lnTo>
                    <a:pt x="174" y="395"/>
                  </a:lnTo>
                  <a:lnTo>
                    <a:pt x="158" y="399"/>
                  </a:lnTo>
                  <a:lnTo>
                    <a:pt x="143" y="404"/>
                  </a:lnTo>
                  <a:lnTo>
                    <a:pt x="128" y="411"/>
                  </a:lnTo>
                  <a:lnTo>
                    <a:pt x="114" y="417"/>
                  </a:lnTo>
                  <a:lnTo>
                    <a:pt x="100" y="424"/>
                  </a:lnTo>
                  <a:lnTo>
                    <a:pt x="86" y="432"/>
                  </a:lnTo>
                  <a:lnTo>
                    <a:pt x="73" y="441"/>
                  </a:lnTo>
                  <a:lnTo>
                    <a:pt x="61" y="450"/>
                  </a:lnTo>
                  <a:lnTo>
                    <a:pt x="49" y="461"/>
                  </a:lnTo>
                  <a:lnTo>
                    <a:pt x="38" y="472"/>
                  </a:lnTo>
                  <a:lnTo>
                    <a:pt x="29" y="484"/>
                  </a:lnTo>
                  <a:lnTo>
                    <a:pt x="20" y="498"/>
                  </a:lnTo>
                  <a:lnTo>
                    <a:pt x="13" y="511"/>
                  </a:lnTo>
                  <a:lnTo>
                    <a:pt x="7" y="526"/>
                  </a:lnTo>
                  <a:lnTo>
                    <a:pt x="3" y="542"/>
                  </a:lnTo>
                  <a:lnTo>
                    <a:pt x="1" y="554"/>
                  </a:lnTo>
                  <a:lnTo>
                    <a:pt x="0" y="567"/>
                  </a:lnTo>
                  <a:lnTo>
                    <a:pt x="0" y="579"/>
                  </a:lnTo>
                  <a:lnTo>
                    <a:pt x="0" y="591"/>
                  </a:lnTo>
                  <a:lnTo>
                    <a:pt x="0" y="602"/>
                  </a:lnTo>
                  <a:lnTo>
                    <a:pt x="2" y="613"/>
                  </a:lnTo>
                  <a:lnTo>
                    <a:pt x="3" y="625"/>
                  </a:lnTo>
                  <a:lnTo>
                    <a:pt x="6" y="635"/>
                  </a:lnTo>
                  <a:lnTo>
                    <a:pt x="9" y="645"/>
                  </a:lnTo>
                  <a:lnTo>
                    <a:pt x="13" y="656"/>
                  </a:lnTo>
                  <a:lnTo>
                    <a:pt x="18" y="665"/>
                  </a:lnTo>
                  <a:lnTo>
                    <a:pt x="24" y="673"/>
                  </a:lnTo>
                  <a:lnTo>
                    <a:pt x="30" y="683"/>
                  </a:lnTo>
                  <a:lnTo>
                    <a:pt x="37" y="691"/>
                  </a:lnTo>
                  <a:lnTo>
                    <a:pt x="45" y="698"/>
                  </a:lnTo>
                  <a:lnTo>
                    <a:pt x="55" y="705"/>
                  </a:lnTo>
                  <a:lnTo>
                    <a:pt x="94" y="729"/>
                  </a:lnTo>
                  <a:lnTo>
                    <a:pt x="134" y="751"/>
                  </a:lnTo>
                  <a:lnTo>
                    <a:pt x="175" y="772"/>
                  </a:lnTo>
                  <a:lnTo>
                    <a:pt x="215" y="791"/>
                  </a:lnTo>
                  <a:lnTo>
                    <a:pt x="256" y="811"/>
                  </a:lnTo>
                  <a:lnTo>
                    <a:pt x="297" y="831"/>
                  </a:lnTo>
                  <a:lnTo>
                    <a:pt x="338" y="850"/>
                  </a:lnTo>
                  <a:lnTo>
                    <a:pt x="379" y="870"/>
                  </a:lnTo>
                  <a:close/>
                  <a:moveTo>
                    <a:pt x="196" y="726"/>
                  </a:moveTo>
                  <a:lnTo>
                    <a:pt x="206" y="726"/>
                  </a:lnTo>
                  <a:lnTo>
                    <a:pt x="217" y="726"/>
                  </a:lnTo>
                  <a:lnTo>
                    <a:pt x="227" y="716"/>
                  </a:lnTo>
                  <a:lnTo>
                    <a:pt x="237" y="704"/>
                  </a:lnTo>
                  <a:lnTo>
                    <a:pt x="245" y="692"/>
                  </a:lnTo>
                  <a:lnTo>
                    <a:pt x="253" y="680"/>
                  </a:lnTo>
                  <a:lnTo>
                    <a:pt x="269" y="653"/>
                  </a:lnTo>
                  <a:lnTo>
                    <a:pt x="283" y="624"/>
                  </a:lnTo>
                  <a:lnTo>
                    <a:pt x="296" y="594"/>
                  </a:lnTo>
                  <a:lnTo>
                    <a:pt x="308" y="564"/>
                  </a:lnTo>
                  <a:lnTo>
                    <a:pt x="320" y="534"/>
                  </a:lnTo>
                  <a:lnTo>
                    <a:pt x="330" y="504"/>
                  </a:lnTo>
                  <a:lnTo>
                    <a:pt x="325" y="490"/>
                  </a:lnTo>
                  <a:lnTo>
                    <a:pt x="321" y="483"/>
                  </a:lnTo>
                  <a:lnTo>
                    <a:pt x="315" y="478"/>
                  </a:lnTo>
                  <a:lnTo>
                    <a:pt x="308" y="474"/>
                  </a:lnTo>
                  <a:lnTo>
                    <a:pt x="302" y="470"/>
                  </a:lnTo>
                  <a:lnTo>
                    <a:pt x="294" y="466"/>
                  </a:lnTo>
                  <a:lnTo>
                    <a:pt x="286" y="463"/>
                  </a:lnTo>
                  <a:lnTo>
                    <a:pt x="278" y="460"/>
                  </a:lnTo>
                  <a:lnTo>
                    <a:pt x="269" y="458"/>
                  </a:lnTo>
                  <a:lnTo>
                    <a:pt x="261" y="456"/>
                  </a:lnTo>
                  <a:lnTo>
                    <a:pt x="251" y="456"/>
                  </a:lnTo>
                  <a:lnTo>
                    <a:pt x="242" y="455"/>
                  </a:lnTo>
                  <a:lnTo>
                    <a:pt x="233" y="455"/>
                  </a:lnTo>
                  <a:lnTo>
                    <a:pt x="223" y="456"/>
                  </a:lnTo>
                  <a:lnTo>
                    <a:pt x="214" y="458"/>
                  </a:lnTo>
                  <a:lnTo>
                    <a:pt x="206" y="460"/>
                  </a:lnTo>
                  <a:lnTo>
                    <a:pt x="196" y="463"/>
                  </a:lnTo>
                  <a:lnTo>
                    <a:pt x="188" y="468"/>
                  </a:lnTo>
                  <a:lnTo>
                    <a:pt x="169" y="488"/>
                  </a:lnTo>
                  <a:lnTo>
                    <a:pt x="153" y="510"/>
                  </a:lnTo>
                  <a:lnTo>
                    <a:pt x="145" y="521"/>
                  </a:lnTo>
                  <a:lnTo>
                    <a:pt x="138" y="532"/>
                  </a:lnTo>
                  <a:lnTo>
                    <a:pt x="132" y="543"/>
                  </a:lnTo>
                  <a:lnTo>
                    <a:pt x="126" y="554"/>
                  </a:lnTo>
                  <a:lnTo>
                    <a:pt x="122" y="566"/>
                  </a:lnTo>
                  <a:lnTo>
                    <a:pt x="118" y="577"/>
                  </a:lnTo>
                  <a:lnTo>
                    <a:pt x="115" y="589"/>
                  </a:lnTo>
                  <a:lnTo>
                    <a:pt x="112" y="601"/>
                  </a:lnTo>
                  <a:lnTo>
                    <a:pt x="110" y="612"/>
                  </a:lnTo>
                  <a:lnTo>
                    <a:pt x="109" y="625"/>
                  </a:lnTo>
                  <a:lnTo>
                    <a:pt x="110" y="637"/>
                  </a:lnTo>
                  <a:lnTo>
                    <a:pt x="112" y="650"/>
                  </a:lnTo>
                  <a:lnTo>
                    <a:pt x="117" y="664"/>
                  </a:lnTo>
                  <a:lnTo>
                    <a:pt x="123" y="676"/>
                  </a:lnTo>
                  <a:lnTo>
                    <a:pt x="129" y="687"/>
                  </a:lnTo>
                  <a:lnTo>
                    <a:pt x="134" y="694"/>
                  </a:lnTo>
                  <a:lnTo>
                    <a:pt x="196" y="72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" name="Freeform 50"/>
            <p:cNvSpPr>
              <a:spLocks/>
            </p:cNvSpPr>
            <p:nvPr userDrawn="1"/>
          </p:nvSpPr>
          <p:spPr bwMode="auto">
            <a:xfrm>
              <a:off x="617" y="3524"/>
              <a:ext cx="36" cy="41"/>
            </a:xfrm>
            <a:custGeom>
              <a:avLst/>
              <a:gdLst/>
              <a:ahLst/>
              <a:cxnLst>
                <a:cxn ang="0">
                  <a:pos x="433" y="738"/>
                </a:cxn>
                <a:cxn ang="0">
                  <a:pos x="447" y="726"/>
                </a:cxn>
                <a:cxn ang="0">
                  <a:pos x="465" y="705"/>
                </a:cxn>
                <a:cxn ang="0">
                  <a:pos x="485" y="673"/>
                </a:cxn>
                <a:cxn ang="0">
                  <a:pos x="506" y="639"/>
                </a:cxn>
                <a:cxn ang="0">
                  <a:pos x="517" y="619"/>
                </a:cxn>
                <a:cxn ang="0">
                  <a:pos x="511" y="613"/>
                </a:cxn>
                <a:cxn ang="0">
                  <a:pos x="506" y="611"/>
                </a:cxn>
                <a:cxn ang="0">
                  <a:pos x="409" y="666"/>
                </a:cxn>
                <a:cxn ang="0">
                  <a:pos x="297" y="600"/>
                </a:cxn>
                <a:cxn ang="0">
                  <a:pos x="294" y="592"/>
                </a:cxn>
                <a:cxn ang="0">
                  <a:pos x="292" y="579"/>
                </a:cxn>
                <a:cxn ang="0">
                  <a:pos x="324" y="516"/>
                </a:cxn>
                <a:cxn ang="0">
                  <a:pos x="386" y="407"/>
                </a:cxn>
                <a:cxn ang="0">
                  <a:pos x="434" y="325"/>
                </a:cxn>
                <a:cxn ang="0">
                  <a:pos x="468" y="273"/>
                </a:cxn>
                <a:cxn ang="0">
                  <a:pos x="504" y="221"/>
                </a:cxn>
                <a:cxn ang="0">
                  <a:pos x="544" y="171"/>
                </a:cxn>
                <a:cxn ang="0">
                  <a:pos x="648" y="162"/>
                </a:cxn>
                <a:cxn ang="0">
                  <a:pos x="652" y="160"/>
                </a:cxn>
                <a:cxn ang="0">
                  <a:pos x="653" y="158"/>
                </a:cxn>
                <a:cxn ang="0">
                  <a:pos x="648" y="146"/>
                </a:cxn>
                <a:cxn ang="0">
                  <a:pos x="408" y="2"/>
                </a:cxn>
                <a:cxn ang="0">
                  <a:pos x="463" y="95"/>
                </a:cxn>
                <a:cxn ang="0">
                  <a:pos x="175" y="519"/>
                </a:cxn>
                <a:cxn ang="0">
                  <a:pos x="158" y="515"/>
                </a:cxn>
                <a:cxn ang="0">
                  <a:pos x="142" y="509"/>
                </a:cxn>
                <a:cxn ang="0">
                  <a:pos x="126" y="500"/>
                </a:cxn>
                <a:cxn ang="0">
                  <a:pos x="105" y="485"/>
                </a:cxn>
                <a:cxn ang="0">
                  <a:pos x="79" y="459"/>
                </a:cxn>
                <a:cxn ang="0">
                  <a:pos x="74" y="342"/>
                </a:cxn>
                <a:cxn ang="0">
                  <a:pos x="70" y="337"/>
                </a:cxn>
                <a:cxn ang="0">
                  <a:pos x="65" y="338"/>
                </a:cxn>
                <a:cxn ang="0">
                  <a:pos x="52" y="342"/>
                </a:cxn>
                <a:cxn ang="0">
                  <a:pos x="46" y="359"/>
                </a:cxn>
                <a:cxn ang="0">
                  <a:pos x="36" y="375"/>
                </a:cxn>
                <a:cxn ang="0">
                  <a:pos x="16" y="409"/>
                </a:cxn>
                <a:cxn ang="0">
                  <a:pos x="7" y="428"/>
                </a:cxn>
                <a:cxn ang="0">
                  <a:pos x="1" y="445"/>
                </a:cxn>
                <a:cxn ang="0">
                  <a:pos x="0" y="464"/>
                </a:cxn>
                <a:cxn ang="0">
                  <a:pos x="4" y="484"/>
                </a:cxn>
              </a:cxnLst>
              <a:rect l="0" t="0" r="r" b="b"/>
              <a:pathLst>
                <a:path w="653" h="743">
                  <a:moveTo>
                    <a:pt x="424" y="743"/>
                  </a:moveTo>
                  <a:lnTo>
                    <a:pt x="433" y="738"/>
                  </a:lnTo>
                  <a:lnTo>
                    <a:pt x="440" y="732"/>
                  </a:lnTo>
                  <a:lnTo>
                    <a:pt x="447" y="726"/>
                  </a:lnTo>
                  <a:lnTo>
                    <a:pt x="453" y="719"/>
                  </a:lnTo>
                  <a:lnTo>
                    <a:pt x="465" y="705"/>
                  </a:lnTo>
                  <a:lnTo>
                    <a:pt x="475" y="690"/>
                  </a:lnTo>
                  <a:lnTo>
                    <a:pt x="485" y="673"/>
                  </a:lnTo>
                  <a:lnTo>
                    <a:pt x="495" y="655"/>
                  </a:lnTo>
                  <a:lnTo>
                    <a:pt x="506" y="639"/>
                  </a:lnTo>
                  <a:lnTo>
                    <a:pt x="519" y="622"/>
                  </a:lnTo>
                  <a:lnTo>
                    <a:pt x="517" y="619"/>
                  </a:lnTo>
                  <a:lnTo>
                    <a:pt x="514" y="615"/>
                  </a:lnTo>
                  <a:lnTo>
                    <a:pt x="511" y="613"/>
                  </a:lnTo>
                  <a:lnTo>
                    <a:pt x="509" y="612"/>
                  </a:lnTo>
                  <a:lnTo>
                    <a:pt x="506" y="611"/>
                  </a:lnTo>
                  <a:lnTo>
                    <a:pt x="503" y="611"/>
                  </a:lnTo>
                  <a:lnTo>
                    <a:pt x="409" y="666"/>
                  </a:lnTo>
                  <a:lnTo>
                    <a:pt x="299" y="601"/>
                  </a:lnTo>
                  <a:lnTo>
                    <a:pt x="297" y="600"/>
                  </a:lnTo>
                  <a:lnTo>
                    <a:pt x="295" y="596"/>
                  </a:lnTo>
                  <a:lnTo>
                    <a:pt x="294" y="592"/>
                  </a:lnTo>
                  <a:lnTo>
                    <a:pt x="293" y="588"/>
                  </a:lnTo>
                  <a:lnTo>
                    <a:pt x="292" y="579"/>
                  </a:lnTo>
                  <a:lnTo>
                    <a:pt x="292" y="569"/>
                  </a:lnTo>
                  <a:lnTo>
                    <a:pt x="324" y="516"/>
                  </a:lnTo>
                  <a:lnTo>
                    <a:pt x="355" y="461"/>
                  </a:lnTo>
                  <a:lnTo>
                    <a:pt x="386" y="407"/>
                  </a:lnTo>
                  <a:lnTo>
                    <a:pt x="417" y="352"/>
                  </a:lnTo>
                  <a:lnTo>
                    <a:pt x="434" y="325"/>
                  </a:lnTo>
                  <a:lnTo>
                    <a:pt x="450" y="299"/>
                  </a:lnTo>
                  <a:lnTo>
                    <a:pt x="468" y="273"/>
                  </a:lnTo>
                  <a:lnTo>
                    <a:pt x="485" y="247"/>
                  </a:lnTo>
                  <a:lnTo>
                    <a:pt x="504" y="221"/>
                  </a:lnTo>
                  <a:lnTo>
                    <a:pt x="524" y="196"/>
                  </a:lnTo>
                  <a:lnTo>
                    <a:pt x="544" y="171"/>
                  </a:lnTo>
                  <a:lnTo>
                    <a:pt x="566" y="146"/>
                  </a:lnTo>
                  <a:lnTo>
                    <a:pt x="648" y="162"/>
                  </a:lnTo>
                  <a:lnTo>
                    <a:pt x="650" y="161"/>
                  </a:lnTo>
                  <a:lnTo>
                    <a:pt x="652" y="160"/>
                  </a:lnTo>
                  <a:lnTo>
                    <a:pt x="653" y="159"/>
                  </a:lnTo>
                  <a:lnTo>
                    <a:pt x="653" y="158"/>
                  </a:lnTo>
                  <a:lnTo>
                    <a:pt x="652" y="153"/>
                  </a:lnTo>
                  <a:lnTo>
                    <a:pt x="648" y="146"/>
                  </a:lnTo>
                  <a:lnTo>
                    <a:pt x="409" y="0"/>
                  </a:lnTo>
                  <a:lnTo>
                    <a:pt x="408" y="2"/>
                  </a:lnTo>
                  <a:lnTo>
                    <a:pt x="405" y="5"/>
                  </a:lnTo>
                  <a:lnTo>
                    <a:pt x="463" y="95"/>
                  </a:lnTo>
                  <a:lnTo>
                    <a:pt x="184" y="521"/>
                  </a:lnTo>
                  <a:lnTo>
                    <a:pt x="175" y="519"/>
                  </a:lnTo>
                  <a:lnTo>
                    <a:pt x="167" y="518"/>
                  </a:lnTo>
                  <a:lnTo>
                    <a:pt x="158" y="515"/>
                  </a:lnTo>
                  <a:lnTo>
                    <a:pt x="150" y="512"/>
                  </a:lnTo>
                  <a:lnTo>
                    <a:pt x="142" y="509"/>
                  </a:lnTo>
                  <a:lnTo>
                    <a:pt x="134" y="504"/>
                  </a:lnTo>
                  <a:lnTo>
                    <a:pt x="126" y="500"/>
                  </a:lnTo>
                  <a:lnTo>
                    <a:pt x="119" y="495"/>
                  </a:lnTo>
                  <a:lnTo>
                    <a:pt x="105" y="485"/>
                  </a:lnTo>
                  <a:lnTo>
                    <a:pt x="91" y="472"/>
                  </a:lnTo>
                  <a:lnTo>
                    <a:pt x="79" y="459"/>
                  </a:lnTo>
                  <a:lnTo>
                    <a:pt x="67" y="444"/>
                  </a:lnTo>
                  <a:lnTo>
                    <a:pt x="74" y="342"/>
                  </a:lnTo>
                  <a:lnTo>
                    <a:pt x="72" y="339"/>
                  </a:lnTo>
                  <a:lnTo>
                    <a:pt x="70" y="337"/>
                  </a:lnTo>
                  <a:lnTo>
                    <a:pt x="67" y="337"/>
                  </a:lnTo>
                  <a:lnTo>
                    <a:pt x="65" y="338"/>
                  </a:lnTo>
                  <a:lnTo>
                    <a:pt x="58" y="341"/>
                  </a:lnTo>
                  <a:lnTo>
                    <a:pt x="52" y="342"/>
                  </a:lnTo>
                  <a:lnTo>
                    <a:pt x="50" y="350"/>
                  </a:lnTo>
                  <a:lnTo>
                    <a:pt x="46" y="359"/>
                  </a:lnTo>
                  <a:lnTo>
                    <a:pt x="41" y="367"/>
                  </a:lnTo>
                  <a:lnTo>
                    <a:pt x="36" y="375"/>
                  </a:lnTo>
                  <a:lnTo>
                    <a:pt x="26" y="393"/>
                  </a:lnTo>
                  <a:lnTo>
                    <a:pt x="16" y="409"/>
                  </a:lnTo>
                  <a:lnTo>
                    <a:pt x="11" y="419"/>
                  </a:lnTo>
                  <a:lnTo>
                    <a:pt x="7" y="428"/>
                  </a:lnTo>
                  <a:lnTo>
                    <a:pt x="3" y="436"/>
                  </a:lnTo>
                  <a:lnTo>
                    <a:pt x="1" y="445"/>
                  </a:lnTo>
                  <a:lnTo>
                    <a:pt x="0" y="455"/>
                  </a:lnTo>
                  <a:lnTo>
                    <a:pt x="0" y="464"/>
                  </a:lnTo>
                  <a:lnTo>
                    <a:pt x="1" y="474"/>
                  </a:lnTo>
                  <a:lnTo>
                    <a:pt x="4" y="484"/>
                  </a:lnTo>
                  <a:lnTo>
                    <a:pt x="424" y="743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" name="Freeform 51"/>
            <p:cNvSpPr>
              <a:spLocks/>
            </p:cNvSpPr>
            <p:nvPr userDrawn="1"/>
          </p:nvSpPr>
          <p:spPr bwMode="auto">
            <a:xfrm>
              <a:off x="575" y="3488"/>
              <a:ext cx="56" cy="55"/>
            </a:xfrm>
            <a:custGeom>
              <a:avLst/>
              <a:gdLst/>
              <a:ahLst/>
              <a:cxnLst>
                <a:cxn ang="0">
                  <a:pos x="605" y="987"/>
                </a:cxn>
                <a:cxn ang="0">
                  <a:pos x="598" y="854"/>
                </a:cxn>
                <a:cxn ang="0">
                  <a:pos x="680" y="751"/>
                </a:cxn>
                <a:cxn ang="0">
                  <a:pos x="814" y="601"/>
                </a:cxn>
                <a:cxn ang="0">
                  <a:pos x="921" y="508"/>
                </a:cxn>
                <a:cxn ang="0">
                  <a:pos x="954" y="516"/>
                </a:cxn>
                <a:cxn ang="0">
                  <a:pos x="978" y="524"/>
                </a:cxn>
                <a:cxn ang="0">
                  <a:pos x="992" y="524"/>
                </a:cxn>
                <a:cxn ang="0">
                  <a:pos x="967" y="489"/>
                </a:cxn>
                <a:cxn ang="0">
                  <a:pos x="937" y="459"/>
                </a:cxn>
                <a:cxn ang="0">
                  <a:pos x="891" y="425"/>
                </a:cxn>
                <a:cxn ang="0">
                  <a:pos x="819" y="380"/>
                </a:cxn>
                <a:cxn ang="0">
                  <a:pos x="814" y="387"/>
                </a:cxn>
                <a:cxn ang="0">
                  <a:pos x="816" y="401"/>
                </a:cxn>
                <a:cxn ang="0">
                  <a:pos x="827" y="423"/>
                </a:cxn>
                <a:cxn ang="0">
                  <a:pos x="837" y="446"/>
                </a:cxn>
                <a:cxn ang="0">
                  <a:pos x="839" y="463"/>
                </a:cxn>
                <a:cxn ang="0">
                  <a:pos x="833" y="481"/>
                </a:cxn>
                <a:cxn ang="0">
                  <a:pos x="747" y="584"/>
                </a:cxn>
                <a:cxn ang="0">
                  <a:pos x="657" y="686"/>
                </a:cxn>
                <a:cxn ang="0">
                  <a:pos x="587" y="747"/>
                </a:cxn>
                <a:cxn ang="0">
                  <a:pos x="583" y="686"/>
                </a:cxn>
                <a:cxn ang="0">
                  <a:pos x="601" y="599"/>
                </a:cxn>
                <a:cxn ang="0">
                  <a:pos x="628" y="511"/>
                </a:cxn>
                <a:cxn ang="0">
                  <a:pos x="675" y="364"/>
                </a:cxn>
                <a:cxn ang="0">
                  <a:pos x="697" y="277"/>
                </a:cxn>
                <a:cxn ang="0">
                  <a:pos x="625" y="304"/>
                </a:cxn>
                <a:cxn ang="0">
                  <a:pos x="489" y="389"/>
                </a:cxn>
                <a:cxn ang="0">
                  <a:pos x="348" y="470"/>
                </a:cxn>
                <a:cxn ang="0">
                  <a:pos x="283" y="497"/>
                </a:cxn>
                <a:cxn ang="0">
                  <a:pos x="268" y="491"/>
                </a:cxn>
                <a:cxn ang="0">
                  <a:pos x="315" y="400"/>
                </a:cxn>
                <a:cxn ang="0">
                  <a:pos x="379" y="299"/>
                </a:cxn>
                <a:cxn ang="0">
                  <a:pos x="422" y="242"/>
                </a:cxn>
                <a:cxn ang="0">
                  <a:pos x="471" y="187"/>
                </a:cxn>
                <a:cxn ang="0">
                  <a:pos x="501" y="170"/>
                </a:cxn>
                <a:cxn ang="0">
                  <a:pos x="521" y="178"/>
                </a:cxn>
                <a:cxn ang="0">
                  <a:pos x="546" y="189"/>
                </a:cxn>
                <a:cxn ang="0">
                  <a:pos x="560" y="189"/>
                </a:cxn>
                <a:cxn ang="0">
                  <a:pos x="566" y="184"/>
                </a:cxn>
                <a:cxn ang="0">
                  <a:pos x="570" y="182"/>
                </a:cxn>
                <a:cxn ang="0">
                  <a:pos x="567" y="174"/>
                </a:cxn>
                <a:cxn ang="0">
                  <a:pos x="359" y="2"/>
                </a:cxn>
                <a:cxn ang="0">
                  <a:pos x="359" y="143"/>
                </a:cxn>
                <a:cxn ang="0">
                  <a:pos x="289" y="254"/>
                </a:cxn>
                <a:cxn ang="0">
                  <a:pos x="175" y="416"/>
                </a:cxn>
                <a:cxn ang="0">
                  <a:pos x="5" y="508"/>
                </a:cxn>
                <a:cxn ang="0">
                  <a:pos x="2" y="512"/>
                </a:cxn>
                <a:cxn ang="0">
                  <a:pos x="0" y="513"/>
                </a:cxn>
                <a:cxn ang="0">
                  <a:pos x="152" y="643"/>
                </a:cxn>
                <a:cxn ang="0">
                  <a:pos x="517" y="449"/>
                </a:cxn>
                <a:cxn ang="0">
                  <a:pos x="523" y="479"/>
                </a:cxn>
                <a:cxn ang="0">
                  <a:pos x="513" y="551"/>
                </a:cxn>
                <a:cxn ang="0">
                  <a:pos x="493" y="626"/>
                </a:cxn>
                <a:cxn ang="0">
                  <a:pos x="452" y="751"/>
                </a:cxn>
                <a:cxn ang="0">
                  <a:pos x="430" y="862"/>
                </a:cxn>
                <a:cxn ang="0">
                  <a:pos x="457" y="894"/>
                </a:cxn>
                <a:cxn ang="0">
                  <a:pos x="488" y="920"/>
                </a:cxn>
                <a:cxn ang="0">
                  <a:pos x="547" y="959"/>
                </a:cxn>
              </a:cxnLst>
              <a:rect l="0" t="0" r="r" b="b"/>
              <a:pathLst>
                <a:path w="992" h="989">
                  <a:moveTo>
                    <a:pt x="593" y="989"/>
                  </a:moveTo>
                  <a:lnTo>
                    <a:pt x="600" y="989"/>
                  </a:lnTo>
                  <a:lnTo>
                    <a:pt x="605" y="987"/>
                  </a:lnTo>
                  <a:lnTo>
                    <a:pt x="561" y="906"/>
                  </a:lnTo>
                  <a:lnTo>
                    <a:pt x="579" y="880"/>
                  </a:lnTo>
                  <a:lnTo>
                    <a:pt x="598" y="854"/>
                  </a:lnTo>
                  <a:lnTo>
                    <a:pt x="617" y="827"/>
                  </a:lnTo>
                  <a:lnTo>
                    <a:pt x="637" y="801"/>
                  </a:lnTo>
                  <a:lnTo>
                    <a:pt x="680" y="751"/>
                  </a:lnTo>
                  <a:lnTo>
                    <a:pt x="723" y="699"/>
                  </a:lnTo>
                  <a:lnTo>
                    <a:pt x="769" y="649"/>
                  </a:lnTo>
                  <a:lnTo>
                    <a:pt x="814" y="601"/>
                  </a:lnTo>
                  <a:lnTo>
                    <a:pt x="861" y="553"/>
                  </a:lnTo>
                  <a:lnTo>
                    <a:pt x="907" y="508"/>
                  </a:lnTo>
                  <a:lnTo>
                    <a:pt x="921" y="508"/>
                  </a:lnTo>
                  <a:lnTo>
                    <a:pt x="932" y="509"/>
                  </a:lnTo>
                  <a:lnTo>
                    <a:pt x="944" y="512"/>
                  </a:lnTo>
                  <a:lnTo>
                    <a:pt x="954" y="516"/>
                  </a:lnTo>
                  <a:lnTo>
                    <a:pt x="963" y="520"/>
                  </a:lnTo>
                  <a:lnTo>
                    <a:pt x="973" y="523"/>
                  </a:lnTo>
                  <a:lnTo>
                    <a:pt x="978" y="524"/>
                  </a:lnTo>
                  <a:lnTo>
                    <a:pt x="982" y="525"/>
                  </a:lnTo>
                  <a:lnTo>
                    <a:pt x="987" y="525"/>
                  </a:lnTo>
                  <a:lnTo>
                    <a:pt x="992" y="524"/>
                  </a:lnTo>
                  <a:lnTo>
                    <a:pt x="985" y="512"/>
                  </a:lnTo>
                  <a:lnTo>
                    <a:pt x="977" y="500"/>
                  </a:lnTo>
                  <a:lnTo>
                    <a:pt x="967" y="489"/>
                  </a:lnTo>
                  <a:lnTo>
                    <a:pt x="958" y="479"/>
                  </a:lnTo>
                  <a:lnTo>
                    <a:pt x="948" y="468"/>
                  </a:lnTo>
                  <a:lnTo>
                    <a:pt x="937" y="459"/>
                  </a:lnTo>
                  <a:lnTo>
                    <a:pt x="926" y="450"/>
                  </a:lnTo>
                  <a:lnTo>
                    <a:pt x="915" y="441"/>
                  </a:lnTo>
                  <a:lnTo>
                    <a:pt x="891" y="425"/>
                  </a:lnTo>
                  <a:lnTo>
                    <a:pt x="866" y="409"/>
                  </a:lnTo>
                  <a:lnTo>
                    <a:pt x="842" y="395"/>
                  </a:lnTo>
                  <a:lnTo>
                    <a:pt x="819" y="380"/>
                  </a:lnTo>
                  <a:lnTo>
                    <a:pt x="817" y="381"/>
                  </a:lnTo>
                  <a:lnTo>
                    <a:pt x="815" y="384"/>
                  </a:lnTo>
                  <a:lnTo>
                    <a:pt x="814" y="387"/>
                  </a:lnTo>
                  <a:lnTo>
                    <a:pt x="814" y="391"/>
                  </a:lnTo>
                  <a:lnTo>
                    <a:pt x="814" y="396"/>
                  </a:lnTo>
                  <a:lnTo>
                    <a:pt x="816" y="401"/>
                  </a:lnTo>
                  <a:lnTo>
                    <a:pt x="818" y="406"/>
                  </a:lnTo>
                  <a:lnTo>
                    <a:pt x="820" y="413"/>
                  </a:lnTo>
                  <a:lnTo>
                    <a:pt x="827" y="423"/>
                  </a:lnTo>
                  <a:lnTo>
                    <a:pt x="832" y="434"/>
                  </a:lnTo>
                  <a:lnTo>
                    <a:pt x="835" y="439"/>
                  </a:lnTo>
                  <a:lnTo>
                    <a:pt x="837" y="446"/>
                  </a:lnTo>
                  <a:lnTo>
                    <a:pt x="838" y="451"/>
                  </a:lnTo>
                  <a:lnTo>
                    <a:pt x="839" y="457"/>
                  </a:lnTo>
                  <a:lnTo>
                    <a:pt x="839" y="463"/>
                  </a:lnTo>
                  <a:lnTo>
                    <a:pt x="838" y="468"/>
                  </a:lnTo>
                  <a:lnTo>
                    <a:pt x="836" y="475"/>
                  </a:lnTo>
                  <a:lnTo>
                    <a:pt x="833" y="481"/>
                  </a:lnTo>
                  <a:lnTo>
                    <a:pt x="804" y="515"/>
                  </a:lnTo>
                  <a:lnTo>
                    <a:pt x="776" y="550"/>
                  </a:lnTo>
                  <a:lnTo>
                    <a:pt x="747" y="584"/>
                  </a:lnTo>
                  <a:lnTo>
                    <a:pt x="717" y="618"/>
                  </a:lnTo>
                  <a:lnTo>
                    <a:pt x="688" y="652"/>
                  </a:lnTo>
                  <a:lnTo>
                    <a:pt x="657" y="686"/>
                  </a:lnTo>
                  <a:lnTo>
                    <a:pt x="626" y="717"/>
                  </a:lnTo>
                  <a:lnTo>
                    <a:pt x="593" y="747"/>
                  </a:lnTo>
                  <a:lnTo>
                    <a:pt x="587" y="747"/>
                  </a:lnTo>
                  <a:lnTo>
                    <a:pt x="580" y="744"/>
                  </a:lnTo>
                  <a:lnTo>
                    <a:pt x="580" y="715"/>
                  </a:lnTo>
                  <a:lnTo>
                    <a:pt x="583" y="686"/>
                  </a:lnTo>
                  <a:lnTo>
                    <a:pt x="587" y="658"/>
                  </a:lnTo>
                  <a:lnTo>
                    <a:pt x="594" y="628"/>
                  </a:lnTo>
                  <a:lnTo>
                    <a:pt x="601" y="599"/>
                  </a:lnTo>
                  <a:lnTo>
                    <a:pt x="609" y="570"/>
                  </a:lnTo>
                  <a:lnTo>
                    <a:pt x="617" y="541"/>
                  </a:lnTo>
                  <a:lnTo>
                    <a:pt x="628" y="511"/>
                  </a:lnTo>
                  <a:lnTo>
                    <a:pt x="646" y="452"/>
                  </a:lnTo>
                  <a:lnTo>
                    <a:pt x="666" y="394"/>
                  </a:lnTo>
                  <a:lnTo>
                    <a:pt x="675" y="364"/>
                  </a:lnTo>
                  <a:lnTo>
                    <a:pt x="684" y="335"/>
                  </a:lnTo>
                  <a:lnTo>
                    <a:pt x="691" y="306"/>
                  </a:lnTo>
                  <a:lnTo>
                    <a:pt x="697" y="277"/>
                  </a:lnTo>
                  <a:lnTo>
                    <a:pt x="687" y="276"/>
                  </a:lnTo>
                  <a:lnTo>
                    <a:pt x="671" y="276"/>
                  </a:lnTo>
                  <a:lnTo>
                    <a:pt x="625" y="304"/>
                  </a:lnTo>
                  <a:lnTo>
                    <a:pt x="579" y="332"/>
                  </a:lnTo>
                  <a:lnTo>
                    <a:pt x="535" y="361"/>
                  </a:lnTo>
                  <a:lnTo>
                    <a:pt x="489" y="389"/>
                  </a:lnTo>
                  <a:lnTo>
                    <a:pt x="444" y="417"/>
                  </a:lnTo>
                  <a:lnTo>
                    <a:pt x="397" y="444"/>
                  </a:lnTo>
                  <a:lnTo>
                    <a:pt x="348" y="470"/>
                  </a:lnTo>
                  <a:lnTo>
                    <a:pt x="298" y="496"/>
                  </a:lnTo>
                  <a:lnTo>
                    <a:pt x="289" y="497"/>
                  </a:lnTo>
                  <a:lnTo>
                    <a:pt x="283" y="497"/>
                  </a:lnTo>
                  <a:lnTo>
                    <a:pt x="276" y="497"/>
                  </a:lnTo>
                  <a:lnTo>
                    <a:pt x="269" y="496"/>
                  </a:lnTo>
                  <a:lnTo>
                    <a:pt x="268" y="491"/>
                  </a:lnTo>
                  <a:lnTo>
                    <a:pt x="266" y="484"/>
                  </a:lnTo>
                  <a:lnTo>
                    <a:pt x="290" y="443"/>
                  </a:lnTo>
                  <a:lnTo>
                    <a:pt x="315" y="400"/>
                  </a:lnTo>
                  <a:lnTo>
                    <a:pt x="340" y="359"/>
                  </a:lnTo>
                  <a:lnTo>
                    <a:pt x="366" y="318"/>
                  </a:lnTo>
                  <a:lnTo>
                    <a:pt x="379" y="299"/>
                  </a:lnTo>
                  <a:lnTo>
                    <a:pt x="393" y="279"/>
                  </a:lnTo>
                  <a:lnTo>
                    <a:pt x="407" y="260"/>
                  </a:lnTo>
                  <a:lnTo>
                    <a:pt x="422" y="242"/>
                  </a:lnTo>
                  <a:lnTo>
                    <a:pt x="437" y="223"/>
                  </a:lnTo>
                  <a:lnTo>
                    <a:pt x="453" y="205"/>
                  </a:lnTo>
                  <a:lnTo>
                    <a:pt x="471" y="187"/>
                  </a:lnTo>
                  <a:lnTo>
                    <a:pt x="488" y="170"/>
                  </a:lnTo>
                  <a:lnTo>
                    <a:pt x="494" y="170"/>
                  </a:lnTo>
                  <a:lnTo>
                    <a:pt x="501" y="170"/>
                  </a:lnTo>
                  <a:lnTo>
                    <a:pt x="506" y="173"/>
                  </a:lnTo>
                  <a:lnTo>
                    <a:pt x="511" y="174"/>
                  </a:lnTo>
                  <a:lnTo>
                    <a:pt x="521" y="178"/>
                  </a:lnTo>
                  <a:lnTo>
                    <a:pt x="530" y="182"/>
                  </a:lnTo>
                  <a:lnTo>
                    <a:pt x="538" y="186"/>
                  </a:lnTo>
                  <a:lnTo>
                    <a:pt x="546" y="189"/>
                  </a:lnTo>
                  <a:lnTo>
                    <a:pt x="550" y="190"/>
                  </a:lnTo>
                  <a:lnTo>
                    <a:pt x="554" y="190"/>
                  </a:lnTo>
                  <a:lnTo>
                    <a:pt x="560" y="189"/>
                  </a:lnTo>
                  <a:lnTo>
                    <a:pt x="565" y="187"/>
                  </a:lnTo>
                  <a:lnTo>
                    <a:pt x="565" y="185"/>
                  </a:lnTo>
                  <a:lnTo>
                    <a:pt x="566" y="184"/>
                  </a:lnTo>
                  <a:lnTo>
                    <a:pt x="568" y="183"/>
                  </a:lnTo>
                  <a:lnTo>
                    <a:pt x="569" y="183"/>
                  </a:lnTo>
                  <a:lnTo>
                    <a:pt x="570" y="182"/>
                  </a:lnTo>
                  <a:lnTo>
                    <a:pt x="570" y="181"/>
                  </a:lnTo>
                  <a:lnTo>
                    <a:pt x="569" y="178"/>
                  </a:lnTo>
                  <a:lnTo>
                    <a:pt x="567" y="174"/>
                  </a:lnTo>
                  <a:lnTo>
                    <a:pt x="369" y="0"/>
                  </a:lnTo>
                  <a:lnTo>
                    <a:pt x="364" y="0"/>
                  </a:lnTo>
                  <a:lnTo>
                    <a:pt x="359" y="2"/>
                  </a:lnTo>
                  <a:lnTo>
                    <a:pt x="390" y="84"/>
                  </a:lnTo>
                  <a:lnTo>
                    <a:pt x="374" y="114"/>
                  </a:lnTo>
                  <a:lnTo>
                    <a:pt x="359" y="143"/>
                  </a:lnTo>
                  <a:lnTo>
                    <a:pt x="342" y="171"/>
                  </a:lnTo>
                  <a:lnTo>
                    <a:pt x="326" y="199"/>
                  </a:lnTo>
                  <a:lnTo>
                    <a:pt x="289" y="254"/>
                  </a:lnTo>
                  <a:lnTo>
                    <a:pt x="252" y="308"/>
                  </a:lnTo>
                  <a:lnTo>
                    <a:pt x="214" y="362"/>
                  </a:lnTo>
                  <a:lnTo>
                    <a:pt x="175" y="416"/>
                  </a:lnTo>
                  <a:lnTo>
                    <a:pt x="135" y="470"/>
                  </a:lnTo>
                  <a:lnTo>
                    <a:pt x="97" y="526"/>
                  </a:lnTo>
                  <a:lnTo>
                    <a:pt x="5" y="508"/>
                  </a:lnTo>
                  <a:lnTo>
                    <a:pt x="4" y="510"/>
                  </a:lnTo>
                  <a:lnTo>
                    <a:pt x="4" y="512"/>
                  </a:lnTo>
                  <a:lnTo>
                    <a:pt x="2" y="512"/>
                  </a:lnTo>
                  <a:lnTo>
                    <a:pt x="1" y="512"/>
                  </a:lnTo>
                  <a:lnTo>
                    <a:pt x="0" y="512"/>
                  </a:lnTo>
                  <a:lnTo>
                    <a:pt x="0" y="513"/>
                  </a:lnTo>
                  <a:lnTo>
                    <a:pt x="0" y="514"/>
                  </a:lnTo>
                  <a:lnTo>
                    <a:pt x="1" y="517"/>
                  </a:lnTo>
                  <a:lnTo>
                    <a:pt x="152" y="643"/>
                  </a:lnTo>
                  <a:lnTo>
                    <a:pt x="509" y="448"/>
                  </a:lnTo>
                  <a:lnTo>
                    <a:pt x="514" y="448"/>
                  </a:lnTo>
                  <a:lnTo>
                    <a:pt x="517" y="449"/>
                  </a:lnTo>
                  <a:lnTo>
                    <a:pt x="520" y="451"/>
                  </a:lnTo>
                  <a:lnTo>
                    <a:pt x="524" y="456"/>
                  </a:lnTo>
                  <a:lnTo>
                    <a:pt x="523" y="479"/>
                  </a:lnTo>
                  <a:lnTo>
                    <a:pt x="521" y="503"/>
                  </a:lnTo>
                  <a:lnTo>
                    <a:pt x="517" y="527"/>
                  </a:lnTo>
                  <a:lnTo>
                    <a:pt x="513" y="551"/>
                  </a:lnTo>
                  <a:lnTo>
                    <a:pt x="507" y="576"/>
                  </a:lnTo>
                  <a:lnTo>
                    <a:pt x="501" y="601"/>
                  </a:lnTo>
                  <a:lnTo>
                    <a:pt x="493" y="626"/>
                  </a:lnTo>
                  <a:lnTo>
                    <a:pt x="485" y="650"/>
                  </a:lnTo>
                  <a:lnTo>
                    <a:pt x="468" y="700"/>
                  </a:lnTo>
                  <a:lnTo>
                    <a:pt x="452" y="751"/>
                  </a:lnTo>
                  <a:lnTo>
                    <a:pt x="436" y="800"/>
                  </a:lnTo>
                  <a:lnTo>
                    <a:pt x="423" y="850"/>
                  </a:lnTo>
                  <a:lnTo>
                    <a:pt x="430" y="862"/>
                  </a:lnTo>
                  <a:lnTo>
                    <a:pt x="438" y="874"/>
                  </a:lnTo>
                  <a:lnTo>
                    <a:pt x="448" y="884"/>
                  </a:lnTo>
                  <a:lnTo>
                    <a:pt x="457" y="894"/>
                  </a:lnTo>
                  <a:lnTo>
                    <a:pt x="467" y="903"/>
                  </a:lnTo>
                  <a:lnTo>
                    <a:pt x="478" y="912"/>
                  </a:lnTo>
                  <a:lnTo>
                    <a:pt x="488" y="920"/>
                  </a:lnTo>
                  <a:lnTo>
                    <a:pt x="500" y="929"/>
                  </a:lnTo>
                  <a:lnTo>
                    <a:pt x="523" y="944"/>
                  </a:lnTo>
                  <a:lnTo>
                    <a:pt x="547" y="959"/>
                  </a:lnTo>
                  <a:lnTo>
                    <a:pt x="570" y="974"/>
                  </a:lnTo>
                  <a:lnTo>
                    <a:pt x="593" y="989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" name="Freeform 52"/>
            <p:cNvSpPr>
              <a:spLocks/>
            </p:cNvSpPr>
            <p:nvPr userDrawn="1"/>
          </p:nvSpPr>
          <p:spPr bwMode="auto">
            <a:xfrm>
              <a:off x="965" y="3514"/>
              <a:ext cx="2" cy="0"/>
            </a:xfrm>
            <a:custGeom>
              <a:avLst/>
              <a:gdLst/>
              <a:ahLst/>
              <a:cxnLst>
                <a:cxn ang="0">
                  <a:pos x="9" y="16"/>
                </a:cxn>
                <a:cxn ang="0">
                  <a:pos x="12" y="11"/>
                </a:cxn>
                <a:cxn ang="0">
                  <a:pos x="15" y="8"/>
                </a:cxn>
                <a:cxn ang="0">
                  <a:pos x="14" y="8"/>
                </a:cxn>
                <a:cxn ang="0">
                  <a:pos x="12" y="7"/>
                </a:cxn>
                <a:cxn ang="0">
                  <a:pos x="11" y="4"/>
                </a:cxn>
                <a:cxn ang="0">
                  <a:pos x="9" y="0"/>
                </a:cxn>
                <a:cxn ang="0">
                  <a:pos x="7" y="0"/>
                </a:cxn>
                <a:cxn ang="0">
                  <a:pos x="5" y="1"/>
                </a:cxn>
                <a:cxn ang="0">
                  <a:pos x="2" y="4"/>
                </a:cxn>
                <a:cxn ang="0">
                  <a:pos x="1" y="6"/>
                </a:cxn>
                <a:cxn ang="0">
                  <a:pos x="0" y="8"/>
                </a:cxn>
                <a:cxn ang="0">
                  <a:pos x="0" y="10"/>
                </a:cxn>
                <a:cxn ang="0">
                  <a:pos x="1" y="13"/>
                </a:cxn>
                <a:cxn ang="0">
                  <a:pos x="3" y="16"/>
                </a:cxn>
                <a:cxn ang="0">
                  <a:pos x="7" y="16"/>
                </a:cxn>
                <a:cxn ang="0">
                  <a:pos x="9" y="16"/>
                </a:cxn>
              </a:cxnLst>
              <a:rect l="0" t="0" r="r" b="b"/>
              <a:pathLst>
                <a:path w="15" h="16">
                  <a:moveTo>
                    <a:pt x="9" y="16"/>
                  </a:moveTo>
                  <a:lnTo>
                    <a:pt x="12" y="11"/>
                  </a:lnTo>
                  <a:lnTo>
                    <a:pt x="15" y="8"/>
                  </a:lnTo>
                  <a:lnTo>
                    <a:pt x="14" y="8"/>
                  </a:lnTo>
                  <a:lnTo>
                    <a:pt x="12" y="7"/>
                  </a:lnTo>
                  <a:lnTo>
                    <a:pt x="11" y="4"/>
                  </a:lnTo>
                  <a:lnTo>
                    <a:pt x="9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2" y="4"/>
                  </a:lnTo>
                  <a:lnTo>
                    <a:pt x="1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3" y="16"/>
                  </a:lnTo>
                  <a:lnTo>
                    <a:pt x="7" y="16"/>
                  </a:lnTo>
                  <a:lnTo>
                    <a:pt x="9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" name="Freeform 53"/>
            <p:cNvSpPr>
              <a:spLocks/>
            </p:cNvSpPr>
            <p:nvPr userDrawn="1"/>
          </p:nvSpPr>
          <p:spPr bwMode="auto">
            <a:xfrm>
              <a:off x="551" y="3468"/>
              <a:ext cx="40" cy="39"/>
            </a:xfrm>
            <a:custGeom>
              <a:avLst/>
              <a:gdLst/>
              <a:ahLst/>
              <a:cxnLst>
                <a:cxn ang="0">
                  <a:pos x="266" y="695"/>
                </a:cxn>
                <a:cxn ang="0">
                  <a:pos x="258" y="671"/>
                </a:cxn>
                <a:cxn ang="0">
                  <a:pos x="249" y="648"/>
                </a:cxn>
                <a:cxn ang="0">
                  <a:pos x="248" y="632"/>
                </a:cxn>
                <a:cxn ang="0">
                  <a:pos x="257" y="615"/>
                </a:cxn>
                <a:cxn ang="0">
                  <a:pos x="397" y="480"/>
                </a:cxn>
                <a:cxn ang="0">
                  <a:pos x="539" y="345"/>
                </a:cxn>
                <a:cxn ang="0">
                  <a:pos x="614" y="285"/>
                </a:cxn>
                <a:cxn ang="0">
                  <a:pos x="712" y="288"/>
                </a:cxn>
                <a:cxn ang="0">
                  <a:pos x="713" y="278"/>
                </a:cxn>
                <a:cxn ang="0">
                  <a:pos x="662" y="226"/>
                </a:cxn>
                <a:cxn ang="0">
                  <a:pos x="580" y="133"/>
                </a:cxn>
                <a:cxn ang="0">
                  <a:pos x="528" y="78"/>
                </a:cxn>
                <a:cxn ang="0">
                  <a:pos x="472" y="29"/>
                </a:cxn>
                <a:cxn ang="0">
                  <a:pos x="397" y="16"/>
                </a:cxn>
                <a:cxn ang="0">
                  <a:pos x="307" y="69"/>
                </a:cxn>
                <a:cxn ang="0">
                  <a:pos x="306" y="80"/>
                </a:cxn>
                <a:cxn ang="0">
                  <a:pos x="323" y="87"/>
                </a:cxn>
                <a:cxn ang="0">
                  <a:pos x="363" y="78"/>
                </a:cxn>
                <a:cxn ang="0">
                  <a:pos x="405" y="69"/>
                </a:cxn>
                <a:cxn ang="0">
                  <a:pos x="434" y="71"/>
                </a:cxn>
                <a:cxn ang="0">
                  <a:pos x="450" y="82"/>
                </a:cxn>
                <a:cxn ang="0">
                  <a:pos x="483" y="119"/>
                </a:cxn>
                <a:cxn ang="0">
                  <a:pos x="523" y="167"/>
                </a:cxn>
                <a:cxn ang="0">
                  <a:pos x="530" y="187"/>
                </a:cxn>
                <a:cxn ang="0">
                  <a:pos x="529" y="210"/>
                </a:cxn>
                <a:cxn ang="0">
                  <a:pos x="516" y="228"/>
                </a:cxn>
                <a:cxn ang="0">
                  <a:pos x="488" y="252"/>
                </a:cxn>
                <a:cxn ang="0">
                  <a:pos x="443" y="301"/>
                </a:cxn>
                <a:cxn ang="0">
                  <a:pos x="415" y="327"/>
                </a:cxn>
                <a:cxn ang="0">
                  <a:pos x="384" y="342"/>
                </a:cxn>
                <a:cxn ang="0">
                  <a:pos x="357" y="334"/>
                </a:cxn>
                <a:cxn ang="0">
                  <a:pos x="335" y="311"/>
                </a:cxn>
                <a:cxn ang="0">
                  <a:pos x="318" y="285"/>
                </a:cxn>
                <a:cxn ang="0">
                  <a:pos x="338" y="203"/>
                </a:cxn>
                <a:cxn ang="0">
                  <a:pos x="310" y="216"/>
                </a:cxn>
                <a:cxn ang="0">
                  <a:pos x="272" y="247"/>
                </a:cxn>
                <a:cxn ang="0">
                  <a:pos x="229" y="292"/>
                </a:cxn>
                <a:cxn ang="0">
                  <a:pos x="196" y="326"/>
                </a:cxn>
                <a:cxn ang="0">
                  <a:pos x="201" y="337"/>
                </a:cxn>
                <a:cxn ang="0">
                  <a:pos x="249" y="330"/>
                </a:cxn>
                <a:cxn ang="0">
                  <a:pos x="264" y="330"/>
                </a:cxn>
                <a:cxn ang="0">
                  <a:pos x="279" y="336"/>
                </a:cxn>
                <a:cxn ang="0">
                  <a:pos x="300" y="356"/>
                </a:cxn>
                <a:cxn ang="0">
                  <a:pos x="319" y="373"/>
                </a:cxn>
                <a:cxn ang="0">
                  <a:pos x="326" y="391"/>
                </a:cxn>
                <a:cxn ang="0">
                  <a:pos x="295" y="437"/>
                </a:cxn>
                <a:cxn ang="0">
                  <a:pos x="221" y="504"/>
                </a:cxn>
                <a:cxn ang="0">
                  <a:pos x="163" y="533"/>
                </a:cxn>
                <a:cxn ang="0">
                  <a:pos x="140" y="520"/>
                </a:cxn>
                <a:cxn ang="0">
                  <a:pos x="120" y="504"/>
                </a:cxn>
                <a:cxn ang="0">
                  <a:pos x="74" y="441"/>
                </a:cxn>
                <a:cxn ang="0">
                  <a:pos x="72" y="418"/>
                </a:cxn>
                <a:cxn ang="0">
                  <a:pos x="85" y="377"/>
                </a:cxn>
                <a:cxn ang="0">
                  <a:pos x="91" y="352"/>
                </a:cxn>
                <a:cxn ang="0">
                  <a:pos x="89" y="334"/>
                </a:cxn>
                <a:cxn ang="0">
                  <a:pos x="77" y="326"/>
                </a:cxn>
                <a:cxn ang="0">
                  <a:pos x="23" y="459"/>
                </a:cxn>
                <a:cxn ang="0">
                  <a:pos x="78" y="524"/>
                </a:cxn>
                <a:cxn ang="0">
                  <a:pos x="171" y="621"/>
                </a:cxn>
                <a:cxn ang="0">
                  <a:pos x="238" y="690"/>
                </a:cxn>
                <a:cxn ang="0">
                  <a:pos x="251" y="700"/>
                </a:cxn>
                <a:cxn ang="0">
                  <a:pos x="261" y="707"/>
                </a:cxn>
              </a:cxnLst>
              <a:rect l="0" t="0" r="r" b="b"/>
              <a:pathLst>
                <a:path w="713" h="707">
                  <a:moveTo>
                    <a:pt x="266" y="707"/>
                  </a:moveTo>
                  <a:lnTo>
                    <a:pt x="266" y="701"/>
                  </a:lnTo>
                  <a:lnTo>
                    <a:pt x="266" y="695"/>
                  </a:lnTo>
                  <a:lnTo>
                    <a:pt x="264" y="689"/>
                  </a:lnTo>
                  <a:lnTo>
                    <a:pt x="263" y="683"/>
                  </a:lnTo>
                  <a:lnTo>
                    <a:pt x="258" y="671"/>
                  </a:lnTo>
                  <a:lnTo>
                    <a:pt x="253" y="660"/>
                  </a:lnTo>
                  <a:lnTo>
                    <a:pt x="251" y="655"/>
                  </a:lnTo>
                  <a:lnTo>
                    <a:pt x="249" y="648"/>
                  </a:lnTo>
                  <a:lnTo>
                    <a:pt x="248" y="643"/>
                  </a:lnTo>
                  <a:lnTo>
                    <a:pt x="248" y="638"/>
                  </a:lnTo>
                  <a:lnTo>
                    <a:pt x="248" y="632"/>
                  </a:lnTo>
                  <a:lnTo>
                    <a:pt x="250" y="627"/>
                  </a:lnTo>
                  <a:lnTo>
                    <a:pt x="253" y="621"/>
                  </a:lnTo>
                  <a:lnTo>
                    <a:pt x="257" y="615"/>
                  </a:lnTo>
                  <a:lnTo>
                    <a:pt x="304" y="571"/>
                  </a:lnTo>
                  <a:lnTo>
                    <a:pt x="350" y="525"/>
                  </a:lnTo>
                  <a:lnTo>
                    <a:pt x="397" y="480"/>
                  </a:lnTo>
                  <a:lnTo>
                    <a:pt x="443" y="433"/>
                  </a:lnTo>
                  <a:lnTo>
                    <a:pt x="491" y="389"/>
                  </a:lnTo>
                  <a:lnTo>
                    <a:pt x="539" y="345"/>
                  </a:lnTo>
                  <a:lnTo>
                    <a:pt x="563" y="325"/>
                  </a:lnTo>
                  <a:lnTo>
                    <a:pt x="589" y="304"/>
                  </a:lnTo>
                  <a:lnTo>
                    <a:pt x="614" y="285"/>
                  </a:lnTo>
                  <a:lnTo>
                    <a:pt x="641" y="267"/>
                  </a:lnTo>
                  <a:lnTo>
                    <a:pt x="711" y="290"/>
                  </a:lnTo>
                  <a:lnTo>
                    <a:pt x="712" y="288"/>
                  </a:lnTo>
                  <a:lnTo>
                    <a:pt x="713" y="286"/>
                  </a:lnTo>
                  <a:lnTo>
                    <a:pt x="713" y="283"/>
                  </a:lnTo>
                  <a:lnTo>
                    <a:pt x="713" y="278"/>
                  </a:lnTo>
                  <a:lnTo>
                    <a:pt x="696" y="262"/>
                  </a:lnTo>
                  <a:lnTo>
                    <a:pt x="678" y="244"/>
                  </a:lnTo>
                  <a:lnTo>
                    <a:pt x="662" y="226"/>
                  </a:lnTo>
                  <a:lnTo>
                    <a:pt x="645" y="208"/>
                  </a:lnTo>
                  <a:lnTo>
                    <a:pt x="613" y="171"/>
                  </a:lnTo>
                  <a:lnTo>
                    <a:pt x="580" y="133"/>
                  </a:lnTo>
                  <a:lnTo>
                    <a:pt x="563" y="115"/>
                  </a:lnTo>
                  <a:lnTo>
                    <a:pt x="546" y="96"/>
                  </a:lnTo>
                  <a:lnTo>
                    <a:pt x="528" y="78"/>
                  </a:lnTo>
                  <a:lnTo>
                    <a:pt x="511" y="61"/>
                  </a:lnTo>
                  <a:lnTo>
                    <a:pt x="492" y="44"/>
                  </a:lnTo>
                  <a:lnTo>
                    <a:pt x="472" y="29"/>
                  </a:lnTo>
                  <a:lnTo>
                    <a:pt x="452" y="14"/>
                  </a:lnTo>
                  <a:lnTo>
                    <a:pt x="430" y="0"/>
                  </a:lnTo>
                  <a:lnTo>
                    <a:pt x="397" y="16"/>
                  </a:lnTo>
                  <a:lnTo>
                    <a:pt x="366" y="33"/>
                  </a:lnTo>
                  <a:lnTo>
                    <a:pt x="336" y="51"/>
                  </a:lnTo>
                  <a:lnTo>
                    <a:pt x="307" y="69"/>
                  </a:lnTo>
                  <a:lnTo>
                    <a:pt x="306" y="71"/>
                  </a:lnTo>
                  <a:lnTo>
                    <a:pt x="306" y="74"/>
                  </a:lnTo>
                  <a:lnTo>
                    <a:pt x="306" y="80"/>
                  </a:lnTo>
                  <a:lnTo>
                    <a:pt x="307" y="85"/>
                  </a:lnTo>
                  <a:lnTo>
                    <a:pt x="315" y="86"/>
                  </a:lnTo>
                  <a:lnTo>
                    <a:pt x="323" y="87"/>
                  </a:lnTo>
                  <a:lnTo>
                    <a:pt x="332" y="86"/>
                  </a:lnTo>
                  <a:lnTo>
                    <a:pt x="342" y="84"/>
                  </a:lnTo>
                  <a:lnTo>
                    <a:pt x="363" y="78"/>
                  </a:lnTo>
                  <a:lnTo>
                    <a:pt x="384" y="73"/>
                  </a:lnTo>
                  <a:lnTo>
                    <a:pt x="395" y="70"/>
                  </a:lnTo>
                  <a:lnTo>
                    <a:pt x="405" y="69"/>
                  </a:lnTo>
                  <a:lnTo>
                    <a:pt x="415" y="68"/>
                  </a:lnTo>
                  <a:lnTo>
                    <a:pt x="425" y="69"/>
                  </a:lnTo>
                  <a:lnTo>
                    <a:pt x="434" y="71"/>
                  </a:lnTo>
                  <a:lnTo>
                    <a:pt x="443" y="75"/>
                  </a:lnTo>
                  <a:lnTo>
                    <a:pt x="447" y="78"/>
                  </a:lnTo>
                  <a:lnTo>
                    <a:pt x="450" y="82"/>
                  </a:lnTo>
                  <a:lnTo>
                    <a:pt x="455" y="86"/>
                  </a:lnTo>
                  <a:lnTo>
                    <a:pt x="458" y="90"/>
                  </a:lnTo>
                  <a:lnTo>
                    <a:pt x="483" y="119"/>
                  </a:lnTo>
                  <a:lnTo>
                    <a:pt x="506" y="144"/>
                  </a:lnTo>
                  <a:lnTo>
                    <a:pt x="516" y="155"/>
                  </a:lnTo>
                  <a:lnTo>
                    <a:pt x="523" y="167"/>
                  </a:lnTo>
                  <a:lnTo>
                    <a:pt x="526" y="174"/>
                  </a:lnTo>
                  <a:lnTo>
                    <a:pt x="529" y="180"/>
                  </a:lnTo>
                  <a:lnTo>
                    <a:pt x="530" y="187"/>
                  </a:lnTo>
                  <a:lnTo>
                    <a:pt x="531" y="193"/>
                  </a:lnTo>
                  <a:lnTo>
                    <a:pt x="530" y="204"/>
                  </a:lnTo>
                  <a:lnTo>
                    <a:pt x="529" y="210"/>
                  </a:lnTo>
                  <a:lnTo>
                    <a:pt x="527" y="216"/>
                  </a:lnTo>
                  <a:lnTo>
                    <a:pt x="525" y="222"/>
                  </a:lnTo>
                  <a:lnTo>
                    <a:pt x="516" y="228"/>
                  </a:lnTo>
                  <a:lnTo>
                    <a:pt x="506" y="236"/>
                  </a:lnTo>
                  <a:lnTo>
                    <a:pt x="497" y="244"/>
                  </a:lnTo>
                  <a:lnTo>
                    <a:pt x="488" y="252"/>
                  </a:lnTo>
                  <a:lnTo>
                    <a:pt x="470" y="272"/>
                  </a:lnTo>
                  <a:lnTo>
                    <a:pt x="453" y="292"/>
                  </a:lnTo>
                  <a:lnTo>
                    <a:pt x="443" y="301"/>
                  </a:lnTo>
                  <a:lnTo>
                    <a:pt x="434" y="310"/>
                  </a:lnTo>
                  <a:lnTo>
                    <a:pt x="425" y="320"/>
                  </a:lnTo>
                  <a:lnTo>
                    <a:pt x="415" y="327"/>
                  </a:lnTo>
                  <a:lnTo>
                    <a:pt x="405" y="333"/>
                  </a:lnTo>
                  <a:lnTo>
                    <a:pt x="396" y="339"/>
                  </a:lnTo>
                  <a:lnTo>
                    <a:pt x="384" y="342"/>
                  </a:lnTo>
                  <a:lnTo>
                    <a:pt x="374" y="345"/>
                  </a:lnTo>
                  <a:lnTo>
                    <a:pt x="366" y="340"/>
                  </a:lnTo>
                  <a:lnTo>
                    <a:pt x="357" y="334"/>
                  </a:lnTo>
                  <a:lnTo>
                    <a:pt x="349" y="327"/>
                  </a:lnTo>
                  <a:lnTo>
                    <a:pt x="342" y="320"/>
                  </a:lnTo>
                  <a:lnTo>
                    <a:pt x="335" y="311"/>
                  </a:lnTo>
                  <a:lnTo>
                    <a:pt x="328" y="303"/>
                  </a:lnTo>
                  <a:lnTo>
                    <a:pt x="322" y="295"/>
                  </a:lnTo>
                  <a:lnTo>
                    <a:pt x="318" y="285"/>
                  </a:lnTo>
                  <a:lnTo>
                    <a:pt x="345" y="209"/>
                  </a:lnTo>
                  <a:lnTo>
                    <a:pt x="342" y="206"/>
                  </a:lnTo>
                  <a:lnTo>
                    <a:pt x="338" y="203"/>
                  </a:lnTo>
                  <a:lnTo>
                    <a:pt x="327" y="207"/>
                  </a:lnTo>
                  <a:lnTo>
                    <a:pt x="318" y="212"/>
                  </a:lnTo>
                  <a:lnTo>
                    <a:pt x="310" y="216"/>
                  </a:lnTo>
                  <a:lnTo>
                    <a:pt x="301" y="222"/>
                  </a:lnTo>
                  <a:lnTo>
                    <a:pt x="287" y="234"/>
                  </a:lnTo>
                  <a:lnTo>
                    <a:pt x="272" y="247"/>
                  </a:lnTo>
                  <a:lnTo>
                    <a:pt x="259" y="262"/>
                  </a:lnTo>
                  <a:lnTo>
                    <a:pt x="245" y="276"/>
                  </a:lnTo>
                  <a:lnTo>
                    <a:pt x="229" y="292"/>
                  </a:lnTo>
                  <a:lnTo>
                    <a:pt x="210" y="307"/>
                  </a:lnTo>
                  <a:lnTo>
                    <a:pt x="202" y="320"/>
                  </a:lnTo>
                  <a:lnTo>
                    <a:pt x="196" y="326"/>
                  </a:lnTo>
                  <a:lnTo>
                    <a:pt x="197" y="331"/>
                  </a:lnTo>
                  <a:lnTo>
                    <a:pt x="199" y="335"/>
                  </a:lnTo>
                  <a:lnTo>
                    <a:pt x="201" y="337"/>
                  </a:lnTo>
                  <a:lnTo>
                    <a:pt x="203" y="339"/>
                  </a:lnTo>
                  <a:lnTo>
                    <a:pt x="226" y="335"/>
                  </a:lnTo>
                  <a:lnTo>
                    <a:pt x="249" y="330"/>
                  </a:lnTo>
                  <a:lnTo>
                    <a:pt x="254" y="330"/>
                  </a:lnTo>
                  <a:lnTo>
                    <a:pt x="259" y="329"/>
                  </a:lnTo>
                  <a:lnTo>
                    <a:pt x="264" y="330"/>
                  </a:lnTo>
                  <a:lnTo>
                    <a:pt x="269" y="331"/>
                  </a:lnTo>
                  <a:lnTo>
                    <a:pt x="275" y="333"/>
                  </a:lnTo>
                  <a:lnTo>
                    <a:pt x="279" y="336"/>
                  </a:lnTo>
                  <a:lnTo>
                    <a:pt x="284" y="340"/>
                  </a:lnTo>
                  <a:lnTo>
                    <a:pt x="288" y="345"/>
                  </a:lnTo>
                  <a:lnTo>
                    <a:pt x="300" y="356"/>
                  </a:lnTo>
                  <a:lnTo>
                    <a:pt x="311" y="364"/>
                  </a:lnTo>
                  <a:lnTo>
                    <a:pt x="315" y="369"/>
                  </a:lnTo>
                  <a:lnTo>
                    <a:pt x="319" y="373"/>
                  </a:lnTo>
                  <a:lnTo>
                    <a:pt x="323" y="378"/>
                  </a:lnTo>
                  <a:lnTo>
                    <a:pt x="326" y="386"/>
                  </a:lnTo>
                  <a:lnTo>
                    <a:pt x="326" y="391"/>
                  </a:lnTo>
                  <a:lnTo>
                    <a:pt x="326" y="400"/>
                  </a:lnTo>
                  <a:lnTo>
                    <a:pt x="312" y="420"/>
                  </a:lnTo>
                  <a:lnTo>
                    <a:pt x="295" y="437"/>
                  </a:lnTo>
                  <a:lnTo>
                    <a:pt x="278" y="454"/>
                  </a:lnTo>
                  <a:lnTo>
                    <a:pt x="259" y="471"/>
                  </a:lnTo>
                  <a:lnTo>
                    <a:pt x="221" y="504"/>
                  </a:lnTo>
                  <a:lnTo>
                    <a:pt x="182" y="537"/>
                  </a:lnTo>
                  <a:lnTo>
                    <a:pt x="172" y="535"/>
                  </a:lnTo>
                  <a:lnTo>
                    <a:pt x="163" y="533"/>
                  </a:lnTo>
                  <a:lnTo>
                    <a:pt x="154" y="530"/>
                  </a:lnTo>
                  <a:lnTo>
                    <a:pt x="147" y="525"/>
                  </a:lnTo>
                  <a:lnTo>
                    <a:pt x="140" y="520"/>
                  </a:lnTo>
                  <a:lnTo>
                    <a:pt x="133" y="515"/>
                  </a:lnTo>
                  <a:lnTo>
                    <a:pt x="127" y="510"/>
                  </a:lnTo>
                  <a:lnTo>
                    <a:pt x="120" y="504"/>
                  </a:lnTo>
                  <a:lnTo>
                    <a:pt x="98" y="476"/>
                  </a:lnTo>
                  <a:lnTo>
                    <a:pt x="77" y="449"/>
                  </a:lnTo>
                  <a:lnTo>
                    <a:pt x="74" y="441"/>
                  </a:lnTo>
                  <a:lnTo>
                    <a:pt x="72" y="432"/>
                  </a:lnTo>
                  <a:lnTo>
                    <a:pt x="72" y="425"/>
                  </a:lnTo>
                  <a:lnTo>
                    <a:pt x="72" y="418"/>
                  </a:lnTo>
                  <a:lnTo>
                    <a:pt x="75" y="404"/>
                  </a:lnTo>
                  <a:lnTo>
                    <a:pt x="80" y="391"/>
                  </a:lnTo>
                  <a:lnTo>
                    <a:pt x="85" y="377"/>
                  </a:lnTo>
                  <a:lnTo>
                    <a:pt x="89" y="365"/>
                  </a:lnTo>
                  <a:lnTo>
                    <a:pt x="90" y="358"/>
                  </a:lnTo>
                  <a:lnTo>
                    <a:pt x="91" y="352"/>
                  </a:lnTo>
                  <a:lnTo>
                    <a:pt x="91" y="344"/>
                  </a:lnTo>
                  <a:lnTo>
                    <a:pt x="90" y="337"/>
                  </a:lnTo>
                  <a:lnTo>
                    <a:pt x="89" y="334"/>
                  </a:lnTo>
                  <a:lnTo>
                    <a:pt x="87" y="332"/>
                  </a:lnTo>
                  <a:lnTo>
                    <a:pt x="83" y="329"/>
                  </a:lnTo>
                  <a:lnTo>
                    <a:pt x="77" y="326"/>
                  </a:lnTo>
                  <a:lnTo>
                    <a:pt x="0" y="425"/>
                  </a:lnTo>
                  <a:lnTo>
                    <a:pt x="11" y="443"/>
                  </a:lnTo>
                  <a:lnTo>
                    <a:pt x="23" y="459"/>
                  </a:lnTo>
                  <a:lnTo>
                    <a:pt x="35" y="476"/>
                  </a:lnTo>
                  <a:lnTo>
                    <a:pt x="49" y="492"/>
                  </a:lnTo>
                  <a:lnTo>
                    <a:pt x="78" y="524"/>
                  </a:lnTo>
                  <a:lnTo>
                    <a:pt x="108" y="556"/>
                  </a:lnTo>
                  <a:lnTo>
                    <a:pt x="139" y="588"/>
                  </a:lnTo>
                  <a:lnTo>
                    <a:pt x="171" y="621"/>
                  </a:lnTo>
                  <a:lnTo>
                    <a:pt x="202" y="654"/>
                  </a:lnTo>
                  <a:lnTo>
                    <a:pt x="232" y="688"/>
                  </a:lnTo>
                  <a:lnTo>
                    <a:pt x="238" y="690"/>
                  </a:lnTo>
                  <a:lnTo>
                    <a:pt x="243" y="693"/>
                  </a:lnTo>
                  <a:lnTo>
                    <a:pt x="248" y="696"/>
                  </a:lnTo>
                  <a:lnTo>
                    <a:pt x="251" y="700"/>
                  </a:lnTo>
                  <a:lnTo>
                    <a:pt x="254" y="703"/>
                  </a:lnTo>
                  <a:lnTo>
                    <a:pt x="257" y="705"/>
                  </a:lnTo>
                  <a:lnTo>
                    <a:pt x="261" y="707"/>
                  </a:lnTo>
                  <a:lnTo>
                    <a:pt x="266" y="70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" name="Freeform 54"/>
            <p:cNvSpPr>
              <a:spLocks/>
            </p:cNvSpPr>
            <p:nvPr userDrawn="1"/>
          </p:nvSpPr>
          <p:spPr bwMode="auto">
            <a:xfrm>
              <a:off x="521" y="3439"/>
              <a:ext cx="50" cy="43"/>
            </a:xfrm>
            <a:custGeom>
              <a:avLst/>
              <a:gdLst/>
              <a:ahLst/>
              <a:cxnLst>
                <a:cxn ang="0">
                  <a:pos x="406" y="797"/>
                </a:cxn>
                <a:cxn ang="0">
                  <a:pos x="429" y="686"/>
                </a:cxn>
                <a:cxn ang="0">
                  <a:pos x="503" y="615"/>
                </a:cxn>
                <a:cxn ang="0">
                  <a:pos x="579" y="550"/>
                </a:cxn>
                <a:cxn ang="0">
                  <a:pos x="739" y="432"/>
                </a:cxn>
                <a:cxn ang="0">
                  <a:pos x="805" y="396"/>
                </a:cxn>
                <a:cxn ang="0">
                  <a:pos x="827" y="404"/>
                </a:cxn>
                <a:cxn ang="0">
                  <a:pos x="854" y="421"/>
                </a:cxn>
                <a:cxn ang="0">
                  <a:pos x="871" y="425"/>
                </a:cxn>
                <a:cxn ang="0">
                  <a:pos x="882" y="425"/>
                </a:cxn>
                <a:cxn ang="0">
                  <a:pos x="734" y="231"/>
                </a:cxn>
                <a:cxn ang="0">
                  <a:pos x="725" y="233"/>
                </a:cxn>
                <a:cxn ang="0">
                  <a:pos x="724" y="249"/>
                </a:cxn>
                <a:cxn ang="0">
                  <a:pos x="732" y="276"/>
                </a:cxn>
                <a:cxn ang="0">
                  <a:pos x="742" y="302"/>
                </a:cxn>
                <a:cxn ang="0">
                  <a:pos x="744" y="321"/>
                </a:cxn>
                <a:cxn ang="0">
                  <a:pos x="734" y="339"/>
                </a:cxn>
                <a:cxn ang="0">
                  <a:pos x="624" y="436"/>
                </a:cxn>
                <a:cxn ang="0">
                  <a:pos x="552" y="498"/>
                </a:cxn>
                <a:cxn ang="0">
                  <a:pos x="497" y="539"/>
                </a:cxn>
                <a:cxn ang="0">
                  <a:pos x="438" y="571"/>
                </a:cxn>
                <a:cxn ang="0">
                  <a:pos x="430" y="560"/>
                </a:cxn>
                <a:cxn ang="0">
                  <a:pos x="583" y="47"/>
                </a:cxn>
                <a:cxn ang="0">
                  <a:pos x="574" y="22"/>
                </a:cxn>
                <a:cxn ang="0">
                  <a:pos x="554" y="4"/>
                </a:cxn>
                <a:cxn ang="0">
                  <a:pos x="9" y="289"/>
                </a:cxn>
                <a:cxn ang="0">
                  <a:pos x="3" y="305"/>
                </a:cxn>
                <a:cxn ang="0">
                  <a:pos x="19" y="343"/>
                </a:cxn>
                <a:cxn ang="0">
                  <a:pos x="41" y="378"/>
                </a:cxn>
                <a:cxn ang="0">
                  <a:pos x="85" y="431"/>
                </a:cxn>
                <a:cxn ang="0">
                  <a:pos x="127" y="473"/>
                </a:cxn>
                <a:cxn ang="0">
                  <a:pos x="137" y="469"/>
                </a:cxn>
                <a:cxn ang="0">
                  <a:pos x="130" y="385"/>
                </a:cxn>
                <a:cxn ang="0">
                  <a:pos x="150" y="359"/>
                </a:cxn>
                <a:cxn ang="0">
                  <a:pos x="174" y="336"/>
                </a:cxn>
                <a:cxn ang="0">
                  <a:pos x="406" y="174"/>
                </a:cxn>
                <a:cxn ang="0">
                  <a:pos x="416" y="178"/>
                </a:cxn>
                <a:cxn ang="0">
                  <a:pos x="427" y="193"/>
                </a:cxn>
                <a:cxn ang="0">
                  <a:pos x="402" y="290"/>
                </a:cxn>
                <a:cxn ang="0">
                  <a:pos x="342" y="451"/>
                </a:cxn>
                <a:cxn ang="0">
                  <a:pos x="310" y="546"/>
                </a:cxn>
                <a:cxn ang="0">
                  <a:pos x="297" y="608"/>
                </a:cxn>
                <a:cxn ang="0">
                  <a:pos x="292" y="654"/>
                </a:cxn>
                <a:cxn ang="0">
                  <a:pos x="295" y="701"/>
                </a:cxn>
                <a:cxn ang="0">
                  <a:pos x="365" y="785"/>
                </a:cxn>
                <a:cxn ang="0">
                  <a:pos x="398" y="809"/>
                </a:cxn>
              </a:cxnLst>
              <a:rect l="0" t="0" r="r" b="b"/>
              <a:pathLst>
                <a:path w="888" h="811">
                  <a:moveTo>
                    <a:pt x="398" y="809"/>
                  </a:moveTo>
                  <a:lnTo>
                    <a:pt x="401" y="806"/>
                  </a:lnTo>
                  <a:lnTo>
                    <a:pt x="406" y="797"/>
                  </a:lnTo>
                  <a:lnTo>
                    <a:pt x="384" y="738"/>
                  </a:lnTo>
                  <a:lnTo>
                    <a:pt x="405" y="711"/>
                  </a:lnTo>
                  <a:lnTo>
                    <a:pt x="429" y="686"/>
                  </a:lnTo>
                  <a:lnTo>
                    <a:pt x="453" y="662"/>
                  </a:lnTo>
                  <a:lnTo>
                    <a:pt x="478" y="638"/>
                  </a:lnTo>
                  <a:lnTo>
                    <a:pt x="503" y="615"/>
                  </a:lnTo>
                  <a:lnTo>
                    <a:pt x="527" y="593"/>
                  </a:lnTo>
                  <a:lnTo>
                    <a:pt x="553" y="572"/>
                  </a:lnTo>
                  <a:lnTo>
                    <a:pt x="579" y="550"/>
                  </a:lnTo>
                  <a:lnTo>
                    <a:pt x="632" y="510"/>
                  </a:lnTo>
                  <a:lnTo>
                    <a:pt x="686" y="470"/>
                  </a:lnTo>
                  <a:lnTo>
                    <a:pt x="739" y="432"/>
                  </a:lnTo>
                  <a:lnTo>
                    <a:pt x="791" y="395"/>
                  </a:lnTo>
                  <a:lnTo>
                    <a:pt x="799" y="395"/>
                  </a:lnTo>
                  <a:lnTo>
                    <a:pt x="805" y="396"/>
                  </a:lnTo>
                  <a:lnTo>
                    <a:pt x="811" y="398"/>
                  </a:lnTo>
                  <a:lnTo>
                    <a:pt x="816" y="400"/>
                  </a:lnTo>
                  <a:lnTo>
                    <a:pt x="827" y="404"/>
                  </a:lnTo>
                  <a:lnTo>
                    <a:pt x="836" y="410"/>
                  </a:lnTo>
                  <a:lnTo>
                    <a:pt x="844" y="415"/>
                  </a:lnTo>
                  <a:lnTo>
                    <a:pt x="854" y="421"/>
                  </a:lnTo>
                  <a:lnTo>
                    <a:pt x="860" y="423"/>
                  </a:lnTo>
                  <a:lnTo>
                    <a:pt x="865" y="424"/>
                  </a:lnTo>
                  <a:lnTo>
                    <a:pt x="871" y="425"/>
                  </a:lnTo>
                  <a:lnTo>
                    <a:pt x="878" y="426"/>
                  </a:lnTo>
                  <a:lnTo>
                    <a:pt x="880" y="426"/>
                  </a:lnTo>
                  <a:lnTo>
                    <a:pt x="882" y="425"/>
                  </a:lnTo>
                  <a:lnTo>
                    <a:pt x="886" y="424"/>
                  </a:lnTo>
                  <a:lnTo>
                    <a:pt x="888" y="422"/>
                  </a:lnTo>
                  <a:lnTo>
                    <a:pt x="734" y="231"/>
                  </a:lnTo>
                  <a:lnTo>
                    <a:pt x="730" y="232"/>
                  </a:lnTo>
                  <a:lnTo>
                    <a:pt x="727" y="232"/>
                  </a:lnTo>
                  <a:lnTo>
                    <a:pt x="725" y="233"/>
                  </a:lnTo>
                  <a:lnTo>
                    <a:pt x="724" y="235"/>
                  </a:lnTo>
                  <a:lnTo>
                    <a:pt x="724" y="242"/>
                  </a:lnTo>
                  <a:lnTo>
                    <a:pt x="724" y="249"/>
                  </a:lnTo>
                  <a:lnTo>
                    <a:pt x="726" y="255"/>
                  </a:lnTo>
                  <a:lnTo>
                    <a:pt x="727" y="262"/>
                  </a:lnTo>
                  <a:lnTo>
                    <a:pt x="732" y="276"/>
                  </a:lnTo>
                  <a:lnTo>
                    <a:pt x="738" y="289"/>
                  </a:lnTo>
                  <a:lnTo>
                    <a:pt x="741" y="295"/>
                  </a:lnTo>
                  <a:lnTo>
                    <a:pt x="742" y="302"/>
                  </a:lnTo>
                  <a:lnTo>
                    <a:pt x="744" y="309"/>
                  </a:lnTo>
                  <a:lnTo>
                    <a:pt x="744" y="315"/>
                  </a:lnTo>
                  <a:lnTo>
                    <a:pt x="744" y="321"/>
                  </a:lnTo>
                  <a:lnTo>
                    <a:pt x="742" y="328"/>
                  </a:lnTo>
                  <a:lnTo>
                    <a:pt x="739" y="334"/>
                  </a:lnTo>
                  <a:lnTo>
                    <a:pt x="734" y="339"/>
                  </a:lnTo>
                  <a:lnTo>
                    <a:pt x="696" y="371"/>
                  </a:lnTo>
                  <a:lnTo>
                    <a:pt x="659" y="404"/>
                  </a:lnTo>
                  <a:lnTo>
                    <a:pt x="624" y="436"/>
                  </a:lnTo>
                  <a:lnTo>
                    <a:pt x="587" y="468"/>
                  </a:lnTo>
                  <a:lnTo>
                    <a:pt x="570" y="484"/>
                  </a:lnTo>
                  <a:lnTo>
                    <a:pt x="552" y="498"/>
                  </a:lnTo>
                  <a:lnTo>
                    <a:pt x="534" y="513"/>
                  </a:lnTo>
                  <a:lnTo>
                    <a:pt x="516" y="526"/>
                  </a:lnTo>
                  <a:lnTo>
                    <a:pt x="497" y="539"/>
                  </a:lnTo>
                  <a:lnTo>
                    <a:pt x="478" y="550"/>
                  </a:lnTo>
                  <a:lnTo>
                    <a:pt x="459" y="561"/>
                  </a:lnTo>
                  <a:lnTo>
                    <a:pt x="438" y="571"/>
                  </a:lnTo>
                  <a:lnTo>
                    <a:pt x="436" y="570"/>
                  </a:lnTo>
                  <a:lnTo>
                    <a:pt x="433" y="565"/>
                  </a:lnTo>
                  <a:lnTo>
                    <a:pt x="430" y="560"/>
                  </a:lnTo>
                  <a:lnTo>
                    <a:pt x="427" y="552"/>
                  </a:lnTo>
                  <a:lnTo>
                    <a:pt x="584" y="58"/>
                  </a:lnTo>
                  <a:lnTo>
                    <a:pt x="583" y="47"/>
                  </a:lnTo>
                  <a:lnTo>
                    <a:pt x="581" y="39"/>
                  </a:lnTo>
                  <a:lnTo>
                    <a:pt x="578" y="30"/>
                  </a:lnTo>
                  <a:lnTo>
                    <a:pt x="574" y="22"/>
                  </a:lnTo>
                  <a:lnTo>
                    <a:pt x="569" y="15"/>
                  </a:lnTo>
                  <a:lnTo>
                    <a:pt x="563" y="9"/>
                  </a:lnTo>
                  <a:lnTo>
                    <a:pt x="554" y="4"/>
                  </a:lnTo>
                  <a:lnTo>
                    <a:pt x="546" y="0"/>
                  </a:lnTo>
                  <a:lnTo>
                    <a:pt x="67" y="330"/>
                  </a:lnTo>
                  <a:lnTo>
                    <a:pt x="9" y="289"/>
                  </a:lnTo>
                  <a:lnTo>
                    <a:pt x="6" y="289"/>
                  </a:lnTo>
                  <a:lnTo>
                    <a:pt x="0" y="291"/>
                  </a:lnTo>
                  <a:lnTo>
                    <a:pt x="3" y="305"/>
                  </a:lnTo>
                  <a:lnTo>
                    <a:pt x="8" y="318"/>
                  </a:lnTo>
                  <a:lnTo>
                    <a:pt x="13" y="331"/>
                  </a:lnTo>
                  <a:lnTo>
                    <a:pt x="19" y="343"/>
                  </a:lnTo>
                  <a:lnTo>
                    <a:pt x="25" y="355"/>
                  </a:lnTo>
                  <a:lnTo>
                    <a:pt x="33" y="367"/>
                  </a:lnTo>
                  <a:lnTo>
                    <a:pt x="41" y="378"/>
                  </a:lnTo>
                  <a:lnTo>
                    <a:pt x="49" y="389"/>
                  </a:lnTo>
                  <a:lnTo>
                    <a:pt x="67" y="410"/>
                  </a:lnTo>
                  <a:lnTo>
                    <a:pt x="85" y="431"/>
                  </a:lnTo>
                  <a:lnTo>
                    <a:pt x="104" y="452"/>
                  </a:lnTo>
                  <a:lnTo>
                    <a:pt x="123" y="473"/>
                  </a:lnTo>
                  <a:lnTo>
                    <a:pt x="127" y="473"/>
                  </a:lnTo>
                  <a:lnTo>
                    <a:pt x="131" y="472"/>
                  </a:lnTo>
                  <a:lnTo>
                    <a:pt x="134" y="471"/>
                  </a:lnTo>
                  <a:lnTo>
                    <a:pt x="137" y="469"/>
                  </a:lnTo>
                  <a:lnTo>
                    <a:pt x="121" y="406"/>
                  </a:lnTo>
                  <a:lnTo>
                    <a:pt x="125" y="396"/>
                  </a:lnTo>
                  <a:lnTo>
                    <a:pt x="130" y="385"/>
                  </a:lnTo>
                  <a:lnTo>
                    <a:pt x="136" y="376"/>
                  </a:lnTo>
                  <a:lnTo>
                    <a:pt x="142" y="367"/>
                  </a:lnTo>
                  <a:lnTo>
                    <a:pt x="150" y="359"/>
                  </a:lnTo>
                  <a:lnTo>
                    <a:pt x="158" y="351"/>
                  </a:lnTo>
                  <a:lnTo>
                    <a:pt x="166" y="343"/>
                  </a:lnTo>
                  <a:lnTo>
                    <a:pt x="174" y="336"/>
                  </a:lnTo>
                  <a:lnTo>
                    <a:pt x="212" y="309"/>
                  </a:lnTo>
                  <a:lnTo>
                    <a:pt x="249" y="282"/>
                  </a:lnTo>
                  <a:lnTo>
                    <a:pt x="406" y="174"/>
                  </a:lnTo>
                  <a:lnTo>
                    <a:pt x="410" y="174"/>
                  </a:lnTo>
                  <a:lnTo>
                    <a:pt x="414" y="175"/>
                  </a:lnTo>
                  <a:lnTo>
                    <a:pt x="416" y="178"/>
                  </a:lnTo>
                  <a:lnTo>
                    <a:pt x="418" y="180"/>
                  </a:lnTo>
                  <a:lnTo>
                    <a:pt x="422" y="186"/>
                  </a:lnTo>
                  <a:lnTo>
                    <a:pt x="427" y="193"/>
                  </a:lnTo>
                  <a:lnTo>
                    <a:pt x="421" y="226"/>
                  </a:lnTo>
                  <a:lnTo>
                    <a:pt x="413" y="258"/>
                  </a:lnTo>
                  <a:lnTo>
                    <a:pt x="402" y="290"/>
                  </a:lnTo>
                  <a:lnTo>
                    <a:pt x="392" y="322"/>
                  </a:lnTo>
                  <a:lnTo>
                    <a:pt x="367" y="387"/>
                  </a:lnTo>
                  <a:lnTo>
                    <a:pt x="342" y="451"/>
                  </a:lnTo>
                  <a:lnTo>
                    <a:pt x="331" y="482"/>
                  </a:lnTo>
                  <a:lnTo>
                    <a:pt x="319" y="514"/>
                  </a:lnTo>
                  <a:lnTo>
                    <a:pt x="310" y="546"/>
                  </a:lnTo>
                  <a:lnTo>
                    <a:pt x="303" y="577"/>
                  </a:lnTo>
                  <a:lnTo>
                    <a:pt x="300" y="592"/>
                  </a:lnTo>
                  <a:lnTo>
                    <a:pt x="297" y="608"/>
                  </a:lnTo>
                  <a:lnTo>
                    <a:pt x="295" y="623"/>
                  </a:lnTo>
                  <a:lnTo>
                    <a:pt x="294" y="639"/>
                  </a:lnTo>
                  <a:lnTo>
                    <a:pt x="292" y="654"/>
                  </a:lnTo>
                  <a:lnTo>
                    <a:pt x="292" y="670"/>
                  </a:lnTo>
                  <a:lnTo>
                    <a:pt x="294" y="685"/>
                  </a:lnTo>
                  <a:lnTo>
                    <a:pt x="295" y="701"/>
                  </a:lnTo>
                  <a:lnTo>
                    <a:pt x="320" y="730"/>
                  </a:lnTo>
                  <a:lnTo>
                    <a:pt x="342" y="758"/>
                  </a:lnTo>
                  <a:lnTo>
                    <a:pt x="365" y="785"/>
                  </a:lnTo>
                  <a:lnTo>
                    <a:pt x="389" y="811"/>
                  </a:lnTo>
                  <a:lnTo>
                    <a:pt x="394" y="810"/>
                  </a:lnTo>
                  <a:lnTo>
                    <a:pt x="398" y="809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" name="Freeform 55"/>
            <p:cNvSpPr>
              <a:spLocks/>
            </p:cNvSpPr>
            <p:nvPr userDrawn="1"/>
          </p:nvSpPr>
          <p:spPr bwMode="auto">
            <a:xfrm>
              <a:off x="959" y="3143"/>
              <a:ext cx="240" cy="310"/>
            </a:xfrm>
            <a:custGeom>
              <a:avLst/>
              <a:gdLst/>
              <a:ahLst/>
              <a:cxnLst>
                <a:cxn ang="0">
                  <a:pos x="3538" y="5527"/>
                </a:cxn>
                <a:cxn ang="0">
                  <a:pos x="3796" y="5420"/>
                </a:cxn>
                <a:cxn ang="0">
                  <a:pos x="4065" y="5243"/>
                </a:cxn>
                <a:cxn ang="0">
                  <a:pos x="4326" y="4982"/>
                </a:cxn>
                <a:cxn ang="0">
                  <a:pos x="3595" y="4862"/>
                </a:cxn>
                <a:cxn ang="0">
                  <a:pos x="2599" y="4655"/>
                </a:cxn>
                <a:cxn ang="0">
                  <a:pos x="1776" y="4696"/>
                </a:cxn>
                <a:cxn ang="0">
                  <a:pos x="1318" y="4828"/>
                </a:cxn>
                <a:cxn ang="0">
                  <a:pos x="1195" y="4757"/>
                </a:cxn>
                <a:cxn ang="0">
                  <a:pos x="1157" y="4602"/>
                </a:cxn>
                <a:cxn ang="0">
                  <a:pos x="1112" y="4522"/>
                </a:cxn>
                <a:cxn ang="0">
                  <a:pos x="1010" y="4479"/>
                </a:cxn>
                <a:cxn ang="0">
                  <a:pos x="983" y="4387"/>
                </a:cxn>
                <a:cxn ang="0">
                  <a:pos x="931" y="4296"/>
                </a:cxn>
                <a:cxn ang="0">
                  <a:pos x="872" y="4236"/>
                </a:cxn>
                <a:cxn ang="0">
                  <a:pos x="875" y="4103"/>
                </a:cxn>
                <a:cxn ang="0">
                  <a:pos x="771" y="4028"/>
                </a:cxn>
                <a:cxn ang="0">
                  <a:pos x="684" y="3982"/>
                </a:cxn>
                <a:cxn ang="0">
                  <a:pos x="674" y="3890"/>
                </a:cxn>
                <a:cxn ang="0">
                  <a:pos x="791" y="3676"/>
                </a:cxn>
                <a:cxn ang="0">
                  <a:pos x="827" y="3516"/>
                </a:cxn>
                <a:cxn ang="0">
                  <a:pos x="799" y="3376"/>
                </a:cxn>
                <a:cxn ang="0">
                  <a:pos x="817" y="3100"/>
                </a:cxn>
                <a:cxn ang="0">
                  <a:pos x="911" y="2834"/>
                </a:cxn>
                <a:cxn ang="0">
                  <a:pos x="1092" y="2621"/>
                </a:cxn>
                <a:cxn ang="0">
                  <a:pos x="1415" y="2380"/>
                </a:cxn>
                <a:cxn ang="0">
                  <a:pos x="1756" y="2132"/>
                </a:cxn>
                <a:cxn ang="0">
                  <a:pos x="2216" y="1801"/>
                </a:cxn>
                <a:cxn ang="0">
                  <a:pos x="3062" y="1196"/>
                </a:cxn>
                <a:cxn ang="0">
                  <a:pos x="3444" y="871"/>
                </a:cxn>
                <a:cxn ang="0">
                  <a:pos x="3562" y="723"/>
                </a:cxn>
                <a:cxn ang="0">
                  <a:pos x="3640" y="546"/>
                </a:cxn>
                <a:cxn ang="0">
                  <a:pos x="3666" y="356"/>
                </a:cxn>
                <a:cxn ang="0">
                  <a:pos x="3616" y="105"/>
                </a:cxn>
                <a:cxn ang="0">
                  <a:pos x="3380" y="168"/>
                </a:cxn>
                <a:cxn ang="0">
                  <a:pos x="2551" y="848"/>
                </a:cxn>
                <a:cxn ang="0">
                  <a:pos x="1303" y="1730"/>
                </a:cxn>
                <a:cxn ang="0">
                  <a:pos x="526" y="2325"/>
                </a:cxn>
                <a:cxn ang="0">
                  <a:pos x="405" y="2476"/>
                </a:cxn>
                <a:cxn ang="0">
                  <a:pos x="271" y="2813"/>
                </a:cxn>
                <a:cxn ang="0">
                  <a:pos x="195" y="3088"/>
                </a:cxn>
                <a:cxn ang="0">
                  <a:pos x="200" y="3406"/>
                </a:cxn>
                <a:cxn ang="0">
                  <a:pos x="194" y="3687"/>
                </a:cxn>
                <a:cxn ang="0">
                  <a:pos x="30" y="3911"/>
                </a:cxn>
                <a:cxn ang="0">
                  <a:pos x="1" y="4037"/>
                </a:cxn>
                <a:cxn ang="0">
                  <a:pos x="60" y="4120"/>
                </a:cxn>
                <a:cxn ang="0">
                  <a:pos x="201" y="4142"/>
                </a:cxn>
                <a:cxn ang="0">
                  <a:pos x="300" y="4187"/>
                </a:cxn>
                <a:cxn ang="0">
                  <a:pos x="291" y="4312"/>
                </a:cxn>
                <a:cxn ang="0">
                  <a:pos x="309" y="4404"/>
                </a:cxn>
                <a:cxn ang="0">
                  <a:pos x="382" y="4432"/>
                </a:cxn>
                <a:cxn ang="0">
                  <a:pos x="385" y="4518"/>
                </a:cxn>
                <a:cxn ang="0">
                  <a:pos x="412" y="4594"/>
                </a:cxn>
                <a:cxn ang="0">
                  <a:pos x="504" y="4669"/>
                </a:cxn>
                <a:cxn ang="0">
                  <a:pos x="494" y="4797"/>
                </a:cxn>
                <a:cxn ang="0">
                  <a:pos x="498" y="4949"/>
                </a:cxn>
                <a:cxn ang="0">
                  <a:pos x="562" y="5056"/>
                </a:cxn>
                <a:cxn ang="0">
                  <a:pos x="1032" y="5143"/>
                </a:cxn>
                <a:cxn ang="0">
                  <a:pos x="1739" y="5049"/>
                </a:cxn>
                <a:cxn ang="0">
                  <a:pos x="2279" y="5102"/>
                </a:cxn>
                <a:cxn ang="0">
                  <a:pos x="2699" y="5373"/>
                </a:cxn>
                <a:cxn ang="0">
                  <a:pos x="3103" y="5531"/>
                </a:cxn>
              </a:cxnLst>
              <a:rect l="0" t="0" r="r" b="b"/>
              <a:pathLst>
                <a:path w="4329" h="5559">
                  <a:moveTo>
                    <a:pt x="3248" y="5558"/>
                  </a:moveTo>
                  <a:lnTo>
                    <a:pt x="3284" y="5559"/>
                  </a:lnTo>
                  <a:lnTo>
                    <a:pt x="3320" y="5559"/>
                  </a:lnTo>
                  <a:lnTo>
                    <a:pt x="3356" y="5557"/>
                  </a:lnTo>
                  <a:lnTo>
                    <a:pt x="3393" y="5554"/>
                  </a:lnTo>
                  <a:lnTo>
                    <a:pt x="3428" y="5548"/>
                  </a:lnTo>
                  <a:lnTo>
                    <a:pt x="3464" y="5542"/>
                  </a:lnTo>
                  <a:lnTo>
                    <a:pt x="3500" y="5535"/>
                  </a:lnTo>
                  <a:lnTo>
                    <a:pt x="3538" y="5527"/>
                  </a:lnTo>
                  <a:lnTo>
                    <a:pt x="3568" y="5516"/>
                  </a:lnTo>
                  <a:lnTo>
                    <a:pt x="3599" y="5506"/>
                  </a:lnTo>
                  <a:lnTo>
                    <a:pt x="3629" y="5495"/>
                  </a:lnTo>
                  <a:lnTo>
                    <a:pt x="3658" y="5483"/>
                  </a:lnTo>
                  <a:lnTo>
                    <a:pt x="3687" y="5472"/>
                  </a:lnTo>
                  <a:lnTo>
                    <a:pt x="3715" y="5459"/>
                  </a:lnTo>
                  <a:lnTo>
                    <a:pt x="3743" y="5447"/>
                  </a:lnTo>
                  <a:lnTo>
                    <a:pt x="3769" y="5434"/>
                  </a:lnTo>
                  <a:lnTo>
                    <a:pt x="3796" y="5420"/>
                  </a:lnTo>
                  <a:lnTo>
                    <a:pt x="3822" y="5407"/>
                  </a:lnTo>
                  <a:lnTo>
                    <a:pt x="3848" y="5392"/>
                  </a:lnTo>
                  <a:lnTo>
                    <a:pt x="3874" y="5378"/>
                  </a:lnTo>
                  <a:lnTo>
                    <a:pt x="3899" y="5362"/>
                  </a:lnTo>
                  <a:lnTo>
                    <a:pt x="3924" y="5347"/>
                  </a:lnTo>
                  <a:lnTo>
                    <a:pt x="3947" y="5330"/>
                  </a:lnTo>
                  <a:lnTo>
                    <a:pt x="3972" y="5314"/>
                  </a:lnTo>
                  <a:lnTo>
                    <a:pt x="4019" y="5279"/>
                  </a:lnTo>
                  <a:lnTo>
                    <a:pt x="4065" y="5243"/>
                  </a:lnTo>
                  <a:lnTo>
                    <a:pt x="4111" y="5205"/>
                  </a:lnTo>
                  <a:lnTo>
                    <a:pt x="4156" y="5166"/>
                  </a:lnTo>
                  <a:lnTo>
                    <a:pt x="4199" y="5124"/>
                  </a:lnTo>
                  <a:lnTo>
                    <a:pt x="4242" y="5082"/>
                  </a:lnTo>
                  <a:lnTo>
                    <a:pt x="4286" y="5036"/>
                  </a:lnTo>
                  <a:lnTo>
                    <a:pt x="4329" y="4990"/>
                  </a:lnTo>
                  <a:lnTo>
                    <a:pt x="4329" y="4988"/>
                  </a:lnTo>
                  <a:lnTo>
                    <a:pt x="4328" y="4985"/>
                  </a:lnTo>
                  <a:lnTo>
                    <a:pt x="4326" y="4982"/>
                  </a:lnTo>
                  <a:lnTo>
                    <a:pt x="4323" y="4978"/>
                  </a:lnTo>
                  <a:lnTo>
                    <a:pt x="4231" y="4972"/>
                  </a:lnTo>
                  <a:lnTo>
                    <a:pt x="4140" y="4962"/>
                  </a:lnTo>
                  <a:lnTo>
                    <a:pt x="4049" y="4951"/>
                  </a:lnTo>
                  <a:lnTo>
                    <a:pt x="3958" y="4936"/>
                  </a:lnTo>
                  <a:lnTo>
                    <a:pt x="3867" y="4920"/>
                  </a:lnTo>
                  <a:lnTo>
                    <a:pt x="3776" y="4902"/>
                  </a:lnTo>
                  <a:lnTo>
                    <a:pt x="3685" y="4882"/>
                  </a:lnTo>
                  <a:lnTo>
                    <a:pt x="3595" y="4862"/>
                  </a:lnTo>
                  <a:lnTo>
                    <a:pt x="3413" y="4819"/>
                  </a:lnTo>
                  <a:lnTo>
                    <a:pt x="3232" y="4776"/>
                  </a:lnTo>
                  <a:lnTo>
                    <a:pt x="3141" y="4755"/>
                  </a:lnTo>
                  <a:lnTo>
                    <a:pt x="3051" y="4734"/>
                  </a:lnTo>
                  <a:lnTo>
                    <a:pt x="2961" y="4716"/>
                  </a:lnTo>
                  <a:lnTo>
                    <a:pt x="2870" y="4697"/>
                  </a:lnTo>
                  <a:lnTo>
                    <a:pt x="2780" y="4681"/>
                  </a:lnTo>
                  <a:lnTo>
                    <a:pt x="2689" y="4667"/>
                  </a:lnTo>
                  <a:lnTo>
                    <a:pt x="2599" y="4655"/>
                  </a:lnTo>
                  <a:lnTo>
                    <a:pt x="2508" y="4645"/>
                  </a:lnTo>
                  <a:lnTo>
                    <a:pt x="2417" y="4638"/>
                  </a:lnTo>
                  <a:lnTo>
                    <a:pt x="2326" y="4635"/>
                  </a:lnTo>
                  <a:lnTo>
                    <a:pt x="2235" y="4635"/>
                  </a:lnTo>
                  <a:lnTo>
                    <a:pt x="2143" y="4638"/>
                  </a:lnTo>
                  <a:lnTo>
                    <a:pt x="2052" y="4646"/>
                  </a:lnTo>
                  <a:lnTo>
                    <a:pt x="1960" y="4658"/>
                  </a:lnTo>
                  <a:lnTo>
                    <a:pt x="1868" y="4675"/>
                  </a:lnTo>
                  <a:lnTo>
                    <a:pt x="1776" y="4696"/>
                  </a:lnTo>
                  <a:lnTo>
                    <a:pt x="1684" y="4723"/>
                  </a:lnTo>
                  <a:lnTo>
                    <a:pt x="1591" y="4756"/>
                  </a:lnTo>
                  <a:lnTo>
                    <a:pt x="1498" y="4794"/>
                  </a:lnTo>
                  <a:lnTo>
                    <a:pt x="1404" y="4839"/>
                  </a:lnTo>
                  <a:lnTo>
                    <a:pt x="1387" y="4838"/>
                  </a:lnTo>
                  <a:lnTo>
                    <a:pt x="1369" y="4837"/>
                  </a:lnTo>
                  <a:lnTo>
                    <a:pt x="1352" y="4835"/>
                  </a:lnTo>
                  <a:lnTo>
                    <a:pt x="1334" y="4833"/>
                  </a:lnTo>
                  <a:lnTo>
                    <a:pt x="1318" y="4828"/>
                  </a:lnTo>
                  <a:lnTo>
                    <a:pt x="1302" y="4824"/>
                  </a:lnTo>
                  <a:lnTo>
                    <a:pt x="1285" y="4819"/>
                  </a:lnTo>
                  <a:lnTo>
                    <a:pt x="1271" y="4813"/>
                  </a:lnTo>
                  <a:lnTo>
                    <a:pt x="1256" y="4806"/>
                  </a:lnTo>
                  <a:lnTo>
                    <a:pt x="1242" y="4798"/>
                  </a:lnTo>
                  <a:lnTo>
                    <a:pt x="1230" y="4789"/>
                  </a:lnTo>
                  <a:lnTo>
                    <a:pt x="1217" y="4780"/>
                  </a:lnTo>
                  <a:lnTo>
                    <a:pt x="1206" y="4770"/>
                  </a:lnTo>
                  <a:lnTo>
                    <a:pt x="1195" y="4757"/>
                  </a:lnTo>
                  <a:lnTo>
                    <a:pt x="1186" y="4745"/>
                  </a:lnTo>
                  <a:lnTo>
                    <a:pt x="1179" y="4731"/>
                  </a:lnTo>
                  <a:lnTo>
                    <a:pt x="1172" y="4717"/>
                  </a:lnTo>
                  <a:lnTo>
                    <a:pt x="1167" y="4702"/>
                  </a:lnTo>
                  <a:lnTo>
                    <a:pt x="1163" y="4688"/>
                  </a:lnTo>
                  <a:lnTo>
                    <a:pt x="1161" y="4673"/>
                  </a:lnTo>
                  <a:lnTo>
                    <a:pt x="1159" y="4644"/>
                  </a:lnTo>
                  <a:lnTo>
                    <a:pt x="1158" y="4616"/>
                  </a:lnTo>
                  <a:lnTo>
                    <a:pt x="1157" y="4602"/>
                  </a:lnTo>
                  <a:lnTo>
                    <a:pt x="1155" y="4588"/>
                  </a:lnTo>
                  <a:lnTo>
                    <a:pt x="1152" y="4576"/>
                  </a:lnTo>
                  <a:lnTo>
                    <a:pt x="1148" y="4564"/>
                  </a:lnTo>
                  <a:lnTo>
                    <a:pt x="1142" y="4552"/>
                  </a:lnTo>
                  <a:lnTo>
                    <a:pt x="1134" y="4542"/>
                  </a:lnTo>
                  <a:lnTo>
                    <a:pt x="1129" y="4537"/>
                  </a:lnTo>
                  <a:lnTo>
                    <a:pt x="1124" y="4532"/>
                  </a:lnTo>
                  <a:lnTo>
                    <a:pt x="1118" y="4526"/>
                  </a:lnTo>
                  <a:lnTo>
                    <a:pt x="1112" y="4522"/>
                  </a:lnTo>
                  <a:lnTo>
                    <a:pt x="1099" y="4516"/>
                  </a:lnTo>
                  <a:lnTo>
                    <a:pt x="1087" y="4511"/>
                  </a:lnTo>
                  <a:lnTo>
                    <a:pt x="1073" y="4507"/>
                  </a:lnTo>
                  <a:lnTo>
                    <a:pt x="1061" y="4503"/>
                  </a:lnTo>
                  <a:lnTo>
                    <a:pt x="1049" y="4498"/>
                  </a:lnTo>
                  <a:lnTo>
                    <a:pt x="1037" y="4493"/>
                  </a:lnTo>
                  <a:lnTo>
                    <a:pt x="1026" y="4488"/>
                  </a:lnTo>
                  <a:lnTo>
                    <a:pt x="1015" y="4482"/>
                  </a:lnTo>
                  <a:lnTo>
                    <a:pt x="1010" y="4479"/>
                  </a:lnTo>
                  <a:lnTo>
                    <a:pt x="1006" y="4475"/>
                  </a:lnTo>
                  <a:lnTo>
                    <a:pt x="1002" y="4470"/>
                  </a:lnTo>
                  <a:lnTo>
                    <a:pt x="998" y="4464"/>
                  </a:lnTo>
                  <a:lnTo>
                    <a:pt x="992" y="4454"/>
                  </a:lnTo>
                  <a:lnTo>
                    <a:pt x="986" y="4443"/>
                  </a:lnTo>
                  <a:lnTo>
                    <a:pt x="982" y="4429"/>
                  </a:lnTo>
                  <a:lnTo>
                    <a:pt x="981" y="4416"/>
                  </a:lnTo>
                  <a:lnTo>
                    <a:pt x="981" y="4401"/>
                  </a:lnTo>
                  <a:lnTo>
                    <a:pt x="983" y="4387"/>
                  </a:lnTo>
                  <a:lnTo>
                    <a:pt x="992" y="4367"/>
                  </a:lnTo>
                  <a:lnTo>
                    <a:pt x="1000" y="4350"/>
                  </a:lnTo>
                  <a:lnTo>
                    <a:pt x="1003" y="4340"/>
                  </a:lnTo>
                  <a:lnTo>
                    <a:pt x="1005" y="4330"/>
                  </a:lnTo>
                  <a:lnTo>
                    <a:pt x="1006" y="4320"/>
                  </a:lnTo>
                  <a:lnTo>
                    <a:pt x="1006" y="4308"/>
                  </a:lnTo>
                  <a:lnTo>
                    <a:pt x="974" y="4303"/>
                  </a:lnTo>
                  <a:lnTo>
                    <a:pt x="940" y="4298"/>
                  </a:lnTo>
                  <a:lnTo>
                    <a:pt x="931" y="4296"/>
                  </a:lnTo>
                  <a:lnTo>
                    <a:pt x="923" y="4294"/>
                  </a:lnTo>
                  <a:lnTo>
                    <a:pt x="916" y="4291"/>
                  </a:lnTo>
                  <a:lnTo>
                    <a:pt x="909" y="4286"/>
                  </a:lnTo>
                  <a:lnTo>
                    <a:pt x="901" y="4281"/>
                  </a:lnTo>
                  <a:lnTo>
                    <a:pt x="894" y="4275"/>
                  </a:lnTo>
                  <a:lnTo>
                    <a:pt x="888" y="4268"/>
                  </a:lnTo>
                  <a:lnTo>
                    <a:pt x="883" y="4260"/>
                  </a:lnTo>
                  <a:lnTo>
                    <a:pt x="877" y="4248"/>
                  </a:lnTo>
                  <a:lnTo>
                    <a:pt x="872" y="4236"/>
                  </a:lnTo>
                  <a:lnTo>
                    <a:pt x="870" y="4223"/>
                  </a:lnTo>
                  <a:lnTo>
                    <a:pt x="868" y="4212"/>
                  </a:lnTo>
                  <a:lnTo>
                    <a:pt x="868" y="4200"/>
                  </a:lnTo>
                  <a:lnTo>
                    <a:pt x="869" y="4187"/>
                  </a:lnTo>
                  <a:lnTo>
                    <a:pt x="870" y="4175"/>
                  </a:lnTo>
                  <a:lnTo>
                    <a:pt x="871" y="4162"/>
                  </a:lnTo>
                  <a:lnTo>
                    <a:pt x="875" y="4138"/>
                  </a:lnTo>
                  <a:lnTo>
                    <a:pt x="876" y="4115"/>
                  </a:lnTo>
                  <a:lnTo>
                    <a:pt x="875" y="4103"/>
                  </a:lnTo>
                  <a:lnTo>
                    <a:pt x="871" y="4092"/>
                  </a:lnTo>
                  <a:lnTo>
                    <a:pt x="868" y="4081"/>
                  </a:lnTo>
                  <a:lnTo>
                    <a:pt x="862" y="4070"/>
                  </a:lnTo>
                  <a:lnTo>
                    <a:pt x="854" y="4061"/>
                  </a:lnTo>
                  <a:lnTo>
                    <a:pt x="845" y="4053"/>
                  </a:lnTo>
                  <a:lnTo>
                    <a:pt x="834" y="4046"/>
                  </a:lnTo>
                  <a:lnTo>
                    <a:pt x="822" y="4041"/>
                  </a:lnTo>
                  <a:lnTo>
                    <a:pt x="797" y="4034"/>
                  </a:lnTo>
                  <a:lnTo>
                    <a:pt x="771" y="4028"/>
                  </a:lnTo>
                  <a:lnTo>
                    <a:pt x="758" y="4025"/>
                  </a:lnTo>
                  <a:lnTo>
                    <a:pt x="744" y="4022"/>
                  </a:lnTo>
                  <a:lnTo>
                    <a:pt x="732" y="4017"/>
                  </a:lnTo>
                  <a:lnTo>
                    <a:pt x="719" y="4012"/>
                  </a:lnTo>
                  <a:lnTo>
                    <a:pt x="708" y="4006"/>
                  </a:lnTo>
                  <a:lnTo>
                    <a:pt x="698" y="3998"/>
                  </a:lnTo>
                  <a:lnTo>
                    <a:pt x="692" y="3993"/>
                  </a:lnTo>
                  <a:lnTo>
                    <a:pt x="688" y="3989"/>
                  </a:lnTo>
                  <a:lnTo>
                    <a:pt x="684" y="3982"/>
                  </a:lnTo>
                  <a:lnTo>
                    <a:pt x="680" y="3976"/>
                  </a:lnTo>
                  <a:lnTo>
                    <a:pt x="675" y="3965"/>
                  </a:lnTo>
                  <a:lnTo>
                    <a:pt x="671" y="3954"/>
                  </a:lnTo>
                  <a:lnTo>
                    <a:pt x="669" y="3943"/>
                  </a:lnTo>
                  <a:lnTo>
                    <a:pt x="668" y="3933"/>
                  </a:lnTo>
                  <a:lnTo>
                    <a:pt x="668" y="3921"/>
                  </a:lnTo>
                  <a:lnTo>
                    <a:pt x="669" y="3911"/>
                  </a:lnTo>
                  <a:lnTo>
                    <a:pt x="671" y="3901"/>
                  </a:lnTo>
                  <a:lnTo>
                    <a:pt x="674" y="3890"/>
                  </a:lnTo>
                  <a:lnTo>
                    <a:pt x="681" y="3871"/>
                  </a:lnTo>
                  <a:lnTo>
                    <a:pt x="690" y="3852"/>
                  </a:lnTo>
                  <a:lnTo>
                    <a:pt x="700" y="3835"/>
                  </a:lnTo>
                  <a:lnTo>
                    <a:pt x="709" y="3819"/>
                  </a:lnTo>
                  <a:lnTo>
                    <a:pt x="732" y="3780"/>
                  </a:lnTo>
                  <a:lnTo>
                    <a:pt x="757" y="3739"/>
                  </a:lnTo>
                  <a:lnTo>
                    <a:pt x="769" y="3719"/>
                  </a:lnTo>
                  <a:lnTo>
                    <a:pt x="780" y="3698"/>
                  </a:lnTo>
                  <a:lnTo>
                    <a:pt x="791" y="3676"/>
                  </a:lnTo>
                  <a:lnTo>
                    <a:pt x="801" y="3654"/>
                  </a:lnTo>
                  <a:lnTo>
                    <a:pt x="809" y="3633"/>
                  </a:lnTo>
                  <a:lnTo>
                    <a:pt x="817" y="3610"/>
                  </a:lnTo>
                  <a:lnTo>
                    <a:pt x="823" y="3587"/>
                  </a:lnTo>
                  <a:lnTo>
                    <a:pt x="826" y="3563"/>
                  </a:lnTo>
                  <a:lnTo>
                    <a:pt x="827" y="3552"/>
                  </a:lnTo>
                  <a:lnTo>
                    <a:pt x="828" y="3540"/>
                  </a:lnTo>
                  <a:lnTo>
                    <a:pt x="827" y="3528"/>
                  </a:lnTo>
                  <a:lnTo>
                    <a:pt x="827" y="3516"/>
                  </a:lnTo>
                  <a:lnTo>
                    <a:pt x="825" y="3503"/>
                  </a:lnTo>
                  <a:lnTo>
                    <a:pt x="823" y="3491"/>
                  </a:lnTo>
                  <a:lnTo>
                    <a:pt x="820" y="3479"/>
                  </a:lnTo>
                  <a:lnTo>
                    <a:pt x="816" y="3466"/>
                  </a:lnTo>
                  <a:lnTo>
                    <a:pt x="811" y="3449"/>
                  </a:lnTo>
                  <a:lnTo>
                    <a:pt x="807" y="3431"/>
                  </a:lnTo>
                  <a:lnTo>
                    <a:pt x="804" y="3412"/>
                  </a:lnTo>
                  <a:lnTo>
                    <a:pt x="801" y="3395"/>
                  </a:lnTo>
                  <a:lnTo>
                    <a:pt x="799" y="3376"/>
                  </a:lnTo>
                  <a:lnTo>
                    <a:pt x="797" y="3357"/>
                  </a:lnTo>
                  <a:lnTo>
                    <a:pt x="796" y="3340"/>
                  </a:lnTo>
                  <a:lnTo>
                    <a:pt x="795" y="3321"/>
                  </a:lnTo>
                  <a:lnTo>
                    <a:pt x="795" y="3284"/>
                  </a:lnTo>
                  <a:lnTo>
                    <a:pt x="796" y="3247"/>
                  </a:lnTo>
                  <a:lnTo>
                    <a:pt x="799" y="3211"/>
                  </a:lnTo>
                  <a:lnTo>
                    <a:pt x="804" y="3173"/>
                  </a:lnTo>
                  <a:lnTo>
                    <a:pt x="809" y="3136"/>
                  </a:lnTo>
                  <a:lnTo>
                    <a:pt x="817" y="3100"/>
                  </a:lnTo>
                  <a:lnTo>
                    <a:pt x="825" y="3064"/>
                  </a:lnTo>
                  <a:lnTo>
                    <a:pt x="834" y="3029"/>
                  </a:lnTo>
                  <a:lnTo>
                    <a:pt x="845" y="2993"/>
                  </a:lnTo>
                  <a:lnTo>
                    <a:pt x="856" y="2958"/>
                  </a:lnTo>
                  <a:lnTo>
                    <a:pt x="867" y="2925"/>
                  </a:lnTo>
                  <a:lnTo>
                    <a:pt x="880" y="2891"/>
                  </a:lnTo>
                  <a:lnTo>
                    <a:pt x="889" y="2872"/>
                  </a:lnTo>
                  <a:lnTo>
                    <a:pt x="900" y="2853"/>
                  </a:lnTo>
                  <a:lnTo>
                    <a:pt x="911" y="2834"/>
                  </a:lnTo>
                  <a:lnTo>
                    <a:pt x="923" y="2815"/>
                  </a:lnTo>
                  <a:lnTo>
                    <a:pt x="936" y="2797"/>
                  </a:lnTo>
                  <a:lnTo>
                    <a:pt x="948" y="2779"/>
                  </a:lnTo>
                  <a:lnTo>
                    <a:pt x="961" y="2762"/>
                  </a:lnTo>
                  <a:lnTo>
                    <a:pt x="975" y="2744"/>
                  </a:lnTo>
                  <a:lnTo>
                    <a:pt x="1003" y="2711"/>
                  </a:lnTo>
                  <a:lnTo>
                    <a:pt x="1032" y="2679"/>
                  </a:lnTo>
                  <a:lnTo>
                    <a:pt x="1062" y="2649"/>
                  </a:lnTo>
                  <a:lnTo>
                    <a:pt x="1092" y="2621"/>
                  </a:lnTo>
                  <a:lnTo>
                    <a:pt x="1128" y="2591"/>
                  </a:lnTo>
                  <a:lnTo>
                    <a:pt x="1163" y="2563"/>
                  </a:lnTo>
                  <a:lnTo>
                    <a:pt x="1197" y="2536"/>
                  </a:lnTo>
                  <a:lnTo>
                    <a:pt x="1232" y="2510"/>
                  </a:lnTo>
                  <a:lnTo>
                    <a:pt x="1267" y="2484"/>
                  </a:lnTo>
                  <a:lnTo>
                    <a:pt x="1301" y="2460"/>
                  </a:lnTo>
                  <a:lnTo>
                    <a:pt x="1336" y="2436"/>
                  </a:lnTo>
                  <a:lnTo>
                    <a:pt x="1372" y="2410"/>
                  </a:lnTo>
                  <a:lnTo>
                    <a:pt x="1415" y="2380"/>
                  </a:lnTo>
                  <a:lnTo>
                    <a:pt x="1456" y="2350"/>
                  </a:lnTo>
                  <a:lnTo>
                    <a:pt x="1498" y="2321"/>
                  </a:lnTo>
                  <a:lnTo>
                    <a:pt x="1538" y="2293"/>
                  </a:lnTo>
                  <a:lnTo>
                    <a:pt x="1577" y="2265"/>
                  </a:lnTo>
                  <a:lnTo>
                    <a:pt x="1617" y="2236"/>
                  </a:lnTo>
                  <a:lnTo>
                    <a:pt x="1655" y="2206"/>
                  </a:lnTo>
                  <a:lnTo>
                    <a:pt x="1694" y="2174"/>
                  </a:lnTo>
                  <a:lnTo>
                    <a:pt x="1726" y="2153"/>
                  </a:lnTo>
                  <a:lnTo>
                    <a:pt x="1756" y="2132"/>
                  </a:lnTo>
                  <a:lnTo>
                    <a:pt x="1786" y="2110"/>
                  </a:lnTo>
                  <a:lnTo>
                    <a:pt x="1815" y="2088"/>
                  </a:lnTo>
                  <a:lnTo>
                    <a:pt x="1844" y="2067"/>
                  </a:lnTo>
                  <a:lnTo>
                    <a:pt x="1874" y="2045"/>
                  </a:lnTo>
                  <a:lnTo>
                    <a:pt x="1903" y="2024"/>
                  </a:lnTo>
                  <a:lnTo>
                    <a:pt x="1934" y="2004"/>
                  </a:lnTo>
                  <a:lnTo>
                    <a:pt x="2028" y="1935"/>
                  </a:lnTo>
                  <a:lnTo>
                    <a:pt x="2122" y="1868"/>
                  </a:lnTo>
                  <a:lnTo>
                    <a:pt x="2216" y="1801"/>
                  </a:lnTo>
                  <a:lnTo>
                    <a:pt x="2310" y="1735"/>
                  </a:lnTo>
                  <a:lnTo>
                    <a:pt x="2405" y="1669"/>
                  </a:lnTo>
                  <a:lnTo>
                    <a:pt x="2500" y="1604"/>
                  </a:lnTo>
                  <a:lnTo>
                    <a:pt x="2594" y="1539"/>
                  </a:lnTo>
                  <a:lnTo>
                    <a:pt x="2688" y="1473"/>
                  </a:lnTo>
                  <a:lnTo>
                    <a:pt x="2781" y="1405"/>
                  </a:lnTo>
                  <a:lnTo>
                    <a:pt x="2875" y="1337"/>
                  </a:lnTo>
                  <a:lnTo>
                    <a:pt x="2968" y="1268"/>
                  </a:lnTo>
                  <a:lnTo>
                    <a:pt x="3062" y="1196"/>
                  </a:lnTo>
                  <a:lnTo>
                    <a:pt x="3108" y="1159"/>
                  </a:lnTo>
                  <a:lnTo>
                    <a:pt x="3155" y="1122"/>
                  </a:lnTo>
                  <a:lnTo>
                    <a:pt x="3200" y="1085"/>
                  </a:lnTo>
                  <a:lnTo>
                    <a:pt x="3247" y="1046"/>
                  </a:lnTo>
                  <a:lnTo>
                    <a:pt x="3292" y="1007"/>
                  </a:lnTo>
                  <a:lnTo>
                    <a:pt x="3339" y="967"/>
                  </a:lnTo>
                  <a:lnTo>
                    <a:pt x="3384" y="927"/>
                  </a:lnTo>
                  <a:lnTo>
                    <a:pt x="3430" y="885"/>
                  </a:lnTo>
                  <a:lnTo>
                    <a:pt x="3444" y="871"/>
                  </a:lnTo>
                  <a:lnTo>
                    <a:pt x="3460" y="856"/>
                  </a:lnTo>
                  <a:lnTo>
                    <a:pt x="3473" y="841"/>
                  </a:lnTo>
                  <a:lnTo>
                    <a:pt x="3488" y="825"/>
                  </a:lnTo>
                  <a:lnTo>
                    <a:pt x="3501" y="810"/>
                  </a:lnTo>
                  <a:lnTo>
                    <a:pt x="3515" y="793"/>
                  </a:lnTo>
                  <a:lnTo>
                    <a:pt x="3527" y="776"/>
                  </a:lnTo>
                  <a:lnTo>
                    <a:pt x="3540" y="758"/>
                  </a:lnTo>
                  <a:lnTo>
                    <a:pt x="3551" y="740"/>
                  </a:lnTo>
                  <a:lnTo>
                    <a:pt x="3562" y="723"/>
                  </a:lnTo>
                  <a:lnTo>
                    <a:pt x="3573" y="704"/>
                  </a:lnTo>
                  <a:lnTo>
                    <a:pt x="3583" y="686"/>
                  </a:lnTo>
                  <a:lnTo>
                    <a:pt x="3594" y="666"/>
                  </a:lnTo>
                  <a:lnTo>
                    <a:pt x="3603" y="647"/>
                  </a:lnTo>
                  <a:lnTo>
                    <a:pt x="3611" y="628"/>
                  </a:lnTo>
                  <a:lnTo>
                    <a:pt x="3619" y="607"/>
                  </a:lnTo>
                  <a:lnTo>
                    <a:pt x="3627" y="587"/>
                  </a:lnTo>
                  <a:lnTo>
                    <a:pt x="3634" y="567"/>
                  </a:lnTo>
                  <a:lnTo>
                    <a:pt x="3640" y="546"/>
                  </a:lnTo>
                  <a:lnTo>
                    <a:pt x="3645" y="525"/>
                  </a:lnTo>
                  <a:lnTo>
                    <a:pt x="3650" y="504"/>
                  </a:lnTo>
                  <a:lnTo>
                    <a:pt x="3655" y="484"/>
                  </a:lnTo>
                  <a:lnTo>
                    <a:pt x="3659" y="462"/>
                  </a:lnTo>
                  <a:lnTo>
                    <a:pt x="3662" y="441"/>
                  </a:lnTo>
                  <a:lnTo>
                    <a:pt x="3664" y="420"/>
                  </a:lnTo>
                  <a:lnTo>
                    <a:pt x="3665" y="398"/>
                  </a:lnTo>
                  <a:lnTo>
                    <a:pt x="3666" y="377"/>
                  </a:lnTo>
                  <a:lnTo>
                    <a:pt x="3666" y="356"/>
                  </a:lnTo>
                  <a:lnTo>
                    <a:pt x="3665" y="334"/>
                  </a:lnTo>
                  <a:lnTo>
                    <a:pt x="3664" y="312"/>
                  </a:lnTo>
                  <a:lnTo>
                    <a:pt x="3661" y="291"/>
                  </a:lnTo>
                  <a:lnTo>
                    <a:pt x="3658" y="270"/>
                  </a:lnTo>
                  <a:lnTo>
                    <a:pt x="3648" y="232"/>
                  </a:lnTo>
                  <a:lnTo>
                    <a:pt x="3640" y="195"/>
                  </a:lnTo>
                  <a:lnTo>
                    <a:pt x="3631" y="158"/>
                  </a:lnTo>
                  <a:lnTo>
                    <a:pt x="3621" y="122"/>
                  </a:lnTo>
                  <a:lnTo>
                    <a:pt x="3616" y="105"/>
                  </a:lnTo>
                  <a:lnTo>
                    <a:pt x="3610" y="88"/>
                  </a:lnTo>
                  <a:lnTo>
                    <a:pt x="3603" y="72"/>
                  </a:lnTo>
                  <a:lnTo>
                    <a:pt x="3596" y="56"/>
                  </a:lnTo>
                  <a:lnTo>
                    <a:pt x="3587" y="41"/>
                  </a:lnTo>
                  <a:lnTo>
                    <a:pt x="3578" y="27"/>
                  </a:lnTo>
                  <a:lnTo>
                    <a:pt x="3568" y="12"/>
                  </a:lnTo>
                  <a:lnTo>
                    <a:pt x="3556" y="0"/>
                  </a:lnTo>
                  <a:lnTo>
                    <a:pt x="3468" y="85"/>
                  </a:lnTo>
                  <a:lnTo>
                    <a:pt x="3380" y="168"/>
                  </a:lnTo>
                  <a:lnTo>
                    <a:pt x="3290" y="250"/>
                  </a:lnTo>
                  <a:lnTo>
                    <a:pt x="3200" y="330"/>
                  </a:lnTo>
                  <a:lnTo>
                    <a:pt x="3110" y="407"/>
                  </a:lnTo>
                  <a:lnTo>
                    <a:pt x="3018" y="484"/>
                  </a:lnTo>
                  <a:lnTo>
                    <a:pt x="2926" y="559"/>
                  </a:lnTo>
                  <a:lnTo>
                    <a:pt x="2833" y="633"/>
                  </a:lnTo>
                  <a:lnTo>
                    <a:pt x="2740" y="706"/>
                  </a:lnTo>
                  <a:lnTo>
                    <a:pt x="2645" y="778"/>
                  </a:lnTo>
                  <a:lnTo>
                    <a:pt x="2551" y="848"/>
                  </a:lnTo>
                  <a:lnTo>
                    <a:pt x="2457" y="918"/>
                  </a:lnTo>
                  <a:lnTo>
                    <a:pt x="2362" y="988"/>
                  </a:lnTo>
                  <a:lnTo>
                    <a:pt x="2266" y="1056"/>
                  </a:lnTo>
                  <a:lnTo>
                    <a:pt x="2170" y="1123"/>
                  </a:lnTo>
                  <a:lnTo>
                    <a:pt x="2074" y="1191"/>
                  </a:lnTo>
                  <a:lnTo>
                    <a:pt x="1882" y="1326"/>
                  </a:lnTo>
                  <a:lnTo>
                    <a:pt x="1688" y="1459"/>
                  </a:lnTo>
                  <a:lnTo>
                    <a:pt x="1496" y="1595"/>
                  </a:lnTo>
                  <a:lnTo>
                    <a:pt x="1303" y="1730"/>
                  </a:lnTo>
                  <a:lnTo>
                    <a:pt x="1207" y="1800"/>
                  </a:lnTo>
                  <a:lnTo>
                    <a:pt x="1111" y="1870"/>
                  </a:lnTo>
                  <a:lnTo>
                    <a:pt x="1015" y="1940"/>
                  </a:lnTo>
                  <a:lnTo>
                    <a:pt x="919" y="2012"/>
                  </a:lnTo>
                  <a:lnTo>
                    <a:pt x="825" y="2085"/>
                  </a:lnTo>
                  <a:lnTo>
                    <a:pt x="730" y="2159"/>
                  </a:lnTo>
                  <a:lnTo>
                    <a:pt x="635" y="2234"/>
                  </a:lnTo>
                  <a:lnTo>
                    <a:pt x="542" y="2311"/>
                  </a:lnTo>
                  <a:lnTo>
                    <a:pt x="526" y="2325"/>
                  </a:lnTo>
                  <a:lnTo>
                    <a:pt x="510" y="2340"/>
                  </a:lnTo>
                  <a:lnTo>
                    <a:pt x="495" y="2355"/>
                  </a:lnTo>
                  <a:lnTo>
                    <a:pt x="480" y="2371"/>
                  </a:lnTo>
                  <a:lnTo>
                    <a:pt x="467" y="2387"/>
                  </a:lnTo>
                  <a:lnTo>
                    <a:pt x="453" y="2404"/>
                  </a:lnTo>
                  <a:lnTo>
                    <a:pt x="440" y="2421"/>
                  </a:lnTo>
                  <a:lnTo>
                    <a:pt x="427" y="2439"/>
                  </a:lnTo>
                  <a:lnTo>
                    <a:pt x="416" y="2458"/>
                  </a:lnTo>
                  <a:lnTo>
                    <a:pt x="405" y="2476"/>
                  </a:lnTo>
                  <a:lnTo>
                    <a:pt x="393" y="2495"/>
                  </a:lnTo>
                  <a:lnTo>
                    <a:pt x="383" y="2514"/>
                  </a:lnTo>
                  <a:lnTo>
                    <a:pt x="363" y="2554"/>
                  </a:lnTo>
                  <a:lnTo>
                    <a:pt x="345" y="2595"/>
                  </a:lnTo>
                  <a:lnTo>
                    <a:pt x="328" y="2638"/>
                  </a:lnTo>
                  <a:lnTo>
                    <a:pt x="313" y="2681"/>
                  </a:lnTo>
                  <a:lnTo>
                    <a:pt x="297" y="2724"/>
                  </a:lnTo>
                  <a:lnTo>
                    <a:pt x="284" y="2769"/>
                  </a:lnTo>
                  <a:lnTo>
                    <a:pt x="271" y="2813"/>
                  </a:lnTo>
                  <a:lnTo>
                    <a:pt x="260" y="2859"/>
                  </a:lnTo>
                  <a:lnTo>
                    <a:pt x="247" y="2903"/>
                  </a:lnTo>
                  <a:lnTo>
                    <a:pt x="237" y="2949"/>
                  </a:lnTo>
                  <a:lnTo>
                    <a:pt x="227" y="2972"/>
                  </a:lnTo>
                  <a:lnTo>
                    <a:pt x="218" y="2995"/>
                  </a:lnTo>
                  <a:lnTo>
                    <a:pt x="210" y="3018"/>
                  </a:lnTo>
                  <a:lnTo>
                    <a:pt x="204" y="3042"/>
                  </a:lnTo>
                  <a:lnTo>
                    <a:pt x="199" y="3065"/>
                  </a:lnTo>
                  <a:lnTo>
                    <a:pt x="195" y="3088"/>
                  </a:lnTo>
                  <a:lnTo>
                    <a:pt x="190" y="3111"/>
                  </a:lnTo>
                  <a:lnTo>
                    <a:pt x="188" y="3134"/>
                  </a:lnTo>
                  <a:lnTo>
                    <a:pt x="186" y="3157"/>
                  </a:lnTo>
                  <a:lnTo>
                    <a:pt x="185" y="3181"/>
                  </a:lnTo>
                  <a:lnTo>
                    <a:pt x="185" y="3203"/>
                  </a:lnTo>
                  <a:lnTo>
                    <a:pt x="185" y="3226"/>
                  </a:lnTo>
                  <a:lnTo>
                    <a:pt x="187" y="3272"/>
                  </a:lnTo>
                  <a:lnTo>
                    <a:pt x="190" y="3317"/>
                  </a:lnTo>
                  <a:lnTo>
                    <a:pt x="200" y="3406"/>
                  </a:lnTo>
                  <a:lnTo>
                    <a:pt x="209" y="3494"/>
                  </a:lnTo>
                  <a:lnTo>
                    <a:pt x="211" y="3536"/>
                  </a:lnTo>
                  <a:lnTo>
                    <a:pt x="212" y="3579"/>
                  </a:lnTo>
                  <a:lnTo>
                    <a:pt x="212" y="3601"/>
                  </a:lnTo>
                  <a:lnTo>
                    <a:pt x="211" y="3621"/>
                  </a:lnTo>
                  <a:lnTo>
                    <a:pt x="209" y="3642"/>
                  </a:lnTo>
                  <a:lnTo>
                    <a:pt x="206" y="3662"/>
                  </a:lnTo>
                  <a:lnTo>
                    <a:pt x="200" y="3675"/>
                  </a:lnTo>
                  <a:lnTo>
                    <a:pt x="194" y="3687"/>
                  </a:lnTo>
                  <a:lnTo>
                    <a:pt x="185" y="3700"/>
                  </a:lnTo>
                  <a:lnTo>
                    <a:pt x="178" y="3712"/>
                  </a:lnTo>
                  <a:lnTo>
                    <a:pt x="161" y="3737"/>
                  </a:lnTo>
                  <a:lnTo>
                    <a:pt x="143" y="3760"/>
                  </a:lnTo>
                  <a:lnTo>
                    <a:pt x="106" y="3805"/>
                  </a:lnTo>
                  <a:lnTo>
                    <a:pt x="69" y="3851"/>
                  </a:lnTo>
                  <a:lnTo>
                    <a:pt x="52" y="3875"/>
                  </a:lnTo>
                  <a:lnTo>
                    <a:pt x="36" y="3899"/>
                  </a:lnTo>
                  <a:lnTo>
                    <a:pt x="30" y="3911"/>
                  </a:lnTo>
                  <a:lnTo>
                    <a:pt x="24" y="3923"/>
                  </a:lnTo>
                  <a:lnTo>
                    <a:pt x="18" y="3936"/>
                  </a:lnTo>
                  <a:lnTo>
                    <a:pt x="12" y="3949"/>
                  </a:lnTo>
                  <a:lnTo>
                    <a:pt x="8" y="3963"/>
                  </a:lnTo>
                  <a:lnTo>
                    <a:pt x="5" y="3977"/>
                  </a:lnTo>
                  <a:lnTo>
                    <a:pt x="3" y="3992"/>
                  </a:lnTo>
                  <a:lnTo>
                    <a:pt x="1" y="4006"/>
                  </a:lnTo>
                  <a:lnTo>
                    <a:pt x="0" y="4022"/>
                  </a:lnTo>
                  <a:lnTo>
                    <a:pt x="1" y="4037"/>
                  </a:lnTo>
                  <a:lnTo>
                    <a:pt x="2" y="4054"/>
                  </a:lnTo>
                  <a:lnTo>
                    <a:pt x="5" y="4070"/>
                  </a:lnTo>
                  <a:lnTo>
                    <a:pt x="11" y="4081"/>
                  </a:lnTo>
                  <a:lnTo>
                    <a:pt x="18" y="4089"/>
                  </a:lnTo>
                  <a:lnTo>
                    <a:pt x="26" y="4097"/>
                  </a:lnTo>
                  <a:lnTo>
                    <a:pt x="33" y="4104"/>
                  </a:lnTo>
                  <a:lnTo>
                    <a:pt x="41" y="4111"/>
                  </a:lnTo>
                  <a:lnTo>
                    <a:pt x="51" y="4116"/>
                  </a:lnTo>
                  <a:lnTo>
                    <a:pt x="60" y="4120"/>
                  </a:lnTo>
                  <a:lnTo>
                    <a:pt x="70" y="4124"/>
                  </a:lnTo>
                  <a:lnTo>
                    <a:pt x="80" y="4127"/>
                  </a:lnTo>
                  <a:lnTo>
                    <a:pt x="90" y="4129"/>
                  </a:lnTo>
                  <a:lnTo>
                    <a:pt x="101" y="4131"/>
                  </a:lnTo>
                  <a:lnTo>
                    <a:pt x="112" y="4133"/>
                  </a:lnTo>
                  <a:lnTo>
                    <a:pt x="133" y="4136"/>
                  </a:lnTo>
                  <a:lnTo>
                    <a:pt x="156" y="4137"/>
                  </a:lnTo>
                  <a:lnTo>
                    <a:pt x="178" y="4140"/>
                  </a:lnTo>
                  <a:lnTo>
                    <a:pt x="201" y="4142"/>
                  </a:lnTo>
                  <a:lnTo>
                    <a:pt x="221" y="4145"/>
                  </a:lnTo>
                  <a:lnTo>
                    <a:pt x="242" y="4149"/>
                  </a:lnTo>
                  <a:lnTo>
                    <a:pt x="251" y="4153"/>
                  </a:lnTo>
                  <a:lnTo>
                    <a:pt x="261" y="4156"/>
                  </a:lnTo>
                  <a:lnTo>
                    <a:pt x="269" y="4161"/>
                  </a:lnTo>
                  <a:lnTo>
                    <a:pt x="278" y="4166"/>
                  </a:lnTo>
                  <a:lnTo>
                    <a:pt x="286" y="4173"/>
                  </a:lnTo>
                  <a:lnTo>
                    <a:pt x="293" y="4180"/>
                  </a:lnTo>
                  <a:lnTo>
                    <a:pt x="300" y="4187"/>
                  </a:lnTo>
                  <a:lnTo>
                    <a:pt x="306" y="4196"/>
                  </a:lnTo>
                  <a:lnTo>
                    <a:pt x="308" y="4209"/>
                  </a:lnTo>
                  <a:lnTo>
                    <a:pt x="309" y="4220"/>
                  </a:lnTo>
                  <a:lnTo>
                    <a:pt x="309" y="4233"/>
                  </a:lnTo>
                  <a:lnTo>
                    <a:pt x="307" y="4244"/>
                  </a:lnTo>
                  <a:lnTo>
                    <a:pt x="302" y="4267"/>
                  </a:lnTo>
                  <a:lnTo>
                    <a:pt x="296" y="4290"/>
                  </a:lnTo>
                  <a:lnTo>
                    <a:pt x="293" y="4301"/>
                  </a:lnTo>
                  <a:lnTo>
                    <a:pt x="291" y="4312"/>
                  </a:lnTo>
                  <a:lnTo>
                    <a:pt x="288" y="4324"/>
                  </a:lnTo>
                  <a:lnTo>
                    <a:pt x="287" y="4334"/>
                  </a:lnTo>
                  <a:lnTo>
                    <a:pt x="286" y="4345"/>
                  </a:lnTo>
                  <a:lnTo>
                    <a:pt x="287" y="4357"/>
                  </a:lnTo>
                  <a:lnTo>
                    <a:pt x="289" y="4367"/>
                  </a:lnTo>
                  <a:lnTo>
                    <a:pt x="293" y="4378"/>
                  </a:lnTo>
                  <a:lnTo>
                    <a:pt x="297" y="4388"/>
                  </a:lnTo>
                  <a:lnTo>
                    <a:pt x="302" y="4396"/>
                  </a:lnTo>
                  <a:lnTo>
                    <a:pt x="309" y="4404"/>
                  </a:lnTo>
                  <a:lnTo>
                    <a:pt x="317" y="4412"/>
                  </a:lnTo>
                  <a:lnTo>
                    <a:pt x="324" y="4417"/>
                  </a:lnTo>
                  <a:lnTo>
                    <a:pt x="333" y="4422"/>
                  </a:lnTo>
                  <a:lnTo>
                    <a:pt x="345" y="4425"/>
                  </a:lnTo>
                  <a:lnTo>
                    <a:pt x="356" y="4426"/>
                  </a:lnTo>
                  <a:lnTo>
                    <a:pt x="362" y="4427"/>
                  </a:lnTo>
                  <a:lnTo>
                    <a:pt x="368" y="4428"/>
                  </a:lnTo>
                  <a:lnTo>
                    <a:pt x="376" y="4430"/>
                  </a:lnTo>
                  <a:lnTo>
                    <a:pt x="382" y="4432"/>
                  </a:lnTo>
                  <a:lnTo>
                    <a:pt x="393" y="4437"/>
                  </a:lnTo>
                  <a:lnTo>
                    <a:pt x="404" y="4444"/>
                  </a:lnTo>
                  <a:lnTo>
                    <a:pt x="407" y="4448"/>
                  </a:lnTo>
                  <a:lnTo>
                    <a:pt x="410" y="4453"/>
                  </a:lnTo>
                  <a:lnTo>
                    <a:pt x="412" y="4460"/>
                  </a:lnTo>
                  <a:lnTo>
                    <a:pt x="413" y="4471"/>
                  </a:lnTo>
                  <a:lnTo>
                    <a:pt x="402" y="4487"/>
                  </a:lnTo>
                  <a:lnTo>
                    <a:pt x="389" y="4507"/>
                  </a:lnTo>
                  <a:lnTo>
                    <a:pt x="385" y="4518"/>
                  </a:lnTo>
                  <a:lnTo>
                    <a:pt x="382" y="4531"/>
                  </a:lnTo>
                  <a:lnTo>
                    <a:pt x="381" y="4537"/>
                  </a:lnTo>
                  <a:lnTo>
                    <a:pt x="381" y="4543"/>
                  </a:lnTo>
                  <a:lnTo>
                    <a:pt x="381" y="4550"/>
                  </a:lnTo>
                  <a:lnTo>
                    <a:pt x="383" y="4556"/>
                  </a:lnTo>
                  <a:lnTo>
                    <a:pt x="388" y="4568"/>
                  </a:lnTo>
                  <a:lnTo>
                    <a:pt x="395" y="4577"/>
                  </a:lnTo>
                  <a:lnTo>
                    <a:pt x="403" y="4585"/>
                  </a:lnTo>
                  <a:lnTo>
                    <a:pt x="412" y="4594"/>
                  </a:lnTo>
                  <a:lnTo>
                    <a:pt x="432" y="4607"/>
                  </a:lnTo>
                  <a:lnTo>
                    <a:pt x="453" y="4620"/>
                  </a:lnTo>
                  <a:lnTo>
                    <a:pt x="463" y="4626"/>
                  </a:lnTo>
                  <a:lnTo>
                    <a:pt x="473" y="4632"/>
                  </a:lnTo>
                  <a:lnTo>
                    <a:pt x="481" y="4639"/>
                  </a:lnTo>
                  <a:lnTo>
                    <a:pt x="490" y="4646"/>
                  </a:lnTo>
                  <a:lnTo>
                    <a:pt x="497" y="4655"/>
                  </a:lnTo>
                  <a:lnTo>
                    <a:pt x="502" y="4664"/>
                  </a:lnTo>
                  <a:lnTo>
                    <a:pt x="504" y="4669"/>
                  </a:lnTo>
                  <a:lnTo>
                    <a:pt x="505" y="4675"/>
                  </a:lnTo>
                  <a:lnTo>
                    <a:pt x="507" y="4681"/>
                  </a:lnTo>
                  <a:lnTo>
                    <a:pt x="507" y="4687"/>
                  </a:lnTo>
                  <a:lnTo>
                    <a:pt x="507" y="4701"/>
                  </a:lnTo>
                  <a:lnTo>
                    <a:pt x="506" y="4715"/>
                  </a:lnTo>
                  <a:lnTo>
                    <a:pt x="505" y="4729"/>
                  </a:lnTo>
                  <a:lnTo>
                    <a:pt x="503" y="4743"/>
                  </a:lnTo>
                  <a:lnTo>
                    <a:pt x="499" y="4771"/>
                  </a:lnTo>
                  <a:lnTo>
                    <a:pt x="494" y="4797"/>
                  </a:lnTo>
                  <a:lnTo>
                    <a:pt x="489" y="4825"/>
                  </a:lnTo>
                  <a:lnTo>
                    <a:pt x="485" y="4852"/>
                  </a:lnTo>
                  <a:lnTo>
                    <a:pt x="485" y="4866"/>
                  </a:lnTo>
                  <a:lnTo>
                    <a:pt x="485" y="4879"/>
                  </a:lnTo>
                  <a:lnTo>
                    <a:pt x="486" y="4893"/>
                  </a:lnTo>
                  <a:lnTo>
                    <a:pt x="489" y="4906"/>
                  </a:lnTo>
                  <a:lnTo>
                    <a:pt x="491" y="4921"/>
                  </a:lnTo>
                  <a:lnTo>
                    <a:pt x="494" y="4935"/>
                  </a:lnTo>
                  <a:lnTo>
                    <a:pt x="498" y="4949"/>
                  </a:lnTo>
                  <a:lnTo>
                    <a:pt x="503" y="4963"/>
                  </a:lnTo>
                  <a:lnTo>
                    <a:pt x="508" y="4976"/>
                  </a:lnTo>
                  <a:lnTo>
                    <a:pt x="514" y="4989"/>
                  </a:lnTo>
                  <a:lnTo>
                    <a:pt x="521" y="5001"/>
                  </a:lnTo>
                  <a:lnTo>
                    <a:pt x="528" y="5013"/>
                  </a:lnTo>
                  <a:lnTo>
                    <a:pt x="536" y="5024"/>
                  </a:lnTo>
                  <a:lnTo>
                    <a:pt x="544" y="5034"/>
                  </a:lnTo>
                  <a:lnTo>
                    <a:pt x="553" y="5046"/>
                  </a:lnTo>
                  <a:lnTo>
                    <a:pt x="562" y="5056"/>
                  </a:lnTo>
                  <a:lnTo>
                    <a:pt x="581" y="5075"/>
                  </a:lnTo>
                  <a:lnTo>
                    <a:pt x="601" y="5093"/>
                  </a:lnTo>
                  <a:lnTo>
                    <a:pt x="660" y="5112"/>
                  </a:lnTo>
                  <a:lnTo>
                    <a:pt x="720" y="5126"/>
                  </a:lnTo>
                  <a:lnTo>
                    <a:pt x="781" y="5136"/>
                  </a:lnTo>
                  <a:lnTo>
                    <a:pt x="844" y="5142"/>
                  </a:lnTo>
                  <a:lnTo>
                    <a:pt x="906" y="5146"/>
                  </a:lnTo>
                  <a:lnTo>
                    <a:pt x="969" y="5146"/>
                  </a:lnTo>
                  <a:lnTo>
                    <a:pt x="1032" y="5143"/>
                  </a:lnTo>
                  <a:lnTo>
                    <a:pt x="1096" y="5139"/>
                  </a:lnTo>
                  <a:lnTo>
                    <a:pt x="1160" y="5133"/>
                  </a:lnTo>
                  <a:lnTo>
                    <a:pt x="1224" y="5124"/>
                  </a:lnTo>
                  <a:lnTo>
                    <a:pt x="1289" y="5115"/>
                  </a:lnTo>
                  <a:lnTo>
                    <a:pt x="1354" y="5106"/>
                  </a:lnTo>
                  <a:lnTo>
                    <a:pt x="1483" y="5085"/>
                  </a:lnTo>
                  <a:lnTo>
                    <a:pt x="1611" y="5065"/>
                  </a:lnTo>
                  <a:lnTo>
                    <a:pt x="1676" y="5056"/>
                  </a:lnTo>
                  <a:lnTo>
                    <a:pt x="1739" y="5049"/>
                  </a:lnTo>
                  <a:lnTo>
                    <a:pt x="1802" y="5044"/>
                  </a:lnTo>
                  <a:lnTo>
                    <a:pt x="1864" y="5041"/>
                  </a:lnTo>
                  <a:lnTo>
                    <a:pt x="1926" y="5039"/>
                  </a:lnTo>
                  <a:lnTo>
                    <a:pt x="1987" y="5041"/>
                  </a:lnTo>
                  <a:lnTo>
                    <a:pt x="2047" y="5046"/>
                  </a:lnTo>
                  <a:lnTo>
                    <a:pt x="2107" y="5053"/>
                  </a:lnTo>
                  <a:lnTo>
                    <a:pt x="2165" y="5065"/>
                  </a:lnTo>
                  <a:lnTo>
                    <a:pt x="2222" y="5082"/>
                  </a:lnTo>
                  <a:lnTo>
                    <a:pt x="2279" y="5102"/>
                  </a:lnTo>
                  <a:lnTo>
                    <a:pt x="2334" y="5127"/>
                  </a:lnTo>
                  <a:lnTo>
                    <a:pt x="2388" y="5158"/>
                  </a:lnTo>
                  <a:lnTo>
                    <a:pt x="2439" y="5195"/>
                  </a:lnTo>
                  <a:lnTo>
                    <a:pt x="2490" y="5237"/>
                  </a:lnTo>
                  <a:lnTo>
                    <a:pt x="2540" y="5285"/>
                  </a:lnTo>
                  <a:lnTo>
                    <a:pt x="2578" y="5307"/>
                  </a:lnTo>
                  <a:lnTo>
                    <a:pt x="2617" y="5329"/>
                  </a:lnTo>
                  <a:lnTo>
                    <a:pt x="2658" y="5351"/>
                  </a:lnTo>
                  <a:lnTo>
                    <a:pt x="2699" y="5373"/>
                  </a:lnTo>
                  <a:lnTo>
                    <a:pt x="2741" y="5394"/>
                  </a:lnTo>
                  <a:lnTo>
                    <a:pt x="2784" y="5415"/>
                  </a:lnTo>
                  <a:lnTo>
                    <a:pt x="2828" y="5435"/>
                  </a:lnTo>
                  <a:lnTo>
                    <a:pt x="2872" y="5453"/>
                  </a:lnTo>
                  <a:lnTo>
                    <a:pt x="2918" y="5472"/>
                  </a:lnTo>
                  <a:lnTo>
                    <a:pt x="2963" y="5488"/>
                  </a:lnTo>
                  <a:lnTo>
                    <a:pt x="3009" y="5504"/>
                  </a:lnTo>
                  <a:lnTo>
                    <a:pt x="3056" y="5518"/>
                  </a:lnTo>
                  <a:lnTo>
                    <a:pt x="3103" y="5531"/>
                  </a:lnTo>
                  <a:lnTo>
                    <a:pt x="3152" y="5541"/>
                  </a:lnTo>
                  <a:lnTo>
                    <a:pt x="3175" y="5546"/>
                  </a:lnTo>
                  <a:lnTo>
                    <a:pt x="3199" y="5551"/>
                  </a:lnTo>
                  <a:lnTo>
                    <a:pt x="3223" y="5555"/>
                  </a:lnTo>
                  <a:lnTo>
                    <a:pt x="3248" y="5558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" name="Freeform 56"/>
            <p:cNvSpPr>
              <a:spLocks/>
            </p:cNvSpPr>
            <p:nvPr userDrawn="1"/>
          </p:nvSpPr>
          <p:spPr bwMode="auto">
            <a:xfrm>
              <a:off x="501" y="3411"/>
              <a:ext cx="42" cy="37"/>
            </a:xfrm>
            <a:custGeom>
              <a:avLst/>
              <a:gdLst/>
              <a:ahLst/>
              <a:cxnLst>
                <a:cxn ang="0">
                  <a:pos x="391" y="600"/>
                </a:cxn>
                <a:cxn ang="0">
                  <a:pos x="392" y="598"/>
                </a:cxn>
                <a:cxn ang="0">
                  <a:pos x="395" y="597"/>
                </a:cxn>
                <a:cxn ang="0">
                  <a:pos x="397" y="594"/>
                </a:cxn>
                <a:cxn ang="0">
                  <a:pos x="394" y="590"/>
                </a:cxn>
                <a:cxn ang="0">
                  <a:pos x="382" y="584"/>
                </a:cxn>
                <a:cxn ang="0">
                  <a:pos x="366" y="584"/>
                </a:cxn>
                <a:cxn ang="0">
                  <a:pos x="334" y="592"/>
                </a:cxn>
                <a:cxn ang="0">
                  <a:pos x="319" y="597"/>
                </a:cxn>
                <a:cxn ang="0">
                  <a:pos x="302" y="598"/>
                </a:cxn>
                <a:cxn ang="0">
                  <a:pos x="289" y="594"/>
                </a:cxn>
                <a:cxn ang="0">
                  <a:pos x="276" y="584"/>
                </a:cxn>
                <a:cxn ang="0">
                  <a:pos x="251" y="557"/>
                </a:cxn>
                <a:cxn ang="0">
                  <a:pos x="235" y="532"/>
                </a:cxn>
                <a:cxn ang="0">
                  <a:pos x="207" y="483"/>
                </a:cxn>
                <a:cxn ang="0">
                  <a:pos x="227" y="460"/>
                </a:cxn>
                <a:cxn ang="0">
                  <a:pos x="248" y="439"/>
                </a:cxn>
                <a:cxn ang="0">
                  <a:pos x="294" y="401"/>
                </a:cxn>
                <a:cxn ang="0">
                  <a:pos x="344" y="367"/>
                </a:cxn>
                <a:cxn ang="0">
                  <a:pos x="397" y="336"/>
                </a:cxn>
                <a:cxn ang="0">
                  <a:pos x="507" y="276"/>
                </a:cxn>
                <a:cxn ang="0">
                  <a:pos x="560" y="245"/>
                </a:cxn>
                <a:cxn ang="0">
                  <a:pos x="612" y="211"/>
                </a:cxn>
                <a:cxn ang="0">
                  <a:pos x="642" y="206"/>
                </a:cxn>
                <a:cxn ang="0">
                  <a:pos x="668" y="207"/>
                </a:cxn>
                <a:cxn ang="0">
                  <a:pos x="678" y="217"/>
                </a:cxn>
                <a:cxn ang="0">
                  <a:pos x="688" y="231"/>
                </a:cxn>
                <a:cxn ang="0">
                  <a:pos x="699" y="244"/>
                </a:cxn>
                <a:cxn ang="0">
                  <a:pos x="708" y="249"/>
                </a:cxn>
                <a:cxn ang="0">
                  <a:pos x="717" y="251"/>
                </a:cxn>
                <a:cxn ang="0">
                  <a:pos x="728" y="251"/>
                </a:cxn>
                <a:cxn ang="0">
                  <a:pos x="587" y="1"/>
                </a:cxn>
                <a:cxn ang="0">
                  <a:pos x="580" y="0"/>
                </a:cxn>
                <a:cxn ang="0">
                  <a:pos x="575" y="2"/>
                </a:cxn>
                <a:cxn ang="0">
                  <a:pos x="590" y="86"/>
                </a:cxn>
                <a:cxn ang="0">
                  <a:pos x="577" y="108"/>
                </a:cxn>
                <a:cxn ang="0">
                  <a:pos x="561" y="127"/>
                </a:cxn>
                <a:cxn ang="0">
                  <a:pos x="542" y="142"/>
                </a:cxn>
                <a:cxn ang="0">
                  <a:pos x="520" y="156"/>
                </a:cxn>
                <a:cxn ang="0">
                  <a:pos x="475" y="181"/>
                </a:cxn>
                <a:cxn ang="0">
                  <a:pos x="452" y="194"/>
                </a:cxn>
                <a:cxn ang="0">
                  <a:pos x="431" y="211"/>
                </a:cxn>
                <a:cxn ang="0">
                  <a:pos x="358" y="251"/>
                </a:cxn>
                <a:cxn ang="0">
                  <a:pos x="291" y="292"/>
                </a:cxn>
                <a:cxn ang="0">
                  <a:pos x="223" y="332"/>
                </a:cxn>
                <a:cxn ang="0">
                  <a:pos x="187" y="349"/>
                </a:cxn>
                <a:cxn ang="0">
                  <a:pos x="149" y="366"/>
                </a:cxn>
                <a:cxn ang="0">
                  <a:pos x="133" y="357"/>
                </a:cxn>
                <a:cxn ang="0">
                  <a:pos x="121" y="345"/>
                </a:cxn>
                <a:cxn ang="0">
                  <a:pos x="110" y="333"/>
                </a:cxn>
                <a:cxn ang="0">
                  <a:pos x="101" y="317"/>
                </a:cxn>
                <a:cxn ang="0">
                  <a:pos x="68" y="251"/>
                </a:cxn>
                <a:cxn ang="0">
                  <a:pos x="73" y="236"/>
                </a:cxn>
                <a:cxn ang="0">
                  <a:pos x="80" y="223"/>
                </a:cxn>
                <a:cxn ang="0">
                  <a:pos x="96" y="200"/>
                </a:cxn>
                <a:cxn ang="0">
                  <a:pos x="113" y="180"/>
                </a:cxn>
                <a:cxn ang="0">
                  <a:pos x="126" y="155"/>
                </a:cxn>
                <a:cxn ang="0">
                  <a:pos x="123" y="146"/>
                </a:cxn>
                <a:cxn ang="0">
                  <a:pos x="113" y="139"/>
                </a:cxn>
                <a:cxn ang="0">
                  <a:pos x="261" y="667"/>
                </a:cxn>
                <a:cxn ang="0">
                  <a:pos x="266" y="667"/>
                </a:cxn>
              </a:cxnLst>
              <a:rect l="0" t="0" r="r" b="b"/>
              <a:pathLst>
                <a:path w="728" h="667">
                  <a:moveTo>
                    <a:pt x="266" y="667"/>
                  </a:moveTo>
                  <a:lnTo>
                    <a:pt x="391" y="600"/>
                  </a:lnTo>
                  <a:lnTo>
                    <a:pt x="391" y="598"/>
                  </a:lnTo>
                  <a:lnTo>
                    <a:pt x="392" y="598"/>
                  </a:lnTo>
                  <a:lnTo>
                    <a:pt x="394" y="597"/>
                  </a:lnTo>
                  <a:lnTo>
                    <a:pt x="395" y="597"/>
                  </a:lnTo>
                  <a:lnTo>
                    <a:pt x="396" y="596"/>
                  </a:lnTo>
                  <a:lnTo>
                    <a:pt x="397" y="594"/>
                  </a:lnTo>
                  <a:lnTo>
                    <a:pt x="396" y="593"/>
                  </a:lnTo>
                  <a:lnTo>
                    <a:pt x="394" y="590"/>
                  </a:lnTo>
                  <a:lnTo>
                    <a:pt x="388" y="586"/>
                  </a:lnTo>
                  <a:lnTo>
                    <a:pt x="382" y="584"/>
                  </a:lnTo>
                  <a:lnTo>
                    <a:pt x="375" y="584"/>
                  </a:lnTo>
                  <a:lnTo>
                    <a:pt x="366" y="584"/>
                  </a:lnTo>
                  <a:lnTo>
                    <a:pt x="351" y="587"/>
                  </a:lnTo>
                  <a:lnTo>
                    <a:pt x="334" y="592"/>
                  </a:lnTo>
                  <a:lnTo>
                    <a:pt x="326" y="594"/>
                  </a:lnTo>
                  <a:lnTo>
                    <a:pt x="319" y="597"/>
                  </a:lnTo>
                  <a:lnTo>
                    <a:pt x="310" y="598"/>
                  </a:lnTo>
                  <a:lnTo>
                    <a:pt x="302" y="598"/>
                  </a:lnTo>
                  <a:lnTo>
                    <a:pt x="295" y="597"/>
                  </a:lnTo>
                  <a:lnTo>
                    <a:pt x="289" y="594"/>
                  </a:lnTo>
                  <a:lnTo>
                    <a:pt x="281" y="590"/>
                  </a:lnTo>
                  <a:lnTo>
                    <a:pt x="276" y="584"/>
                  </a:lnTo>
                  <a:lnTo>
                    <a:pt x="263" y="571"/>
                  </a:lnTo>
                  <a:lnTo>
                    <a:pt x="251" y="557"/>
                  </a:lnTo>
                  <a:lnTo>
                    <a:pt x="242" y="545"/>
                  </a:lnTo>
                  <a:lnTo>
                    <a:pt x="235" y="532"/>
                  </a:lnTo>
                  <a:lnTo>
                    <a:pt x="221" y="509"/>
                  </a:lnTo>
                  <a:lnTo>
                    <a:pt x="207" y="483"/>
                  </a:lnTo>
                  <a:lnTo>
                    <a:pt x="216" y="471"/>
                  </a:lnTo>
                  <a:lnTo>
                    <a:pt x="227" y="460"/>
                  </a:lnTo>
                  <a:lnTo>
                    <a:pt x="237" y="450"/>
                  </a:lnTo>
                  <a:lnTo>
                    <a:pt x="248" y="439"/>
                  </a:lnTo>
                  <a:lnTo>
                    <a:pt x="270" y="420"/>
                  </a:lnTo>
                  <a:lnTo>
                    <a:pt x="294" y="401"/>
                  </a:lnTo>
                  <a:lnTo>
                    <a:pt x="319" y="383"/>
                  </a:lnTo>
                  <a:lnTo>
                    <a:pt x="344" y="367"/>
                  </a:lnTo>
                  <a:lnTo>
                    <a:pt x="370" y="351"/>
                  </a:lnTo>
                  <a:lnTo>
                    <a:pt x="397" y="336"/>
                  </a:lnTo>
                  <a:lnTo>
                    <a:pt x="452" y="306"/>
                  </a:lnTo>
                  <a:lnTo>
                    <a:pt x="507" y="276"/>
                  </a:lnTo>
                  <a:lnTo>
                    <a:pt x="534" y="260"/>
                  </a:lnTo>
                  <a:lnTo>
                    <a:pt x="560" y="245"/>
                  </a:lnTo>
                  <a:lnTo>
                    <a:pt x="586" y="228"/>
                  </a:lnTo>
                  <a:lnTo>
                    <a:pt x="612" y="211"/>
                  </a:lnTo>
                  <a:lnTo>
                    <a:pt x="627" y="207"/>
                  </a:lnTo>
                  <a:lnTo>
                    <a:pt x="642" y="206"/>
                  </a:lnTo>
                  <a:lnTo>
                    <a:pt x="655" y="204"/>
                  </a:lnTo>
                  <a:lnTo>
                    <a:pt x="668" y="207"/>
                  </a:lnTo>
                  <a:lnTo>
                    <a:pt x="674" y="211"/>
                  </a:lnTo>
                  <a:lnTo>
                    <a:pt x="678" y="217"/>
                  </a:lnTo>
                  <a:lnTo>
                    <a:pt x="683" y="223"/>
                  </a:lnTo>
                  <a:lnTo>
                    <a:pt x="688" y="231"/>
                  </a:lnTo>
                  <a:lnTo>
                    <a:pt x="693" y="238"/>
                  </a:lnTo>
                  <a:lnTo>
                    <a:pt x="699" y="244"/>
                  </a:lnTo>
                  <a:lnTo>
                    <a:pt x="704" y="247"/>
                  </a:lnTo>
                  <a:lnTo>
                    <a:pt x="708" y="249"/>
                  </a:lnTo>
                  <a:lnTo>
                    <a:pt x="712" y="250"/>
                  </a:lnTo>
                  <a:lnTo>
                    <a:pt x="717" y="251"/>
                  </a:lnTo>
                  <a:lnTo>
                    <a:pt x="722" y="251"/>
                  </a:lnTo>
                  <a:lnTo>
                    <a:pt x="728" y="251"/>
                  </a:lnTo>
                  <a:lnTo>
                    <a:pt x="590" y="4"/>
                  </a:lnTo>
                  <a:lnTo>
                    <a:pt x="587" y="1"/>
                  </a:lnTo>
                  <a:lnTo>
                    <a:pt x="583" y="0"/>
                  </a:lnTo>
                  <a:lnTo>
                    <a:pt x="580" y="0"/>
                  </a:lnTo>
                  <a:lnTo>
                    <a:pt x="578" y="0"/>
                  </a:lnTo>
                  <a:lnTo>
                    <a:pt x="575" y="2"/>
                  </a:lnTo>
                  <a:lnTo>
                    <a:pt x="573" y="4"/>
                  </a:lnTo>
                  <a:lnTo>
                    <a:pt x="590" y="86"/>
                  </a:lnTo>
                  <a:lnTo>
                    <a:pt x="585" y="98"/>
                  </a:lnTo>
                  <a:lnTo>
                    <a:pt x="577" y="108"/>
                  </a:lnTo>
                  <a:lnTo>
                    <a:pt x="569" y="119"/>
                  </a:lnTo>
                  <a:lnTo>
                    <a:pt x="561" y="127"/>
                  </a:lnTo>
                  <a:lnTo>
                    <a:pt x="551" y="135"/>
                  </a:lnTo>
                  <a:lnTo>
                    <a:pt x="542" y="142"/>
                  </a:lnTo>
                  <a:lnTo>
                    <a:pt x="532" y="149"/>
                  </a:lnTo>
                  <a:lnTo>
                    <a:pt x="520" y="156"/>
                  </a:lnTo>
                  <a:lnTo>
                    <a:pt x="498" y="168"/>
                  </a:lnTo>
                  <a:lnTo>
                    <a:pt x="475" y="181"/>
                  </a:lnTo>
                  <a:lnTo>
                    <a:pt x="464" y="187"/>
                  </a:lnTo>
                  <a:lnTo>
                    <a:pt x="452" y="194"/>
                  </a:lnTo>
                  <a:lnTo>
                    <a:pt x="442" y="202"/>
                  </a:lnTo>
                  <a:lnTo>
                    <a:pt x="431" y="211"/>
                  </a:lnTo>
                  <a:lnTo>
                    <a:pt x="393" y="230"/>
                  </a:lnTo>
                  <a:lnTo>
                    <a:pt x="358" y="251"/>
                  </a:lnTo>
                  <a:lnTo>
                    <a:pt x="324" y="272"/>
                  </a:lnTo>
                  <a:lnTo>
                    <a:pt x="291" y="292"/>
                  </a:lnTo>
                  <a:lnTo>
                    <a:pt x="258" y="313"/>
                  </a:lnTo>
                  <a:lnTo>
                    <a:pt x="223" y="332"/>
                  </a:lnTo>
                  <a:lnTo>
                    <a:pt x="206" y="341"/>
                  </a:lnTo>
                  <a:lnTo>
                    <a:pt x="187" y="349"/>
                  </a:lnTo>
                  <a:lnTo>
                    <a:pt x="169" y="358"/>
                  </a:lnTo>
                  <a:lnTo>
                    <a:pt x="149" y="366"/>
                  </a:lnTo>
                  <a:lnTo>
                    <a:pt x="141" y="362"/>
                  </a:lnTo>
                  <a:lnTo>
                    <a:pt x="133" y="357"/>
                  </a:lnTo>
                  <a:lnTo>
                    <a:pt x="127" y="351"/>
                  </a:lnTo>
                  <a:lnTo>
                    <a:pt x="121" y="345"/>
                  </a:lnTo>
                  <a:lnTo>
                    <a:pt x="115" y="339"/>
                  </a:lnTo>
                  <a:lnTo>
                    <a:pt x="110" y="333"/>
                  </a:lnTo>
                  <a:lnTo>
                    <a:pt x="105" y="326"/>
                  </a:lnTo>
                  <a:lnTo>
                    <a:pt x="101" y="317"/>
                  </a:lnTo>
                  <a:lnTo>
                    <a:pt x="85" y="285"/>
                  </a:lnTo>
                  <a:lnTo>
                    <a:pt x="68" y="251"/>
                  </a:lnTo>
                  <a:lnTo>
                    <a:pt x="70" y="243"/>
                  </a:lnTo>
                  <a:lnTo>
                    <a:pt x="73" y="236"/>
                  </a:lnTo>
                  <a:lnTo>
                    <a:pt x="76" y="229"/>
                  </a:lnTo>
                  <a:lnTo>
                    <a:pt x="80" y="223"/>
                  </a:lnTo>
                  <a:lnTo>
                    <a:pt x="88" y="212"/>
                  </a:lnTo>
                  <a:lnTo>
                    <a:pt x="96" y="200"/>
                  </a:lnTo>
                  <a:lnTo>
                    <a:pt x="104" y="191"/>
                  </a:lnTo>
                  <a:lnTo>
                    <a:pt x="113" y="180"/>
                  </a:lnTo>
                  <a:lnTo>
                    <a:pt x="120" y="168"/>
                  </a:lnTo>
                  <a:lnTo>
                    <a:pt x="126" y="155"/>
                  </a:lnTo>
                  <a:lnTo>
                    <a:pt x="125" y="150"/>
                  </a:lnTo>
                  <a:lnTo>
                    <a:pt x="123" y="146"/>
                  </a:lnTo>
                  <a:lnTo>
                    <a:pt x="119" y="142"/>
                  </a:lnTo>
                  <a:lnTo>
                    <a:pt x="113" y="139"/>
                  </a:lnTo>
                  <a:lnTo>
                    <a:pt x="0" y="231"/>
                  </a:lnTo>
                  <a:lnTo>
                    <a:pt x="261" y="667"/>
                  </a:lnTo>
                  <a:lnTo>
                    <a:pt x="263" y="667"/>
                  </a:lnTo>
                  <a:lnTo>
                    <a:pt x="266" y="66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2" name="Freeform 57"/>
            <p:cNvSpPr>
              <a:spLocks noEditPoints="1"/>
            </p:cNvSpPr>
            <p:nvPr userDrawn="1"/>
          </p:nvSpPr>
          <p:spPr bwMode="auto">
            <a:xfrm>
              <a:off x="479" y="3362"/>
              <a:ext cx="38" cy="34"/>
            </a:xfrm>
            <a:custGeom>
              <a:avLst/>
              <a:gdLst/>
              <a:ahLst/>
              <a:cxnLst>
                <a:cxn ang="0">
                  <a:pos x="350" y="614"/>
                </a:cxn>
                <a:cxn ang="0">
                  <a:pos x="435" y="586"/>
                </a:cxn>
                <a:cxn ang="0">
                  <a:pos x="510" y="545"/>
                </a:cxn>
                <a:cxn ang="0">
                  <a:pos x="579" y="490"/>
                </a:cxn>
                <a:cxn ang="0">
                  <a:pos x="624" y="434"/>
                </a:cxn>
                <a:cxn ang="0">
                  <a:pos x="653" y="371"/>
                </a:cxn>
                <a:cxn ang="0">
                  <a:pos x="666" y="303"/>
                </a:cxn>
                <a:cxn ang="0">
                  <a:pos x="661" y="233"/>
                </a:cxn>
                <a:cxn ang="0">
                  <a:pos x="636" y="166"/>
                </a:cxn>
                <a:cxn ang="0">
                  <a:pos x="600" y="107"/>
                </a:cxn>
                <a:cxn ang="0">
                  <a:pos x="555" y="60"/>
                </a:cxn>
                <a:cxn ang="0">
                  <a:pos x="500" y="22"/>
                </a:cxn>
                <a:cxn ang="0">
                  <a:pos x="446" y="5"/>
                </a:cxn>
                <a:cxn ang="0">
                  <a:pos x="357" y="1"/>
                </a:cxn>
                <a:cxn ang="0">
                  <a:pos x="260" y="23"/>
                </a:cxn>
                <a:cxn ang="0">
                  <a:pos x="173" y="65"/>
                </a:cxn>
                <a:cxn ang="0">
                  <a:pos x="102" y="114"/>
                </a:cxn>
                <a:cxn ang="0">
                  <a:pos x="50" y="172"/>
                </a:cxn>
                <a:cxn ang="0">
                  <a:pos x="17" y="239"/>
                </a:cxn>
                <a:cxn ang="0">
                  <a:pos x="1" y="310"/>
                </a:cxn>
                <a:cxn ang="0">
                  <a:pos x="5" y="386"/>
                </a:cxn>
                <a:cxn ang="0">
                  <a:pos x="28" y="457"/>
                </a:cxn>
                <a:cxn ang="0">
                  <a:pos x="63" y="516"/>
                </a:cxn>
                <a:cxn ang="0">
                  <a:pos x="112" y="563"/>
                </a:cxn>
                <a:cxn ang="0">
                  <a:pos x="191" y="603"/>
                </a:cxn>
                <a:cxn ang="0">
                  <a:pos x="224" y="524"/>
                </a:cxn>
                <a:cxn ang="0">
                  <a:pos x="327" y="500"/>
                </a:cxn>
                <a:cxn ang="0">
                  <a:pos x="421" y="460"/>
                </a:cxn>
                <a:cxn ang="0">
                  <a:pos x="503" y="403"/>
                </a:cxn>
                <a:cxn ang="0">
                  <a:pos x="568" y="329"/>
                </a:cxn>
                <a:cxn ang="0">
                  <a:pos x="591" y="290"/>
                </a:cxn>
                <a:cxn ang="0">
                  <a:pos x="602" y="248"/>
                </a:cxn>
                <a:cxn ang="0">
                  <a:pos x="601" y="206"/>
                </a:cxn>
                <a:cxn ang="0">
                  <a:pos x="588" y="168"/>
                </a:cxn>
                <a:cxn ang="0">
                  <a:pos x="565" y="133"/>
                </a:cxn>
                <a:cxn ang="0">
                  <a:pos x="536" y="112"/>
                </a:cxn>
                <a:cxn ang="0">
                  <a:pos x="488" y="96"/>
                </a:cxn>
                <a:cxn ang="0">
                  <a:pos x="416" y="97"/>
                </a:cxn>
                <a:cxn ang="0">
                  <a:pos x="343" y="114"/>
                </a:cxn>
                <a:cxn ang="0">
                  <a:pos x="235" y="164"/>
                </a:cxn>
                <a:cxn ang="0">
                  <a:pos x="166" y="210"/>
                </a:cxn>
                <a:cxn ang="0">
                  <a:pos x="106" y="267"/>
                </a:cxn>
                <a:cxn ang="0">
                  <a:pos x="62" y="338"/>
                </a:cxn>
                <a:cxn ang="0">
                  <a:pos x="57" y="379"/>
                </a:cxn>
                <a:cxn ang="0">
                  <a:pos x="62" y="419"/>
                </a:cxn>
                <a:cxn ang="0">
                  <a:pos x="76" y="455"/>
                </a:cxn>
                <a:cxn ang="0">
                  <a:pos x="98" y="484"/>
                </a:cxn>
                <a:cxn ang="0">
                  <a:pos x="125" y="501"/>
                </a:cxn>
                <a:cxn ang="0">
                  <a:pos x="224" y="524"/>
                </a:cxn>
              </a:cxnLst>
              <a:rect l="0" t="0" r="r" b="b"/>
              <a:pathLst>
                <a:path w="667" h="625">
                  <a:moveTo>
                    <a:pt x="279" y="625"/>
                  </a:moveTo>
                  <a:lnTo>
                    <a:pt x="303" y="623"/>
                  </a:lnTo>
                  <a:lnTo>
                    <a:pt x="327" y="619"/>
                  </a:lnTo>
                  <a:lnTo>
                    <a:pt x="350" y="614"/>
                  </a:lnTo>
                  <a:lnTo>
                    <a:pt x="372" y="609"/>
                  </a:lnTo>
                  <a:lnTo>
                    <a:pt x="393" y="603"/>
                  </a:lnTo>
                  <a:lnTo>
                    <a:pt x="414" y="594"/>
                  </a:lnTo>
                  <a:lnTo>
                    <a:pt x="435" y="586"/>
                  </a:lnTo>
                  <a:lnTo>
                    <a:pt x="454" y="578"/>
                  </a:lnTo>
                  <a:lnTo>
                    <a:pt x="473" y="567"/>
                  </a:lnTo>
                  <a:lnTo>
                    <a:pt x="492" y="557"/>
                  </a:lnTo>
                  <a:lnTo>
                    <a:pt x="510" y="545"/>
                  </a:lnTo>
                  <a:lnTo>
                    <a:pt x="528" y="532"/>
                  </a:lnTo>
                  <a:lnTo>
                    <a:pt x="546" y="519"/>
                  </a:lnTo>
                  <a:lnTo>
                    <a:pt x="562" y="505"/>
                  </a:lnTo>
                  <a:lnTo>
                    <a:pt x="579" y="490"/>
                  </a:lnTo>
                  <a:lnTo>
                    <a:pt x="595" y="474"/>
                  </a:lnTo>
                  <a:lnTo>
                    <a:pt x="606" y="462"/>
                  </a:lnTo>
                  <a:lnTo>
                    <a:pt x="616" y="449"/>
                  </a:lnTo>
                  <a:lnTo>
                    <a:pt x="624" y="434"/>
                  </a:lnTo>
                  <a:lnTo>
                    <a:pt x="633" y="420"/>
                  </a:lnTo>
                  <a:lnTo>
                    <a:pt x="641" y="404"/>
                  </a:lnTo>
                  <a:lnTo>
                    <a:pt x="647" y="387"/>
                  </a:lnTo>
                  <a:lnTo>
                    <a:pt x="653" y="371"/>
                  </a:lnTo>
                  <a:lnTo>
                    <a:pt x="657" y="354"/>
                  </a:lnTo>
                  <a:lnTo>
                    <a:pt x="661" y="338"/>
                  </a:lnTo>
                  <a:lnTo>
                    <a:pt x="665" y="320"/>
                  </a:lnTo>
                  <a:lnTo>
                    <a:pt x="666" y="303"/>
                  </a:lnTo>
                  <a:lnTo>
                    <a:pt x="667" y="285"/>
                  </a:lnTo>
                  <a:lnTo>
                    <a:pt x="666" y="267"/>
                  </a:lnTo>
                  <a:lnTo>
                    <a:pt x="665" y="250"/>
                  </a:lnTo>
                  <a:lnTo>
                    <a:pt x="661" y="233"/>
                  </a:lnTo>
                  <a:lnTo>
                    <a:pt x="656" y="216"/>
                  </a:lnTo>
                  <a:lnTo>
                    <a:pt x="650" y="198"/>
                  </a:lnTo>
                  <a:lnTo>
                    <a:pt x="644" y="182"/>
                  </a:lnTo>
                  <a:lnTo>
                    <a:pt x="636" y="166"/>
                  </a:lnTo>
                  <a:lnTo>
                    <a:pt x="628" y="150"/>
                  </a:lnTo>
                  <a:lnTo>
                    <a:pt x="619" y="135"/>
                  </a:lnTo>
                  <a:lnTo>
                    <a:pt x="610" y="121"/>
                  </a:lnTo>
                  <a:lnTo>
                    <a:pt x="600" y="107"/>
                  </a:lnTo>
                  <a:lnTo>
                    <a:pt x="590" y="95"/>
                  </a:lnTo>
                  <a:lnTo>
                    <a:pt x="579" y="82"/>
                  </a:lnTo>
                  <a:lnTo>
                    <a:pt x="567" y="70"/>
                  </a:lnTo>
                  <a:lnTo>
                    <a:pt x="555" y="60"/>
                  </a:lnTo>
                  <a:lnTo>
                    <a:pt x="542" y="49"/>
                  </a:lnTo>
                  <a:lnTo>
                    <a:pt x="529" y="39"/>
                  </a:lnTo>
                  <a:lnTo>
                    <a:pt x="515" y="31"/>
                  </a:lnTo>
                  <a:lnTo>
                    <a:pt x="500" y="22"/>
                  </a:lnTo>
                  <a:lnTo>
                    <a:pt x="484" y="14"/>
                  </a:lnTo>
                  <a:lnTo>
                    <a:pt x="471" y="11"/>
                  </a:lnTo>
                  <a:lnTo>
                    <a:pt x="459" y="7"/>
                  </a:lnTo>
                  <a:lnTo>
                    <a:pt x="446" y="5"/>
                  </a:lnTo>
                  <a:lnTo>
                    <a:pt x="434" y="3"/>
                  </a:lnTo>
                  <a:lnTo>
                    <a:pt x="408" y="0"/>
                  </a:lnTo>
                  <a:lnTo>
                    <a:pt x="383" y="0"/>
                  </a:lnTo>
                  <a:lnTo>
                    <a:pt x="357" y="1"/>
                  </a:lnTo>
                  <a:lnTo>
                    <a:pt x="332" y="5"/>
                  </a:lnTo>
                  <a:lnTo>
                    <a:pt x="308" y="10"/>
                  </a:lnTo>
                  <a:lnTo>
                    <a:pt x="284" y="16"/>
                  </a:lnTo>
                  <a:lnTo>
                    <a:pt x="260" y="23"/>
                  </a:lnTo>
                  <a:lnTo>
                    <a:pt x="237" y="33"/>
                  </a:lnTo>
                  <a:lnTo>
                    <a:pt x="214" y="43"/>
                  </a:lnTo>
                  <a:lnTo>
                    <a:pt x="194" y="53"/>
                  </a:lnTo>
                  <a:lnTo>
                    <a:pt x="173" y="65"/>
                  </a:lnTo>
                  <a:lnTo>
                    <a:pt x="153" y="76"/>
                  </a:lnTo>
                  <a:lnTo>
                    <a:pt x="135" y="89"/>
                  </a:lnTo>
                  <a:lnTo>
                    <a:pt x="118" y="101"/>
                  </a:lnTo>
                  <a:lnTo>
                    <a:pt x="102" y="114"/>
                  </a:lnTo>
                  <a:lnTo>
                    <a:pt x="87" y="128"/>
                  </a:lnTo>
                  <a:lnTo>
                    <a:pt x="74" y="142"/>
                  </a:lnTo>
                  <a:lnTo>
                    <a:pt x="61" y="157"/>
                  </a:lnTo>
                  <a:lnTo>
                    <a:pt x="50" y="172"/>
                  </a:lnTo>
                  <a:lnTo>
                    <a:pt x="40" y="188"/>
                  </a:lnTo>
                  <a:lnTo>
                    <a:pt x="31" y="204"/>
                  </a:lnTo>
                  <a:lnTo>
                    <a:pt x="24" y="221"/>
                  </a:lnTo>
                  <a:lnTo>
                    <a:pt x="17" y="239"/>
                  </a:lnTo>
                  <a:lnTo>
                    <a:pt x="12" y="256"/>
                  </a:lnTo>
                  <a:lnTo>
                    <a:pt x="6" y="274"/>
                  </a:lnTo>
                  <a:lnTo>
                    <a:pt x="3" y="291"/>
                  </a:lnTo>
                  <a:lnTo>
                    <a:pt x="1" y="310"/>
                  </a:lnTo>
                  <a:lnTo>
                    <a:pt x="0" y="329"/>
                  </a:lnTo>
                  <a:lnTo>
                    <a:pt x="0" y="348"/>
                  </a:lnTo>
                  <a:lnTo>
                    <a:pt x="1" y="367"/>
                  </a:lnTo>
                  <a:lnTo>
                    <a:pt x="5" y="386"/>
                  </a:lnTo>
                  <a:lnTo>
                    <a:pt x="10" y="405"/>
                  </a:lnTo>
                  <a:lnTo>
                    <a:pt x="16" y="423"/>
                  </a:lnTo>
                  <a:lnTo>
                    <a:pt x="22" y="440"/>
                  </a:lnTo>
                  <a:lnTo>
                    <a:pt x="28" y="457"/>
                  </a:lnTo>
                  <a:lnTo>
                    <a:pt x="36" y="472"/>
                  </a:lnTo>
                  <a:lnTo>
                    <a:pt x="45" y="488"/>
                  </a:lnTo>
                  <a:lnTo>
                    <a:pt x="54" y="501"/>
                  </a:lnTo>
                  <a:lnTo>
                    <a:pt x="63" y="516"/>
                  </a:lnTo>
                  <a:lnTo>
                    <a:pt x="75" y="528"/>
                  </a:lnTo>
                  <a:lnTo>
                    <a:pt x="86" y="541"/>
                  </a:lnTo>
                  <a:lnTo>
                    <a:pt x="98" y="553"/>
                  </a:lnTo>
                  <a:lnTo>
                    <a:pt x="112" y="563"/>
                  </a:lnTo>
                  <a:lnTo>
                    <a:pt x="126" y="575"/>
                  </a:lnTo>
                  <a:lnTo>
                    <a:pt x="142" y="584"/>
                  </a:lnTo>
                  <a:lnTo>
                    <a:pt x="158" y="593"/>
                  </a:lnTo>
                  <a:lnTo>
                    <a:pt x="191" y="603"/>
                  </a:lnTo>
                  <a:lnTo>
                    <a:pt x="222" y="610"/>
                  </a:lnTo>
                  <a:lnTo>
                    <a:pt x="251" y="617"/>
                  </a:lnTo>
                  <a:lnTo>
                    <a:pt x="279" y="625"/>
                  </a:lnTo>
                  <a:close/>
                  <a:moveTo>
                    <a:pt x="224" y="524"/>
                  </a:moveTo>
                  <a:lnTo>
                    <a:pt x="251" y="520"/>
                  </a:lnTo>
                  <a:lnTo>
                    <a:pt x="276" y="515"/>
                  </a:lnTo>
                  <a:lnTo>
                    <a:pt x="302" y="507"/>
                  </a:lnTo>
                  <a:lnTo>
                    <a:pt x="327" y="500"/>
                  </a:lnTo>
                  <a:lnTo>
                    <a:pt x="352" y="492"/>
                  </a:lnTo>
                  <a:lnTo>
                    <a:pt x="376" y="483"/>
                  </a:lnTo>
                  <a:lnTo>
                    <a:pt x="400" y="472"/>
                  </a:lnTo>
                  <a:lnTo>
                    <a:pt x="421" y="460"/>
                  </a:lnTo>
                  <a:lnTo>
                    <a:pt x="443" y="447"/>
                  </a:lnTo>
                  <a:lnTo>
                    <a:pt x="465" y="434"/>
                  </a:lnTo>
                  <a:lnTo>
                    <a:pt x="484" y="420"/>
                  </a:lnTo>
                  <a:lnTo>
                    <a:pt x="503" y="403"/>
                  </a:lnTo>
                  <a:lnTo>
                    <a:pt x="521" y="386"/>
                  </a:lnTo>
                  <a:lnTo>
                    <a:pt x="538" y="368"/>
                  </a:lnTo>
                  <a:lnTo>
                    <a:pt x="554" y="349"/>
                  </a:lnTo>
                  <a:lnTo>
                    <a:pt x="568" y="329"/>
                  </a:lnTo>
                  <a:lnTo>
                    <a:pt x="575" y="319"/>
                  </a:lnTo>
                  <a:lnTo>
                    <a:pt x="581" y="310"/>
                  </a:lnTo>
                  <a:lnTo>
                    <a:pt x="586" y="301"/>
                  </a:lnTo>
                  <a:lnTo>
                    <a:pt x="591" y="290"/>
                  </a:lnTo>
                  <a:lnTo>
                    <a:pt x="595" y="280"/>
                  </a:lnTo>
                  <a:lnTo>
                    <a:pt x="598" y="270"/>
                  </a:lnTo>
                  <a:lnTo>
                    <a:pt x="600" y="259"/>
                  </a:lnTo>
                  <a:lnTo>
                    <a:pt x="602" y="248"/>
                  </a:lnTo>
                  <a:lnTo>
                    <a:pt x="604" y="237"/>
                  </a:lnTo>
                  <a:lnTo>
                    <a:pt x="604" y="227"/>
                  </a:lnTo>
                  <a:lnTo>
                    <a:pt x="604" y="217"/>
                  </a:lnTo>
                  <a:lnTo>
                    <a:pt x="601" y="206"/>
                  </a:lnTo>
                  <a:lnTo>
                    <a:pt x="599" y="196"/>
                  </a:lnTo>
                  <a:lnTo>
                    <a:pt x="596" y="187"/>
                  </a:lnTo>
                  <a:lnTo>
                    <a:pt x="592" y="177"/>
                  </a:lnTo>
                  <a:lnTo>
                    <a:pt x="588" y="168"/>
                  </a:lnTo>
                  <a:lnTo>
                    <a:pt x="582" y="156"/>
                  </a:lnTo>
                  <a:lnTo>
                    <a:pt x="578" y="146"/>
                  </a:lnTo>
                  <a:lnTo>
                    <a:pt x="571" y="139"/>
                  </a:lnTo>
                  <a:lnTo>
                    <a:pt x="565" y="133"/>
                  </a:lnTo>
                  <a:lnTo>
                    <a:pt x="558" y="127"/>
                  </a:lnTo>
                  <a:lnTo>
                    <a:pt x="552" y="122"/>
                  </a:lnTo>
                  <a:lnTo>
                    <a:pt x="545" y="116"/>
                  </a:lnTo>
                  <a:lnTo>
                    <a:pt x="536" y="112"/>
                  </a:lnTo>
                  <a:lnTo>
                    <a:pt x="529" y="108"/>
                  </a:lnTo>
                  <a:lnTo>
                    <a:pt x="521" y="105"/>
                  </a:lnTo>
                  <a:lnTo>
                    <a:pt x="504" y="99"/>
                  </a:lnTo>
                  <a:lnTo>
                    <a:pt x="488" y="96"/>
                  </a:lnTo>
                  <a:lnTo>
                    <a:pt x="470" y="94"/>
                  </a:lnTo>
                  <a:lnTo>
                    <a:pt x="452" y="94"/>
                  </a:lnTo>
                  <a:lnTo>
                    <a:pt x="434" y="95"/>
                  </a:lnTo>
                  <a:lnTo>
                    <a:pt x="416" y="97"/>
                  </a:lnTo>
                  <a:lnTo>
                    <a:pt x="398" y="100"/>
                  </a:lnTo>
                  <a:lnTo>
                    <a:pt x="379" y="104"/>
                  </a:lnTo>
                  <a:lnTo>
                    <a:pt x="360" y="109"/>
                  </a:lnTo>
                  <a:lnTo>
                    <a:pt x="343" y="114"/>
                  </a:lnTo>
                  <a:lnTo>
                    <a:pt x="325" y="121"/>
                  </a:lnTo>
                  <a:lnTo>
                    <a:pt x="308" y="128"/>
                  </a:lnTo>
                  <a:lnTo>
                    <a:pt x="271" y="144"/>
                  </a:lnTo>
                  <a:lnTo>
                    <a:pt x="235" y="164"/>
                  </a:lnTo>
                  <a:lnTo>
                    <a:pt x="217" y="174"/>
                  </a:lnTo>
                  <a:lnTo>
                    <a:pt x="200" y="186"/>
                  </a:lnTo>
                  <a:lnTo>
                    <a:pt x="182" y="197"/>
                  </a:lnTo>
                  <a:lnTo>
                    <a:pt x="166" y="210"/>
                  </a:lnTo>
                  <a:lnTo>
                    <a:pt x="149" y="223"/>
                  </a:lnTo>
                  <a:lnTo>
                    <a:pt x="134" y="237"/>
                  </a:lnTo>
                  <a:lnTo>
                    <a:pt x="119" y="252"/>
                  </a:lnTo>
                  <a:lnTo>
                    <a:pt x="106" y="267"/>
                  </a:lnTo>
                  <a:lnTo>
                    <a:pt x="93" y="284"/>
                  </a:lnTo>
                  <a:lnTo>
                    <a:pt x="82" y="302"/>
                  </a:lnTo>
                  <a:lnTo>
                    <a:pt x="72" y="319"/>
                  </a:lnTo>
                  <a:lnTo>
                    <a:pt x="62" y="338"/>
                  </a:lnTo>
                  <a:lnTo>
                    <a:pt x="60" y="348"/>
                  </a:lnTo>
                  <a:lnTo>
                    <a:pt x="58" y="359"/>
                  </a:lnTo>
                  <a:lnTo>
                    <a:pt x="57" y="369"/>
                  </a:lnTo>
                  <a:lnTo>
                    <a:pt x="57" y="379"/>
                  </a:lnTo>
                  <a:lnTo>
                    <a:pt x="57" y="389"/>
                  </a:lnTo>
                  <a:lnTo>
                    <a:pt x="58" y="399"/>
                  </a:lnTo>
                  <a:lnTo>
                    <a:pt x="60" y="409"/>
                  </a:lnTo>
                  <a:lnTo>
                    <a:pt x="62" y="419"/>
                  </a:lnTo>
                  <a:lnTo>
                    <a:pt x="64" y="428"/>
                  </a:lnTo>
                  <a:lnTo>
                    <a:pt x="67" y="437"/>
                  </a:lnTo>
                  <a:lnTo>
                    <a:pt x="72" y="445"/>
                  </a:lnTo>
                  <a:lnTo>
                    <a:pt x="76" y="455"/>
                  </a:lnTo>
                  <a:lnTo>
                    <a:pt x="81" y="462"/>
                  </a:lnTo>
                  <a:lnTo>
                    <a:pt x="86" y="470"/>
                  </a:lnTo>
                  <a:lnTo>
                    <a:pt x="92" y="477"/>
                  </a:lnTo>
                  <a:lnTo>
                    <a:pt x="98" y="484"/>
                  </a:lnTo>
                  <a:lnTo>
                    <a:pt x="105" y="489"/>
                  </a:lnTo>
                  <a:lnTo>
                    <a:pt x="111" y="494"/>
                  </a:lnTo>
                  <a:lnTo>
                    <a:pt x="118" y="498"/>
                  </a:lnTo>
                  <a:lnTo>
                    <a:pt x="125" y="501"/>
                  </a:lnTo>
                  <a:lnTo>
                    <a:pt x="141" y="507"/>
                  </a:lnTo>
                  <a:lnTo>
                    <a:pt x="156" y="512"/>
                  </a:lnTo>
                  <a:lnTo>
                    <a:pt x="191" y="519"/>
                  </a:lnTo>
                  <a:lnTo>
                    <a:pt x="224" y="524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" name="Freeform 58"/>
            <p:cNvSpPr>
              <a:spLocks/>
            </p:cNvSpPr>
            <p:nvPr userDrawn="1"/>
          </p:nvSpPr>
          <p:spPr bwMode="auto">
            <a:xfrm>
              <a:off x="699" y="2981"/>
              <a:ext cx="450" cy="387"/>
            </a:xfrm>
            <a:custGeom>
              <a:avLst/>
              <a:gdLst/>
              <a:ahLst/>
              <a:cxnLst>
                <a:cxn ang="0">
                  <a:pos x="107" y="6886"/>
                </a:cxn>
                <a:cxn ang="0">
                  <a:pos x="175" y="6808"/>
                </a:cxn>
                <a:cxn ang="0">
                  <a:pos x="272" y="6758"/>
                </a:cxn>
                <a:cxn ang="0">
                  <a:pos x="746" y="6769"/>
                </a:cxn>
                <a:cxn ang="0">
                  <a:pos x="1408" y="6842"/>
                </a:cxn>
                <a:cxn ang="0">
                  <a:pos x="1893" y="6858"/>
                </a:cxn>
                <a:cxn ang="0">
                  <a:pos x="2340" y="6767"/>
                </a:cxn>
                <a:cxn ang="0">
                  <a:pos x="2725" y="6506"/>
                </a:cxn>
                <a:cxn ang="0">
                  <a:pos x="2878" y="6304"/>
                </a:cxn>
                <a:cxn ang="0">
                  <a:pos x="2980" y="6069"/>
                </a:cxn>
                <a:cxn ang="0">
                  <a:pos x="3070" y="5728"/>
                </a:cxn>
                <a:cxn ang="0">
                  <a:pos x="3172" y="5296"/>
                </a:cxn>
                <a:cxn ang="0">
                  <a:pos x="3279" y="4887"/>
                </a:cxn>
                <a:cxn ang="0">
                  <a:pos x="3485" y="4476"/>
                </a:cxn>
                <a:cxn ang="0">
                  <a:pos x="3770" y="4142"/>
                </a:cxn>
                <a:cxn ang="0">
                  <a:pos x="4106" y="3862"/>
                </a:cxn>
                <a:cxn ang="0">
                  <a:pos x="4707" y="3447"/>
                </a:cxn>
                <a:cxn ang="0">
                  <a:pos x="5125" y="3151"/>
                </a:cxn>
                <a:cxn ang="0">
                  <a:pos x="5539" y="2850"/>
                </a:cxn>
                <a:cxn ang="0">
                  <a:pos x="5951" y="2528"/>
                </a:cxn>
                <a:cxn ang="0">
                  <a:pos x="6411" y="2193"/>
                </a:cxn>
                <a:cxn ang="0">
                  <a:pos x="7057" y="1763"/>
                </a:cxn>
                <a:cxn ang="0">
                  <a:pos x="7509" y="1403"/>
                </a:cxn>
                <a:cxn ang="0">
                  <a:pos x="7890" y="972"/>
                </a:cxn>
                <a:cxn ang="0">
                  <a:pos x="8087" y="585"/>
                </a:cxn>
                <a:cxn ang="0">
                  <a:pos x="8085" y="463"/>
                </a:cxn>
                <a:cxn ang="0">
                  <a:pos x="8064" y="347"/>
                </a:cxn>
                <a:cxn ang="0">
                  <a:pos x="8022" y="239"/>
                </a:cxn>
                <a:cxn ang="0">
                  <a:pos x="7960" y="143"/>
                </a:cxn>
                <a:cxn ang="0">
                  <a:pos x="7877" y="60"/>
                </a:cxn>
                <a:cxn ang="0">
                  <a:pos x="7803" y="12"/>
                </a:cxn>
                <a:cxn ang="0">
                  <a:pos x="7758" y="6"/>
                </a:cxn>
                <a:cxn ang="0">
                  <a:pos x="7662" y="276"/>
                </a:cxn>
                <a:cxn ang="0">
                  <a:pos x="7526" y="507"/>
                </a:cxn>
                <a:cxn ang="0">
                  <a:pos x="7315" y="745"/>
                </a:cxn>
                <a:cxn ang="0">
                  <a:pos x="7019" y="1014"/>
                </a:cxn>
                <a:cxn ang="0">
                  <a:pos x="6615" y="1329"/>
                </a:cxn>
                <a:cxn ang="0">
                  <a:pos x="6001" y="1773"/>
                </a:cxn>
                <a:cxn ang="0">
                  <a:pos x="5608" y="2065"/>
                </a:cxn>
                <a:cxn ang="0">
                  <a:pos x="5328" y="2268"/>
                </a:cxn>
                <a:cxn ang="0">
                  <a:pos x="5049" y="2477"/>
                </a:cxn>
                <a:cxn ang="0">
                  <a:pos x="4746" y="2691"/>
                </a:cxn>
                <a:cxn ang="0">
                  <a:pos x="4451" y="2905"/>
                </a:cxn>
                <a:cxn ang="0">
                  <a:pos x="4149" y="3133"/>
                </a:cxn>
                <a:cxn ang="0">
                  <a:pos x="3585" y="3524"/>
                </a:cxn>
                <a:cxn ang="0">
                  <a:pos x="3259" y="3779"/>
                </a:cxn>
                <a:cxn ang="0">
                  <a:pos x="2981" y="4083"/>
                </a:cxn>
                <a:cxn ang="0">
                  <a:pos x="2784" y="4459"/>
                </a:cxn>
                <a:cxn ang="0">
                  <a:pos x="2665" y="4801"/>
                </a:cxn>
                <a:cxn ang="0">
                  <a:pos x="2557" y="5223"/>
                </a:cxn>
                <a:cxn ang="0">
                  <a:pos x="2435" y="5754"/>
                </a:cxn>
                <a:cxn ang="0">
                  <a:pos x="2331" y="6041"/>
                </a:cxn>
                <a:cxn ang="0">
                  <a:pos x="2111" y="6232"/>
                </a:cxn>
                <a:cxn ang="0">
                  <a:pos x="1735" y="6239"/>
                </a:cxn>
                <a:cxn ang="0">
                  <a:pos x="1223" y="6184"/>
                </a:cxn>
                <a:cxn ang="0">
                  <a:pos x="846" y="6154"/>
                </a:cxn>
                <a:cxn ang="0">
                  <a:pos x="479" y="6187"/>
                </a:cxn>
                <a:cxn ang="0">
                  <a:pos x="211" y="6295"/>
                </a:cxn>
                <a:cxn ang="0">
                  <a:pos x="125" y="6397"/>
                </a:cxn>
                <a:cxn ang="0">
                  <a:pos x="66" y="6516"/>
                </a:cxn>
                <a:cxn ang="0">
                  <a:pos x="30" y="6648"/>
                </a:cxn>
                <a:cxn ang="0">
                  <a:pos x="0" y="6922"/>
                </a:cxn>
              </a:cxnLst>
              <a:rect l="0" t="0" r="r" b="b"/>
              <a:pathLst>
                <a:path w="8089" h="6956">
                  <a:moveTo>
                    <a:pt x="50" y="6956"/>
                  </a:moveTo>
                  <a:lnTo>
                    <a:pt x="77" y="6947"/>
                  </a:lnTo>
                  <a:lnTo>
                    <a:pt x="83" y="6931"/>
                  </a:lnTo>
                  <a:lnTo>
                    <a:pt x="90" y="6916"/>
                  </a:lnTo>
                  <a:lnTo>
                    <a:pt x="97" y="6901"/>
                  </a:lnTo>
                  <a:lnTo>
                    <a:pt x="107" y="6886"/>
                  </a:lnTo>
                  <a:lnTo>
                    <a:pt x="116" y="6872"/>
                  </a:lnTo>
                  <a:lnTo>
                    <a:pt x="126" y="6858"/>
                  </a:lnTo>
                  <a:lnTo>
                    <a:pt x="137" y="6844"/>
                  </a:lnTo>
                  <a:lnTo>
                    <a:pt x="149" y="6832"/>
                  </a:lnTo>
                  <a:lnTo>
                    <a:pt x="162" y="6819"/>
                  </a:lnTo>
                  <a:lnTo>
                    <a:pt x="175" y="6808"/>
                  </a:lnTo>
                  <a:lnTo>
                    <a:pt x="189" y="6798"/>
                  </a:lnTo>
                  <a:lnTo>
                    <a:pt x="205" y="6787"/>
                  </a:lnTo>
                  <a:lnTo>
                    <a:pt x="221" y="6779"/>
                  </a:lnTo>
                  <a:lnTo>
                    <a:pt x="237" y="6771"/>
                  </a:lnTo>
                  <a:lnTo>
                    <a:pt x="254" y="6765"/>
                  </a:lnTo>
                  <a:lnTo>
                    <a:pt x="272" y="6758"/>
                  </a:lnTo>
                  <a:lnTo>
                    <a:pt x="349" y="6754"/>
                  </a:lnTo>
                  <a:lnTo>
                    <a:pt x="426" y="6753"/>
                  </a:lnTo>
                  <a:lnTo>
                    <a:pt x="505" y="6754"/>
                  </a:lnTo>
                  <a:lnTo>
                    <a:pt x="585" y="6757"/>
                  </a:lnTo>
                  <a:lnTo>
                    <a:pt x="666" y="6762"/>
                  </a:lnTo>
                  <a:lnTo>
                    <a:pt x="746" y="6769"/>
                  </a:lnTo>
                  <a:lnTo>
                    <a:pt x="828" y="6777"/>
                  </a:lnTo>
                  <a:lnTo>
                    <a:pt x="911" y="6785"/>
                  </a:lnTo>
                  <a:lnTo>
                    <a:pt x="1076" y="6805"/>
                  </a:lnTo>
                  <a:lnTo>
                    <a:pt x="1242" y="6825"/>
                  </a:lnTo>
                  <a:lnTo>
                    <a:pt x="1325" y="6834"/>
                  </a:lnTo>
                  <a:lnTo>
                    <a:pt x="1408" y="6842"/>
                  </a:lnTo>
                  <a:lnTo>
                    <a:pt x="1490" y="6849"/>
                  </a:lnTo>
                  <a:lnTo>
                    <a:pt x="1572" y="6855"/>
                  </a:lnTo>
                  <a:lnTo>
                    <a:pt x="1654" y="6859"/>
                  </a:lnTo>
                  <a:lnTo>
                    <a:pt x="1735" y="6861"/>
                  </a:lnTo>
                  <a:lnTo>
                    <a:pt x="1814" y="6861"/>
                  </a:lnTo>
                  <a:lnTo>
                    <a:pt x="1893" y="6858"/>
                  </a:lnTo>
                  <a:lnTo>
                    <a:pt x="1971" y="6851"/>
                  </a:lnTo>
                  <a:lnTo>
                    <a:pt x="2047" y="6842"/>
                  </a:lnTo>
                  <a:lnTo>
                    <a:pt x="2123" y="6830"/>
                  </a:lnTo>
                  <a:lnTo>
                    <a:pt x="2197" y="6813"/>
                  </a:lnTo>
                  <a:lnTo>
                    <a:pt x="2270" y="6792"/>
                  </a:lnTo>
                  <a:lnTo>
                    <a:pt x="2340" y="6767"/>
                  </a:lnTo>
                  <a:lnTo>
                    <a:pt x="2410" y="6737"/>
                  </a:lnTo>
                  <a:lnTo>
                    <a:pt x="2477" y="6702"/>
                  </a:lnTo>
                  <a:lnTo>
                    <a:pt x="2542" y="6662"/>
                  </a:lnTo>
                  <a:lnTo>
                    <a:pt x="2605" y="6616"/>
                  </a:lnTo>
                  <a:lnTo>
                    <a:pt x="2666" y="6564"/>
                  </a:lnTo>
                  <a:lnTo>
                    <a:pt x="2725" y="6506"/>
                  </a:lnTo>
                  <a:lnTo>
                    <a:pt x="2754" y="6475"/>
                  </a:lnTo>
                  <a:lnTo>
                    <a:pt x="2783" y="6443"/>
                  </a:lnTo>
                  <a:lnTo>
                    <a:pt x="2809" y="6410"/>
                  </a:lnTo>
                  <a:lnTo>
                    <a:pt x="2834" y="6376"/>
                  </a:lnTo>
                  <a:lnTo>
                    <a:pt x="2857" y="6340"/>
                  </a:lnTo>
                  <a:lnTo>
                    <a:pt x="2878" y="6304"/>
                  </a:lnTo>
                  <a:lnTo>
                    <a:pt x="2898" y="6267"/>
                  </a:lnTo>
                  <a:lnTo>
                    <a:pt x="2917" y="6229"/>
                  </a:lnTo>
                  <a:lnTo>
                    <a:pt x="2934" y="6190"/>
                  </a:lnTo>
                  <a:lnTo>
                    <a:pt x="2951" y="6150"/>
                  </a:lnTo>
                  <a:lnTo>
                    <a:pt x="2965" y="6111"/>
                  </a:lnTo>
                  <a:lnTo>
                    <a:pt x="2980" y="6069"/>
                  </a:lnTo>
                  <a:lnTo>
                    <a:pt x="2993" y="6028"/>
                  </a:lnTo>
                  <a:lnTo>
                    <a:pt x="3006" y="5987"/>
                  </a:lnTo>
                  <a:lnTo>
                    <a:pt x="3018" y="5944"/>
                  </a:lnTo>
                  <a:lnTo>
                    <a:pt x="3030" y="5901"/>
                  </a:lnTo>
                  <a:lnTo>
                    <a:pt x="3050" y="5815"/>
                  </a:lnTo>
                  <a:lnTo>
                    <a:pt x="3070" y="5728"/>
                  </a:lnTo>
                  <a:lnTo>
                    <a:pt x="3089" y="5640"/>
                  </a:lnTo>
                  <a:lnTo>
                    <a:pt x="3107" y="5553"/>
                  </a:lnTo>
                  <a:lnTo>
                    <a:pt x="3127" y="5466"/>
                  </a:lnTo>
                  <a:lnTo>
                    <a:pt x="3149" y="5380"/>
                  </a:lnTo>
                  <a:lnTo>
                    <a:pt x="3160" y="5338"/>
                  </a:lnTo>
                  <a:lnTo>
                    <a:pt x="3172" y="5296"/>
                  </a:lnTo>
                  <a:lnTo>
                    <a:pt x="3185" y="5254"/>
                  </a:lnTo>
                  <a:lnTo>
                    <a:pt x="3198" y="5214"/>
                  </a:lnTo>
                  <a:lnTo>
                    <a:pt x="3214" y="5127"/>
                  </a:lnTo>
                  <a:lnTo>
                    <a:pt x="3232" y="5044"/>
                  </a:lnTo>
                  <a:lnTo>
                    <a:pt x="3254" y="4964"/>
                  </a:lnTo>
                  <a:lnTo>
                    <a:pt x="3279" y="4887"/>
                  </a:lnTo>
                  <a:lnTo>
                    <a:pt x="3306" y="4813"/>
                  </a:lnTo>
                  <a:lnTo>
                    <a:pt x="3337" y="4740"/>
                  </a:lnTo>
                  <a:lnTo>
                    <a:pt x="3370" y="4671"/>
                  </a:lnTo>
                  <a:lnTo>
                    <a:pt x="3406" y="4604"/>
                  </a:lnTo>
                  <a:lnTo>
                    <a:pt x="3444" y="4539"/>
                  </a:lnTo>
                  <a:lnTo>
                    <a:pt x="3485" y="4476"/>
                  </a:lnTo>
                  <a:lnTo>
                    <a:pt x="3527" y="4416"/>
                  </a:lnTo>
                  <a:lnTo>
                    <a:pt x="3572" y="4358"/>
                  </a:lnTo>
                  <a:lnTo>
                    <a:pt x="3618" y="4301"/>
                  </a:lnTo>
                  <a:lnTo>
                    <a:pt x="3667" y="4247"/>
                  </a:lnTo>
                  <a:lnTo>
                    <a:pt x="3718" y="4194"/>
                  </a:lnTo>
                  <a:lnTo>
                    <a:pt x="3770" y="4142"/>
                  </a:lnTo>
                  <a:lnTo>
                    <a:pt x="3822" y="4093"/>
                  </a:lnTo>
                  <a:lnTo>
                    <a:pt x="3877" y="4044"/>
                  </a:lnTo>
                  <a:lnTo>
                    <a:pt x="3933" y="3997"/>
                  </a:lnTo>
                  <a:lnTo>
                    <a:pt x="3990" y="3951"/>
                  </a:lnTo>
                  <a:lnTo>
                    <a:pt x="4047" y="3905"/>
                  </a:lnTo>
                  <a:lnTo>
                    <a:pt x="4106" y="3862"/>
                  </a:lnTo>
                  <a:lnTo>
                    <a:pt x="4165" y="3818"/>
                  </a:lnTo>
                  <a:lnTo>
                    <a:pt x="4225" y="3775"/>
                  </a:lnTo>
                  <a:lnTo>
                    <a:pt x="4345" y="3692"/>
                  </a:lnTo>
                  <a:lnTo>
                    <a:pt x="4467" y="3609"/>
                  </a:lnTo>
                  <a:lnTo>
                    <a:pt x="4588" y="3528"/>
                  </a:lnTo>
                  <a:lnTo>
                    <a:pt x="4707" y="3447"/>
                  </a:lnTo>
                  <a:lnTo>
                    <a:pt x="4778" y="3398"/>
                  </a:lnTo>
                  <a:lnTo>
                    <a:pt x="4847" y="3349"/>
                  </a:lnTo>
                  <a:lnTo>
                    <a:pt x="4916" y="3300"/>
                  </a:lnTo>
                  <a:lnTo>
                    <a:pt x="4987" y="3251"/>
                  </a:lnTo>
                  <a:lnTo>
                    <a:pt x="5056" y="3201"/>
                  </a:lnTo>
                  <a:lnTo>
                    <a:pt x="5125" y="3151"/>
                  </a:lnTo>
                  <a:lnTo>
                    <a:pt x="5195" y="3101"/>
                  </a:lnTo>
                  <a:lnTo>
                    <a:pt x="5264" y="3051"/>
                  </a:lnTo>
                  <a:lnTo>
                    <a:pt x="5333" y="3001"/>
                  </a:lnTo>
                  <a:lnTo>
                    <a:pt x="5403" y="2951"/>
                  </a:lnTo>
                  <a:lnTo>
                    <a:pt x="5471" y="2900"/>
                  </a:lnTo>
                  <a:lnTo>
                    <a:pt x="5539" y="2850"/>
                  </a:lnTo>
                  <a:lnTo>
                    <a:pt x="5608" y="2799"/>
                  </a:lnTo>
                  <a:lnTo>
                    <a:pt x="5676" y="2750"/>
                  </a:lnTo>
                  <a:lnTo>
                    <a:pt x="5743" y="2699"/>
                  </a:lnTo>
                  <a:lnTo>
                    <a:pt x="5811" y="2649"/>
                  </a:lnTo>
                  <a:lnTo>
                    <a:pt x="5880" y="2588"/>
                  </a:lnTo>
                  <a:lnTo>
                    <a:pt x="5951" y="2528"/>
                  </a:lnTo>
                  <a:lnTo>
                    <a:pt x="6024" y="2470"/>
                  </a:lnTo>
                  <a:lnTo>
                    <a:pt x="6099" y="2413"/>
                  </a:lnTo>
                  <a:lnTo>
                    <a:pt x="6176" y="2357"/>
                  </a:lnTo>
                  <a:lnTo>
                    <a:pt x="6254" y="2302"/>
                  </a:lnTo>
                  <a:lnTo>
                    <a:pt x="6332" y="2247"/>
                  </a:lnTo>
                  <a:lnTo>
                    <a:pt x="6411" y="2193"/>
                  </a:lnTo>
                  <a:lnTo>
                    <a:pt x="6572" y="2087"/>
                  </a:lnTo>
                  <a:lnTo>
                    <a:pt x="6735" y="1980"/>
                  </a:lnTo>
                  <a:lnTo>
                    <a:pt x="6816" y="1926"/>
                  </a:lnTo>
                  <a:lnTo>
                    <a:pt x="6896" y="1873"/>
                  </a:lnTo>
                  <a:lnTo>
                    <a:pt x="6977" y="1818"/>
                  </a:lnTo>
                  <a:lnTo>
                    <a:pt x="7057" y="1763"/>
                  </a:lnTo>
                  <a:lnTo>
                    <a:pt x="7135" y="1706"/>
                  </a:lnTo>
                  <a:lnTo>
                    <a:pt x="7213" y="1648"/>
                  </a:lnTo>
                  <a:lnTo>
                    <a:pt x="7290" y="1589"/>
                  </a:lnTo>
                  <a:lnTo>
                    <a:pt x="7364" y="1529"/>
                  </a:lnTo>
                  <a:lnTo>
                    <a:pt x="7438" y="1467"/>
                  </a:lnTo>
                  <a:lnTo>
                    <a:pt x="7509" y="1403"/>
                  </a:lnTo>
                  <a:lnTo>
                    <a:pt x="7578" y="1337"/>
                  </a:lnTo>
                  <a:lnTo>
                    <a:pt x="7647" y="1269"/>
                  </a:lnTo>
                  <a:lnTo>
                    <a:pt x="7711" y="1198"/>
                  </a:lnTo>
                  <a:lnTo>
                    <a:pt x="7774" y="1126"/>
                  </a:lnTo>
                  <a:lnTo>
                    <a:pt x="7833" y="1050"/>
                  </a:lnTo>
                  <a:lnTo>
                    <a:pt x="7890" y="972"/>
                  </a:lnTo>
                  <a:lnTo>
                    <a:pt x="7943" y="890"/>
                  </a:lnTo>
                  <a:lnTo>
                    <a:pt x="7993" y="805"/>
                  </a:lnTo>
                  <a:lnTo>
                    <a:pt x="8040" y="717"/>
                  </a:lnTo>
                  <a:lnTo>
                    <a:pt x="8082" y="625"/>
                  </a:lnTo>
                  <a:lnTo>
                    <a:pt x="8084" y="604"/>
                  </a:lnTo>
                  <a:lnTo>
                    <a:pt x="8087" y="585"/>
                  </a:lnTo>
                  <a:lnTo>
                    <a:pt x="8088" y="564"/>
                  </a:lnTo>
                  <a:lnTo>
                    <a:pt x="8089" y="543"/>
                  </a:lnTo>
                  <a:lnTo>
                    <a:pt x="8089" y="523"/>
                  </a:lnTo>
                  <a:lnTo>
                    <a:pt x="8088" y="503"/>
                  </a:lnTo>
                  <a:lnTo>
                    <a:pt x="8087" y="482"/>
                  </a:lnTo>
                  <a:lnTo>
                    <a:pt x="8085" y="463"/>
                  </a:lnTo>
                  <a:lnTo>
                    <a:pt x="8083" y="443"/>
                  </a:lnTo>
                  <a:lnTo>
                    <a:pt x="8080" y="423"/>
                  </a:lnTo>
                  <a:lnTo>
                    <a:pt x="8077" y="404"/>
                  </a:lnTo>
                  <a:lnTo>
                    <a:pt x="8073" y="385"/>
                  </a:lnTo>
                  <a:lnTo>
                    <a:pt x="8069" y="365"/>
                  </a:lnTo>
                  <a:lnTo>
                    <a:pt x="8064" y="347"/>
                  </a:lnTo>
                  <a:lnTo>
                    <a:pt x="8059" y="328"/>
                  </a:lnTo>
                  <a:lnTo>
                    <a:pt x="8052" y="310"/>
                  </a:lnTo>
                  <a:lnTo>
                    <a:pt x="8046" y="292"/>
                  </a:lnTo>
                  <a:lnTo>
                    <a:pt x="8039" y="273"/>
                  </a:lnTo>
                  <a:lnTo>
                    <a:pt x="8031" y="257"/>
                  </a:lnTo>
                  <a:lnTo>
                    <a:pt x="8022" y="239"/>
                  </a:lnTo>
                  <a:lnTo>
                    <a:pt x="8014" y="222"/>
                  </a:lnTo>
                  <a:lnTo>
                    <a:pt x="8004" y="205"/>
                  </a:lnTo>
                  <a:lnTo>
                    <a:pt x="7994" y="190"/>
                  </a:lnTo>
                  <a:lnTo>
                    <a:pt x="7983" y="173"/>
                  </a:lnTo>
                  <a:lnTo>
                    <a:pt x="7973" y="158"/>
                  </a:lnTo>
                  <a:lnTo>
                    <a:pt x="7960" y="143"/>
                  </a:lnTo>
                  <a:lnTo>
                    <a:pt x="7948" y="128"/>
                  </a:lnTo>
                  <a:lnTo>
                    <a:pt x="7935" y="113"/>
                  </a:lnTo>
                  <a:lnTo>
                    <a:pt x="7922" y="100"/>
                  </a:lnTo>
                  <a:lnTo>
                    <a:pt x="7907" y="86"/>
                  </a:lnTo>
                  <a:lnTo>
                    <a:pt x="7893" y="73"/>
                  </a:lnTo>
                  <a:lnTo>
                    <a:pt x="7877" y="60"/>
                  </a:lnTo>
                  <a:lnTo>
                    <a:pt x="7865" y="50"/>
                  </a:lnTo>
                  <a:lnTo>
                    <a:pt x="7853" y="41"/>
                  </a:lnTo>
                  <a:lnTo>
                    <a:pt x="7840" y="32"/>
                  </a:lnTo>
                  <a:lnTo>
                    <a:pt x="7829" y="25"/>
                  </a:lnTo>
                  <a:lnTo>
                    <a:pt x="7816" y="18"/>
                  </a:lnTo>
                  <a:lnTo>
                    <a:pt x="7803" y="12"/>
                  </a:lnTo>
                  <a:lnTo>
                    <a:pt x="7788" y="5"/>
                  </a:lnTo>
                  <a:lnTo>
                    <a:pt x="7774" y="0"/>
                  </a:lnTo>
                  <a:lnTo>
                    <a:pt x="7769" y="1"/>
                  </a:lnTo>
                  <a:lnTo>
                    <a:pt x="7765" y="2"/>
                  </a:lnTo>
                  <a:lnTo>
                    <a:pt x="7762" y="4"/>
                  </a:lnTo>
                  <a:lnTo>
                    <a:pt x="7758" y="6"/>
                  </a:lnTo>
                  <a:lnTo>
                    <a:pt x="7745" y="55"/>
                  </a:lnTo>
                  <a:lnTo>
                    <a:pt x="7730" y="102"/>
                  </a:lnTo>
                  <a:lnTo>
                    <a:pt x="7716" y="147"/>
                  </a:lnTo>
                  <a:lnTo>
                    <a:pt x="7699" y="192"/>
                  </a:lnTo>
                  <a:lnTo>
                    <a:pt x="7682" y="235"/>
                  </a:lnTo>
                  <a:lnTo>
                    <a:pt x="7662" y="276"/>
                  </a:lnTo>
                  <a:lnTo>
                    <a:pt x="7643" y="317"/>
                  </a:lnTo>
                  <a:lnTo>
                    <a:pt x="7622" y="357"/>
                  </a:lnTo>
                  <a:lnTo>
                    <a:pt x="7599" y="395"/>
                  </a:lnTo>
                  <a:lnTo>
                    <a:pt x="7576" y="434"/>
                  </a:lnTo>
                  <a:lnTo>
                    <a:pt x="7551" y="470"/>
                  </a:lnTo>
                  <a:lnTo>
                    <a:pt x="7526" y="507"/>
                  </a:lnTo>
                  <a:lnTo>
                    <a:pt x="7499" y="542"/>
                  </a:lnTo>
                  <a:lnTo>
                    <a:pt x="7471" y="578"/>
                  </a:lnTo>
                  <a:lnTo>
                    <a:pt x="7442" y="613"/>
                  </a:lnTo>
                  <a:lnTo>
                    <a:pt x="7412" y="647"/>
                  </a:lnTo>
                  <a:lnTo>
                    <a:pt x="7363" y="696"/>
                  </a:lnTo>
                  <a:lnTo>
                    <a:pt x="7315" y="745"/>
                  </a:lnTo>
                  <a:lnTo>
                    <a:pt x="7267" y="793"/>
                  </a:lnTo>
                  <a:lnTo>
                    <a:pt x="7217" y="838"/>
                  </a:lnTo>
                  <a:lnTo>
                    <a:pt x="7168" y="884"/>
                  </a:lnTo>
                  <a:lnTo>
                    <a:pt x="7119" y="928"/>
                  </a:lnTo>
                  <a:lnTo>
                    <a:pt x="7069" y="972"/>
                  </a:lnTo>
                  <a:lnTo>
                    <a:pt x="7019" y="1014"/>
                  </a:lnTo>
                  <a:lnTo>
                    <a:pt x="6970" y="1055"/>
                  </a:lnTo>
                  <a:lnTo>
                    <a:pt x="6919" y="1096"/>
                  </a:lnTo>
                  <a:lnTo>
                    <a:pt x="6869" y="1136"/>
                  </a:lnTo>
                  <a:lnTo>
                    <a:pt x="6819" y="1175"/>
                  </a:lnTo>
                  <a:lnTo>
                    <a:pt x="6717" y="1253"/>
                  </a:lnTo>
                  <a:lnTo>
                    <a:pt x="6615" y="1329"/>
                  </a:lnTo>
                  <a:lnTo>
                    <a:pt x="6512" y="1403"/>
                  </a:lnTo>
                  <a:lnTo>
                    <a:pt x="6410" y="1476"/>
                  </a:lnTo>
                  <a:lnTo>
                    <a:pt x="6307" y="1550"/>
                  </a:lnTo>
                  <a:lnTo>
                    <a:pt x="6205" y="1623"/>
                  </a:lnTo>
                  <a:lnTo>
                    <a:pt x="6103" y="1698"/>
                  </a:lnTo>
                  <a:lnTo>
                    <a:pt x="6001" y="1773"/>
                  </a:lnTo>
                  <a:lnTo>
                    <a:pt x="5900" y="1851"/>
                  </a:lnTo>
                  <a:lnTo>
                    <a:pt x="5798" y="1931"/>
                  </a:lnTo>
                  <a:lnTo>
                    <a:pt x="5751" y="1965"/>
                  </a:lnTo>
                  <a:lnTo>
                    <a:pt x="5703" y="1998"/>
                  </a:lnTo>
                  <a:lnTo>
                    <a:pt x="5655" y="2032"/>
                  </a:lnTo>
                  <a:lnTo>
                    <a:pt x="5608" y="2065"/>
                  </a:lnTo>
                  <a:lnTo>
                    <a:pt x="5561" y="2098"/>
                  </a:lnTo>
                  <a:lnTo>
                    <a:pt x="5515" y="2132"/>
                  </a:lnTo>
                  <a:lnTo>
                    <a:pt x="5467" y="2165"/>
                  </a:lnTo>
                  <a:lnTo>
                    <a:pt x="5420" y="2200"/>
                  </a:lnTo>
                  <a:lnTo>
                    <a:pt x="5374" y="2234"/>
                  </a:lnTo>
                  <a:lnTo>
                    <a:pt x="5328" y="2268"/>
                  </a:lnTo>
                  <a:lnTo>
                    <a:pt x="5282" y="2302"/>
                  </a:lnTo>
                  <a:lnTo>
                    <a:pt x="5235" y="2336"/>
                  </a:lnTo>
                  <a:lnTo>
                    <a:pt x="5189" y="2371"/>
                  </a:lnTo>
                  <a:lnTo>
                    <a:pt x="5142" y="2405"/>
                  </a:lnTo>
                  <a:lnTo>
                    <a:pt x="5095" y="2442"/>
                  </a:lnTo>
                  <a:lnTo>
                    <a:pt x="5049" y="2477"/>
                  </a:lnTo>
                  <a:lnTo>
                    <a:pt x="4997" y="2513"/>
                  </a:lnTo>
                  <a:lnTo>
                    <a:pt x="4946" y="2548"/>
                  </a:lnTo>
                  <a:lnTo>
                    <a:pt x="4896" y="2584"/>
                  </a:lnTo>
                  <a:lnTo>
                    <a:pt x="4846" y="2619"/>
                  </a:lnTo>
                  <a:lnTo>
                    <a:pt x="4795" y="2655"/>
                  </a:lnTo>
                  <a:lnTo>
                    <a:pt x="4746" y="2691"/>
                  </a:lnTo>
                  <a:lnTo>
                    <a:pt x="4696" y="2726"/>
                  </a:lnTo>
                  <a:lnTo>
                    <a:pt x="4647" y="2761"/>
                  </a:lnTo>
                  <a:lnTo>
                    <a:pt x="4598" y="2797"/>
                  </a:lnTo>
                  <a:lnTo>
                    <a:pt x="4549" y="2833"/>
                  </a:lnTo>
                  <a:lnTo>
                    <a:pt x="4499" y="2869"/>
                  </a:lnTo>
                  <a:lnTo>
                    <a:pt x="4451" y="2905"/>
                  </a:lnTo>
                  <a:lnTo>
                    <a:pt x="4402" y="2941"/>
                  </a:lnTo>
                  <a:lnTo>
                    <a:pt x="4352" y="2977"/>
                  </a:lnTo>
                  <a:lnTo>
                    <a:pt x="4304" y="3015"/>
                  </a:lnTo>
                  <a:lnTo>
                    <a:pt x="4255" y="3052"/>
                  </a:lnTo>
                  <a:lnTo>
                    <a:pt x="4203" y="3092"/>
                  </a:lnTo>
                  <a:lnTo>
                    <a:pt x="4149" y="3133"/>
                  </a:lnTo>
                  <a:lnTo>
                    <a:pt x="4096" y="3172"/>
                  </a:lnTo>
                  <a:lnTo>
                    <a:pt x="4041" y="3211"/>
                  </a:lnTo>
                  <a:lnTo>
                    <a:pt x="3928" y="3289"/>
                  </a:lnTo>
                  <a:lnTo>
                    <a:pt x="3814" y="3366"/>
                  </a:lnTo>
                  <a:lnTo>
                    <a:pt x="3699" y="3444"/>
                  </a:lnTo>
                  <a:lnTo>
                    <a:pt x="3585" y="3524"/>
                  </a:lnTo>
                  <a:lnTo>
                    <a:pt x="3528" y="3564"/>
                  </a:lnTo>
                  <a:lnTo>
                    <a:pt x="3474" y="3605"/>
                  </a:lnTo>
                  <a:lnTo>
                    <a:pt x="3418" y="3647"/>
                  </a:lnTo>
                  <a:lnTo>
                    <a:pt x="3364" y="3690"/>
                  </a:lnTo>
                  <a:lnTo>
                    <a:pt x="3311" y="3735"/>
                  </a:lnTo>
                  <a:lnTo>
                    <a:pt x="3259" y="3779"/>
                  </a:lnTo>
                  <a:lnTo>
                    <a:pt x="3209" y="3827"/>
                  </a:lnTo>
                  <a:lnTo>
                    <a:pt x="3160" y="3874"/>
                  </a:lnTo>
                  <a:lnTo>
                    <a:pt x="3112" y="3924"/>
                  </a:lnTo>
                  <a:lnTo>
                    <a:pt x="3067" y="3976"/>
                  </a:lnTo>
                  <a:lnTo>
                    <a:pt x="3023" y="4028"/>
                  </a:lnTo>
                  <a:lnTo>
                    <a:pt x="2981" y="4083"/>
                  </a:lnTo>
                  <a:lnTo>
                    <a:pt x="2942" y="4140"/>
                  </a:lnTo>
                  <a:lnTo>
                    <a:pt x="2905" y="4199"/>
                  </a:lnTo>
                  <a:lnTo>
                    <a:pt x="2870" y="4260"/>
                  </a:lnTo>
                  <a:lnTo>
                    <a:pt x="2839" y="4324"/>
                  </a:lnTo>
                  <a:lnTo>
                    <a:pt x="2810" y="4390"/>
                  </a:lnTo>
                  <a:lnTo>
                    <a:pt x="2784" y="4459"/>
                  </a:lnTo>
                  <a:lnTo>
                    <a:pt x="2761" y="4530"/>
                  </a:lnTo>
                  <a:lnTo>
                    <a:pt x="2742" y="4605"/>
                  </a:lnTo>
                  <a:lnTo>
                    <a:pt x="2721" y="4652"/>
                  </a:lnTo>
                  <a:lnTo>
                    <a:pt x="2701" y="4701"/>
                  </a:lnTo>
                  <a:lnTo>
                    <a:pt x="2683" y="4750"/>
                  </a:lnTo>
                  <a:lnTo>
                    <a:pt x="2665" y="4801"/>
                  </a:lnTo>
                  <a:lnTo>
                    <a:pt x="2650" y="4852"/>
                  </a:lnTo>
                  <a:lnTo>
                    <a:pt x="2634" y="4904"/>
                  </a:lnTo>
                  <a:lnTo>
                    <a:pt x="2620" y="4956"/>
                  </a:lnTo>
                  <a:lnTo>
                    <a:pt x="2606" y="5009"/>
                  </a:lnTo>
                  <a:lnTo>
                    <a:pt x="2580" y="5116"/>
                  </a:lnTo>
                  <a:lnTo>
                    <a:pt x="2557" y="5223"/>
                  </a:lnTo>
                  <a:lnTo>
                    <a:pt x="2534" y="5331"/>
                  </a:lnTo>
                  <a:lnTo>
                    <a:pt x="2512" y="5438"/>
                  </a:lnTo>
                  <a:lnTo>
                    <a:pt x="2488" y="5546"/>
                  </a:lnTo>
                  <a:lnTo>
                    <a:pt x="2463" y="5650"/>
                  </a:lnTo>
                  <a:lnTo>
                    <a:pt x="2450" y="5702"/>
                  </a:lnTo>
                  <a:lnTo>
                    <a:pt x="2435" y="5754"/>
                  </a:lnTo>
                  <a:lnTo>
                    <a:pt x="2421" y="5804"/>
                  </a:lnTo>
                  <a:lnTo>
                    <a:pt x="2405" y="5853"/>
                  </a:lnTo>
                  <a:lnTo>
                    <a:pt x="2388" y="5902"/>
                  </a:lnTo>
                  <a:lnTo>
                    <a:pt x="2370" y="5949"/>
                  </a:lnTo>
                  <a:lnTo>
                    <a:pt x="2352" y="5996"/>
                  </a:lnTo>
                  <a:lnTo>
                    <a:pt x="2331" y="6041"/>
                  </a:lnTo>
                  <a:lnTo>
                    <a:pt x="2309" y="6086"/>
                  </a:lnTo>
                  <a:lnTo>
                    <a:pt x="2285" y="6128"/>
                  </a:lnTo>
                  <a:lnTo>
                    <a:pt x="2261" y="6170"/>
                  </a:lnTo>
                  <a:lnTo>
                    <a:pt x="2234" y="6210"/>
                  </a:lnTo>
                  <a:lnTo>
                    <a:pt x="2173" y="6222"/>
                  </a:lnTo>
                  <a:lnTo>
                    <a:pt x="2111" y="6232"/>
                  </a:lnTo>
                  <a:lnTo>
                    <a:pt x="2049" y="6238"/>
                  </a:lnTo>
                  <a:lnTo>
                    <a:pt x="1986" y="6242"/>
                  </a:lnTo>
                  <a:lnTo>
                    <a:pt x="1924" y="6244"/>
                  </a:lnTo>
                  <a:lnTo>
                    <a:pt x="1861" y="6244"/>
                  </a:lnTo>
                  <a:lnTo>
                    <a:pt x="1798" y="6242"/>
                  </a:lnTo>
                  <a:lnTo>
                    <a:pt x="1735" y="6239"/>
                  </a:lnTo>
                  <a:lnTo>
                    <a:pt x="1671" y="6235"/>
                  </a:lnTo>
                  <a:lnTo>
                    <a:pt x="1607" y="6229"/>
                  </a:lnTo>
                  <a:lnTo>
                    <a:pt x="1543" y="6222"/>
                  </a:lnTo>
                  <a:lnTo>
                    <a:pt x="1479" y="6215"/>
                  </a:lnTo>
                  <a:lnTo>
                    <a:pt x="1352" y="6200"/>
                  </a:lnTo>
                  <a:lnTo>
                    <a:pt x="1223" y="6184"/>
                  </a:lnTo>
                  <a:lnTo>
                    <a:pt x="1160" y="6177"/>
                  </a:lnTo>
                  <a:lnTo>
                    <a:pt x="1097" y="6171"/>
                  </a:lnTo>
                  <a:lnTo>
                    <a:pt x="1034" y="6165"/>
                  </a:lnTo>
                  <a:lnTo>
                    <a:pt x="971" y="6160"/>
                  </a:lnTo>
                  <a:lnTo>
                    <a:pt x="908" y="6156"/>
                  </a:lnTo>
                  <a:lnTo>
                    <a:pt x="846" y="6154"/>
                  </a:lnTo>
                  <a:lnTo>
                    <a:pt x="784" y="6154"/>
                  </a:lnTo>
                  <a:lnTo>
                    <a:pt x="721" y="6156"/>
                  </a:lnTo>
                  <a:lnTo>
                    <a:pt x="660" y="6160"/>
                  </a:lnTo>
                  <a:lnTo>
                    <a:pt x="599" y="6167"/>
                  </a:lnTo>
                  <a:lnTo>
                    <a:pt x="539" y="6175"/>
                  </a:lnTo>
                  <a:lnTo>
                    <a:pt x="479" y="6187"/>
                  </a:lnTo>
                  <a:lnTo>
                    <a:pt x="420" y="6202"/>
                  </a:lnTo>
                  <a:lnTo>
                    <a:pt x="362" y="6219"/>
                  </a:lnTo>
                  <a:lnTo>
                    <a:pt x="304" y="6241"/>
                  </a:lnTo>
                  <a:lnTo>
                    <a:pt x="247" y="6266"/>
                  </a:lnTo>
                  <a:lnTo>
                    <a:pt x="229" y="6280"/>
                  </a:lnTo>
                  <a:lnTo>
                    <a:pt x="211" y="6295"/>
                  </a:lnTo>
                  <a:lnTo>
                    <a:pt x="195" y="6310"/>
                  </a:lnTo>
                  <a:lnTo>
                    <a:pt x="179" y="6327"/>
                  </a:lnTo>
                  <a:lnTo>
                    <a:pt x="165" y="6343"/>
                  </a:lnTo>
                  <a:lnTo>
                    <a:pt x="150" y="6361"/>
                  </a:lnTo>
                  <a:lnTo>
                    <a:pt x="138" y="6379"/>
                  </a:lnTo>
                  <a:lnTo>
                    <a:pt x="125" y="6397"/>
                  </a:lnTo>
                  <a:lnTo>
                    <a:pt x="114" y="6416"/>
                  </a:lnTo>
                  <a:lnTo>
                    <a:pt x="103" y="6436"/>
                  </a:lnTo>
                  <a:lnTo>
                    <a:pt x="93" y="6455"/>
                  </a:lnTo>
                  <a:lnTo>
                    <a:pt x="84" y="6475"/>
                  </a:lnTo>
                  <a:lnTo>
                    <a:pt x="75" y="6496"/>
                  </a:lnTo>
                  <a:lnTo>
                    <a:pt x="66" y="6516"/>
                  </a:lnTo>
                  <a:lnTo>
                    <a:pt x="59" y="6538"/>
                  </a:lnTo>
                  <a:lnTo>
                    <a:pt x="52" y="6559"/>
                  </a:lnTo>
                  <a:lnTo>
                    <a:pt x="46" y="6581"/>
                  </a:lnTo>
                  <a:lnTo>
                    <a:pt x="40" y="6603"/>
                  </a:lnTo>
                  <a:lnTo>
                    <a:pt x="35" y="6625"/>
                  </a:lnTo>
                  <a:lnTo>
                    <a:pt x="30" y="6648"/>
                  </a:lnTo>
                  <a:lnTo>
                    <a:pt x="22" y="6693"/>
                  </a:lnTo>
                  <a:lnTo>
                    <a:pt x="15" y="6739"/>
                  </a:lnTo>
                  <a:lnTo>
                    <a:pt x="9" y="6784"/>
                  </a:lnTo>
                  <a:lnTo>
                    <a:pt x="5" y="6831"/>
                  </a:lnTo>
                  <a:lnTo>
                    <a:pt x="2" y="6876"/>
                  </a:lnTo>
                  <a:lnTo>
                    <a:pt x="0" y="6922"/>
                  </a:lnTo>
                  <a:lnTo>
                    <a:pt x="7" y="6934"/>
                  </a:lnTo>
                  <a:lnTo>
                    <a:pt x="14" y="6942"/>
                  </a:lnTo>
                  <a:lnTo>
                    <a:pt x="50" y="695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" name="Freeform 59"/>
            <p:cNvSpPr>
              <a:spLocks/>
            </p:cNvSpPr>
            <p:nvPr userDrawn="1"/>
          </p:nvSpPr>
          <p:spPr bwMode="auto">
            <a:xfrm>
              <a:off x="467" y="3338"/>
              <a:ext cx="38" cy="26"/>
            </a:xfrm>
            <a:custGeom>
              <a:avLst/>
              <a:gdLst/>
              <a:ahLst/>
              <a:cxnLst>
                <a:cxn ang="0">
                  <a:pos x="108" y="452"/>
                </a:cxn>
                <a:cxn ang="0">
                  <a:pos x="122" y="376"/>
                </a:cxn>
                <a:cxn ang="0">
                  <a:pos x="243" y="326"/>
                </a:cxn>
                <a:cxn ang="0">
                  <a:pos x="373" y="278"/>
                </a:cxn>
                <a:cxn ang="0">
                  <a:pos x="440" y="258"/>
                </a:cxn>
                <a:cxn ang="0">
                  <a:pos x="507" y="239"/>
                </a:cxn>
                <a:cxn ang="0">
                  <a:pos x="573" y="224"/>
                </a:cxn>
                <a:cxn ang="0">
                  <a:pos x="638" y="211"/>
                </a:cxn>
                <a:cxn ang="0">
                  <a:pos x="689" y="253"/>
                </a:cxn>
                <a:cxn ang="0">
                  <a:pos x="685" y="222"/>
                </a:cxn>
                <a:cxn ang="0">
                  <a:pos x="674" y="173"/>
                </a:cxn>
                <a:cxn ang="0">
                  <a:pos x="650" y="106"/>
                </a:cxn>
                <a:cxn ang="0">
                  <a:pos x="623" y="40"/>
                </a:cxn>
                <a:cxn ang="0">
                  <a:pos x="606" y="17"/>
                </a:cxn>
                <a:cxn ang="0">
                  <a:pos x="603" y="29"/>
                </a:cxn>
                <a:cxn ang="0">
                  <a:pos x="600" y="51"/>
                </a:cxn>
                <a:cxn ang="0">
                  <a:pos x="597" y="73"/>
                </a:cxn>
                <a:cxn ang="0">
                  <a:pos x="593" y="87"/>
                </a:cxn>
                <a:cxn ang="0">
                  <a:pos x="586" y="98"/>
                </a:cxn>
                <a:cxn ang="0">
                  <a:pos x="574" y="108"/>
                </a:cxn>
                <a:cxn ang="0">
                  <a:pos x="383" y="159"/>
                </a:cxn>
                <a:cxn ang="0">
                  <a:pos x="372" y="153"/>
                </a:cxn>
                <a:cxn ang="0">
                  <a:pos x="364" y="144"/>
                </a:cxn>
                <a:cxn ang="0">
                  <a:pos x="358" y="133"/>
                </a:cxn>
                <a:cxn ang="0">
                  <a:pos x="352" y="119"/>
                </a:cxn>
                <a:cxn ang="0">
                  <a:pos x="344" y="88"/>
                </a:cxn>
                <a:cxn ang="0">
                  <a:pos x="342" y="59"/>
                </a:cxn>
                <a:cxn ang="0">
                  <a:pos x="390" y="8"/>
                </a:cxn>
                <a:cxn ang="0">
                  <a:pos x="389" y="2"/>
                </a:cxn>
                <a:cxn ang="0">
                  <a:pos x="386" y="0"/>
                </a:cxn>
                <a:cxn ang="0">
                  <a:pos x="218" y="46"/>
                </a:cxn>
                <a:cxn ang="0">
                  <a:pos x="212" y="52"/>
                </a:cxn>
                <a:cxn ang="0">
                  <a:pos x="210" y="59"/>
                </a:cxn>
                <a:cxn ang="0">
                  <a:pos x="284" y="93"/>
                </a:cxn>
                <a:cxn ang="0">
                  <a:pos x="296" y="118"/>
                </a:cxn>
                <a:cxn ang="0">
                  <a:pos x="304" y="147"/>
                </a:cxn>
                <a:cxn ang="0">
                  <a:pos x="305" y="168"/>
                </a:cxn>
                <a:cxn ang="0">
                  <a:pos x="302" y="181"/>
                </a:cxn>
                <a:cxn ang="0">
                  <a:pos x="111" y="255"/>
                </a:cxn>
                <a:cxn ang="0">
                  <a:pos x="76" y="231"/>
                </a:cxn>
                <a:cxn ang="0">
                  <a:pos x="62" y="198"/>
                </a:cxn>
                <a:cxn ang="0">
                  <a:pos x="53" y="171"/>
                </a:cxn>
                <a:cxn ang="0">
                  <a:pos x="49" y="153"/>
                </a:cxn>
                <a:cxn ang="0">
                  <a:pos x="48" y="136"/>
                </a:cxn>
                <a:cxn ang="0">
                  <a:pos x="52" y="119"/>
                </a:cxn>
                <a:cxn ang="0">
                  <a:pos x="71" y="93"/>
                </a:cxn>
                <a:cxn ang="0">
                  <a:pos x="95" y="69"/>
                </a:cxn>
                <a:cxn ang="0">
                  <a:pos x="106" y="54"/>
                </a:cxn>
                <a:cxn ang="0">
                  <a:pos x="111" y="44"/>
                </a:cxn>
                <a:cxn ang="0">
                  <a:pos x="108" y="38"/>
                </a:cxn>
                <a:cxn ang="0">
                  <a:pos x="0" y="77"/>
                </a:cxn>
                <a:cxn ang="0">
                  <a:pos x="2" y="123"/>
                </a:cxn>
                <a:cxn ang="0">
                  <a:pos x="10" y="171"/>
                </a:cxn>
                <a:cxn ang="0">
                  <a:pos x="22" y="218"/>
                </a:cxn>
                <a:cxn ang="0">
                  <a:pos x="35" y="266"/>
                </a:cxn>
                <a:cxn ang="0">
                  <a:pos x="66" y="360"/>
                </a:cxn>
                <a:cxn ang="0">
                  <a:pos x="95" y="450"/>
                </a:cxn>
                <a:cxn ang="0">
                  <a:pos x="104" y="452"/>
                </a:cxn>
              </a:cxnLst>
              <a:rect l="0" t="0" r="r" b="b"/>
              <a:pathLst>
                <a:path w="690" h="452">
                  <a:moveTo>
                    <a:pt x="104" y="452"/>
                  </a:moveTo>
                  <a:lnTo>
                    <a:pt x="108" y="452"/>
                  </a:lnTo>
                  <a:lnTo>
                    <a:pt x="115" y="450"/>
                  </a:lnTo>
                  <a:lnTo>
                    <a:pt x="122" y="376"/>
                  </a:lnTo>
                  <a:lnTo>
                    <a:pt x="181" y="351"/>
                  </a:lnTo>
                  <a:lnTo>
                    <a:pt x="243" y="326"/>
                  </a:lnTo>
                  <a:lnTo>
                    <a:pt x="307" y="301"/>
                  </a:lnTo>
                  <a:lnTo>
                    <a:pt x="373" y="278"/>
                  </a:lnTo>
                  <a:lnTo>
                    <a:pt x="407" y="268"/>
                  </a:lnTo>
                  <a:lnTo>
                    <a:pt x="440" y="258"/>
                  </a:lnTo>
                  <a:lnTo>
                    <a:pt x="474" y="248"/>
                  </a:lnTo>
                  <a:lnTo>
                    <a:pt x="507" y="239"/>
                  </a:lnTo>
                  <a:lnTo>
                    <a:pt x="540" y="231"/>
                  </a:lnTo>
                  <a:lnTo>
                    <a:pt x="573" y="224"/>
                  </a:lnTo>
                  <a:lnTo>
                    <a:pt x="605" y="216"/>
                  </a:lnTo>
                  <a:lnTo>
                    <a:pt x="638" y="211"/>
                  </a:lnTo>
                  <a:lnTo>
                    <a:pt x="690" y="266"/>
                  </a:lnTo>
                  <a:lnTo>
                    <a:pt x="689" y="253"/>
                  </a:lnTo>
                  <a:lnTo>
                    <a:pt x="688" y="237"/>
                  </a:lnTo>
                  <a:lnTo>
                    <a:pt x="685" y="222"/>
                  </a:lnTo>
                  <a:lnTo>
                    <a:pt x="682" y="206"/>
                  </a:lnTo>
                  <a:lnTo>
                    <a:pt x="674" y="173"/>
                  </a:lnTo>
                  <a:lnTo>
                    <a:pt x="662" y="139"/>
                  </a:lnTo>
                  <a:lnTo>
                    <a:pt x="650" y="106"/>
                  </a:lnTo>
                  <a:lnTo>
                    <a:pt x="636" y="73"/>
                  </a:lnTo>
                  <a:lnTo>
                    <a:pt x="623" y="40"/>
                  </a:lnTo>
                  <a:lnTo>
                    <a:pt x="609" y="12"/>
                  </a:lnTo>
                  <a:lnTo>
                    <a:pt x="606" y="17"/>
                  </a:lnTo>
                  <a:lnTo>
                    <a:pt x="604" y="23"/>
                  </a:lnTo>
                  <a:lnTo>
                    <a:pt x="603" y="29"/>
                  </a:lnTo>
                  <a:lnTo>
                    <a:pt x="602" y="36"/>
                  </a:lnTo>
                  <a:lnTo>
                    <a:pt x="600" y="51"/>
                  </a:lnTo>
                  <a:lnTo>
                    <a:pt x="599" y="65"/>
                  </a:lnTo>
                  <a:lnTo>
                    <a:pt x="597" y="73"/>
                  </a:lnTo>
                  <a:lnTo>
                    <a:pt x="596" y="80"/>
                  </a:lnTo>
                  <a:lnTo>
                    <a:pt x="593" y="87"/>
                  </a:lnTo>
                  <a:lnTo>
                    <a:pt x="590" y="93"/>
                  </a:lnTo>
                  <a:lnTo>
                    <a:pt x="586" y="98"/>
                  </a:lnTo>
                  <a:lnTo>
                    <a:pt x="580" y="104"/>
                  </a:lnTo>
                  <a:lnTo>
                    <a:pt x="574" y="108"/>
                  </a:lnTo>
                  <a:lnTo>
                    <a:pt x="567" y="111"/>
                  </a:lnTo>
                  <a:lnTo>
                    <a:pt x="383" y="159"/>
                  </a:lnTo>
                  <a:lnTo>
                    <a:pt x="378" y="156"/>
                  </a:lnTo>
                  <a:lnTo>
                    <a:pt x="372" y="153"/>
                  </a:lnTo>
                  <a:lnTo>
                    <a:pt x="368" y="149"/>
                  </a:lnTo>
                  <a:lnTo>
                    <a:pt x="364" y="144"/>
                  </a:lnTo>
                  <a:lnTo>
                    <a:pt x="361" y="139"/>
                  </a:lnTo>
                  <a:lnTo>
                    <a:pt x="358" y="133"/>
                  </a:lnTo>
                  <a:lnTo>
                    <a:pt x="355" y="125"/>
                  </a:lnTo>
                  <a:lnTo>
                    <a:pt x="352" y="119"/>
                  </a:lnTo>
                  <a:lnTo>
                    <a:pt x="348" y="104"/>
                  </a:lnTo>
                  <a:lnTo>
                    <a:pt x="344" y="88"/>
                  </a:lnTo>
                  <a:lnTo>
                    <a:pt x="343" y="74"/>
                  </a:lnTo>
                  <a:lnTo>
                    <a:pt x="342" y="59"/>
                  </a:lnTo>
                  <a:lnTo>
                    <a:pt x="391" y="12"/>
                  </a:lnTo>
                  <a:lnTo>
                    <a:pt x="390" y="8"/>
                  </a:lnTo>
                  <a:lnTo>
                    <a:pt x="390" y="4"/>
                  </a:lnTo>
                  <a:lnTo>
                    <a:pt x="389" y="2"/>
                  </a:lnTo>
                  <a:lnTo>
                    <a:pt x="387" y="1"/>
                  </a:lnTo>
                  <a:lnTo>
                    <a:pt x="386" y="0"/>
                  </a:lnTo>
                  <a:lnTo>
                    <a:pt x="383" y="0"/>
                  </a:lnTo>
                  <a:lnTo>
                    <a:pt x="218" y="46"/>
                  </a:lnTo>
                  <a:lnTo>
                    <a:pt x="214" y="49"/>
                  </a:lnTo>
                  <a:lnTo>
                    <a:pt x="212" y="52"/>
                  </a:lnTo>
                  <a:lnTo>
                    <a:pt x="211" y="56"/>
                  </a:lnTo>
                  <a:lnTo>
                    <a:pt x="210" y="59"/>
                  </a:lnTo>
                  <a:lnTo>
                    <a:pt x="279" y="83"/>
                  </a:lnTo>
                  <a:lnTo>
                    <a:pt x="284" y="93"/>
                  </a:lnTo>
                  <a:lnTo>
                    <a:pt x="291" y="105"/>
                  </a:lnTo>
                  <a:lnTo>
                    <a:pt x="296" y="118"/>
                  </a:lnTo>
                  <a:lnTo>
                    <a:pt x="301" y="133"/>
                  </a:lnTo>
                  <a:lnTo>
                    <a:pt x="304" y="147"/>
                  </a:lnTo>
                  <a:lnTo>
                    <a:pt x="305" y="162"/>
                  </a:lnTo>
                  <a:lnTo>
                    <a:pt x="305" y="168"/>
                  </a:lnTo>
                  <a:lnTo>
                    <a:pt x="304" y="175"/>
                  </a:lnTo>
                  <a:lnTo>
                    <a:pt x="302" y="181"/>
                  </a:lnTo>
                  <a:lnTo>
                    <a:pt x="299" y="187"/>
                  </a:lnTo>
                  <a:lnTo>
                    <a:pt x="111" y="255"/>
                  </a:lnTo>
                  <a:lnTo>
                    <a:pt x="84" y="245"/>
                  </a:lnTo>
                  <a:lnTo>
                    <a:pt x="76" y="231"/>
                  </a:lnTo>
                  <a:lnTo>
                    <a:pt x="69" y="214"/>
                  </a:lnTo>
                  <a:lnTo>
                    <a:pt x="62" y="198"/>
                  </a:lnTo>
                  <a:lnTo>
                    <a:pt x="56" y="180"/>
                  </a:lnTo>
                  <a:lnTo>
                    <a:pt x="53" y="171"/>
                  </a:lnTo>
                  <a:lnTo>
                    <a:pt x="50" y="162"/>
                  </a:lnTo>
                  <a:lnTo>
                    <a:pt x="49" y="153"/>
                  </a:lnTo>
                  <a:lnTo>
                    <a:pt x="48" y="144"/>
                  </a:lnTo>
                  <a:lnTo>
                    <a:pt x="48" y="136"/>
                  </a:lnTo>
                  <a:lnTo>
                    <a:pt x="49" y="127"/>
                  </a:lnTo>
                  <a:lnTo>
                    <a:pt x="52" y="119"/>
                  </a:lnTo>
                  <a:lnTo>
                    <a:pt x="55" y="111"/>
                  </a:lnTo>
                  <a:lnTo>
                    <a:pt x="71" y="93"/>
                  </a:lnTo>
                  <a:lnTo>
                    <a:pt x="88" y="77"/>
                  </a:lnTo>
                  <a:lnTo>
                    <a:pt x="95" y="69"/>
                  </a:lnTo>
                  <a:lnTo>
                    <a:pt x="101" y="62"/>
                  </a:lnTo>
                  <a:lnTo>
                    <a:pt x="106" y="54"/>
                  </a:lnTo>
                  <a:lnTo>
                    <a:pt x="111" y="46"/>
                  </a:lnTo>
                  <a:lnTo>
                    <a:pt x="111" y="44"/>
                  </a:lnTo>
                  <a:lnTo>
                    <a:pt x="111" y="42"/>
                  </a:lnTo>
                  <a:lnTo>
                    <a:pt x="108" y="38"/>
                  </a:lnTo>
                  <a:lnTo>
                    <a:pt x="106" y="36"/>
                  </a:lnTo>
                  <a:lnTo>
                    <a:pt x="0" y="77"/>
                  </a:lnTo>
                  <a:lnTo>
                    <a:pt x="0" y="100"/>
                  </a:lnTo>
                  <a:lnTo>
                    <a:pt x="2" y="123"/>
                  </a:lnTo>
                  <a:lnTo>
                    <a:pt x="5" y="147"/>
                  </a:lnTo>
                  <a:lnTo>
                    <a:pt x="10" y="171"/>
                  </a:lnTo>
                  <a:lnTo>
                    <a:pt x="15" y="195"/>
                  </a:lnTo>
                  <a:lnTo>
                    <a:pt x="22" y="218"/>
                  </a:lnTo>
                  <a:lnTo>
                    <a:pt x="28" y="242"/>
                  </a:lnTo>
                  <a:lnTo>
                    <a:pt x="35" y="266"/>
                  </a:lnTo>
                  <a:lnTo>
                    <a:pt x="50" y="314"/>
                  </a:lnTo>
                  <a:lnTo>
                    <a:pt x="66" y="360"/>
                  </a:lnTo>
                  <a:lnTo>
                    <a:pt x="82" y="406"/>
                  </a:lnTo>
                  <a:lnTo>
                    <a:pt x="95" y="450"/>
                  </a:lnTo>
                  <a:lnTo>
                    <a:pt x="100" y="451"/>
                  </a:lnTo>
                  <a:lnTo>
                    <a:pt x="104" y="45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5" name="Freeform 60"/>
            <p:cNvSpPr>
              <a:spLocks/>
            </p:cNvSpPr>
            <p:nvPr userDrawn="1"/>
          </p:nvSpPr>
          <p:spPr bwMode="auto">
            <a:xfrm>
              <a:off x="453" y="3273"/>
              <a:ext cx="40" cy="43"/>
            </a:xfrm>
            <a:custGeom>
              <a:avLst/>
              <a:gdLst/>
              <a:ahLst/>
              <a:cxnLst>
                <a:cxn ang="0">
                  <a:pos x="113" y="751"/>
                </a:cxn>
                <a:cxn ang="0">
                  <a:pos x="116" y="715"/>
                </a:cxn>
                <a:cxn ang="0">
                  <a:pos x="122" y="691"/>
                </a:cxn>
                <a:cxn ang="0">
                  <a:pos x="131" y="675"/>
                </a:cxn>
                <a:cxn ang="0">
                  <a:pos x="147" y="663"/>
                </a:cxn>
                <a:cxn ang="0">
                  <a:pos x="333" y="623"/>
                </a:cxn>
                <a:cxn ang="0">
                  <a:pos x="518" y="591"/>
                </a:cxn>
                <a:cxn ang="0">
                  <a:pos x="699" y="644"/>
                </a:cxn>
                <a:cxn ang="0">
                  <a:pos x="675" y="383"/>
                </a:cxn>
                <a:cxn ang="0">
                  <a:pos x="658" y="371"/>
                </a:cxn>
                <a:cxn ang="0">
                  <a:pos x="412" y="500"/>
                </a:cxn>
                <a:cxn ang="0">
                  <a:pos x="390" y="486"/>
                </a:cxn>
                <a:cxn ang="0">
                  <a:pos x="372" y="446"/>
                </a:cxn>
                <a:cxn ang="0">
                  <a:pos x="363" y="400"/>
                </a:cxn>
                <a:cxn ang="0">
                  <a:pos x="355" y="318"/>
                </a:cxn>
                <a:cxn ang="0">
                  <a:pos x="358" y="243"/>
                </a:cxn>
                <a:cxn ang="0">
                  <a:pos x="393" y="221"/>
                </a:cxn>
                <a:cxn ang="0">
                  <a:pos x="435" y="211"/>
                </a:cxn>
                <a:cxn ang="0">
                  <a:pos x="514" y="205"/>
                </a:cxn>
                <a:cxn ang="0">
                  <a:pos x="592" y="207"/>
                </a:cxn>
                <a:cxn ang="0">
                  <a:pos x="627" y="264"/>
                </a:cxn>
                <a:cxn ang="0">
                  <a:pos x="636" y="268"/>
                </a:cxn>
                <a:cxn ang="0">
                  <a:pos x="645" y="266"/>
                </a:cxn>
                <a:cxn ang="0">
                  <a:pos x="648" y="261"/>
                </a:cxn>
                <a:cxn ang="0">
                  <a:pos x="609" y="0"/>
                </a:cxn>
                <a:cxn ang="0">
                  <a:pos x="573" y="88"/>
                </a:cxn>
                <a:cxn ang="0">
                  <a:pos x="3" y="110"/>
                </a:cxn>
                <a:cxn ang="0">
                  <a:pos x="0" y="156"/>
                </a:cxn>
                <a:cxn ang="0">
                  <a:pos x="4" y="206"/>
                </a:cxn>
                <a:cxn ang="0">
                  <a:pos x="19" y="289"/>
                </a:cxn>
                <a:cxn ang="0">
                  <a:pos x="37" y="354"/>
                </a:cxn>
                <a:cxn ang="0">
                  <a:pos x="67" y="283"/>
                </a:cxn>
                <a:cxn ang="0">
                  <a:pos x="102" y="267"/>
                </a:cxn>
                <a:cxn ang="0">
                  <a:pos x="142" y="257"/>
                </a:cxn>
                <a:cxn ang="0">
                  <a:pos x="211" y="247"/>
                </a:cxn>
                <a:cxn ang="0">
                  <a:pos x="275" y="251"/>
                </a:cxn>
                <a:cxn ang="0">
                  <a:pos x="297" y="291"/>
                </a:cxn>
                <a:cxn ang="0">
                  <a:pos x="308" y="336"/>
                </a:cxn>
                <a:cxn ang="0">
                  <a:pos x="315" y="421"/>
                </a:cxn>
                <a:cxn ang="0">
                  <a:pos x="322" y="471"/>
                </a:cxn>
                <a:cxn ang="0">
                  <a:pos x="322" y="508"/>
                </a:cxn>
                <a:cxn ang="0">
                  <a:pos x="246" y="534"/>
                </a:cxn>
                <a:cxn ang="0">
                  <a:pos x="189" y="544"/>
                </a:cxn>
                <a:cxn ang="0">
                  <a:pos x="148" y="545"/>
                </a:cxn>
                <a:cxn ang="0">
                  <a:pos x="110" y="540"/>
                </a:cxn>
                <a:cxn ang="0">
                  <a:pos x="89" y="517"/>
                </a:cxn>
                <a:cxn ang="0">
                  <a:pos x="65" y="481"/>
                </a:cxn>
                <a:cxn ang="0">
                  <a:pos x="59" y="528"/>
                </a:cxn>
                <a:cxn ang="0">
                  <a:pos x="62" y="577"/>
                </a:cxn>
                <a:cxn ang="0">
                  <a:pos x="75" y="648"/>
                </a:cxn>
                <a:cxn ang="0">
                  <a:pos x="103" y="751"/>
                </a:cxn>
              </a:cxnLst>
              <a:rect l="0" t="0" r="r" b="b"/>
              <a:pathLst>
                <a:path w="715" h="751">
                  <a:moveTo>
                    <a:pt x="110" y="751"/>
                  </a:moveTo>
                  <a:lnTo>
                    <a:pt x="111" y="751"/>
                  </a:lnTo>
                  <a:lnTo>
                    <a:pt x="113" y="751"/>
                  </a:lnTo>
                  <a:lnTo>
                    <a:pt x="114" y="740"/>
                  </a:lnTo>
                  <a:lnTo>
                    <a:pt x="114" y="727"/>
                  </a:lnTo>
                  <a:lnTo>
                    <a:pt x="116" y="715"/>
                  </a:lnTo>
                  <a:lnTo>
                    <a:pt x="118" y="703"/>
                  </a:lnTo>
                  <a:lnTo>
                    <a:pt x="120" y="696"/>
                  </a:lnTo>
                  <a:lnTo>
                    <a:pt x="122" y="691"/>
                  </a:lnTo>
                  <a:lnTo>
                    <a:pt x="124" y="685"/>
                  </a:lnTo>
                  <a:lnTo>
                    <a:pt x="127" y="680"/>
                  </a:lnTo>
                  <a:lnTo>
                    <a:pt x="131" y="675"/>
                  </a:lnTo>
                  <a:lnTo>
                    <a:pt x="136" y="670"/>
                  </a:lnTo>
                  <a:lnTo>
                    <a:pt x="142" y="666"/>
                  </a:lnTo>
                  <a:lnTo>
                    <a:pt x="147" y="663"/>
                  </a:lnTo>
                  <a:lnTo>
                    <a:pt x="210" y="649"/>
                  </a:lnTo>
                  <a:lnTo>
                    <a:pt x="272" y="635"/>
                  </a:lnTo>
                  <a:lnTo>
                    <a:pt x="333" y="623"/>
                  </a:lnTo>
                  <a:lnTo>
                    <a:pt x="395" y="611"/>
                  </a:lnTo>
                  <a:lnTo>
                    <a:pt x="457" y="600"/>
                  </a:lnTo>
                  <a:lnTo>
                    <a:pt x="518" y="591"/>
                  </a:lnTo>
                  <a:lnTo>
                    <a:pt x="580" y="581"/>
                  </a:lnTo>
                  <a:lnTo>
                    <a:pt x="642" y="573"/>
                  </a:lnTo>
                  <a:lnTo>
                    <a:pt x="699" y="644"/>
                  </a:lnTo>
                  <a:lnTo>
                    <a:pt x="707" y="644"/>
                  </a:lnTo>
                  <a:lnTo>
                    <a:pt x="715" y="641"/>
                  </a:lnTo>
                  <a:lnTo>
                    <a:pt x="675" y="383"/>
                  </a:lnTo>
                  <a:lnTo>
                    <a:pt x="671" y="378"/>
                  </a:lnTo>
                  <a:lnTo>
                    <a:pt x="667" y="371"/>
                  </a:lnTo>
                  <a:lnTo>
                    <a:pt x="658" y="371"/>
                  </a:lnTo>
                  <a:lnTo>
                    <a:pt x="652" y="374"/>
                  </a:lnTo>
                  <a:lnTo>
                    <a:pt x="630" y="450"/>
                  </a:lnTo>
                  <a:lnTo>
                    <a:pt x="412" y="500"/>
                  </a:lnTo>
                  <a:lnTo>
                    <a:pt x="404" y="499"/>
                  </a:lnTo>
                  <a:lnTo>
                    <a:pt x="398" y="498"/>
                  </a:lnTo>
                  <a:lnTo>
                    <a:pt x="390" y="486"/>
                  </a:lnTo>
                  <a:lnTo>
                    <a:pt x="384" y="474"/>
                  </a:lnTo>
                  <a:lnTo>
                    <a:pt x="377" y="460"/>
                  </a:lnTo>
                  <a:lnTo>
                    <a:pt x="372" y="446"/>
                  </a:lnTo>
                  <a:lnTo>
                    <a:pt x="368" y="431"/>
                  </a:lnTo>
                  <a:lnTo>
                    <a:pt x="365" y="416"/>
                  </a:lnTo>
                  <a:lnTo>
                    <a:pt x="363" y="400"/>
                  </a:lnTo>
                  <a:lnTo>
                    <a:pt x="361" y="384"/>
                  </a:lnTo>
                  <a:lnTo>
                    <a:pt x="357" y="351"/>
                  </a:lnTo>
                  <a:lnTo>
                    <a:pt x="355" y="318"/>
                  </a:lnTo>
                  <a:lnTo>
                    <a:pt x="352" y="285"/>
                  </a:lnTo>
                  <a:lnTo>
                    <a:pt x="349" y="253"/>
                  </a:lnTo>
                  <a:lnTo>
                    <a:pt x="358" y="243"/>
                  </a:lnTo>
                  <a:lnTo>
                    <a:pt x="369" y="235"/>
                  </a:lnTo>
                  <a:lnTo>
                    <a:pt x="381" y="228"/>
                  </a:lnTo>
                  <a:lnTo>
                    <a:pt x="393" y="221"/>
                  </a:lnTo>
                  <a:lnTo>
                    <a:pt x="406" y="217"/>
                  </a:lnTo>
                  <a:lnTo>
                    <a:pt x="421" y="213"/>
                  </a:lnTo>
                  <a:lnTo>
                    <a:pt x="435" y="211"/>
                  </a:lnTo>
                  <a:lnTo>
                    <a:pt x="451" y="209"/>
                  </a:lnTo>
                  <a:lnTo>
                    <a:pt x="482" y="206"/>
                  </a:lnTo>
                  <a:lnTo>
                    <a:pt x="514" y="205"/>
                  </a:lnTo>
                  <a:lnTo>
                    <a:pt x="547" y="204"/>
                  </a:lnTo>
                  <a:lnTo>
                    <a:pt x="578" y="201"/>
                  </a:lnTo>
                  <a:lnTo>
                    <a:pt x="592" y="207"/>
                  </a:lnTo>
                  <a:lnTo>
                    <a:pt x="600" y="210"/>
                  </a:lnTo>
                  <a:lnTo>
                    <a:pt x="627" y="261"/>
                  </a:lnTo>
                  <a:lnTo>
                    <a:pt x="627" y="264"/>
                  </a:lnTo>
                  <a:lnTo>
                    <a:pt x="629" y="266"/>
                  </a:lnTo>
                  <a:lnTo>
                    <a:pt x="632" y="268"/>
                  </a:lnTo>
                  <a:lnTo>
                    <a:pt x="636" y="268"/>
                  </a:lnTo>
                  <a:lnTo>
                    <a:pt x="639" y="268"/>
                  </a:lnTo>
                  <a:lnTo>
                    <a:pt x="643" y="267"/>
                  </a:lnTo>
                  <a:lnTo>
                    <a:pt x="645" y="266"/>
                  </a:lnTo>
                  <a:lnTo>
                    <a:pt x="647" y="265"/>
                  </a:lnTo>
                  <a:lnTo>
                    <a:pt x="648" y="263"/>
                  </a:lnTo>
                  <a:lnTo>
                    <a:pt x="648" y="261"/>
                  </a:lnTo>
                  <a:lnTo>
                    <a:pt x="613" y="1"/>
                  </a:lnTo>
                  <a:lnTo>
                    <a:pt x="612" y="0"/>
                  </a:lnTo>
                  <a:lnTo>
                    <a:pt x="609" y="0"/>
                  </a:lnTo>
                  <a:lnTo>
                    <a:pt x="605" y="0"/>
                  </a:lnTo>
                  <a:lnTo>
                    <a:pt x="600" y="1"/>
                  </a:lnTo>
                  <a:lnTo>
                    <a:pt x="573" y="88"/>
                  </a:lnTo>
                  <a:lnTo>
                    <a:pt x="61" y="165"/>
                  </a:lnTo>
                  <a:lnTo>
                    <a:pt x="5" y="95"/>
                  </a:lnTo>
                  <a:lnTo>
                    <a:pt x="3" y="110"/>
                  </a:lnTo>
                  <a:lnTo>
                    <a:pt x="1" y="125"/>
                  </a:lnTo>
                  <a:lnTo>
                    <a:pt x="0" y="141"/>
                  </a:lnTo>
                  <a:lnTo>
                    <a:pt x="0" y="156"/>
                  </a:lnTo>
                  <a:lnTo>
                    <a:pt x="1" y="173"/>
                  </a:lnTo>
                  <a:lnTo>
                    <a:pt x="2" y="189"/>
                  </a:lnTo>
                  <a:lnTo>
                    <a:pt x="4" y="206"/>
                  </a:lnTo>
                  <a:lnTo>
                    <a:pt x="7" y="223"/>
                  </a:lnTo>
                  <a:lnTo>
                    <a:pt x="13" y="256"/>
                  </a:lnTo>
                  <a:lnTo>
                    <a:pt x="19" y="289"/>
                  </a:lnTo>
                  <a:lnTo>
                    <a:pt x="27" y="322"/>
                  </a:lnTo>
                  <a:lnTo>
                    <a:pt x="34" y="354"/>
                  </a:lnTo>
                  <a:lnTo>
                    <a:pt x="37" y="354"/>
                  </a:lnTo>
                  <a:lnTo>
                    <a:pt x="43" y="354"/>
                  </a:lnTo>
                  <a:lnTo>
                    <a:pt x="57" y="289"/>
                  </a:lnTo>
                  <a:lnTo>
                    <a:pt x="67" y="283"/>
                  </a:lnTo>
                  <a:lnTo>
                    <a:pt x="78" y="276"/>
                  </a:lnTo>
                  <a:lnTo>
                    <a:pt x="90" y="271"/>
                  </a:lnTo>
                  <a:lnTo>
                    <a:pt x="102" y="267"/>
                  </a:lnTo>
                  <a:lnTo>
                    <a:pt x="115" y="263"/>
                  </a:lnTo>
                  <a:lnTo>
                    <a:pt x="128" y="260"/>
                  </a:lnTo>
                  <a:lnTo>
                    <a:pt x="142" y="257"/>
                  </a:lnTo>
                  <a:lnTo>
                    <a:pt x="155" y="255"/>
                  </a:lnTo>
                  <a:lnTo>
                    <a:pt x="183" y="250"/>
                  </a:lnTo>
                  <a:lnTo>
                    <a:pt x="211" y="247"/>
                  </a:lnTo>
                  <a:lnTo>
                    <a:pt x="238" y="244"/>
                  </a:lnTo>
                  <a:lnTo>
                    <a:pt x="265" y="241"/>
                  </a:lnTo>
                  <a:lnTo>
                    <a:pt x="275" y="251"/>
                  </a:lnTo>
                  <a:lnTo>
                    <a:pt x="283" y="264"/>
                  </a:lnTo>
                  <a:lnTo>
                    <a:pt x="291" y="276"/>
                  </a:lnTo>
                  <a:lnTo>
                    <a:pt x="297" y="291"/>
                  </a:lnTo>
                  <a:lnTo>
                    <a:pt x="301" y="305"/>
                  </a:lnTo>
                  <a:lnTo>
                    <a:pt x="305" y="321"/>
                  </a:lnTo>
                  <a:lnTo>
                    <a:pt x="308" y="336"/>
                  </a:lnTo>
                  <a:lnTo>
                    <a:pt x="310" y="353"/>
                  </a:lnTo>
                  <a:lnTo>
                    <a:pt x="313" y="387"/>
                  </a:lnTo>
                  <a:lnTo>
                    <a:pt x="315" y="421"/>
                  </a:lnTo>
                  <a:lnTo>
                    <a:pt x="317" y="438"/>
                  </a:lnTo>
                  <a:lnTo>
                    <a:pt x="320" y="454"/>
                  </a:lnTo>
                  <a:lnTo>
                    <a:pt x="322" y="471"/>
                  </a:lnTo>
                  <a:lnTo>
                    <a:pt x="326" y="486"/>
                  </a:lnTo>
                  <a:lnTo>
                    <a:pt x="323" y="502"/>
                  </a:lnTo>
                  <a:lnTo>
                    <a:pt x="322" y="508"/>
                  </a:lnTo>
                  <a:lnTo>
                    <a:pt x="299" y="517"/>
                  </a:lnTo>
                  <a:lnTo>
                    <a:pt x="273" y="527"/>
                  </a:lnTo>
                  <a:lnTo>
                    <a:pt x="246" y="534"/>
                  </a:lnTo>
                  <a:lnTo>
                    <a:pt x="218" y="540"/>
                  </a:lnTo>
                  <a:lnTo>
                    <a:pt x="204" y="542"/>
                  </a:lnTo>
                  <a:lnTo>
                    <a:pt x="189" y="544"/>
                  </a:lnTo>
                  <a:lnTo>
                    <a:pt x="176" y="545"/>
                  </a:lnTo>
                  <a:lnTo>
                    <a:pt x="161" y="545"/>
                  </a:lnTo>
                  <a:lnTo>
                    <a:pt x="148" y="545"/>
                  </a:lnTo>
                  <a:lnTo>
                    <a:pt x="135" y="544"/>
                  </a:lnTo>
                  <a:lnTo>
                    <a:pt x="123" y="543"/>
                  </a:lnTo>
                  <a:lnTo>
                    <a:pt x="110" y="540"/>
                  </a:lnTo>
                  <a:lnTo>
                    <a:pt x="102" y="533"/>
                  </a:lnTo>
                  <a:lnTo>
                    <a:pt x="95" y="525"/>
                  </a:lnTo>
                  <a:lnTo>
                    <a:pt x="89" y="517"/>
                  </a:lnTo>
                  <a:lnTo>
                    <a:pt x="85" y="510"/>
                  </a:lnTo>
                  <a:lnTo>
                    <a:pt x="75" y="496"/>
                  </a:lnTo>
                  <a:lnTo>
                    <a:pt x="65" y="481"/>
                  </a:lnTo>
                  <a:lnTo>
                    <a:pt x="62" y="496"/>
                  </a:lnTo>
                  <a:lnTo>
                    <a:pt x="60" y="511"/>
                  </a:lnTo>
                  <a:lnTo>
                    <a:pt x="59" y="528"/>
                  </a:lnTo>
                  <a:lnTo>
                    <a:pt x="59" y="544"/>
                  </a:lnTo>
                  <a:lnTo>
                    <a:pt x="60" y="561"/>
                  </a:lnTo>
                  <a:lnTo>
                    <a:pt x="62" y="577"/>
                  </a:lnTo>
                  <a:lnTo>
                    <a:pt x="64" y="595"/>
                  </a:lnTo>
                  <a:lnTo>
                    <a:pt x="67" y="613"/>
                  </a:lnTo>
                  <a:lnTo>
                    <a:pt x="75" y="648"/>
                  </a:lnTo>
                  <a:lnTo>
                    <a:pt x="85" y="683"/>
                  </a:lnTo>
                  <a:lnTo>
                    <a:pt x="94" y="717"/>
                  </a:lnTo>
                  <a:lnTo>
                    <a:pt x="103" y="751"/>
                  </a:lnTo>
                  <a:lnTo>
                    <a:pt x="107" y="751"/>
                  </a:lnTo>
                  <a:lnTo>
                    <a:pt x="110" y="751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" name="Freeform 61"/>
            <p:cNvSpPr>
              <a:spLocks/>
            </p:cNvSpPr>
            <p:nvPr userDrawn="1"/>
          </p:nvSpPr>
          <p:spPr bwMode="auto">
            <a:xfrm>
              <a:off x="453" y="3244"/>
              <a:ext cx="34" cy="24"/>
            </a:xfrm>
            <a:custGeom>
              <a:avLst/>
              <a:gdLst/>
              <a:ahLst/>
              <a:cxnLst>
                <a:cxn ang="0">
                  <a:pos x="27" y="432"/>
                </a:cxn>
                <a:cxn ang="0">
                  <a:pos x="32" y="403"/>
                </a:cxn>
                <a:cxn ang="0">
                  <a:pos x="46" y="380"/>
                </a:cxn>
                <a:cxn ang="0">
                  <a:pos x="60" y="372"/>
                </a:cxn>
                <a:cxn ang="0">
                  <a:pos x="574" y="356"/>
                </a:cxn>
                <a:cxn ang="0">
                  <a:pos x="588" y="366"/>
                </a:cxn>
                <a:cxn ang="0">
                  <a:pos x="602" y="394"/>
                </a:cxn>
                <a:cxn ang="0">
                  <a:pos x="611" y="415"/>
                </a:cxn>
                <a:cxn ang="0">
                  <a:pos x="622" y="424"/>
                </a:cxn>
                <a:cxn ang="0">
                  <a:pos x="631" y="423"/>
                </a:cxn>
                <a:cxn ang="0">
                  <a:pos x="467" y="0"/>
                </a:cxn>
                <a:cxn ang="0">
                  <a:pos x="461" y="8"/>
                </a:cxn>
                <a:cxn ang="0">
                  <a:pos x="477" y="27"/>
                </a:cxn>
                <a:cxn ang="0">
                  <a:pos x="518" y="48"/>
                </a:cxn>
                <a:cxn ang="0">
                  <a:pos x="546" y="79"/>
                </a:cxn>
                <a:cxn ang="0">
                  <a:pos x="563" y="118"/>
                </a:cxn>
                <a:cxn ang="0">
                  <a:pos x="569" y="164"/>
                </a:cxn>
                <a:cxn ang="0">
                  <a:pos x="568" y="213"/>
                </a:cxn>
                <a:cxn ang="0">
                  <a:pos x="554" y="229"/>
                </a:cxn>
                <a:cxn ang="0">
                  <a:pos x="529" y="248"/>
                </a:cxn>
                <a:cxn ang="0">
                  <a:pos x="490" y="257"/>
                </a:cxn>
                <a:cxn ang="0">
                  <a:pos x="420" y="257"/>
                </a:cxn>
                <a:cxn ang="0">
                  <a:pos x="348" y="250"/>
                </a:cxn>
                <a:cxn ang="0">
                  <a:pos x="329" y="228"/>
                </a:cxn>
                <a:cxn ang="0">
                  <a:pos x="327" y="200"/>
                </a:cxn>
                <a:cxn ang="0">
                  <a:pos x="332" y="173"/>
                </a:cxn>
                <a:cxn ang="0">
                  <a:pos x="400" y="118"/>
                </a:cxn>
                <a:cxn ang="0">
                  <a:pos x="397" y="110"/>
                </a:cxn>
                <a:cxn ang="0">
                  <a:pos x="221" y="113"/>
                </a:cxn>
                <a:cxn ang="0">
                  <a:pos x="213" y="118"/>
                </a:cxn>
                <a:cxn ang="0">
                  <a:pos x="213" y="127"/>
                </a:cxn>
                <a:cxn ang="0">
                  <a:pos x="221" y="136"/>
                </a:cxn>
                <a:cxn ang="0">
                  <a:pos x="246" y="146"/>
                </a:cxn>
                <a:cxn ang="0">
                  <a:pos x="269" y="160"/>
                </a:cxn>
                <a:cxn ang="0">
                  <a:pos x="273" y="184"/>
                </a:cxn>
                <a:cxn ang="0">
                  <a:pos x="273" y="212"/>
                </a:cxn>
                <a:cxn ang="0">
                  <a:pos x="275" y="234"/>
                </a:cxn>
                <a:cxn ang="0">
                  <a:pos x="266" y="244"/>
                </a:cxn>
                <a:cxn ang="0">
                  <a:pos x="56" y="250"/>
                </a:cxn>
                <a:cxn ang="0">
                  <a:pos x="47" y="227"/>
                </a:cxn>
                <a:cxn ang="0">
                  <a:pos x="41" y="182"/>
                </a:cxn>
                <a:cxn ang="0">
                  <a:pos x="45" y="129"/>
                </a:cxn>
                <a:cxn ang="0">
                  <a:pos x="70" y="97"/>
                </a:cxn>
                <a:cxn ang="0">
                  <a:pos x="103" y="78"/>
                </a:cxn>
                <a:cxn ang="0">
                  <a:pos x="130" y="58"/>
                </a:cxn>
                <a:cxn ang="0">
                  <a:pos x="128" y="46"/>
                </a:cxn>
                <a:cxn ang="0">
                  <a:pos x="8" y="439"/>
                </a:cxn>
              </a:cxnLst>
              <a:rect l="0" t="0" r="r" b="b"/>
              <a:pathLst>
                <a:path w="631" h="439">
                  <a:moveTo>
                    <a:pt x="15" y="439"/>
                  </a:moveTo>
                  <a:lnTo>
                    <a:pt x="18" y="436"/>
                  </a:lnTo>
                  <a:lnTo>
                    <a:pt x="27" y="432"/>
                  </a:lnTo>
                  <a:lnTo>
                    <a:pt x="28" y="421"/>
                  </a:lnTo>
                  <a:lnTo>
                    <a:pt x="29" y="412"/>
                  </a:lnTo>
                  <a:lnTo>
                    <a:pt x="32" y="403"/>
                  </a:lnTo>
                  <a:lnTo>
                    <a:pt x="35" y="394"/>
                  </a:lnTo>
                  <a:lnTo>
                    <a:pt x="40" y="387"/>
                  </a:lnTo>
                  <a:lnTo>
                    <a:pt x="46" y="380"/>
                  </a:lnTo>
                  <a:lnTo>
                    <a:pt x="50" y="377"/>
                  </a:lnTo>
                  <a:lnTo>
                    <a:pt x="55" y="375"/>
                  </a:lnTo>
                  <a:lnTo>
                    <a:pt x="60" y="372"/>
                  </a:lnTo>
                  <a:lnTo>
                    <a:pt x="65" y="370"/>
                  </a:lnTo>
                  <a:lnTo>
                    <a:pt x="568" y="355"/>
                  </a:lnTo>
                  <a:lnTo>
                    <a:pt x="574" y="356"/>
                  </a:lnTo>
                  <a:lnTo>
                    <a:pt x="579" y="358"/>
                  </a:lnTo>
                  <a:lnTo>
                    <a:pt x="583" y="361"/>
                  </a:lnTo>
                  <a:lnTo>
                    <a:pt x="588" y="366"/>
                  </a:lnTo>
                  <a:lnTo>
                    <a:pt x="594" y="374"/>
                  </a:lnTo>
                  <a:lnTo>
                    <a:pt x="598" y="383"/>
                  </a:lnTo>
                  <a:lnTo>
                    <a:pt x="602" y="394"/>
                  </a:lnTo>
                  <a:lnTo>
                    <a:pt x="606" y="405"/>
                  </a:lnTo>
                  <a:lnTo>
                    <a:pt x="609" y="410"/>
                  </a:lnTo>
                  <a:lnTo>
                    <a:pt x="611" y="415"/>
                  </a:lnTo>
                  <a:lnTo>
                    <a:pt x="615" y="419"/>
                  </a:lnTo>
                  <a:lnTo>
                    <a:pt x="620" y="423"/>
                  </a:lnTo>
                  <a:lnTo>
                    <a:pt x="622" y="424"/>
                  </a:lnTo>
                  <a:lnTo>
                    <a:pt x="624" y="426"/>
                  </a:lnTo>
                  <a:lnTo>
                    <a:pt x="627" y="426"/>
                  </a:lnTo>
                  <a:lnTo>
                    <a:pt x="631" y="423"/>
                  </a:lnTo>
                  <a:lnTo>
                    <a:pt x="613" y="39"/>
                  </a:lnTo>
                  <a:lnTo>
                    <a:pt x="472" y="0"/>
                  </a:lnTo>
                  <a:lnTo>
                    <a:pt x="467" y="0"/>
                  </a:lnTo>
                  <a:lnTo>
                    <a:pt x="464" y="2"/>
                  </a:lnTo>
                  <a:lnTo>
                    <a:pt x="462" y="4"/>
                  </a:lnTo>
                  <a:lnTo>
                    <a:pt x="461" y="8"/>
                  </a:lnTo>
                  <a:lnTo>
                    <a:pt x="460" y="15"/>
                  </a:lnTo>
                  <a:lnTo>
                    <a:pt x="460" y="23"/>
                  </a:lnTo>
                  <a:lnTo>
                    <a:pt x="477" y="27"/>
                  </a:lnTo>
                  <a:lnTo>
                    <a:pt x="492" y="32"/>
                  </a:lnTo>
                  <a:lnTo>
                    <a:pt x="506" y="40"/>
                  </a:lnTo>
                  <a:lnTo>
                    <a:pt x="518" y="48"/>
                  </a:lnTo>
                  <a:lnTo>
                    <a:pt x="529" y="57"/>
                  </a:lnTo>
                  <a:lnTo>
                    <a:pt x="538" y="68"/>
                  </a:lnTo>
                  <a:lnTo>
                    <a:pt x="546" y="79"/>
                  </a:lnTo>
                  <a:lnTo>
                    <a:pt x="552" y="91"/>
                  </a:lnTo>
                  <a:lnTo>
                    <a:pt x="559" y="104"/>
                  </a:lnTo>
                  <a:lnTo>
                    <a:pt x="563" y="118"/>
                  </a:lnTo>
                  <a:lnTo>
                    <a:pt x="566" y="133"/>
                  </a:lnTo>
                  <a:lnTo>
                    <a:pt x="568" y="148"/>
                  </a:lnTo>
                  <a:lnTo>
                    <a:pt x="569" y="164"/>
                  </a:lnTo>
                  <a:lnTo>
                    <a:pt x="569" y="179"/>
                  </a:lnTo>
                  <a:lnTo>
                    <a:pt x="569" y="196"/>
                  </a:lnTo>
                  <a:lnTo>
                    <a:pt x="568" y="213"/>
                  </a:lnTo>
                  <a:lnTo>
                    <a:pt x="564" y="219"/>
                  </a:lnTo>
                  <a:lnTo>
                    <a:pt x="560" y="225"/>
                  </a:lnTo>
                  <a:lnTo>
                    <a:pt x="554" y="229"/>
                  </a:lnTo>
                  <a:lnTo>
                    <a:pt x="550" y="234"/>
                  </a:lnTo>
                  <a:lnTo>
                    <a:pt x="540" y="241"/>
                  </a:lnTo>
                  <a:lnTo>
                    <a:pt x="529" y="248"/>
                  </a:lnTo>
                  <a:lnTo>
                    <a:pt x="516" y="252"/>
                  </a:lnTo>
                  <a:lnTo>
                    <a:pt x="504" y="255"/>
                  </a:lnTo>
                  <a:lnTo>
                    <a:pt x="490" y="257"/>
                  </a:lnTo>
                  <a:lnTo>
                    <a:pt x="477" y="257"/>
                  </a:lnTo>
                  <a:lnTo>
                    <a:pt x="448" y="258"/>
                  </a:lnTo>
                  <a:lnTo>
                    <a:pt x="420" y="257"/>
                  </a:lnTo>
                  <a:lnTo>
                    <a:pt x="391" y="256"/>
                  </a:lnTo>
                  <a:lnTo>
                    <a:pt x="364" y="257"/>
                  </a:lnTo>
                  <a:lnTo>
                    <a:pt x="348" y="250"/>
                  </a:lnTo>
                  <a:lnTo>
                    <a:pt x="335" y="241"/>
                  </a:lnTo>
                  <a:lnTo>
                    <a:pt x="332" y="235"/>
                  </a:lnTo>
                  <a:lnTo>
                    <a:pt x="329" y="228"/>
                  </a:lnTo>
                  <a:lnTo>
                    <a:pt x="327" y="219"/>
                  </a:lnTo>
                  <a:lnTo>
                    <a:pt x="327" y="209"/>
                  </a:lnTo>
                  <a:lnTo>
                    <a:pt x="327" y="200"/>
                  </a:lnTo>
                  <a:lnTo>
                    <a:pt x="328" y="191"/>
                  </a:lnTo>
                  <a:lnTo>
                    <a:pt x="329" y="181"/>
                  </a:lnTo>
                  <a:lnTo>
                    <a:pt x="332" y="173"/>
                  </a:lnTo>
                  <a:lnTo>
                    <a:pt x="399" y="123"/>
                  </a:lnTo>
                  <a:lnTo>
                    <a:pt x="400" y="120"/>
                  </a:lnTo>
                  <a:lnTo>
                    <a:pt x="400" y="118"/>
                  </a:lnTo>
                  <a:lnTo>
                    <a:pt x="400" y="116"/>
                  </a:lnTo>
                  <a:lnTo>
                    <a:pt x="399" y="114"/>
                  </a:lnTo>
                  <a:lnTo>
                    <a:pt x="397" y="110"/>
                  </a:lnTo>
                  <a:lnTo>
                    <a:pt x="395" y="106"/>
                  </a:lnTo>
                  <a:lnTo>
                    <a:pt x="226" y="111"/>
                  </a:lnTo>
                  <a:lnTo>
                    <a:pt x="221" y="113"/>
                  </a:lnTo>
                  <a:lnTo>
                    <a:pt x="217" y="115"/>
                  </a:lnTo>
                  <a:lnTo>
                    <a:pt x="215" y="116"/>
                  </a:lnTo>
                  <a:lnTo>
                    <a:pt x="213" y="118"/>
                  </a:lnTo>
                  <a:lnTo>
                    <a:pt x="212" y="120"/>
                  </a:lnTo>
                  <a:lnTo>
                    <a:pt x="211" y="123"/>
                  </a:lnTo>
                  <a:lnTo>
                    <a:pt x="213" y="127"/>
                  </a:lnTo>
                  <a:lnTo>
                    <a:pt x="215" y="131"/>
                  </a:lnTo>
                  <a:lnTo>
                    <a:pt x="218" y="134"/>
                  </a:lnTo>
                  <a:lnTo>
                    <a:pt x="221" y="136"/>
                  </a:lnTo>
                  <a:lnTo>
                    <a:pt x="228" y="140"/>
                  </a:lnTo>
                  <a:lnTo>
                    <a:pt x="238" y="143"/>
                  </a:lnTo>
                  <a:lnTo>
                    <a:pt x="246" y="146"/>
                  </a:lnTo>
                  <a:lnTo>
                    <a:pt x="254" y="149"/>
                  </a:lnTo>
                  <a:lnTo>
                    <a:pt x="263" y="153"/>
                  </a:lnTo>
                  <a:lnTo>
                    <a:pt x="269" y="160"/>
                  </a:lnTo>
                  <a:lnTo>
                    <a:pt x="271" y="167"/>
                  </a:lnTo>
                  <a:lnTo>
                    <a:pt x="273" y="175"/>
                  </a:lnTo>
                  <a:lnTo>
                    <a:pt x="273" y="184"/>
                  </a:lnTo>
                  <a:lnTo>
                    <a:pt x="273" y="194"/>
                  </a:lnTo>
                  <a:lnTo>
                    <a:pt x="273" y="203"/>
                  </a:lnTo>
                  <a:lnTo>
                    <a:pt x="273" y="212"/>
                  </a:lnTo>
                  <a:lnTo>
                    <a:pt x="274" y="222"/>
                  </a:lnTo>
                  <a:lnTo>
                    <a:pt x="276" y="230"/>
                  </a:lnTo>
                  <a:lnTo>
                    <a:pt x="275" y="234"/>
                  </a:lnTo>
                  <a:lnTo>
                    <a:pt x="272" y="237"/>
                  </a:lnTo>
                  <a:lnTo>
                    <a:pt x="269" y="241"/>
                  </a:lnTo>
                  <a:lnTo>
                    <a:pt x="266" y="244"/>
                  </a:lnTo>
                  <a:lnTo>
                    <a:pt x="256" y="251"/>
                  </a:lnTo>
                  <a:lnTo>
                    <a:pt x="247" y="257"/>
                  </a:lnTo>
                  <a:lnTo>
                    <a:pt x="56" y="250"/>
                  </a:lnTo>
                  <a:lnTo>
                    <a:pt x="52" y="242"/>
                  </a:lnTo>
                  <a:lnTo>
                    <a:pt x="49" y="235"/>
                  </a:lnTo>
                  <a:lnTo>
                    <a:pt x="47" y="227"/>
                  </a:lnTo>
                  <a:lnTo>
                    <a:pt x="45" y="219"/>
                  </a:lnTo>
                  <a:lnTo>
                    <a:pt x="42" y="201"/>
                  </a:lnTo>
                  <a:lnTo>
                    <a:pt x="41" y="182"/>
                  </a:lnTo>
                  <a:lnTo>
                    <a:pt x="42" y="164"/>
                  </a:lnTo>
                  <a:lnTo>
                    <a:pt x="43" y="146"/>
                  </a:lnTo>
                  <a:lnTo>
                    <a:pt x="45" y="129"/>
                  </a:lnTo>
                  <a:lnTo>
                    <a:pt x="48" y="113"/>
                  </a:lnTo>
                  <a:lnTo>
                    <a:pt x="59" y="104"/>
                  </a:lnTo>
                  <a:lnTo>
                    <a:pt x="70" y="97"/>
                  </a:lnTo>
                  <a:lnTo>
                    <a:pt x="81" y="90"/>
                  </a:lnTo>
                  <a:lnTo>
                    <a:pt x="93" y="84"/>
                  </a:lnTo>
                  <a:lnTo>
                    <a:pt x="103" y="78"/>
                  </a:lnTo>
                  <a:lnTo>
                    <a:pt x="114" y="73"/>
                  </a:lnTo>
                  <a:lnTo>
                    <a:pt x="123" y="66"/>
                  </a:lnTo>
                  <a:lnTo>
                    <a:pt x="130" y="58"/>
                  </a:lnTo>
                  <a:lnTo>
                    <a:pt x="130" y="55"/>
                  </a:lnTo>
                  <a:lnTo>
                    <a:pt x="129" y="51"/>
                  </a:lnTo>
                  <a:lnTo>
                    <a:pt x="128" y="46"/>
                  </a:lnTo>
                  <a:lnTo>
                    <a:pt x="125" y="41"/>
                  </a:lnTo>
                  <a:lnTo>
                    <a:pt x="0" y="59"/>
                  </a:lnTo>
                  <a:lnTo>
                    <a:pt x="8" y="439"/>
                  </a:lnTo>
                  <a:lnTo>
                    <a:pt x="11" y="439"/>
                  </a:lnTo>
                  <a:lnTo>
                    <a:pt x="15" y="439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7" name="Freeform 62"/>
            <p:cNvSpPr>
              <a:spLocks noEditPoints="1"/>
            </p:cNvSpPr>
            <p:nvPr userDrawn="1"/>
          </p:nvSpPr>
          <p:spPr bwMode="auto">
            <a:xfrm>
              <a:off x="451" y="3200"/>
              <a:ext cx="36" cy="37"/>
            </a:xfrm>
            <a:custGeom>
              <a:avLst/>
              <a:gdLst/>
              <a:ahLst/>
              <a:cxnLst>
                <a:cxn ang="0">
                  <a:pos x="617" y="672"/>
                </a:cxn>
                <a:cxn ang="0">
                  <a:pos x="618" y="434"/>
                </a:cxn>
                <a:cxn ang="0">
                  <a:pos x="607" y="434"/>
                </a:cxn>
                <a:cxn ang="0">
                  <a:pos x="589" y="450"/>
                </a:cxn>
                <a:cxn ang="0">
                  <a:pos x="582" y="474"/>
                </a:cxn>
                <a:cxn ang="0">
                  <a:pos x="576" y="487"/>
                </a:cxn>
                <a:cxn ang="0">
                  <a:pos x="561" y="496"/>
                </a:cxn>
                <a:cxn ang="0">
                  <a:pos x="520" y="494"/>
                </a:cxn>
                <a:cxn ang="0">
                  <a:pos x="467" y="475"/>
                </a:cxn>
                <a:cxn ang="0">
                  <a:pos x="421" y="441"/>
                </a:cxn>
                <a:cxn ang="0">
                  <a:pos x="428" y="261"/>
                </a:cxn>
                <a:cxn ang="0">
                  <a:pos x="447" y="245"/>
                </a:cxn>
                <a:cxn ang="0">
                  <a:pos x="488" y="227"/>
                </a:cxn>
                <a:cxn ang="0">
                  <a:pos x="568" y="211"/>
                </a:cxn>
                <a:cxn ang="0">
                  <a:pos x="581" y="219"/>
                </a:cxn>
                <a:cxn ang="0">
                  <a:pos x="598" y="259"/>
                </a:cxn>
                <a:cxn ang="0">
                  <a:pos x="612" y="285"/>
                </a:cxn>
                <a:cxn ang="0">
                  <a:pos x="648" y="7"/>
                </a:cxn>
                <a:cxn ang="0">
                  <a:pos x="642" y="1"/>
                </a:cxn>
                <a:cxn ang="0">
                  <a:pos x="628" y="2"/>
                </a:cxn>
                <a:cxn ang="0">
                  <a:pos x="614" y="20"/>
                </a:cxn>
                <a:cxn ang="0">
                  <a:pos x="612" y="36"/>
                </a:cxn>
                <a:cxn ang="0">
                  <a:pos x="5" y="274"/>
                </a:cxn>
                <a:cxn ang="0">
                  <a:pos x="0" y="304"/>
                </a:cxn>
                <a:cxn ang="0">
                  <a:pos x="5" y="335"/>
                </a:cxn>
                <a:cxn ang="0">
                  <a:pos x="43" y="363"/>
                </a:cxn>
                <a:cxn ang="0">
                  <a:pos x="117" y="398"/>
                </a:cxn>
                <a:cxn ang="0">
                  <a:pos x="317" y="475"/>
                </a:cxn>
                <a:cxn ang="0">
                  <a:pos x="414" y="516"/>
                </a:cxn>
                <a:cxn ang="0">
                  <a:pos x="469" y="545"/>
                </a:cxn>
                <a:cxn ang="0">
                  <a:pos x="519" y="579"/>
                </a:cxn>
                <a:cxn ang="0">
                  <a:pos x="564" y="617"/>
                </a:cxn>
                <a:cxn ang="0">
                  <a:pos x="592" y="656"/>
                </a:cxn>
                <a:cxn ang="0">
                  <a:pos x="611" y="680"/>
                </a:cxn>
                <a:cxn ang="0">
                  <a:pos x="342" y="403"/>
                </a:cxn>
                <a:cxn ang="0">
                  <a:pos x="350" y="390"/>
                </a:cxn>
                <a:cxn ang="0">
                  <a:pos x="359" y="362"/>
                </a:cxn>
                <a:cxn ang="0">
                  <a:pos x="359" y="315"/>
                </a:cxn>
                <a:cxn ang="0">
                  <a:pos x="334" y="285"/>
                </a:cxn>
                <a:cxn ang="0">
                  <a:pos x="268" y="297"/>
                </a:cxn>
                <a:cxn ang="0">
                  <a:pos x="205" y="317"/>
                </a:cxn>
                <a:cxn ang="0">
                  <a:pos x="178" y="337"/>
                </a:cxn>
                <a:cxn ang="0">
                  <a:pos x="340" y="404"/>
                </a:cxn>
              </a:cxnLst>
              <a:rect l="0" t="0" r="r" b="b"/>
              <a:pathLst>
                <a:path w="648" h="680">
                  <a:moveTo>
                    <a:pt x="612" y="680"/>
                  </a:moveTo>
                  <a:lnTo>
                    <a:pt x="615" y="676"/>
                  </a:lnTo>
                  <a:lnTo>
                    <a:pt x="617" y="672"/>
                  </a:lnTo>
                  <a:lnTo>
                    <a:pt x="619" y="441"/>
                  </a:lnTo>
                  <a:lnTo>
                    <a:pt x="619" y="436"/>
                  </a:lnTo>
                  <a:lnTo>
                    <a:pt x="618" y="434"/>
                  </a:lnTo>
                  <a:lnTo>
                    <a:pt x="616" y="434"/>
                  </a:lnTo>
                  <a:lnTo>
                    <a:pt x="613" y="433"/>
                  </a:lnTo>
                  <a:lnTo>
                    <a:pt x="607" y="434"/>
                  </a:lnTo>
                  <a:lnTo>
                    <a:pt x="599" y="432"/>
                  </a:lnTo>
                  <a:lnTo>
                    <a:pt x="593" y="440"/>
                  </a:lnTo>
                  <a:lnTo>
                    <a:pt x="589" y="450"/>
                  </a:lnTo>
                  <a:lnTo>
                    <a:pt x="585" y="459"/>
                  </a:lnTo>
                  <a:lnTo>
                    <a:pt x="583" y="470"/>
                  </a:lnTo>
                  <a:lnTo>
                    <a:pt x="582" y="474"/>
                  </a:lnTo>
                  <a:lnTo>
                    <a:pt x="581" y="478"/>
                  </a:lnTo>
                  <a:lnTo>
                    <a:pt x="579" y="483"/>
                  </a:lnTo>
                  <a:lnTo>
                    <a:pt x="576" y="487"/>
                  </a:lnTo>
                  <a:lnTo>
                    <a:pt x="572" y="491"/>
                  </a:lnTo>
                  <a:lnTo>
                    <a:pt x="567" y="494"/>
                  </a:lnTo>
                  <a:lnTo>
                    <a:pt x="561" y="496"/>
                  </a:lnTo>
                  <a:lnTo>
                    <a:pt x="556" y="497"/>
                  </a:lnTo>
                  <a:lnTo>
                    <a:pt x="539" y="497"/>
                  </a:lnTo>
                  <a:lnTo>
                    <a:pt x="520" y="494"/>
                  </a:lnTo>
                  <a:lnTo>
                    <a:pt x="502" y="489"/>
                  </a:lnTo>
                  <a:lnTo>
                    <a:pt x="485" y="483"/>
                  </a:lnTo>
                  <a:lnTo>
                    <a:pt x="467" y="475"/>
                  </a:lnTo>
                  <a:lnTo>
                    <a:pt x="451" y="464"/>
                  </a:lnTo>
                  <a:lnTo>
                    <a:pt x="435" y="453"/>
                  </a:lnTo>
                  <a:lnTo>
                    <a:pt x="421" y="441"/>
                  </a:lnTo>
                  <a:lnTo>
                    <a:pt x="419" y="433"/>
                  </a:lnTo>
                  <a:lnTo>
                    <a:pt x="419" y="429"/>
                  </a:lnTo>
                  <a:lnTo>
                    <a:pt x="428" y="261"/>
                  </a:lnTo>
                  <a:lnTo>
                    <a:pt x="433" y="254"/>
                  </a:lnTo>
                  <a:lnTo>
                    <a:pt x="439" y="249"/>
                  </a:lnTo>
                  <a:lnTo>
                    <a:pt x="447" y="245"/>
                  </a:lnTo>
                  <a:lnTo>
                    <a:pt x="454" y="240"/>
                  </a:lnTo>
                  <a:lnTo>
                    <a:pt x="470" y="233"/>
                  </a:lnTo>
                  <a:lnTo>
                    <a:pt x="488" y="227"/>
                  </a:lnTo>
                  <a:lnTo>
                    <a:pt x="525" y="217"/>
                  </a:lnTo>
                  <a:lnTo>
                    <a:pt x="562" y="209"/>
                  </a:lnTo>
                  <a:lnTo>
                    <a:pt x="568" y="211"/>
                  </a:lnTo>
                  <a:lnTo>
                    <a:pt x="573" y="213"/>
                  </a:lnTo>
                  <a:lnTo>
                    <a:pt x="577" y="216"/>
                  </a:lnTo>
                  <a:lnTo>
                    <a:pt x="581" y="219"/>
                  </a:lnTo>
                  <a:lnTo>
                    <a:pt x="587" y="227"/>
                  </a:lnTo>
                  <a:lnTo>
                    <a:pt x="591" y="237"/>
                  </a:lnTo>
                  <a:lnTo>
                    <a:pt x="598" y="259"/>
                  </a:lnTo>
                  <a:lnTo>
                    <a:pt x="602" y="283"/>
                  </a:lnTo>
                  <a:lnTo>
                    <a:pt x="604" y="284"/>
                  </a:lnTo>
                  <a:lnTo>
                    <a:pt x="612" y="285"/>
                  </a:lnTo>
                  <a:lnTo>
                    <a:pt x="619" y="285"/>
                  </a:lnTo>
                  <a:lnTo>
                    <a:pt x="628" y="283"/>
                  </a:lnTo>
                  <a:lnTo>
                    <a:pt x="648" y="7"/>
                  </a:lnTo>
                  <a:lnTo>
                    <a:pt x="647" y="4"/>
                  </a:lnTo>
                  <a:lnTo>
                    <a:pt x="645" y="2"/>
                  </a:lnTo>
                  <a:lnTo>
                    <a:pt x="642" y="1"/>
                  </a:lnTo>
                  <a:lnTo>
                    <a:pt x="639" y="0"/>
                  </a:lnTo>
                  <a:lnTo>
                    <a:pt x="633" y="0"/>
                  </a:lnTo>
                  <a:lnTo>
                    <a:pt x="628" y="2"/>
                  </a:lnTo>
                  <a:lnTo>
                    <a:pt x="621" y="7"/>
                  </a:lnTo>
                  <a:lnTo>
                    <a:pt x="616" y="15"/>
                  </a:lnTo>
                  <a:lnTo>
                    <a:pt x="614" y="20"/>
                  </a:lnTo>
                  <a:lnTo>
                    <a:pt x="613" y="25"/>
                  </a:lnTo>
                  <a:lnTo>
                    <a:pt x="612" y="30"/>
                  </a:lnTo>
                  <a:lnTo>
                    <a:pt x="612" y="36"/>
                  </a:lnTo>
                  <a:lnTo>
                    <a:pt x="590" y="72"/>
                  </a:lnTo>
                  <a:lnTo>
                    <a:pt x="8" y="266"/>
                  </a:lnTo>
                  <a:lnTo>
                    <a:pt x="5" y="274"/>
                  </a:lnTo>
                  <a:lnTo>
                    <a:pt x="2" y="283"/>
                  </a:lnTo>
                  <a:lnTo>
                    <a:pt x="1" y="294"/>
                  </a:lnTo>
                  <a:lnTo>
                    <a:pt x="0" y="304"/>
                  </a:lnTo>
                  <a:lnTo>
                    <a:pt x="1" y="315"/>
                  </a:lnTo>
                  <a:lnTo>
                    <a:pt x="2" y="326"/>
                  </a:lnTo>
                  <a:lnTo>
                    <a:pt x="5" y="335"/>
                  </a:lnTo>
                  <a:lnTo>
                    <a:pt x="8" y="342"/>
                  </a:lnTo>
                  <a:lnTo>
                    <a:pt x="25" y="353"/>
                  </a:lnTo>
                  <a:lnTo>
                    <a:pt x="43" y="363"/>
                  </a:lnTo>
                  <a:lnTo>
                    <a:pt x="60" y="372"/>
                  </a:lnTo>
                  <a:lnTo>
                    <a:pt x="79" y="382"/>
                  </a:lnTo>
                  <a:lnTo>
                    <a:pt x="117" y="398"/>
                  </a:lnTo>
                  <a:lnTo>
                    <a:pt x="157" y="415"/>
                  </a:lnTo>
                  <a:lnTo>
                    <a:pt x="236" y="445"/>
                  </a:lnTo>
                  <a:lnTo>
                    <a:pt x="317" y="475"/>
                  </a:lnTo>
                  <a:lnTo>
                    <a:pt x="356" y="491"/>
                  </a:lnTo>
                  <a:lnTo>
                    <a:pt x="396" y="508"/>
                  </a:lnTo>
                  <a:lnTo>
                    <a:pt x="414" y="516"/>
                  </a:lnTo>
                  <a:lnTo>
                    <a:pt x="433" y="525"/>
                  </a:lnTo>
                  <a:lnTo>
                    <a:pt x="452" y="536"/>
                  </a:lnTo>
                  <a:lnTo>
                    <a:pt x="469" y="545"/>
                  </a:lnTo>
                  <a:lnTo>
                    <a:pt x="487" y="556"/>
                  </a:lnTo>
                  <a:lnTo>
                    <a:pt x="503" y="567"/>
                  </a:lnTo>
                  <a:lnTo>
                    <a:pt x="519" y="579"/>
                  </a:lnTo>
                  <a:lnTo>
                    <a:pt x="536" y="592"/>
                  </a:lnTo>
                  <a:lnTo>
                    <a:pt x="550" y="604"/>
                  </a:lnTo>
                  <a:lnTo>
                    <a:pt x="564" y="617"/>
                  </a:lnTo>
                  <a:lnTo>
                    <a:pt x="578" y="632"/>
                  </a:lnTo>
                  <a:lnTo>
                    <a:pt x="590" y="647"/>
                  </a:lnTo>
                  <a:lnTo>
                    <a:pt x="592" y="656"/>
                  </a:lnTo>
                  <a:lnTo>
                    <a:pt x="592" y="661"/>
                  </a:lnTo>
                  <a:lnTo>
                    <a:pt x="610" y="680"/>
                  </a:lnTo>
                  <a:lnTo>
                    <a:pt x="611" y="680"/>
                  </a:lnTo>
                  <a:lnTo>
                    <a:pt x="612" y="680"/>
                  </a:lnTo>
                  <a:close/>
                  <a:moveTo>
                    <a:pt x="340" y="404"/>
                  </a:moveTo>
                  <a:lnTo>
                    <a:pt x="342" y="403"/>
                  </a:lnTo>
                  <a:lnTo>
                    <a:pt x="343" y="402"/>
                  </a:lnTo>
                  <a:lnTo>
                    <a:pt x="347" y="396"/>
                  </a:lnTo>
                  <a:lnTo>
                    <a:pt x="350" y="390"/>
                  </a:lnTo>
                  <a:lnTo>
                    <a:pt x="353" y="384"/>
                  </a:lnTo>
                  <a:lnTo>
                    <a:pt x="355" y="376"/>
                  </a:lnTo>
                  <a:lnTo>
                    <a:pt x="359" y="362"/>
                  </a:lnTo>
                  <a:lnTo>
                    <a:pt x="360" y="346"/>
                  </a:lnTo>
                  <a:lnTo>
                    <a:pt x="360" y="331"/>
                  </a:lnTo>
                  <a:lnTo>
                    <a:pt x="359" y="315"/>
                  </a:lnTo>
                  <a:lnTo>
                    <a:pt x="356" y="300"/>
                  </a:lnTo>
                  <a:lnTo>
                    <a:pt x="353" y="285"/>
                  </a:lnTo>
                  <a:lnTo>
                    <a:pt x="334" y="285"/>
                  </a:lnTo>
                  <a:lnTo>
                    <a:pt x="313" y="287"/>
                  </a:lnTo>
                  <a:lnTo>
                    <a:pt x="291" y="292"/>
                  </a:lnTo>
                  <a:lnTo>
                    <a:pt x="268" y="297"/>
                  </a:lnTo>
                  <a:lnTo>
                    <a:pt x="247" y="303"/>
                  </a:lnTo>
                  <a:lnTo>
                    <a:pt x="225" y="310"/>
                  </a:lnTo>
                  <a:lnTo>
                    <a:pt x="205" y="317"/>
                  </a:lnTo>
                  <a:lnTo>
                    <a:pt x="186" y="326"/>
                  </a:lnTo>
                  <a:lnTo>
                    <a:pt x="181" y="334"/>
                  </a:lnTo>
                  <a:lnTo>
                    <a:pt x="178" y="337"/>
                  </a:lnTo>
                  <a:lnTo>
                    <a:pt x="332" y="407"/>
                  </a:lnTo>
                  <a:lnTo>
                    <a:pt x="336" y="406"/>
                  </a:lnTo>
                  <a:lnTo>
                    <a:pt x="340" y="404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" name="Freeform 63"/>
            <p:cNvSpPr>
              <a:spLocks/>
            </p:cNvSpPr>
            <p:nvPr userDrawn="1"/>
          </p:nvSpPr>
          <p:spPr bwMode="auto">
            <a:xfrm>
              <a:off x="453" y="3169"/>
              <a:ext cx="38" cy="26"/>
            </a:xfrm>
            <a:custGeom>
              <a:avLst/>
              <a:gdLst/>
              <a:ahLst/>
              <a:cxnLst>
                <a:cxn ang="0">
                  <a:pos x="613" y="472"/>
                </a:cxn>
                <a:cxn ang="0">
                  <a:pos x="677" y="65"/>
                </a:cxn>
                <a:cxn ang="0">
                  <a:pos x="530" y="1"/>
                </a:cxn>
                <a:cxn ang="0">
                  <a:pos x="523" y="6"/>
                </a:cxn>
                <a:cxn ang="0">
                  <a:pos x="518" y="17"/>
                </a:cxn>
                <a:cxn ang="0">
                  <a:pos x="520" y="28"/>
                </a:cxn>
                <a:cxn ang="0">
                  <a:pos x="523" y="33"/>
                </a:cxn>
                <a:cxn ang="0">
                  <a:pos x="550" y="50"/>
                </a:cxn>
                <a:cxn ang="0">
                  <a:pos x="584" y="73"/>
                </a:cxn>
                <a:cxn ang="0">
                  <a:pos x="596" y="84"/>
                </a:cxn>
                <a:cxn ang="0">
                  <a:pos x="605" y="97"/>
                </a:cxn>
                <a:cxn ang="0">
                  <a:pos x="611" y="114"/>
                </a:cxn>
                <a:cxn ang="0">
                  <a:pos x="609" y="155"/>
                </a:cxn>
                <a:cxn ang="0">
                  <a:pos x="601" y="212"/>
                </a:cxn>
                <a:cxn ang="0">
                  <a:pos x="595" y="244"/>
                </a:cxn>
                <a:cxn ang="0">
                  <a:pos x="590" y="255"/>
                </a:cxn>
                <a:cxn ang="0">
                  <a:pos x="582" y="262"/>
                </a:cxn>
                <a:cxn ang="0">
                  <a:pos x="573" y="266"/>
                </a:cxn>
                <a:cxn ang="0">
                  <a:pos x="509" y="263"/>
                </a:cxn>
                <a:cxn ang="0">
                  <a:pos x="392" y="251"/>
                </a:cxn>
                <a:cxn ang="0">
                  <a:pos x="274" y="236"/>
                </a:cxn>
                <a:cxn ang="0">
                  <a:pos x="158" y="218"/>
                </a:cxn>
                <a:cxn ang="0">
                  <a:pos x="95" y="207"/>
                </a:cxn>
                <a:cxn ang="0">
                  <a:pos x="85" y="203"/>
                </a:cxn>
                <a:cxn ang="0">
                  <a:pos x="72" y="193"/>
                </a:cxn>
                <a:cxn ang="0">
                  <a:pos x="63" y="176"/>
                </a:cxn>
                <a:cxn ang="0">
                  <a:pos x="57" y="158"/>
                </a:cxn>
                <a:cxn ang="0">
                  <a:pos x="56" y="139"/>
                </a:cxn>
                <a:cxn ang="0">
                  <a:pos x="52" y="125"/>
                </a:cxn>
                <a:cxn ang="0">
                  <a:pos x="48" y="118"/>
                </a:cxn>
                <a:cxn ang="0">
                  <a:pos x="39" y="128"/>
                </a:cxn>
                <a:cxn ang="0">
                  <a:pos x="29" y="157"/>
                </a:cxn>
                <a:cxn ang="0">
                  <a:pos x="21" y="188"/>
                </a:cxn>
                <a:cxn ang="0">
                  <a:pos x="16" y="220"/>
                </a:cxn>
                <a:cxn ang="0">
                  <a:pos x="11" y="270"/>
                </a:cxn>
                <a:cxn ang="0">
                  <a:pos x="5" y="336"/>
                </a:cxn>
                <a:cxn ang="0">
                  <a:pos x="1" y="373"/>
                </a:cxn>
                <a:cxn ang="0">
                  <a:pos x="6" y="379"/>
                </a:cxn>
                <a:cxn ang="0">
                  <a:pos x="11" y="381"/>
                </a:cxn>
                <a:cxn ang="0">
                  <a:pos x="47" y="324"/>
                </a:cxn>
                <a:cxn ang="0">
                  <a:pos x="105" y="320"/>
                </a:cxn>
                <a:cxn ang="0">
                  <a:pos x="163" y="321"/>
                </a:cxn>
                <a:cxn ang="0">
                  <a:pos x="222" y="326"/>
                </a:cxn>
                <a:cxn ang="0">
                  <a:pos x="281" y="334"/>
                </a:cxn>
                <a:cxn ang="0">
                  <a:pos x="400" y="354"/>
                </a:cxn>
                <a:cxn ang="0">
                  <a:pos x="519" y="370"/>
                </a:cxn>
                <a:cxn ang="0">
                  <a:pos x="544" y="373"/>
                </a:cxn>
                <a:cxn ang="0">
                  <a:pos x="564" y="379"/>
                </a:cxn>
                <a:cxn ang="0">
                  <a:pos x="580" y="391"/>
                </a:cxn>
                <a:cxn ang="0">
                  <a:pos x="591" y="409"/>
                </a:cxn>
                <a:cxn ang="0">
                  <a:pos x="604" y="470"/>
                </a:cxn>
              </a:cxnLst>
              <a:rect l="0" t="0" r="r" b="b"/>
              <a:pathLst>
                <a:path w="677" h="474">
                  <a:moveTo>
                    <a:pt x="611" y="474"/>
                  </a:moveTo>
                  <a:lnTo>
                    <a:pt x="613" y="472"/>
                  </a:lnTo>
                  <a:lnTo>
                    <a:pt x="615" y="470"/>
                  </a:lnTo>
                  <a:lnTo>
                    <a:pt x="677" y="65"/>
                  </a:lnTo>
                  <a:lnTo>
                    <a:pt x="535" y="0"/>
                  </a:lnTo>
                  <a:lnTo>
                    <a:pt x="530" y="1"/>
                  </a:lnTo>
                  <a:lnTo>
                    <a:pt x="526" y="3"/>
                  </a:lnTo>
                  <a:lnTo>
                    <a:pt x="523" y="6"/>
                  </a:lnTo>
                  <a:lnTo>
                    <a:pt x="519" y="9"/>
                  </a:lnTo>
                  <a:lnTo>
                    <a:pt x="518" y="17"/>
                  </a:lnTo>
                  <a:lnTo>
                    <a:pt x="519" y="24"/>
                  </a:lnTo>
                  <a:lnTo>
                    <a:pt x="520" y="28"/>
                  </a:lnTo>
                  <a:lnTo>
                    <a:pt x="521" y="31"/>
                  </a:lnTo>
                  <a:lnTo>
                    <a:pt x="523" y="33"/>
                  </a:lnTo>
                  <a:lnTo>
                    <a:pt x="525" y="34"/>
                  </a:lnTo>
                  <a:lnTo>
                    <a:pt x="550" y="50"/>
                  </a:lnTo>
                  <a:lnTo>
                    <a:pt x="578" y="67"/>
                  </a:lnTo>
                  <a:lnTo>
                    <a:pt x="584" y="73"/>
                  </a:lnTo>
                  <a:lnTo>
                    <a:pt x="590" y="78"/>
                  </a:lnTo>
                  <a:lnTo>
                    <a:pt x="596" y="84"/>
                  </a:lnTo>
                  <a:lnTo>
                    <a:pt x="601" y="91"/>
                  </a:lnTo>
                  <a:lnTo>
                    <a:pt x="605" y="97"/>
                  </a:lnTo>
                  <a:lnTo>
                    <a:pt x="608" y="106"/>
                  </a:lnTo>
                  <a:lnTo>
                    <a:pt x="611" y="114"/>
                  </a:lnTo>
                  <a:lnTo>
                    <a:pt x="613" y="123"/>
                  </a:lnTo>
                  <a:lnTo>
                    <a:pt x="609" y="155"/>
                  </a:lnTo>
                  <a:lnTo>
                    <a:pt x="605" y="184"/>
                  </a:lnTo>
                  <a:lnTo>
                    <a:pt x="601" y="212"/>
                  </a:lnTo>
                  <a:lnTo>
                    <a:pt x="596" y="240"/>
                  </a:lnTo>
                  <a:lnTo>
                    <a:pt x="595" y="244"/>
                  </a:lnTo>
                  <a:lnTo>
                    <a:pt x="593" y="249"/>
                  </a:lnTo>
                  <a:lnTo>
                    <a:pt x="590" y="255"/>
                  </a:lnTo>
                  <a:lnTo>
                    <a:pt x="586" y="258"/>
                  </a:lnTo>
                  <a:lnTo>
                    <a:pt x="582" y="262"/>
                  </a:lnTo>
                  <a:lnTo>
                    <a:pt x="578" y="264"/>
                  </a:lnTo>
                  <a:lnTo>
                    <a:pt x="573" y="266"/>
                  </a:lnTo>
                  <a:lnTo>
                    <a:pt x="567" y="267"/>
                  </a:lnTo>
                  <a:lnTo>
                    <a:pt x="509" y="263"/>
                  </a:lnTo>
                  <a:lnTo>
                    <a:pt x="451" y="258"/>
                  </a:lnTo>
                  <a:lnTo>
                    <a:pt x="392" y="251"/>
                  </a:lnTo>
                  <a:lnTo>
                    <a:pt x="333" y="244"/>
                  </a:lnTo>
                  <a:lnTo>
                    <a:pt x="274" y="236"/>
                  </a:lnTo>
                  <a:lnTo>
                    <a:pt x="216" y="228"/>
                  </a:lnTo>
                  <a:lnTo>
                    <a:pt x="158" y="218"/>
                  </a:lnTo>
                  <a:lnTo>
                    <a:pt x="101" y="209"/>
                  </a:lnTo>
                  <a:lnTo>
                    <a:pt x="95" y="207"/>
                  </a:lnTo>
                  <a:lnTo>
                    <a:pt x="90" y="205"/>
                  </a:lnTo>
                  <a:lnTo>
                    <a:pt x="85" y="203"/>
                  </a:lnTo>
                  <a:lnTo>
                    <a:pt x="80" y="200"/>
                  </a:lnTo>
                  <a:lnTo>
                    <a:pt x="72" y="193"/>
                  </a:lnTo>
                  <a:lnTo>
                    <a:pt x="67" y="184"/>
                  </a:lnTo>
                  <a:lnTo>
                    <a:pt x="63" y="176"/>
                  </a:lnTo>
                  <a:lnTo>
                    <a:pt x="59" y="167"/>
                  </a:lnTo>
                  <a:lnTo>
                    <a:pt x="57" y="158"/>
                  </a:lnTo>
                  <a:lnTo>
                    <a:pt x="56" y="149"/>
                  </a:lnTo>
                  <a:lnTo>
                    <a:pt x="56" y="139"/>
                  </a:lnTo>
                  <a:lnTo>
                    <a:pt x="55" y="129"/>
                  </a:lnTo>
                  <a:lnTo>
                    <a:pt x="52" y="125"/>
                  </a:lnTo>
                  <a:lnTo>
                    <a:pt x="51" y="121"/>
                  </a:lnTo>
                  <a:lnTo>
                    <a:pt x="48" y="118"/>
                  </a:lnTo>
                  <a:lnTo>
                    <a:pt x="45" y="115"/>
                  </a:lnTo>
                  <a:lnTo>
                    <a:pt x="39" y="128"/>
                  </a:lnTo>
                  <a:lnTo>
                    <a:pt x="33" y="143"/>
                  </a:lnTo>
                  <a:lnTo>
                    <a:pt x="29" y="157"/>
                  </a:lnTo>
                  <a:lnTo>
                    <a:pt x="24" y="173"/>
                  </a:lnTo>
                  <a:lnTo>
                    <a:pt x="21" y="188"/>
                  </a:lnTo>
                  <a:lnTo>
                    <a:pt x="18" y="205"/>
                  </a:lnTo>
                  <a:lnTo>
                    <a:pt x="16" y="220"/>
                  </a:lnTo>
                  <a:lnTo>
                    <a:pt x="14" y="237"/>
                  </a:lnTo>
                  <a:lnTo>
                    <a:pt x="11" y="270"/>
                  </a:lnTo>
                  <a:lnTo>
                    <a:pt x="8" y="304"/>
                  </a:lnTo>
                  <a:lnTo>
                    <a:pt x="5" y="336"/>
                  </a:lnTo>
                  <a:lnTo>
                    <a:pt x="0" y="368"/>
                  </a:lnTo>
                  <a:lnTo>
                    <a:pt x="1" y="373"/>
                  </a:lnTo>
                  <a:lnTo>
                    <a:pt x="4" y="377"/>
                  </a:lnTo>
                  <a:lnTo>
                    <a:pt x="6" y="379"/>
                  </a:lnTo>
                  <a:lnTo>
                    <a:pt x="9" y="380"/>
                  </a:lnTo>
                  <a:lnTo>
                    <a:pt x="11" y="381"/>
                  </a:lnTo>
                  <a:lnTo>
                    <a:pt x="15" y="382"/>
                  </a:lnTo>
                  <a:lnTo>
                    <a:pt x="47" y="324"/>
                  </a:lnTo>
                  <a:lnTo>
                    <a:pt x="76" y="321"/>
                  </a:lnTo>
                  <a:lnTo>
                    <a:pt x="105" y="320"/>
                  </a:lnTo>
                  <a:lnTo>
                    <a:pt x="134" y="320"/>
                  </a:lnTo>
                  <a:lnTo>
                    <a:pt x="163" y="321"/>
                  </a:lnTo>
                  <a:lnTo>
                    <a:pt x="192" y="323"/>
                  </a:lnTo>
                  <a:lnTo>
                    <a:pt x="222" y="326"/>
                  </a:lnTo>
                  <a:lnTo>
                    <a:pt x="251" y="330"/>
                  </a:lnTo>
                  <a:lnTo>
                    <a:pt x="281" y="334"/>
                  </a:lnTo>
                  <a:lnTo>
                    <a:pt x="341" y="344"/>
                  </a:lnTo>
                  <a:lnTo>
                    <a:pt x="400" y="354"/>
                  </a:lnTo>
                  <a:lnTo>
                    <a:pt x="460" y="363"/>
                  </a:lnTo>
                  <a:lnTo>
                    <a:pt x="519" y="370"/>
                  </a:lnTo>
                  <a:lnTo>
                    <a:pt x="532" y="370"/>
                  </a:lnTo>
                  <a:lnTo>
                    <a:pt x="544" y="373"/>
                  </a:lnTo>
                  <a:lnTo>
                    <a:pt x="554" y="376"/>
                  </a:lnTo>
                  <a:lnTo>
                    <a:pt x="564" y="379"/>
                  </a:lnTo>
                  <a:lnTo>
                    <a:pt x="573" y="385"/>
                  </a:lnTo>
                  <a:lnTo>
                    <a:pt x="580" y="391"/>
                  </a:lnTo>
                  <a:lnTo>
                    <a:pt x="585" y="399"/>
                  </a:lnTo>
                  <a:lnTo>
                    <a:pt x="591" y="409"/>
                  </a:lnTo>
                  <a:lnTo>
                    <a:pt x="602" y="470"/>
                  </a:lnTo>
                  <a:lnTo>
                    <a:pt x="604" y="470"/>
                  </a:lnTo>
                  <a:lnTo>
                    <a:pt x="611" y="474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" name="Freeform 64"/>
            <p:cNvSpPr>
              <a:spLocks/>
            </p:cNvSpPr>
            <p:nvPr userDrawn="1"/>
          </p:nvSpPr>
          <p:spPr bwMode="auto">
            <a:xfrm>
              <a:off x="459" y="3131"/>
              <a:ext cx="38" cy="32"/>
            </a:xfrm>
            <a:custGeom>
              <a:avLst/>
              <a:gdLst/>
              <a:ahLst/>
              <a:cxnLst>
                <a:cxn ang="0">
                  <a:pos x="129" y="555"/>
                </a:cxn>
                <a:cxn ang="0">
                  <a:pos x="144" y="554"/>
                </a:cxn>
                <a:cxn ang="0">
                  <a:pos x="146" y="550"/>
                </a:cxn>
                <a:cxn ang="0">
                  <a:pos x="146" y="541"/>
                </a:cxn>
                <a:cxn ang="0">
                  <a:pos x="123" y="520"/>
                </a:cxn>
                <a:cxn ang="0">
                  <a:pos x="91" y="498"/>
                </a:cxn>
                <a:cxn ang="0">
                  <a:pos x="80" y="487"/>
                </a:cxn>
                <a:cxn ang="0">
                  <a:pos x="72" y="474"/>
                </a:cxn>
                <a:cxn ang="0">
                  <a:pos x="67" y="458"/>
                </a:cxn>
                <a:cxn ang="0">
                  <a:pos x="70" y="422"/>
                </a:cxn>
                <a:cxn ang="0">
                  <a:pos x="80" y="369"/>
                </a:cxn>
                <a:cxn ang="0">
                  <a:pos x="93" y="338"/>
                </a:cxn>
                <a:cxn ang="0">
                  <a:pos x="105" y="329"/>
                </a:cxn>
                <a:cxn ang="0">
                  <a:pos x="598" y="457"/>
                </a:cxn>
                <a:cxn ang="0">
                  <a:pos x="613" y="551"/>
                </a:cxn>
                <a:cxn ang="0">
                  <a:pos x="621" y="553"/>
                </a:cxn>
                <a:cxn ang="0">
                  <a:pos x="692" y="266"/>
                </a:cxn>
                <a:cxn ang="0">
                  <a:pos x="690" y="262"/>
                </a:cxn>
                <a:cxn ang="0">
                  <a:pos x="682" y="260"/>
                </a:cxn>
                <a:cxn ang="0">
                  <a:pos x="135" y="210"/>
                </a:cxn>
                <a:cxn ang="0">
                  <a:pos x="130" y="197"/>
                </a:cxn>
                <a:cxn ang="0">
                  <a:pos x="128" y="182"/>
                </a:cxn>
                <a:cxn ang="0">
                  <a:pos x="129" y="166"/>
                </a:cxn>
                <a:cxn ang="0">
                  <a:pos x="132" y="149"/>
                </a:cxn>
                <a:cxn ang="0">
                  <a:pos x="143" y="116"/>
                </a:cxn>
                <a:cxn ang="0">
                  <a:pos x="157" y="84"/>
                </a:cxn>
                <a:cxn ang="0">
                  <a:pos x="169" y="73"/>
                </a:cxn>
                <a:cxn ang="0">
                  <a:pos x="184" y="67"/>
                </a:cxn>
                <a:cxn ang="0">
                  <a:pos x="215" y="62"/>
                </a:cxn>
                <a:cxn ang="0">
                  <a:pos x="246" y="58"/>
                </a:cxn>
                <a:cxn ang="0">
                  <a:pos x="259" y="52"/>
                </a:cxn>
                <a:cxn ang="0">
                  <a:pos x="272" y="43"/>
                </a:cxn>
                <a:cxn ang="0">
                  <a:pos x="261" y="31"/>
                </a:cxn>
                <a:cxn ang="0">
                  <a:pos x="247" y="21"/>
                </a:cxn>
                <a:cxn ang="0">
                  <a:pos x="230" y="16"/>
                </a:cxn>
                <a:cxn ang="0">
                  <a:pos x="212" y="13"/>
                </a:cxn>
                <a:cxn ang="0">
                  <a:pos x="171" y="8"/>
                </a:cxn>
                <a:cxn ang="0">
                  <a:pos x="153" y="5"/>
                </a:cxn>
                <a:cxn ang="0">
                  <a:pos x="135" y="0"/>
                </a:cxn>
                <a:cxn ang="0">
                  <a:pos x="127" y="1"/>
                </a:cxn>
                <a:cxn ang="0">
                  <a:pos x="120" y="7"/>
                </a:cxn>
                <a:cxn ang="0">
                  <a:pos x="120" y="555"/>
                </a:cxn>
              </a:cxnLst>
              <a:rect l="0" t="0" r="r" b="b"/>
              <a:pathLst>
                <a:path w="692" h="555">
                  <a:moveTo>
                    <a:pt x="120" y="555"/>
                  </a:moveTo>
                  <a:lnTo>
                    <a:pt x="129" y="555"/>
                  </a:lnTo>
                  <a:lnTo>
                    <a:pt x="143" y="555"/>
                  </a:lnTo>
                  <a:lnTo>
                    <a:pt x="144" y="554"/>
                  </a:lnTo>
                  <a:lnTo>
                    <a:pt x="145" y="552"/>
                  </a:lnTo>
                  <a:lnTo>
                    <a:pt x="146" y="550"/>
                  </a:lnTo>
                  <a:lnTo>
                    <a:pt x="147" y="548"/>
                  </a:lnTo>
                  <a:lnTo>
                    <a:pt x="146" y="541"/>
                  </a:lnTo>
                  <a:lnTo>
                    <a:pt x="146" y="535"/>
                  </a:lnTo>
                  <a:lnTo>
                    <a:pt x="123" y="520"/>
                  </a:lnTo>
                  <a:lnTo>
                    <a:pt x="97" y="502"/>
                  </a:lnTo>
                  <a:lnTo>
                    <a:pt x="91" y="498"/>
                  </a:lnTo>
                  <a:lnTo>
                    <a:pt x="85" y="492"/>
                  </a:lnTo>
                  <a:lnTo>
                    <a:pt x="80" y="487"/>
                  </a:lnTo>
                  <a:lnTo>
                    <a:pt x="75" y="481"/>
                  </a:lnTo>
                  <a:lnTo>
                    <a:pt x="72" y="474"/>
                  </a:lnTo>
                  <a:lnTo>
                    <a:pt x="69" y="466"/>
                  </a:lnTo>
                  <a:lnTo>
                    <a:pt x="67" y="458"/>
                  </a:lnTo>
                  <a:lnTo>
                    <a:pt x="66" y="450"/>
                  </a:lnTo>
                  <a:lnTo>
                    <a:pt x="70" y="422"/>
                  </a:lnTo>
                  <a:lnTo>
                    <a:pt x="75" y="395"/>
                  </a:lnTo>
                  <a:lnTo>
                    <a:pt x="80" y="369"/>
                  </a:lnTo>
                  <a:lnTo>
                    <a:pt x="87" y="342"/>
                  </a:lnTo>
                  <a:lnTo>
                    <a:pt x="93" y="338"/>
                  </a:lnTo>
                  <a:lnTo>
                    <a:pt x="98" y="334"/>
                  </a:lnTo>
                  <a:lnTo>
                    <a:pt x="105" y="329"/>
                  </a:lnTo>
                  <a:lnTo>
                    <a:pt x="114" y="324"/>
                  </a:lnTo>
                  <a:lnTo>
                    <a:pt x="598" y="457"/>
                  </a:lnTo>
                  <a:lnTo>
                    <a:pt x="609" y="548"/>
                  </a:lnTo>
                  <a:lnTo>
                    <a:pt x="613" y="551"/>
                  </a:lnTo>
                  <a:lnTo>
                    <a:pt x="616" y="552"/>
                  </a:lnTo>
                  <a:lnTo>
                    <a:pt x="621" y="553"/>
                  </a:lnTo>
                  <a:lnTo>
                    <a:pt x="627" y="553"/>
                  </a:lnTo>
                  <a:lnTo>
                    <a:pt x="692" y="266"/>
                  </a:lnTo>
                  <a:lnTo>
                    <a:pt x="691" y="265"/>
                  </a:lnTo>
                  <a:lnTo>
                    <a:pt x="690" y="262"/>
                  </a:lnTo>
                  <a:lnTo>
                    <a:pt x="687" y="261"/>
                  </a:lnTo>
                  <a:lnTo>
                    <a:pt x="682" y="260"/>
                  </a:lnTo>
                  <a:lnTo>
                    <a:pt x="618" y="342"/>
                  </a:lnTo>
                  <a:lnTo>
                    <a:pt x="135" y="210"/>
                  </a:lnTo>
                  <a:lnTo>
                    <a:pt x="132" y="204"/>
                  </a:lnTo>
                  <a:lnTo>
                    <a:pt x="130" y="197"/>
                  </a:lnTo>
                  <a:lnTo>
                    <a:pt x="129" y="190"/>
                  </a:lnTo>
                  <a:lnTo>
                    <a:pt x="128" y="182"/>
                  </a:lnTo>
                  <a:lnTo>
                    <a:pt x="128" y="175"/>
                  </a:lnTo>
                  <a:lnTo>
                    <a:pt x="129" y="166"/>
                  </a:lnTo>
                  <a:lnTo>
                    <a:pt x="130" y="158"/>
                  </a:lnTo>
                  <a:lnTo>
                    <a:pt x="132" y="149"/>
                  </a:lnTo>
                  <a:lnTo>
                    <a:pt x="137" y="132"/>
                  </a:lnTo>
                  <a:lnTo>
                    <a:pt x="143" y="116"/>
                  </a:lnTo>
                  <a:lnTo>
                    <a:pt x="150" y="99"/>
                  </a:lnTo>
                  <a:lnTo>
                    <a:pt x="157" y="84"/>
                  </a:lnTo>
                  <a:lnTo>
                    <a:pt x="162" y="78"/>
                  </a:lnTo>
                  <a:lnTo>
                    <a:pt x="169" y="73"/>
                  </a:lnTo>
                  <a:lnTo>
                    <a:pt x="175" y="70"/>
                  </a:lnTo>
                  <a:lnTo>
                    <a:pt x="184" y="67"/>
                  </a:lnTo>
                  <a:lnTo>
                    <a:pt x="198" y="64"/>
                  </a:lnTo>
                  <a:lnTo>
                    <a:pt x="215" y="62"/>
                  </a:lnTo>
                  <a:lnTo>
                    <a:pt x="230" y="61"/>
                  </a:lnTo>
                  <a:lnTo>
                    <a:pt x="246" y="58"/>
                  </a:lnTo>
                  <a:lnTo>
                    <a:pt x="253" y="56"/>
                  </a:lnTo>
                  <a:lnTo>
                    <a:pt x="259" y="52"/>
                  </a:lnTo>
                  <a:lnTo>
                    <a:pt x="265" y="48"/>
                  </a:lnTo>
                  <a:lnTo>
                    <a:pt x="272" y="43"/>
                  </a:lnTo>
                  <a:lnTo>
                    <a:pt x="266" y="36"/>
                  </a:lnTo>
                  <a:lnTo>
                    <a:pt x="261" y="31"/>
                  </a:lnTo>
                  <a:lnTo>
                    <a:pt x="254" y="26"/>
                  </a:lnTo>
                  <a:lnTo>
                    <a:pt x="247" y="21"/>
                  </a:lnTo>
                  <a:lnTo>
                    <a:pt x="239" y="18"/>
                  </a:lnTo>
                  <a:lnTo>
                    <a:pt x="230" y="16"/>
                  </a:lnTo>
                  <a:lnTo>
                    <a:pt x="221" y="14"/>
                  </a:lnTo>
                  <a:lnTo>
                    <a:pt x="212" y="13"/>
                  </a:lnTo>
                  <a:lnTo>
                    <a:pt x="191" y="11"/>
                  </a:lnTo>
                  <a:lnTo>
                    <a:pt x="171" y="8"/>
                  </a:lnTo>
                  <a:lnTo>
                    <a:pt x="162" y="7"/>
                  </a:lnTo>
                  <a:lnTo>
                    <a:pt x="153" y="5"/>
                  </a:lnTo>
                  <a:lnTo>
                    <a:pt x="143" y="3"/>
                  </a:lnTo>
                  <a:lnTo>
                    <a:pt x="135" y="0"/>
                  </a:lnTo>
                  <a:lnTo>
                    <a:pt x="131" y="0"/>
                  </a:lnTo>
                  <a:lnTo>
                    <a:pt x="127" y="1"/>
                  </a:lnTo>
                  <a:lnTo>
                    <a:pt x="124" y="4"/>
                  </a:lnTo>
                  <a:lnTo>
                    <a:pt x="120" y="7"/>
                  </a:lnTo>
                  <a:lnTo>
                    <a:pt x="0" y="506"/>
                  </a:lnTo>
                  <a:lnTo>
                    <a:pt x="120" y="55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0" name="Freeform 65"/>
            <p:cNvSpPr>
              <a:spLocks/>
            </p:cNvSpPr>
            <p:nvPr userDrawn="1"/>
          </p:nvSpPr>
          <p:spPr bwMode="auto">
            <a:xfrm>
              <a:off x="467" y="3090"/>
              <a:ext cx="46" cy="45"/>
            </a:xfrm>
            <a:custGeom>
              <a:avLst/>
              <a:gdLst/>
              <a:ahLst/>
              <a:cxnLst>
                <a:cxn ang="0">
                  <a:pos x="665" y="567"/>
                </a:cxn>
                <a:cxn ang="0">
                  <a:pos x="650" y="571"/>
                </a:cxn>
                <a:cxn ang="0">
                  <a:pos x="624" y="605"/>
                </a:cxn>
                <a:cxn ang="0">
                  <a:pos x="600" y="622"/>
                </a:cxn>
                <a:cxn ang="0">
                  <a:pos x="380" y="525"/>
                </a:cxn>
                <a:cxn ang="0">
                  <a:pos x="384" y="483"/>
                </a:cxn>
                <a:cxn ang="0">
                  <a:pos x="398" y="439"/>
                </a:cxn>
                <a:cxn ang="0">
                  <a:pos x="432" y="353"/>
                </a:cxn>
                <a:cxn ang="0">
                  <a:pos x="459" y="309"/>
                </a:cxn>
                <a:cxn ang="0">
                  <a:pos x="470" y="303"/>
                </a:cxn>
                <a:cxn ang="0">
                  <a:pos x="530" y="313"/>
                </a:cxn>
                <a:cxn ang="0">
                  <a:pos x="610" y="342"/>
                </a:cxn>
                <a:cxn ang="0">
                  <a:pos x="681" y="382"/>
                </a:cxn>
                <a:cxn ang="0">
                  <a:pos x="692" y="459"/>
                </a:cxn>
                <a:cxn ang="0">
                  <a:pos x="696" y="468"/>
                </a:cxn>
                <a:cxn ang="0">
                  <a:pos x="703" y="470"/>
                </a:cxn>
                <a:cxn ang="0">
                  <a:pos x="805" y="216"/>
                </a:cxn>
                <a:cxn ang="0">
                  <a:pos x="787" y="212"/>
                </a:cxn>
                <a:cxn ang="0">
                  <a:pos x="774" y="223"/>
                </a:cxn>
                <a:cxn ang="0">
                  <a:pos x="767" y="238"/>
                </a:cxn>
                <a:cxn ang="0">
                  <a:pos x="757" y="252"/>
                </a:cxn>
                <a:cxn ang="0">
                  <a:pos x="731" y="265"/>
                </a:cxn>
                <a:cxn ang="0">
                  <a:pos x="243" y="89"/>
                </a:cxn>
                <a:cxn ang="0">
                  <a:pos x="233" y="76"/>
                </a:cxn>
                <a:cxn ang="0">
                  <a:pos x="230" y="60"/>
                </a:cxn>
                <a:cxn ang="0">
                  <a:pos x="231" y="30"/>
                </a:cxn>
                <a:cxn ang="0">
                  <a:pos x="230" y="4"/>
                </a:cxn>
                <a:cxn ang="0">
                  <a:pos x="221" y="0"/>
                </a:cxn>
                <a:cxn ang="0">
                  <a:pos x="134" y="248"/>
                </a:cxn>
                <a:cxn ang="0">
                  <a:pos x="152" y="235"/>
                </a:cxn>
                <a:cxn ang="0">
                  <a:pos x="181" y="206"/>
                </a:cxn>
                <a:cxn ang="0">
                  <a:pos x="389" y="263"/>
                </a:cxn>
                <a:cxn ang="0">
                  <a:pos x="389" y="307"/>
                </a:cxn>
                <a:cxn ang="0">
                  <a:pos x="380" y="350"/>
                </a:cxn>
                <a:cxn ang="0">
                  <a:pos x="358" y="409"/>
                </a:cxn>
                <a:cxn ang="0">
                  <a:pos x="326" y="496"/>
                </a:cxn>
                <a:cxn ang="0">
                  <a:pos x="300" y="518"/>
                </a:cxn>
                <a:cxn ang="0">
                  <a:pos x="290" y="522"/>
                </a:cxn>
                <a:cxn ang="0">
                  <a:pos x="208" y="498"/>
                </a:cxn>
                <a:cxn ang="0">
                  <a:pos x="155" y="482"/>
                </a:cxn>
                <a:cxn ang="0">
                  <a:pos x="122" y="462"/>
                </a:cxn>
                <a:cxn ang="0">
                  <a:pos x="95" y="434"/>
                </a:cxn>
                <a:cxn ang="0">
                  <a:pos x="95" y="373"/>
                </a:cxn>
                <a:cxn ang="0">
                  <a:pos x="78" y="383"/>
                </a:cxn>
                <a:cxn ang="0">
                  <a:pos x="55" y="427"/>
                </a:cxn>
                <a:cxn ang="0">
                  <a:pos x="36" y="475"/>
                </a:cxn>
                <a:cxn ang="0">
                  <a:pos x="14" y="563"/>
                </a:cxn>
                <a:cxn ang="0">
                  <a:pos x="4" y="633"/>
                </a:cxn>
                <a:cxn ang="0">
                  <a:pos x="17" y="630"/>
                </a:cxn>
                <a:cxn ang="0">
                  <a:pos x="36" y="603"/>
                </a:cxn>
                <a:cxn ang="0">
                  <a:pos x="77" y="589"/>
                </a:cxn>
                <a:cxn ang="0">
                  <a:pos x="139" y="593"/>
                </a:cxn>
                <a:cxn ang="0">
                  <a:pos x="232" y="614"/>
                </a:cxn>
                <a:cxn ang="0">
                  <a:pos x="358" y="657"/>
                </a:cxn>
                <a:cxn ang="0">
                  <a:pos x="483" y="705"/>
                </a:cxn>
                <a:cxn ang="0">
                  <a:pos x="555" y="733"/>
                </a:cxn>
                <a:cxn ang="0">
                  <a:pos x="569" y="746"/>
                </a:cxn>
                <a:cxn ang="0">
                  <a:pos x="581" y="831"/>
                </a:cxn>
              </a:cxnLst>
              <a:rect l="0" t="0" r="r" b="b"/>
              <a:pathLst>
                <a:path w="805" h="831">
                  <a:moveTo>
                    <a:pt x="585" y="831"/>
                  </a:moveTo>
                  <a:lnTo>
                    <a:pt x="669" y="571"/>
                  </a:lnTo>
                  <a:lnTo>
                    <a:pt x="665" y="567"/>
                  </a:lnTo>
                  <a:lnTo>
                    <a:pt x="660" y="566"/>
                  </a:lnTo>
                  <a:lnTo>
                    <a:pt x="656" y="567"/>
                  </a:lnTo>
                  <a:lnTo>
                    <a:pt x="650" y="571"/>
                  </a:lnTo>
                  <a:lnTo>
                    <a:pt x="640" y="583"/>
                  </a:lnTo>
                  <a:lnTo>
                    <a:pt x="630" y="597"/>
                  </a:lnTo>
                  <a:lnTo>
                    <a:pt x="624" y="605"/>
                  </a:lnTo>
                  <a:lnTo>
                    <a:pt x="618" y="611"/>
                  </a:lnTo>
                  <a:lnTo>
                    <a:pt x="610" y="617"/>
                  </a:lnTo>
                  <a:lnTo>
                    <a:pt x="600" y="622"/>
                  </a:lnTo>
                  <a:lnTo>
                    <a:pt x="383" y="551"/>
                  </a:lnTo>
                  <a:lnTo>
                    <a:pt x="381" y="539"/>
                  </a:lnTo>
                  <a:lnTo>
                    <a:pt x="380" y="525"/>
                  </a:lnTo>
                  <a:lnTo>
                    <a:pt x="380" y="511"/>
                  </a:lnTo>
                  <a:lnTo>
                    <a:pt x="382" y="497"/>
                  </a:lnTo>
                  <a:lnTo>
                    <a:pt x="384" y="483"/>
                  </a:lnTo>
                  <a:lnTo>
                    <a:pt x="388" y="468"/>
                  </a:lnTo>
                  <a:lnTo>
                    <a:pt x="392" y="454"/>
                  </a:lnTo>
                  <a:lnTo>
                    <a:pt x="398" y="439"/>
                  </a:lnTo>
                  <a:lnTo>
                    <a:pt x="409" y="410"/>
                  </a:lnTo>
                  <a:lnTo>
                    <a:pt x="421" y="381"/>
                  </a:lnTo>
                  <a:lnTo>
                    <a:pt x="432" y="353"/>
                  </a:lnTo>
                  <a:lnTo>
                    <a:pt x="441" y="325"/>
                  </a:lnTo>
                  <a:lnTo>
                    <a:pt x="450" y="317"/>
                  </a:lnTo>
                  <a:lnTo>
                    <a:pt x="459" y="309"/>
                  </a:lnTo>
                  <a:lnTo>
                    <a:pt x="462" y="307"/>
                  </a:lnTo>
                  <a:lnTo>
                    <a:pt x="466" y="304"/>
                  </a:lnTo>
                  <a:lnTo>
                    <a:pt x="470" y="303"/>
                  </a:lnTo>
                  <a:lnTo>
                    <a:pt x="475" y="302"/>
                  </a:lnTo>
                  <a:lnTo>
                    <a:pt x="502" y="307"/>
                  </a:lnTo>
                  <a:lnTo>
                    <a:pt x="530" y="313"/>
                  </a:lnTo>
                  <a:lnTo>
                    <a:pt x="557" y="321"/>
                  </a:lnTo>
                  <a:lnTo>
                    <a:pt x="584" y="331"/>
                  </a:lnTo>
                  <a:lnTo>
                    <a:pt x="610" y="342"/>
                  </a:lnTo>
                  <a:lnTo>
                    <a:pt x="636" y="354"/>
                  </a:lnTo>
                  <a:lnTo>
                    <a:pt x="658" y="368"/>
                  </a:lnTo>
                  <a:lnTo>
                    <a:pt x="681" y="382"/>
                  </a:lnTo>
                  <a:lnTo>
                    <a:pt x="689" y="393"/>
                  </a:lnTo>
                  <a:lnTo>
                    <a:pt x="692" y="398"/>
                  </a:lnTo>
                  <a:lnTo>
                    <a:pt x="692" y="459"/>
                  </a:lnTo>
                  <a:lnTo>
                    <a:pt x="692" y="463"/>
                  </a:lnTo>
                  <a:lnTo>
                    <a:pt x="694" y="466"/>
                  </a:lnTo>
                  <a:lnTo>
                    <a:pt x="696" y="468"/>
                  </a:lnTo>
                  <a:lnTo>
                    <a:pt x="698" y="469"/>
                  </a:lnTo>
                  <a:lnTo>
                    <a:pt x="700" y="470"/>
                  </a:lnTo>
                  <a:lnTo>
                    <a:pt x="703" y="470"/>
                  </a:lnTo>
                  <a:lnTo>
                    <a:pt x="706" y="469"/>
                  </a:lnTo>
                  <a:lnTo>
                    <a:pt x="709" y="467"/>
                  </a:lnTo>
                  <a:lnTo>
                    <a:pt x="805" y="216"/>
                  </a:lnTo>
                  <a:lnTo>
                    <a:pt x="799" y="212"/>
                  </a:lnTo>
                  <a:lnTo>
                    <a:pt x="792" y="209"/>
                  </a:lnTo>
                  <a:lnTo>
                    <a:pt x="787" y="212"/>
                  </a:lnTo>
                  <a:lnTo>
                    <a:pt x="782" y="215"/>
                  </a:lnTo>
                  <a:lnTo>
                    <a:pt x="777" y="219"/>
                  </a:lnTo>
                  <a:lnTo>
                    <a:pt x="774" y="223"/>
                  </a:lnTo>
                  <a:lnTo>
                    <a:pt x="771" y="227"/>
                  </a:lnTo>
                  <a:lnTo>
                    <a:pt x="769" y="232"/>
                  </a:lnTo>
                  <a:lnTo>
                    <a:pt x="767" y="238"/>
                  </a:lnTo>
                  <a:lnTo>
                    <a:pt x="765" y="243"/>
                  </a:lnTo>
                  <a:lnTo>
                    <a:pt x="761" y="248"/>
                  </a:lnTo>
                  <a:lnTo>
                    <a:pt x="757" y="252"/>
                  </a:lnTo>
                  <a:lnTo>
                    <a:pt x="750" y="256"/>
                  </a:lnTo>
                  <a:lnTo>
                    <a:pt x="744" y="259"/>
                  </a:lnTo>
                  <a:lnTo>
                    <a:pt x="731" y="265"/>
                  </a:lnTo>
                  <a:lnTo>
                    <a:pt x="717" y="272"/>
                  </a:lnTo>
                  <a:lnTo>
                    <a:pt x="250" y="92"/>
                  </a:lnTo>
                  <a:lnTo>
                    <a:pt x="243" y="89"/>
                  </a:lnTo>
                  <a:lnTo>
                    <a:pt x="239" y="84"/>
                  </a:lnTo>
                  <a:lnTo>
                    <a:pt x="236" y="80"/>
                  </a:lnTo>
                  <a:lnTo>
                    <a:pt x="233" y="76"/>
                  </a:lnTo>
                  <a:lnTo>
                    <a:pt x="232" y="71"/>
                  </a:lnTo>
                  <a:lnTo>
                    <a:pt x="230" y="66"/>
                  </a:lnTo>
                  <a:lnTo>
                    <a:pt x="230" y="60"/>
                  </a:lnTo>
                  <a:lnTo>
                    <a:pt x="230" y="54"/>
                  </a:lnTo>
                  <a:lnTo>
                    <a:pt x="230" y="42"/>
                  </a:lnTo>
                  <a:lnTo>
                    <a:pt x="231" y="30"/>
                  </a:lnTo>
                  <a:lnTo>
                    <a:pt x="231" y="17"/>
                  </a:lnTo>
                  <a:lnTo>
                    <a:pt x="230" y="5"/>
                  </a:lnTo>
                  <a:lnTo>
                    <a:pt x="230" y="4"/>
                  </a:lnTo>
                  <a:lnTo>
                    <a:pt x="228" y="2"/>
                  </a:lnTo>
                  <a:lnTo>
                    <a:pt x="225" y="0"/>
                  </a:lnTo>
                  <a:lnTo>
                    <a:pt x="221" y="0"/>
                  </a:lnTo>
                  <a:lnTo>
                    <a:pt x="124" y="247"/>
                  </a:lnTo>
                  <a:lnTo>
                    <a:pt x="129" y="248"/>
                  </a:lnTo>
                  <a:lnTo>
                    <a:pt x="134" y="248"/>
                  </a:lnTo>
                  <a:lnTo>
                    <a:pt x="137" y="248"/>
                  </a:lnTo>
                  <a:lnTo>
                    <a:pt x="142" y="247"/>
                  </a:lnTo>
                  <a:lnTo>
                    <a:pt x="152" y="235"/>
                  </a:lnTo>
                  <a:lnTo>
                    <a:pt x="166" y="221"/>
                  </a:lnTo>
                  <a:lnTo>
                    <a:pt x="173" y="213"/>
                  </a:lnTo>
                  <a:lnTo>
                    <a:pt x="181" y="206"/>
                  </a:lnTo>
                  <a:lnTo>
                    <a:pt x="191" y="200"/>
                  </a:lnTo>
                  <a:lnTo>
                    <a:pt x="201" y="195"/>
                  </a:lnTo>
                  <a:lnTo>
                    <a:pt x="389" y="263"/>
                  </a:lnTo>
                  <a:lnTo>
                    <a:pt x="390" y="278"/>
                  </a:lnTo>
                  <a:lnTo>
                    <a:pt x="390" y="292"/>
                  </a:lnTo>
                  <a:lnTo>
                    <a:pt x="389" y="307"/>
                  </a:lnTo>
                  <a:lnTo>
                    <a:pt x="387" y="321"/>
                  </a:lnTo>
                  <a:lnTo>
                    <a:pt x="384" y="336"/>
                  </a:lnTo>
                  <a:lnTo>
                    <a:pt x="380" y="350"/>
                  </a:lnTo>
                  <a:lnTo>
                    <a:pt x="375" y="365"/>
                  </a:lnTo>
                  <a:lnTo>
                    <a:pt x="370" y="379"/>
                  </a:lnTo>
                  <a:lnTo>
                    <a:pt x="358" y="409"/>
                  </a:lnTo>
                  <a:lnTo>
                    <a:pt x="346" y="438"/>
                  </a:lnTo>
                  <a:lnTo>
                    <a:pt x="335" y="467"/>
                  </a:lnTo>
                  <a:lnTo>
                    <a:pt x="326" y="496"/>
                  </a:lnTo>
                  <a:lnTo>
                    <a:pt x="315" y="506"/>
                  </a:lnTo>
                  <a:lnTo>
                    <a:pt x="304" y="515"/>
                  </a:lnTo>
                  <a:lnTo>
                    <a:pt x="300" y="518"/>
                  </a:lnTo>
                  <a:lnTo>
                    <a:pt x="297" y="521"/>
                  </a:lnTo>
                  <a:lnTo>
                    <a:pt x="293" y="522"/>
                  </a:lnTo>
                  <a:lnTo>
                    <a:pt x="290" y="522"/>
                  </a:lnTo>
                  <a:lnTo>
                    <a:pt x="263" y="514"/>
                  </a:lnTo>
                  <a:lnTo>
                    <a:pt x="235" y="505"/>
                  </a:lnTo>
                  <a:lnTo>
                    <a:pt x="208" y="498"/>
                  </a:lnTo>
                  <a:lnTo>
                    <a:pt x="181" y="491"/>
                  </a:lnTo>
                  <a:lnTo>
                    <a:pt x="168" y="486"/>
                  </a:lnTo>
                  <a:lnTo>
                    <a:pt x="155" y="482"/>
                  </a:lnTo>
                  <a:lnTo>
                    <a:pt x="144" y="475"/>
                  </a:lnTo>
                  <a:lnTo>
                    <a:pt x="133" y="469"/>
                  </a:lnTo>
                  <a:lnTo>
                    <a:pt x="122" y="462"/>
                  </a:lnTo>
                  <a:lnTo>
                    <a:pt x="112" y="454"/>
                  </a:lnTo>
                  <a:lnTo>
                    <a:pt x="104" y="444"/>
                  </a:lnTo>
                  <a:lnTo>
                    <a:pt x="95" y="434"/>
                  </a:lnTo>
                  <a:lnTo>
                    <a:pt x="97" y="379"/>
                  </a:lnTo>
                  <a:lnTo>
                    <a:pt x="97" y="375"/>
                  </a:lnTo>
                  <a:lnTo>
                    <a:pt x="95" y="373"/>
                  </a:lnTo>
                  <a:lnTo>
                    <a:pt x="92" y="372"/>
                  </a:lnTo>
                  <a:lnTo>
                    <a:pt x="86" y="371"/>
                  </a:lnTo>
                  <a:lnTo>
                    <a:pt x="78" y="383"/>
                  </a:lnTo>
                  <a:lnTo>
                    <a:pt x="69" y="398"/>
                  </a:lnTo>
                  <a:lnTo>
                    <a:pt x="62" y="412"/>
                  </a:lnTo>
                  <a:lnTo>
                    <a:pt x="55" y="427"/>
                  </a:lnTo>
                  <a:lnTo>
                    <a:pt x="49" y="442"/>
                  </a:lnTo>
                  <a:lnTo>
                    <a:pt x="43" y="459"/>
                  </a:lnTo>
                  <a:lnTo>
                    <a:pt x="36" y="475"/>
                  </a:lnTo>
                  <a:lnTo>
                    <a:pt x="31" y="493"/>
                  </a:lnTo>
                  <a:lnTo>
                    <a:pt x="22" y="528"/>
                  </a:lnTo>
                  <a:lnTo>
                    <a:pt x="14" y="563"/>
                  </a:lnTo>
                  <a:lnTo>
                    <a:pt x="6" y="597"/>
                  </a:lnTo>
                  <a:lnTo>
                    <a:pt x="0" y="632"/>
                  </a:lnTo>
                  <a:lnTo>
                    <a:pt x="4" y="633"/>
                  </a:lnTo>
                  <a:lnTo>
                    <a:pt x="9" y="632"/>
                  </a:lnTo>
                  <a:lnTo>
                    <a:pt x="13" y="632"/>
                  </a:lnTo>
                  <a:lnTo>
                    <a:pt x="17" y="630"/>
                  </a:lnTo>
                  <a:lnTo>
                    <a:pt x="22" y="624"/>
                  </a:lnTo>
                  <a:lnTo>
                    <a:pt x="27" y="618"/>
                  </a:lnTo>
                  <a:lnTo>
                    <a:pt x="36" y="603"/>
                  </a:lnTo>
                  <a:lnTo>
                    <a:pt x="46" y="589"/>
                  </a:lnTo>
                  <a:lnTo>
                    <a:pt x="61" y="589"/>
                  </a:lnTo>
                  <a:lnTo>
                    <a:pt x="77" y="589"/>
                  </a:lnTo>
                  <a:lnTo>
                    <a:pt x="92" y="589"/>
                  </a:lnTo>
                  <a:lnTo>
                    <a:pt x="108" y="590"/>
                  </a:lnTo>
                  <a:lnTo>
                    <a:pt x="139" y="593"/>
                  </a:lnTo>
                  <a:lnTo>
                    <a:pt x="170" y="599"/>
                  </a:lnTo>
                  <a:lnTo>
                    <a:pt x="201" y="606"/>
                  </a:lnTo>
                  <a:lnTo>
                    <a:pt x="232" y="614"/>
                  </a:lnTo>
                  <a:lnTo>
                    <a:pt x="264" y="624"/>
                  </a:lnTo>
                  <a:lnTo>
                    <a:pt x="295" y="635"/>
                  </a:lnTo>
                  <a:lnTo>
                    <a:pt x="358" y="657"/>
                  </a:lnTo>
                  <a:lnTo>
                    <a:pt x="420" y="682"/>
                  </a:lnTo>
                  <a:lnTo>
                    <a:pt x="452" y="694"/>
                  </a:lnTo>
                  <a:lnTo>
                    <a:pt x="483" y="705"/>
                  </a:lnTo>
                  <a:lnTo>
                    <a:pt x="513" y="715"/>
                  </a:lnTo>
                  <a:lnTo>
                    <a:pt x="544" y="726"/>
                  </a:lnTo>
                  <a:lnTo>
                    <a:pt x="555" y="733"/>
                  </a:lnTo>
                  <a:lnTo>
                    <a:pt x="563" y="739"/>
                  </a:lnTo>
                  <a:lnTo>
                    <a:pt x="567" y="743"/>
                  </a:lnTo>
                  <a:lnTo>
                    <a:pt x="569" y="746"/>
                  </a:lnTo>
                  <a:lnTo>
                    <a:pt x="572" y="751"/>
                  </a:lnTo>
                  <a:lnTo>
                    <a:pt x="573" y="755"/>
                  </a:lnTo>
                  <a:lnTo>
                    <a:pt x="581" y="831"/>
                  </a:lnTo>
                  <a:lnTo>
                    <a:pt x="583" y="831"/>
                  </a:lnTo>
                  <a:lnTo>
                    <a:pt x="585" y="831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1" name="Freeform 66"/>
            <p:cNvSpPr>
              <a:spLocks noEditPoints="1"/>
            </p:cNvSpPr>
            <p:nvPr userDrawn="1"/>
          </p:nvSpPr>
          <p:spPr bwMode="auto">
            <a:xfrm>
              <a:off x="495" y="3042"/>
              <a:ext cx="42" cy="37"/>
            </a:xfrm>
            <a:custGeom>
              <a:avLst/>
              <a:gdLst/>
              <a:ahLst/>
              <a:cxnLst>
                <a:cxn ang="0">
                  <a:pos x="436" y="638"/>
                </a:cxn>
                <a:cxn ang="0">
                  <a:pos x="494" y="619"/>
                </a:cxn>
                <a:cxn ang="0">
                  <a:pos x="543" y="581"/>
                </a:cxn>
                <a:cxn ang="0">
                  <a:pos x="591" y="522"/>
                </a:cxn>
                <a:cxn ang="0">
                  <a:pos x="622" y="440"/>
                </a:cxn>
                <a:cxn ang="0">
                  <a:pos x="649" y="323"/>
                </a:cxn>
                <a:cxn ang="0">
                  <a:pos x="688" y="292"/>
                </a:cxn>
                <a:cxn ang="0">
                  <a:pos x="725" y="278"/>
                </a:cxn>
                <a:cxn ang="0">
                  <a:pos x="742" y="253"/>
                </a:cxn>
                <a:cxn ang="0">
                  <a:pos x="763" y="130"/>
                </a:cxn>
                <a:cxn ang="0">
                  <a:pos x="733" y="157"/>
                </a:cxn>
                <a:cxn ang="0">
                  <a:pos x="626" y="179"/>
                </a:cxn>
                <a:cxn ang="0">
                  <a:pos x="567" y="93"/>
                </a:cxn>
                <a:cxn ang="0">
                  <a:pos x="517" y="28"/>
                </a:cxn>
                <a:cxn ang="0">
                  <a:pos x="472" y="4"/>
                </a:cxn>
                <a:cxn ang="0">
                  <a:pos x="376" y="5"/>
                </a:cxn>
                <a:cxn ang="0">
                  <a:pos x="351" y="78"/>
                </a:cxn>
                <a:cxn ang="0">
                  <a:pos x="454" y="77"/>
                </a:cxn>
                <a:cxn ang="0">
                  <a:pos x="500" y="96"/>
                </a:cxn>
                <a:cxn ang="0">
                  <a:pos x="564" y="155"/>
                </a:cxn>
                <a:cxn ang="0">
                  <a:pos x="562" y="184"/>
                </a:cxn>
                <a:cxn ang="0">
                  <a:pos x="284" y="221"/>
                </a:cxn>
                <a:cxn ang="0">
                  <a:pos x="275" y="148"/>
                </a:cxn>
                <a:cxn ang="0">
                  <a:pos x="251" y="88"/>
                </a:cxn>
                <a:cxn ang="0">
                  <a:pos x="208" y="49"/>
                </a:cxn>
                <a:cxn ang="0">
                  <a:pos x="135" y="40"/>
                </a:cxn>
                <a:cxn ang="0">
                  <a:pos x="67" y="83"/>
                </a:cxn>
                <a:cxn ang="0">
                  <a:pos x="21" y="150"/>
                </a:cxn>
                <a:cxn ang="0">
                  <a:pos x="1" y="227"/>
                </a:cxn>
                <a:cxn ang="0">
                  <a:pos x="10" y="299"/>
                </a:cxn>
                <a:cxn ang="0">
                  <a:pos x="46" y="344"/>
                </a:cxn>
                <a:cxn ang="0">
                  <a:pos x="94" y="369"/>
                </a:cxn>
                <a:cxn ang="0">
                  <a:pos x="181" y="383"/>
                </a:cxn>
                <a:cxn ang="0">
                  <a:pos x="219" y="392"/>
                </a:cxn>
                <a:cxn ang="0">
                  <a:pos x="231" y="421"/>
                </a:cxn>
                <a:cxn ang="0">
                  <a:pos x="237" y="485"/>
                </a:cxn>
                <a:cxn ang="0">
                  <a:pos x="260" y="548"/>
                </a:cxn>
                <a:cxn ang="0">
                  <a:pos x="297" y="595"/>
                </a:cxn>
                <a:cxn ang="0">
                  <a:pos x="349" y="630"/>
                </a:cxn>
                <a:cxn ang="0">
                  <a:pos x="232" y="249"/>
                </a:cxn>
                <a:cxn ang="0">
                  <a:pos x="239" y="211"/>
                </a:cxn>
                <a:cxn ang="0">
                  <a:pos x="214" y="150"/>
                </a:cxn>
                <a:cxn ang="0">
                  <a:pos x="151" y="118"/>
                </a:cxn>
                <a:cxn ang="0">
                  <a:pos x="91" y="133"/>
                </a:cxn>
                <a:cxn ang="0">
                  <a:pos x="63" y="178"/>
                </a:cxn>
                <a:cxn ang="0">
                  <a:pos x="69" y="213"/>
                </a:cxn>
                <a:cxn ang="0">
                  <a:pos x="88" y="235"/>
                </a:cxn>
                <a:cxn ang="0">
                  <a:pos x="164" y="260"/>
                </a:cxn>
                <a:cxn ang="0">
                  <a:pos x="468" y="506"/>
                </a:cxn>
                <a:cxn ang="0">
                  <a:pos x="524" y="479"/>
                </a:cxn>
                <a:cxn ang="0">
                  <a:pos x="565" y="436"/>
                </a:cxn>
                <a:cxn ang="0">
                  <a:pos x="592" y="379"/>
                </a:cxn>
                <a:cxn ang="0">
                  <a:pos x="589" y="318"/>
                </a:cxn>
                <a:cxn ang="0">
                  <a:pos x="492" y="314"/>
                </a:cxn>
                <a:cxn ang="0">
                  <a:pos x="392" y="332"/>
                </a:cxn>
                <a:cxn ang="0">
                  <a:pos x="300" y="367"/>
                </a:cxn>
                <a:cxn ang="0">
                  <a:pos x="280" y="402"/>
                </a:cxn>
                <a:cxn ang="0">
                  <a:pos x="294" y="439"/>
                </a:cxn>
                <a:cxn ang="0">
                  <a:pos x="340" y="486"/>
                </a:cxn>
                <a:cxn ang="0">
                  <a:pos x="401" y="510"/>
                </a:cxn>
              </a:cxnLst>
              <a:rect l="0" t="0" r="r" b="b"/>
              <a:pathLst>
                <a:path w="773" h="640">
                  <a:moveTo>
                    <a:pt x="385" y="638"/>
                  </a:moveTo>
                  <a:lnTo>
                    <a:pt x="398" y="639"/>
                  </a:lnTo>
                  <a:lnTo>
                    <a:pt x="411" y="640"/>
                  </a:lnTo>
                  <a:lnTo>
                    <a:pt x="423" y="639"/>
                  </a:lnTo>
                  <a:lnTo>
                    <a:pt x="436" y="638"/>
                  </a:lnTo>
                  <a:lnTo>
                    <a:pt x="448" y="636"/>
                  </a:lnTo>
                  <a:lnTo>
                    <a:pt x="459" y="633"/>
                  </a:lnTo>
                  <a:lnTo>
                    <a:pt x="471" y="629"/>
                  </a:lnTo>
                  <a:lnTo>
                    <a:pt x="482" y="624"/>
                  </a:lnTo>
                  <a:lnTo>
                    <a:pt x="494" y="619"/>
                  </a:lnTo>
                  <a:lnTo>
                    <a:pt x="504" y="613"/>
                  </a:lnTo>
                  <a:lnTo>
                    <a:pt x="514" y="606"/>
                  </a:lnTo>
                  <a:lnTo>
                    <a:pt x="525" y="599"/>
                  </a:lnTo>
                  <a:lnTo>
                    <a:pt x="534" y="590"/>
                  </a:lnTo>
                  <a:lnTo>
                    <a:pt x="543" y="581"/>
                  </a:lnTo>
                  <a:lnTo>
                    <a:pt x="551" y="572"/>
                  </a:lnTo>
                  <a:lnTo>
                    <a:pt x="560" y="561"/>
                  </a:lnTo>
                  <a:lnTo>
                    <a:pt x="571" y="549"/>
                  </a:lnTo>
                  <a:lnTo>
                    <a:pt x="583" y="536"/>
                  </a:lnTo>
                  <a:lnTo>
                    <a:pt x="591" y="522"/>
                  </a:lnTo>
                  <a:lnTo>
                    <a:pt x="599" y="506"/>
                  </a:lnTo>
                  <a:lnTo>
                    <a:pt x="606" y="491"/>
                  </a:lnTo>
                  <a:lnTo>
                    <a:pt x="611" y="474"/>
                  </a:lnTo>
                  <a:lnTo>
                    <a:pt x="617" y="458"/>
                  </a:lnTo>
                  <a:lnTo>
                    <a:pt x="622" y="440"/>
                  </a:lnTo>
                  <a:lnTo>
                    <a:pt x="629" y="406"/>
                  </a:lnTo>
                  <a:lnTo>
                    <a:pt x="636" y="372"/>
                  </a:lnTo>
                  <a:lnTo>
                    <a:pt x="640" y="355"/>
                  </a:lnTo>
                  <a:lnTo>
                    <a:pt x="644" y="339"/>
                  </a:lnTo>
                  <a:lnTo>
                    <a:pt x="649" y="323"/>
                  </a:lnTo>
                  <a:lnTo>
                    <a:pt x="654" y="308"/>
                  </a:lnTo>
                  <a:lnTo>
                    <a:pt x="662" y="300"/>
                  </a:lnTo>
                  <a:lnTo>
                    <a:pt x="665" y="297"/>
                  </a:lnTo>
                  <a:lnTo>
                    <a:pt x="676" y="294"/>
                  </a:lnTo>
                  <a:lnTo>
                    <a:pt x="688" y="292"/>
                  </a:lnTo>
                  <a:lnTo>
                    <a:pt x="699" y="290"/>
                  </a:lnTo>
                  <a:lnTo>
                    <a:pt x="711" y="286"/>
                  </a:lnTo>
                  <a:lnTo>
                    <a:pt x="716" y="284"/>
                  </a:lnTo>
                  <a:lnTo>
                    <a:pt x="721" y="281"/>
                  </a:lnTo>
                  <a:lnTo>
                    <a:pt x="725" y="278"/>
                  </a:lnTo>
                  <a:lnTo>
                    <a:pt x="729" y="275"/>
                  </a:lnTo>
                  <a:lnTo>
                    <a:pt x="734" y="270"/>
                  </a:lnTo>
                  <a:lnTo>
                    <a:pt x="737" y="265"/>
                  </a:lnTo>
                  <a:lnTo>
                    <a:pt x="740" y="259"/>
                  </a:lnTo>
                  <a:lnTo>
                    <a:pt x="742" y="253"/>
                  </a:lnTo>
                  <a:lnTo>
                    <a:pt x="773" y="143"/>
                  </a:lnTo>
                  <a:lnTo>
                    <a:pt x="772" y="139"/>
                  </a:lnTo>
                  <a:lnTo>
                    <a:pt x="771" y="137"/>
                  </a:lnTo>
                  <a:lnTo>
                    <a:pt x="768" y="134"/>
                  </a:lnTo>
                  <a:lnTo>
                    <a:pt x="763" y="130"/>
                  </a:lnTo>
                  <a:lnTo>
                    <a:pt x="757" y="131"/>
                  </a:lnTo>
                  <a:lnTo>
                    <a:pt x="751" y="134"/>
                  </a:lnTo>
                  <a:lnTo>
                    <a:pt x="746" y="138"/>
                  </a:lnTo>
                  <a:lnTo>
                    <a:pt x="742" y="144"/>
                  </a:lnTo>
                  <a:lnTo>
                    <a:pt x="733" y="157"/>
                  </a:lnTo>
                  <a:lnTo>
                    <a:pt x="724" y="168"/>
                  </a:lnTo>
                  <a:lnTo>
                    <a:pt x="646" y="191"/>
                  </a:lnTo>
                  <a:lnTo>
                    <a:pt x="638" y="188"/>
                  </a:lnTo>
                  <a:lnTo>
                    <a:pt x="632" y="184"/>
                  </a:lnTo>
                  <a:lnTo>
                    <a:pt x="626" y="179"/>
                  </a:lnTo>
                  <a:lnTo>
                    <a:pt x="621" y="173"/>
                  </a:lnTo>
                  <a:lnTo>
                    <a:pt x="609" y="162"/>
                  </a:lnTo>
                  <a:lnTo>
                    <a:pt x="600" y="150"/>
                  </a:lnTo>
                  <a:lnTo>
                    <a:pt x="583" y="122"/>
                  </a:lnTo>
                  <a:lnTo>
                    <a:pt x="567" y="93"/>
                  </a:lnTo>
                  <a:lnTo>
                    <a:pt x="558" y="78"/>
                  </a:lnTo>
                  <a:lnTo>
                    <a:pt x="549" y="64"/>
                  </a:lnTo>
                  <a:lnTo>
                    <a:pt x="540" y="50"/>
                  </a:lnTo>
                  <a:lnTo>
                    <a:pt x="529" y="38"/>
                  </a:lnTo>
                  <a:lnTo>
                    <a:pt x="517" y="28"/>
                  </a:lnTo>
                  <a:lnTo>
                    <a:pt x="504" y="17"/>
                  </a:lnTo>
                  <a:lnTo>
                    <a:pt x="497" y="13"/>
                  </a:lnTo>
                  <a:lnTo>
                    <a:pt x="488" y="10"/>
                  </a:lnTo>
                  <a:lnTo>
                    <a:pt x="480" y="7"/>
                  </a:lnTo>
                  <a:lnTo>
                    <a:pt x="472" y="4"/>
                  </a:lnTo>
                  <a:lnTo>
                    <a:pt x="444" y="1"/>
                  </a:lnTo>
                  <a:lnTo>
                    <a:pt x="416" y="0"/>
                  </a:lnTo>
                  <a:lnTo>
                    <a:pt x="401" y="0"/>
                  </a:lnTo>
                  <a:lnTo>
                    <a:pt x="389" y="2"/>
                  </a:lnTo>
                  <a:lnTo>
                    <a:pt x="376" y="5"/>
                  </a:lnTo>
                  <a:lnTo>
                    <a:pt x="364" y="9"/>
                  </a:lnTo>
                  <a:lnTo>
                    <a:pt x="359" y="27"/>
                  </a:lnTo>
                  <a:lnTo>
                    <a:pt x="355" y="43"/>
                  </a:lnTo>
                  <a:lnTo>
                    <a:pt x="352" y="61"/>
                  </a:lnTo>
                  <a:lnTo>
                    <a:pt x="351" y="78"/>
                  </a:lnTo>
                  <a:lnTo>
                    <a:pt x="386" y="76"/>
                  </a:lnTo>
                  <a:lnTo>
                    <a:pt x="424" y="75"/>
                  </a:lnTo>
                  <a:lnTo>
                    <a:pt x="435" y="75"/>
                  </a:lnTo>
                  <a:lnTo>
                    <a:pt x="444" y="76"/>
                  </a:lnTo>
                  <a:lnTo>
                    <a:pt x="454" y="77"/>
                  </a:lnTo>
                  <a:lnTo>
                    <a:pt x="463" y="79"/>
                  </a:lnTo>
                  <a:lnTo>
                    <a:pt x="473" y="82"/>
                  </a:lnTo>
                  <a:lnTo>
                    <a:pt x="482" y="85"/>
                  </a:lnTo>
                  <a:lnTo>
                    <a:pt x="491" y="91"/>
                  </a:lnTo>
                  <a:lnTo>
                    <a:pt x="500" y="96"/>
                  </a:lnTo>
                  <a:lnTo>
                    <a:pt x="519" y="111"/>
                  </a:lnTo>
                  <a:lnTo>
                    <a:pt x="539" y="128"/>
                  </a:lnTo>
                  <a:lnTo>
                    <a:pt x="548" y="136"/>
                  </a:lnTo>
                  <a:lnTo>
                    <a:pt x="557" y="145"/>
                  </a:lnTo>
                  <a:lnTo>
                    <a:pt x="564" y="155"/>
                  </a:lnTo>
                  <a:lnTo>
                    <a:pt x="569" y="165"/>
                  </a:lnTo>
                  <a:lnTo>
                    <a:pt x="569" y="170"/>
                  </a:lnTo>
                  <a:lnTo>
                    <a:pt x="568" y="175"/>
                  </a:lnTo>
                  <a:lnTo>
                    <a:pt x="566" y="180"/>
                  </a:lnTo>
                  <a:lnTo>
                    <a:pt x="562" y="184"/>
                  </a:lnTo>
                  <a:lnTo>
                    <a:pt x="301" y="240"/>
                  </a:lnTo>
                  <a:lnTo>
                    <a:pt x="296" y="233"/>
                  </a:lnTo>
                  <a:lnTo>
                    <a:pt x="290" y="228"/>
                  </a:lnTo>
                  <a:lnTo>
                    <a:pt x="287" y="225"/>
                  </a:lnTo>
                  <a:lnTo>
                    <a:pt x="284" y="221"/>
                  </a:lnTo>
                  <a:lnTo>
                    <a:pt x="282" y="217"/>
                  </a:lnTo>
                  <a:lnTo>
                    <a:pt x="281" y="213"/>
                  </a:lnTo>
                  <a:lnTo>
                    <a:pt x="281" y="191"/>
                  </a:lnTo>
                  <a:lnTo>
                    <a:pt x="279" y="169"/>
                  </a:lnTo>
                  <a:lnTo>
                    <a:pt x="275" y="148"/>
                  </a:lnTo>
                  <a:lnTo>
                    <a:pt x="270" y="127"/>
                  </a:lnTo>
                  <a:lnTo>
                    <a:pt x="266" y="117"/>
                  </a:lnTo>
                  <a:lnTo>
                    <a:pt x="262" y="106"/>
                  </a:lnTo>
                  <a:lnTo>
                    <a:pt x="258" y="97"/>
                  </a:lnTo>
                  <a:lnTo>
                    <a:pt x="251" y="88"/>
                  </a:lnTo>
                  <a:lnTo>
                    <a:pt x="245" y="79"/>
                  </a:lnTo>
                  <a:lnTo>
                    <a:pt x="239" y="71"/>
                  </a:lnTo>
                  <a:lnTo>
                    <a:pt x="231" y="64"/>
                  </a:lnTo>
                  <a:lnTo>
                    <a:pt x="222" y="58"/>
                  </a:lnTo>
                  <a:lnTo>
                    <a:pt x="208" y="49"/>
                  </a:lnTo>
                  <a:lnTo>
                    <a:pt x="194" y="44"/>
                  </a:lnTo>
                  <a:lnTo>
                    <a:pt x="180" y="40"/>
                  </a:lnTo>
                  <a:lnTo>
                    <a:pt x="165" y="38"/>
                  </a:lnTo>
                  <a:lnTo>
                    <a:pt x="150" y="38"/>
                  </a:lnTo>
                  <a:lnTo>
                    <a:pt x="135" y="40"/>
                  </a:lnTo>
                  <a:lnTo>
                    <a:pt x="120" y="44"/>
                  </a:lnTo>
                  <a:lnTo>
                    <a:pt x="105" y="49"/>
                  </a:lnTo>
                  <a:lnTo>
                    <a:pt x="92" y="61"/>
                  </a:lnTo>
                  <a:lnTo>
                    <a:pt x="78" y="72"/>
                  </a:lnTo>
                  <a:lnTo>
                    <a:pt x="67" y="83"/>
                  </a:lnTo>
                  <a:lnTo>
                    <a:pt x="56" y="96"/>
                  </a:lnTo>
                  <a:lnTo>
                    <a:pt x="45" y="108"/>
                  </a:lnTo>
                  <a:lnTo>
                    <a:pt x="36" y="122"/>
                  </a:lnTo>
                  <a:lnTo>
                    <a:pt x="28" y="135"/>
                  </a:lnTo>
                  <a:lnTo>
                    <a:pt x="21" y="150"/>
                  </a:lnTo>
                  <a:lnTo>
                    <a:pt x="14" y="164"/>
                  </a:lnTo>
                  <a:lnTo>
                    <a:pt x="9" y="180"/>
                  </a:lnTo>
                  <a:lnTo>
                    <a:pt x="5" y="195"/>
                  </a:lnTo>
                  <a:lnTo>
                    <a:pt x="2" y="211"/>
                  </a:lnTo>
                  <a:lnTo>
                    <a:pt x="1" y="227"/>
                  </a:lnTo>
                  <a:lnTo>
                    <a:pt x="0" y="245"/>
                  </a:lnTo>
                  <a:lnTo>
                    <a:pt x="0" y="262"/>
                  </a:lnTo>
                  <a:lnTo>
                    <a:pt x="2" y="280"/>
                  </a:lnTo>
                  <a:lnTo>
                    <a:pt x="5" y="289"/>
                  </a:lnTo>
                  <a:lnTo>
                    <a:pt x="10" y="299"/>
                  </a:lnTo>
                  <a:lnTo>
                    <a:pt x="14" y="306"/>
                  </a:lnTo>
                  <a:lnTo>
                    <a:pt x="19" y="312"/>
                  </a:lnTo>
                  <a:lnTo>
                    <a:pt x="30" y="324"/>
                  </a:lnTo>
                  <a:lnTo>
                    <a:pt x="38" y="337"/>
                  </a:lnTo>
                  <a:lnTo>
                    <a:pt x="46" y="344"/>
                  </a:lnTo>
                  <a:lnTo>
                    <a:pt x="55" y="350"/>
                  </a:lnTo>
                  <a:lnTo>
                    <a:pt x="64" y="355"/>
                  </a:lnTo>
                  <a:lnTo>
                    <a:pt x="73" y="361"/>
                  </a:lnTo>
                  <a:lnTo>
                    <a:pt x="84" y="365"/>
                  </a:lnTo>
                  <a:lnTo>
                    <a:pt x="94" y="369"/>
                  </a:lnTo>
                  <a:lnTo>
                    <a:pt x="104" y="372"/>
                  </a:lnTo>
                  <a:lnTo>
                    <a:pt x="115" y="375"/>
                  </a:lnTo>
                  <a:lnTo>
                    <a:pt x="136" y="379"/>
                  </a:lnTo>
                  <a:lnTo>
                    <a:pt x="159" y="382"/>
                  </a:lnTo>
                  <a:lnTo>
                    <a:pt x="181" y="383"/>
                  </a:lnTo>
                  <a:lnTo>
                    <a:pt x="203" y="383"/>
                  </a:lnTo>
                  <a:lnTo>
                    <a:pt x="207" y="384"/>
                  </a:lnTo>
                  <a:lnTo>
                    <a:pt x="211" y="387"/>
                  </a:lnTo>
                  <a:lnTo>
                    <a:pt x="215" y="389"/>
                  </a:lnTo>
                  <a:lnTo>
                    <a:pt x="219" y="392"/>
                  </a:lnTo>
                  <a:lnTo>
                    <a:pt x="223" y="395"/>
                  </a:lnTo>
                  <a:lnTo>
                    <a:pt x="226" y="399"/>
                  </a:lnTo>
                  <a:lnTo>
                    <a:pt x="230" y="403"/>
                  </a:lnTo>
                  <a:lnTo>
                    <a:pt x="232" y="408"/>
                  </a:lnTo>
                  <a:lnTo>
                    <a:pt x="231" y="421"/>
                  </a:lnTo>
                  <a:lnTo>
                    <a:pt x="231" y="433"/>
                  </a:lnTo>
                  <a:lnTo>
                    <a:pt x="232" y="445"/>
                  </a:lnTo>
                  <a:lnTo>
                    <a:pt x="233" y="459"/>
                  </a:lnTo>
                  <a:lnTo>
                    <a:pt x="235" y="472"/>
                  </a:lnTo>
                  <a:lnTo>
                    <a:pt x="237" y="485"/>
                  </a:lnTo>
                  <a:lnTo>
                    <a:pt x="240" y="498"/>
                  </a:lnTo>
                  <a:lnTo>
                    <a:pt x="244" y="512"/>
                  </a:lnTo>
                  <a:lnTo>
                    <a:pt x="248" y="524"/>
                  </a:lnTo>
                  <a:lnTo>
                    <a:pt x="253" y="536"/>
                  </a:lnTo>
                  <a:lnTo>
                    <a:pt x="260" y="548"/>
                  </a:lnTo>
                  <a:lnTo>
                    <a:pt x="266" y="559"/>
                  </a:lnTo>
                  <a:lnTo>
                    <a:pt x="272" y="570"/>
                  </a:lnTo>
                  <a:lnTo>
                    <a:pt x="280" y="579"/>
                  </a:lnTo>
                  <a:lnTo>
                    <a:pt x="289" y="588"/>
                  </a:lnTo>
                  <a:lnTo>
                    <a:pt x="297" y="595"/>
                  </a:lnTo>
                  <a:lnTo>
                    <a:pt x="306" y="605"/>
                  </a:lnTo>
                  <a:lnTo>
                    <a:pt x="317" y="613"/>
                  </a:lnTo>
                  <a:lnTo>
                    <a:pt x="327" y="619"/>
                  </a:lnTo>
                  <a:lnTo>
                    <a:pt x="337" y="624"/>
                  </a:lnTo>
                  <a:lnTo>
                    <a:pt x="349" y="630"/>
                  </a:lnTo>
                  <a:lnTo>
                    <a:pt x="360" y="633"/>
                  </a:lnTo>
                  <a:lnTo>
                    <a:pt x="372" y="636"/>
                  </a:lnTo>
                  <a:lnTo>
                    <a:pt x="385" y="638"/>
                  </a:lnTo>
                  <a:close/>
                  <a:moveTo>
                    <a:pt x="164" y="260"/>
                  </a:moveTo>
                  <a:lnTo>
                    <a:pt x="232" y="249"/>
                  </a:lnTo>
                  <a:lnTo>
                    <a:pt x="235" y="244"/>
                  </a:lnTo>
                  <a:lnTo>
                    <a:pt x="237" y="238"/>
                  </a:lnTo>
                  <a:lnTo>
                    <a:pt x="238" y="231"/>
                  </a:lnTo>
                  <a:lnTo>
                    <a:pt x="239" y="224"/>
                  </a:lnTo>
                  <a:lnTo>
                    <a:pt x="239" y="211"/>
                  </a:lnTo>
                  <a:lnTo>
                    <a:pt x="237" y="197"/>
                  </a:lnTo>
                  <a:lnTo>
                    <a:pt x="233" y="184"/>
                  </a:lnTo>
                  <a:lnTo>
                    <a:pt x="228" y="170"/>
                  </a:lnTo>
                  <a:lnTo>
                    <a:pt x="221" y="159"/>
                  </a:lnTo>
                  <a:lnTo>
                    <a:pt x="214" y="150"/>
                  </a:lnTo>
                  <a:lnTo>
                    <a:pt x="203" y="140"/>
                  </a:lnTo>
                  <a:lnTo>
                    <a:pt x="191" y="133"/>
                  </a:lnTo>
                  <a:lnTo>
                    <a:pt x="178" y="126"/>
                  </a:lnTo>
                  <a:lnTo>
                    <a:pt x="164" y="121"/>
                  </a:lnTo>
                  <a:lnTo>
                    <a:pt x="151" y="118"/>
                  </a:lnTo>
                  <a:lnTo>
                    <a:pt x="137" y="115"/>
                  </a:lnTo>
                  <a:lnTo>
                    <a:pt x="124" y="115"/>
                  </a:lnTo>
                  <a:lnTo>
                    <a:pt x="111" y="117"/>
                  </a:lnTo>
                  <a:lnTo>
                    <a:pt x="100" y="125"/>
                  </a:lnTo>
                  <a:lnTo>
                    <a:pt x="91" y="133"/>
                  </a:lnTo>
                  <a:lnTo>
                    <a:pt x="82" y="142"/>
                  </a:lnTo>
                  <a:lnTo>
                    <a:pt x="74" y="152"/>
                  </a:lnTo>
                  <a:lnTo>
                    <a:pt x="69" y="162"/>
                  </a:lnTo>
                  <a:lnTo>
                    <a:pt x="65" y="172"/>
                  </a:lnTo>
                  <a:lnTo>
                    <a:pt x="63" y="178"/>
                  </a:lnTo>
                  <a:lnTo>
                    <a:pt x="63" y="183"/>
                  </a:lnTo>
                  <a:lnTo>
                    <a:pt x="63" y="188"/>
                  </a:lnTo>
                  <a:lnTo>
                    <a:pt x="63" y="193"/>
                  </a:lnTo>
                  <a:lnTo>
                    <a:pt x="66" y="205"/>
                  </a:lnTo>
                  <a:lnTo>
                    <a:pt x="69" y="213"/>
                  </a:lnTo>
                  <a:lnTo>
                    <a:pt x="71" y="218"/>
                  </a:lnTo>
                  <a:lnTo>
                    <a:pt x="74" y="223"/>
                  </a:lnTo>
                  <a:lnTo>
                    <a:pt x="78" y="228"/>
                  </a:lnTo>
                  <a:lnTo>
                    <a:pt x="83" y="232"/>
                  </a:lnTo>
                  <a:lnTo>
                    <a:pt x="88" y="235"/>
                  </a:lnTo>
                  <a:lnTo>
                    <a:pt x="94" y="240"/>
                  </a:lnTo>
                  <a:lnTo>
                    <a:pt x="100" y="242"/>
                  </a:lnTo>
                  <a:lnTo>
                    <a:pt x="106" y="245"/>
                  </a:lnTo>
                  <a:lnTo>
                    <a:pt x="135" y="253"/>
                  </a:lnTo>
                  <a:lnTo>
                    <a:pt x="164" y="260"/>
                  </a:lnTo>
                  <a:close/>
                  <a:moveTo>
                    <a:pt x="416" y="514"/>
                  </a:moveTo>
                  <a:lnTo>
                    <a:pt x="429" y="513"/>
                  </a:lnTo>
                  <a:lnTo>
                    <a:pt x="443" y="512"/>
                  </a:lnTo>
                  <a:lnTo>
                    <a:pt x="455" y="510"/>
                  </a:lnTo>
                  <a:lnTo>
                    <a:pt x="468" y="506"/>
                  </a:lnTo>
                  <a:lnTo>
                    <a:pt x="480" y="502"/>
                  </a:lnTo>
                  <a:lnTo>
                    <a:pt x="491" y="497"/>
                  </a:lnTo>
                  <a:lnTo>
                    <a:pt x="503" y="492"/>
                  </a:lnTo>
                  <a:lnTo>
                    <a:pt x="513" y="486"/>
                  </a:lnTo>
                  <a:lnTo>
                    <a:pt x="524" y="479"/>
                  </a:lnTo>
                  <a:lnTo>
                    <a:pt x="533" y="471"/>
                  </a:lnTo>
                  <a:lnTo>
                    <a:pt x="542" y="463"/>
                  </a:lnTo>
                  <a:lnTo>
                    <a:pt x="550" y="455"/>
                  </a:lnTo>
                  <a:lnTo>
                    <a:pt x="559" y="445"/>
                  </a:lnTo>
                  <a:lnTo>
                    <a:pt x="565" y="436"/>
                  </a:lnTo>
                  <a:lnTo>
                    <a:pt x="571" y="426"/>
                  </a:lnTo>
                  <a:lnTo>
                    <a:pt x="576" y="415"/>
                  </a:lnTo>
                  <a:lnTo>
                    <a:pt x="584" y="404"/>
                  </a:lnTo>
                  <a:lnTo>
                    <a:pt x="588" y="392"/>
                  </a:lnTo>
                  <a:lnTo>
                    <a:pt x="592" y="379"/>
                  </a:lnTo>
                  <a:lnTo>
                    <a:pt x="593" y="366"/>
                  </a:lnTo>
                  <a:lnTo>
                    <a:pt x="594" y="353"/>
                  </a:lnTo>
                  <a:lnTo>
                    <a:pt x="593" y="341"/>
                  </a:lnTo>
                  <a:lnTo>
                    <a:pt x="592" y="330"/>
                  </a:lnTo>
                  <a:lnTo>
                    <a:pt x="589" y="318"/>
                  </a:lnTo>
                  <a:lnTo>
                    <a:pt x="570" y="315"/>
                  </a:lnTo>
                  <a:lnTo>
                    <a:pt x="551" y="314"/>
                  </a:lnTo>
                  <a:lnTo>
                    <a:pt x="533" y="313"/>
                  </a:lnTo>
                  <a:lnTo>
                    <a:pt x="513" y="313"/>
                  </a:lnTo>
                  <a:lnTo>
                    <a:pt x="492" y="314"/>
                  </a:lnTo>
                  <a:lnTo>
                    <a:pt x="473" y="316"/>
                  </a:lnTo>
                  <a:lnTo>
                    <a:pt x="452" y="319"/>
                  </a:lnTo>
                  <a:lnTo>
                    <a:pt x="432" y="322"/>
                  </a:lnTo>
                  <a:lnTo>
                    <a:pt x="412" y="327"/>
                  </a:lnTo>
                  <a:lnTo>
                    <a:pt x="392" y="332"/>
                  </a:lnTo>
                  <a:lnTo>
                    <a:pt x="372" y="338"/>
                  </a:lnTo>
                  <a:lnTo>
                    <a:pt x="354" y="344"/>
                  </a:lnTo>
                  <a:lnTo>
                    <a:pt x="335" y="351"/>
                  </a:lnTo>
                  <a:lnTo>
                    <a:pt x="317" y="359"/>
                  </a:lnTo>
                  <a:lnTo>
                    <a:pt x="300" y="367"/>
                  </a:lnTo>
                  <a:lnTo>
                    <a:pt x="283" y="375"/>
                  </a:lnTo>
                  <a:lnTo>
                    <a:pt x="281" y="382"/>
                  </a:lnTo>
                  <a:lnTo>
                    <a:pt x="280" y="389"/>
                  </a:lnTo>
                  <a:lnTo>
                    <a:pt x="279" y="396"/>
                  </a:lnTo>
                  <a:lnTo>
                    <a:pt x="280" y="402"/>
                  </a:lnTo>
                  <a:lnTo>
                    <a:pt x="281" y="408"/>
                  </a:lnTo>
                  <a:lnTo>
                    <a:pt x="282" y="414"/>
                  </a:lnTo>
                  <a:lnTo>
                    <a:pt x="285" y="421"/>
                  </a:lnTo>
                  <a:lnTo>
                    <a:pt x="288" y="427"/>
                  </a:lnTo>
                  <a:lnTo>
                    <a:pt x="294" y="439"/>
                  </a:lnTo>
                  <a:lnTo>
                    <a:pt x="302" y="451"/>
                  </a:lnTo>
                  <a:lnTo>
                    <a:pt x="310" y="461"/>
                  </a:lnTo>
                  <a:lnTo>
                    <a:pt x="318" y="471"/>
                  </a:lnTo>
                  <a:lnTo>
                    <a:pt x="329" y="479"/>
                  </a:lnTo>
                  <a:lnTo>
                    <a:pt x="340" y="486"/>
                  </a:lnTo>
                  <a:lnTo>
                    <a:pt x="352" y="491"/>
                  </a:lnTo>
                  <a:lnTo>
                    <a:pt x="363" y="497"/>
                  </a:lnTo>
                  <a:lnTo>
                    <a:pt x="376" y="501"/>
                  </a:lnTo>
                  <a:lnTo>
                    <a:pt x="388" y="505"/>
                  </a:lnTo>
                  <a:lnTo>
                    <a:pt x="401" y="510"/>
                  </a:lnTo>
                  <a:lnTo>
                    <a:pt x="416" y="514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2" name="Freeform 67"/>
            <p:cNvSpPr>
              <a:spLocks/>
            </p:cNvSpPr>
            <p:nvPr userDrawn="1"/>
          </p:nvSpPr>
          <p:spPr bwMode="auto">
            <a:xfrm>
              <a:off x="523" y="2983"/>
              <a:ext cx="50" cy="51"/>
            </a:xfrm>
            <a:custGeom>
              <a:avLst/>
              <a:gdLst/>
              <a:ahLst/>
              <a:cxnLst>
                <a:cxn ang="0">
                  <a:pos x="537" y="859"/>
                </a:cxn>
                <a:cxn ang="0">
                  <a:pos x="595" y="788"/>
                </a:cxn>
                <a:cxn ang="0">
                  <a:pos x="625" y="744"/>
                </a:cxn>
                <a:cxn ang="0">
                  <a:pos x="650" y="697"/>
                </a:cxn>
                <a:cxn ang="0">
                  <a:pos x="645" y="681"/>
                </a:cxn>
                <a:cxn ang="0">
                  <a:pos x="625" y="690"/>
                </a:cxn>
                <a:cxn ang="0">
                  <a:pos x="596" y="710"/>
                </a:cxn>
                <a:cxn ang="0">
                  <a:pos x="575" y="713"/>
                </a:cxn>
                <a:cxn ang="0">
                  <a:pos x="521" y="680"/>
                </a:cxn>
                <a:cxn ang="0">
                  <a:pos x="453" y="630"/>
                </a:cxn>
                <a:cxn ang="0">
                  <a:pos x="412" y="590"/>
                </a:cxn>
                <a:cxn ang="0">
                  <a:pos x="396" y="551"/>
                </a:cxn>
                <a:cxn ang="0">
                  <a:pos x="414" y="513"/>
                </a:cxn>
                <a:cxn ang="0">
                  <a:pos x="440" y="478"/>
                </a:cxn>
                <a:cxn ang="0">
                  <a:pos x="492" y="424"/>
                </a:cxn>
                <a:cxn ang="0">
                  <a:pos x="544" y="376"/>
                </a:cxn>
                <a:cxn ang="0">
                  <a:pos x="568" y="372"/>
                </a:cxn>
                <a:cxn ang="0">
                  <a:pos x="720" y="598"/>
                </a:cxn>
                <a:cxn ang="0">
                  <a:pos x="725" y="603"/>
                </a:cxn>
                <a:cxn ang="0">
                  <a:pos x="911" y="411"/>
                </a:cxn>
                <a:cxn ang="0">
                  <a:pos x="903" y="397"/>
                </a:cxn>
                <a:cxn ang="0">
                  <a:pos x="887" y="395"/>
                </a:cxn>
                <a:cxn ang="0">
                  <a:pos x="864" y="406"/>
                </a:cxn>
                <a:cxn ang="0">
                  <a:pos x="832" y="423"/>
                </a:cxn>
                <a:cxn ang="0">
                  <a:pos x="813" y="425"/>
                </a:cxn>
                <a:cxn ang="0">
                  <a:pos x="707" y="340"/>
                </a:cxn>
                <a:cxn ang="0">
                  <a:pos x="562" y="217"/>
                </a:cxn>
                <a:cxn ang="0">
                  <a:pos x="420" y="96"/>
                </a:cxn>
                <a:cxn ang="0">
                  <a:pos x="431" y="0"/>
                </a:cxn>
                <a:cxn ang="0">
                  <a:pos x="390" y="28"/>
                </a:cxn>
                <a:cxn ang="0">
                  <a:pos x="354" y="63"/>
                </a:cxn>
                <a:cxn ang="0">
                  <a:pos x="310" y="117"/>
                </a:cxn>
                <a:cxn ang="0">
                  <a:pos x="247" y="193"/>
                </a:cxn>
                <a:cxn ang="0">
                  <a:pos x="249" y="204"/>
                </a:cxn>
                <a:cxn ang="0">
                  <a:pos x="263" y="209"/>
                </a:cxn>
                <a:cxn ang="0">
                  <a:pos x="320" y="182"/>
                </a:cxn>
                <a:cxn ang="0">
                  <a:pos x="344" y="181"/>
                </a:cxn>
                <a:cxn ang="0">
                  <a:pos x="497" y="312"/>
                </a:cxn>
                <a:cxn ang="0">
                  <a:pos x="446" y="394"/>
                </a:cxn>
                <a:cxn ang="0">
                  <a:pos x="384" y="471"/>
                </a:cxn>
                <a:cxn ang="0">
                  <a:pos x="349" y="506"/>
                </a:cxn>
                <a:cxn ang="0">
                  <a:pos x="316" y="518"/>
                </a:cxn>
                <a:cxn ang="0">
                  <a:pos x="250" y="472"/>
                </a:cxn>
                <a:cxn ang="0">
                  <a:pos x="207" y="440"/>
                </a:cxn>
                <a:cxn ang="0">
                  <a:pos x="180" y="412"/>
                </a:cxn>
                <a:cxn ang="0">
                  <a:pos x="161" y="377"/>
                </a:cxn>
                <a:cxn ang="0">
                  <a:pos x="173" y="332"/>
                </a:cxn>
                <a:cxn ang="0">
                  <a:pos x="175" y="307"/>
                </a:cxn>
                <a:cxn ang="0">
                  <a:pos x="164" y="304"/>
                </a:cxn>
                <a:cxn ang="0">
                  <a:pos x="0" y="522"/>
                </a:cxn>
                <a:cxn ang="0">
                  <a:pos x="13" y="527"/>
                </a:cxn>
                <a:cxn ang="0">
                  <a:pos x="35" y="514"/>
                </a:cxn>
                <a:cxn ang="0">
                  <a:pos x="64" y="492"/>
                </a:cxn>
                <a:cxn ang="0">
                  <a:pos x="81" y="488"/>
                </a:cxn>
                <a:cxn ang="0">
                  <a:pos x="190" y="563"/>
                </a:cxn>
                <a:cxn ang="0">
                  <a:pos x="341" y="680"/>
                </a:cxn>
                <a:cxn ang="0">
                  <a:pos x="491" y="792"/>
                </a:cxn>
                <a:cxn ang="0">
                  <a:pos x="504" y="811"/>
                </a:cxn>
                <a:cxn ang="0">
                  <a:pos x="505" y="832"/>
                </a:cxn>
                <a:cxn ang="0">
                  <a:pos x="493" y="861"/>
                </a:cxn>
                <a:cxn ang="0">
                  <a:pos x="483" y="893"/>
                </a:cxn>
                <a:cxn ang="0">
                  <a:pos x="486" y="910"/>
                </a:cxn>
              </a:cxnLst>
              <a:rect l="0" t="0" r="r" b="b"/>
              <a:pathLst>
                <a:path w="911" h="910">
                  <a:moveTo>
                    <a:pt x="491" y="910"/>
                  </a:moveTo>
                  <a:lnTo>
                    <a:pt x="513" y="885"/>
                  </a:lnTo>
                  <a:lnTo>
                    <a:pt x="537" y="859"/>
                  </a:lnTo>
                  <a:lnTo>
                    <a:pt x="561" y="832"/>
                  </a:lnTo>
                  <a:lnTo>
                    <a:pt x="583" y="803"/>
                  </a:lnTo>
                  <a:lnTo>
                    <a:pt x="595" y="788"/>
                  </a:lnTo>
                  <a:lnTo>
                    <a:pt x="605" y="774"/>
                  </a:lnTo>
                  <a:lnTo>
                    <a:pt x="616" y="759"/>
                  </a:lnTo>
                  <a:lnTo>
                    <a:pt x="625" y="744"/>
                  </a:lnTo>
                  <a:lnTo>
                    <a:pt x="634" y="728"/>
                  </a:lnTo>
                  <a:lnTo>
                    <a:pt x="642" y="713"/>
                  </a:lnTo>
                  <a:lnTo>
                    <a:pt x="650" y="697"/>
                  </a:lnTo>
                  <a:lnTo>
                    <a:pt x="656" y="681"/>
                  </a:lnTo>
                  <a:lnTo>
                    <a:pt x="650" y="680"/>
                  </a:lnTo>
                  <a:lnTo>
                    <a:pt x="645" y="681"/>
                  </a:lnTo>
                  <a:lnTo>
                    <a:pt x="639" y="682"/>
                  </a:lnTo>
                  <a:lnTo>
                    <a:pt x="634" y="684"/>
                  </a:lnTo>
                  <a:lnTo>
                    <a:pt x="625" y="690"/>
                  </a:lnTo>
                  <a:lnTo>
                    <a:pt x="617" y="697"/>
                  </a:lnTo>
                  <a:lnTo>
                    <a:pt x="606" y="704"/>
                  </a:lnTo>
                  <a:lnTo>
                    <a:pt x="596" y="710"/>
                  </a:lnTo>
                  <a:lnTo>
                    <a:pt x="590" y="712"/>
                  </a:lnTo>
                  <a:lnTo>
                    <a:pt x="582" y="713"/>
                  </a:lnTo>
                  <a:lnTo>
                    <a:pt x="575" y="713"/>
                  </a:lnTo>
                  <a:lnTo>
                    <a:pt x="568" y="712"/>
                  </a:lnTo>
                  <a:lnTo>
                    <a:pt x="545" y="695"/>
                  </a:lnTo>
                  <a:lnTo>
                    <a:pt x="521" y="680"/>
                  </a:lnTo>
                  <a:lnTo>
                    <a:pt x="499" y="664"/>
                  </a:lnTo>
                  <a:lnTo>
                    <a:pt x="476" y="648"/>
                  </a:lnTo>
                  <a:lnTo>
                    <a:pt x="453" y="630"/>
                  </a:lnTo>
                  <a:lnTo>
                    <a:pt x="431" y="610"/>
                  </a:lnTo>
                  <a:lnTo>
                    <a:pt x="421" y="600"/>
                  </a:lnTo>
                  <a:lnTo>
                    <a:pt x="412" y="590"/>
                  </a:lnTo>
                  <a:lnTo>
                    <a:pt x="402" y="578"/>
                  </a:lnTo>
                  <a:lnTo>
                    <a:pt x="393" y="566"/>
                  </a:lnTo>
                  <a:lnTo>
                    <a:pt x="396" y="551"/>
                  </a:lnTo>
                  <a:lnTo>
                    <a:pt x="401" y="538"/>
                  </a:lnTo>
                  <a:lnTo>
                    <a:pt x="406" y="526"/>
                  </a:lnTo>
                  <a:lnTo>
                    <a:pt x="414" y="513"/>
                  </a:lnTo>
                  <a:lnTo>
                    <a:pt x="421" y="501"/>
                  </a:lnTo>
                  <a:lnTo>
                    <a:pt x="430" y="489"/>
                  </a:lnTo>
                  <a:lnTo>
                    <a:pt x="440" y="478"/>
                  </a:lnTo>
                  <a:lnTo>
                    <a:pt x="449" y="468"/>
                  </a:lnTo>
                  <a:lnTo>
                    <a:pt x="471" y="446"/>
                  </a:lnTo>
                  <a:lnTo>
                    <a:pt x="492" y="424"/>
                  </a:lnTo>
                  <a:lnTo>
                    <a:pt x="514" y="402"/>
                  </a:lnTo>
                  <a:lnTo>
                    <a:pt x="535" y="380"/>
                  </a:lnTo>
                  <a:lnTo>
                    <a:pt x="544" y="376"/>
                  </a:lnTo>
                  <a:lnTo>
                    <a:pt x="552" y="373"/>
                  </a:lnTo>
                  <a:lnTo>
                    <a:pt x="560" y="372"/>
                  </a:lnTo>
                  <a:lnTo>
                    <a:pt x="568" y="372"/>
                  </a:lnTo>
                  <a:lnTo>
                    <a:pt x="741" y="526"/>
                  </a:lnTo>
                  <a:lnTo>
                    <a:pt x="719" y="595"/>
                  </a:lnTo>
                  <a:lnTo>
                    <a:pt x="720" y="598"/>
                  </a:lnTo>
                  <a:lnTo>
                    <a:pt x="721" y="600"/>
                  </a:lnTo>
                  <a:lnTo>
                    <a:pt x="722" y="602"/>
                  </a:lnTo>
                  <a:lnTo>
                    <a:pt x="725" y="603"/>
                  </a:lnTo>
                  <a:lnTo>
                    <a:pt x="730" y="604"/>
                  </a:lnTo>
                  <a:lnTo>
                    <a:pt x="737" y="604"/>
                  </a:lnTo>
                  <a:lnTo>
                    <a:pt x="911" y="411"/>
                  </a:lnTo>
                  <a:lnTo>
                    <a:pt x="909" y="406"/>
                  </a:lnTo>
                  <a:lnTo>
                    <a:pt x="906" y="401"/>
                  </a:lnTo>
                  <a:lnTo>
                    <a:pt x="903" y="397"/>
                  </a:lnTo>
                  <a:lnTo>
                    <a:pt x="899" y="393"/>
                  </a:lnTo>
                  <a:lnTo>
                    <a:pt x="893" y="394"/>
                  </a:lnTo>
                  <a:lnTo>
                    <a:pt x="887" y="395"/>
                  </a:lnTo>
                  <a:lnTo>
                    <a:pt x="881" y="397"/>
                  </a:lnTo>
                  <a:lnTo>
                    <a:pt x="875" y="399"/>
                  </a:lnTo>
                  <a:lnTo>
                    <a:pt x="864" y="406"/>
                  </a:lnTo>
                  <a:lnTo>
                    <a:pt x="854" y="412"/>
                  </a:lnTo>
                  <a:lnTo>
                    <a:pt x="843" y="419"/>
                  </a:lnTo>
                  <a:lnTo>
                    <a:pt x="832" y="423"/>
                  </a:lnTo>
                  <a:lnTo>
                    <a:pt x="826" y="425"/>
                  </a:lnTo>
                  <a:lnTo>
                    <a:pt x="819" y="425"/>
                  </a:lnTo>
                  <a:lnTo>
                    <a:pt x="813" y="425"/>
                  </a:lnTo>
                  <a:lnTo>
                    <a:pt x="806" y="424"/>
                  </a:lnTo>
                  <a:lnTo>
                    <a:pt x="755" y="383"/>
                  </a:lnTo>
                  <a:lnTo>
                    <a:pt x="707" y="340"/>
                  </a:lnTo>
                  <a:lnTo>
                    <a:pt x="657" y="299"/>
                  </a:lnTo>
                  <a:lnTo>
                    <a:pt x="609" y="258"/>
                  </a:lnTo>
                  <a:lnTo>
                    <a:pt x="562" y="217"/>
                  </a:lnTo>
                  <a:lnTo>
                    <a:pt x="514" y="176"/>
                  </a:lnTo>
                  <a:lnTo>
                    <a:pt x="467" y="136"/>
                  </a:lnTo>
                  <a:lnTo>
                    <a:pt x="420" y="96"/>
                  </a:lnTo>
                  <a:lnTo>
                    <a:pt x="416" y="85"/>
                  </a:lnTo>
                  <a:lnTo>
                    <a:pt x="415" y="79"/>
                  </a:lnTo>
                  <a:lnTo>
                    <a:pt x="431" y="0"/>
                  </a:lnTo>
                  <a:lnTo>
                    <a:pt x="417" y="8"/>
                  </a:lnTo>
                  <a:lnTo>
                    <a:pt x="403" y="18"/>
                  </a:lnTo>
                  <a:lnTo>
                    <a:pt x="390" y="28"/>
                  </a:lnTo>
                  <a:lnTo>
                    <a:pt x="377" y="39"/>
                  </a:lnTo>
                  <a:lnTo>
                    <a:pt x="365" y="51"/>
                  </a:lnTo>
                  <a:lnTo>
                    <a:pt x="354" y="63"/>
                  </a:lnTo>
                  <a:lnTo>
                    <a:pt x="342" y="77"/>
                  </a:lnTo>
                  <a:lnTo>
                    <a:pt x="332" y="89"/>
                  </a:lnTo>
                  <a:lnTo>
                    <a:pt x="310" y="117"/>
                  </a:lnTo>
                  <a:lnTo>
                    <a:pt x="290" y="144"/>
                  </a:lnTo>
                  <a:lnTo>
                    <a:pt x="269" y="170"/>
                  </a:lnTo>
                  <a:lnTo>
                    <a:pt x="247" y="193"/>
                  </a:lnTo>
                  <a:lnTo>
                    <a:pt x="247" y="198"/>
                  </a:lnTo>
                  <a:lnTo>
                    <a:pt x="248" y="201"/>
                  </a:lnTo>
                  <a:lnTo>
                    <a:pt x="249" y="204"/>
                  </a:lnTo>
                  <a:lnTo>
                    <a:pt x="251" y="207"/>
                  </a:lnTo>
                  <a:lnTo>
                    <a:pt x="257" y="208"/>
                  </a:lnTo>
                  <a:lnTo>
                    <a:pt x="263" y="209"/>
                  </a:lnTo>
                  <a:lnTo>
                    <a:pt x="284" y="198"/>
                  </a:lnTo>
                  <a:lnTo>
                    <a:pt x="308" y="186"/>
                  </a:lnTo>
                  <a:lnTo>
                    <a:pt x="320" y="182"/>
                  </a:lnTo>
                  <a:lnTo>
                    <a:pt x="332" y="180"/>
                  </a:lnTo>
                  <a:lnTo>
                    <a:pt x="338" y="180"/>
                  </a:lnTo>
                  <a:lnTo>
                    <a:pt x="344" y="181"/>
                  </a:lnTo>
                  <a:lnTo>
                    <a:pt x="351" y="182"/>
                  </a:lnTo>
                  <a:lnTo>
                    <a:pt x="357" y="184"/>
                  </a:lnTo>
                  <a:lnTo>
                    <a:pt x="497" y="312"/>
                  </a:lnTo>
                  <a:lnTo>
                    <a:pt x="481" y="340"/>
                  </a:lnTo>
                  <a:lnTo>
                    <a:pt x="463" y="367"/>
                  </a:lnTo>
                  <a:lnTo>
                    <a:pt x="446" y="394"/>
                  </a:lnTo>
                  <a:lnTo>
                    <a:pt x="426" y="421"/>
                  </a:lnTo>
                  <a:lnTo>
                    <a:pt x="405" y="447"/>
                  </a:lnTo>
                  <a:lnTo>
                    <a:pt x="384" y="471"/>
                  </a:lnTo>
                  <a:lnTo>
                    <a:pt x="372" y="483"/>
                  </a:lnTo>
                  <a:lnTo>
                    <a:pt x="361" y="494"/>
                  </a:lnTo>
                  <a:lnTo>
                    <a:pt x="349" y="506"/>
                  </a:lnTo>
                  <a:lnTo>
                    <a:pt x="336" y="516"/>
                  </a:lnTo>
                  <a:lnTo>
                    <a:pt x="324" y="517"/>
                  </a:lnTo>
                  <a:lnTo>
                    <a:pt x="316" y="518"/>
                  </a:lnTo>
                  <a:lnTo>
                    <a:pt x="296" y="502"/>
                  </a:lnTo>
                  <a:lnTo>
                    <a:pt x="273" y="486"/>
                  </a:lnTo>
                  <a:lnTo>
                    <a:pt x="250" y="472"/>
                  </a:lnTo>
                  <a:lnTo>
                    <a:pt x="227" y="456"/>
                  </a:lnTo>
                  <a:lnTo>
                    <a:pt x="216" y="448"/>
                  </a:lnTo>
                  <a:lnTo>
                    <a:pt x="207" y="440"/>
                  </a:lnTo>
                  <a:lnTo>
                    <a:pt x="196" y="431"/>
                  </a:lnTo>
                  <a:lnTo>
                    <a:pt x="188" y="422"/>
                  </a:lnTo>
                  <a:lnTo>
                    <a:pt x="180" y="412"/>
                  </a:lnTo>
                  <a:lnTo>
                    <a:pt x="173" y="400"/>
                  </a:lnTo>
                  <a:lnTo>
                    <a:pt x="166" y="389"/>
                  </a:lnTo>
                  <a:lnTo>
                    <a:pt x="161" y="377"/>
                  </a:lnTo>
                  <a:lnTo>
                    <a:pt x="165" y="359"/>
                  </a:lnTo>
                  <a:lnTo>
                    <a:pt x="170" y="340"/>
                  </a:lnTo>
                  <a:lnTo>
                    <a:pt x="173" y="332"/>
                  </a:lnTo>
                  <a:lnTo>
                    <a:pt x="174" y="324"/>
                  </a:lnTo>
                  <a:lnTo>
                    <a:pt x="175" y="316"/>
                  </a:lnTo>
                  <a:lnTo>
                    <a:pt x="175" y="307"/>
                  </a:lnTo>
                  <a:lnTo>
                    <a:pt x="173" y="305"/>
                  </a:lnTo>
                  <a:lnTo>
                    <a:pt x="168" y="304"/>
                  </a:lnTo>
                  <a:lnTo>
                    <a:pt x="164" y="304"/>
                  </a:lnTo>
                  <a:lnTo>
                    <a:pt x="161" y="305"/>
                  </a:lnTo>
                  <a:lnTo>
                    <a:pt x="0" y="518"/>
                  </a:lnTo>
                  <a:lnTo>
                    <a:pt x="0" y="522"/>
                  </a:lnTo>
                  <a:lnTo>
                    <a:pt x="0" y="528"/>
                  </a:lnTo>
                  <a:lnTo>
                    <a:pt x="7" y="528"/>
                  </a:lnTo>
                  <a:lnTo>
                    <a:pt x="13" y="527"/>
                  </a:lnTo>
                  <a:lnTo>
                    <a:pt x="19" y="524"/>
                  </a:lnTo>
                  <a:lnTo>
                    <a:pt x="25" y="521"/>
                  </a:lnTo>
                  <a:lnTo>
                    <a:pt x="35" y="514"/>
                  </a:lnTo>
                  <a:lnTo>
                    <a:pt x="44" y="506"/>
                  </a:lnTo>
                  <a:lnTo>
                    <a:pt x="54" y="499"/>
                  </a:lnTo>
                  <a:lnTo>
                    <a:pt x="64" y="492"/>
                  </a:lnTo>
                  <a:lnTo>
                    <a:pt x="69" y="490"/>
                  </a:lnTo>
                  <a:lnTo>
                    <a:pt x="75" y="488"/>
                  </a:lnTo>
                  <a:lnTo>
                    <a:pt x="81" y="488"/>
                  </a:lnTo>
                  <a:lnTo>
                    <a:pt x="89" y="489"/>
                  </a:lnTo>
                  <a:lnTo>
                    <a:pt x="139" y="526"/>
                  </a:lnTo>
                  <a:lnTo>
                    <a:pt x="190" y="563"/>
                  </a:lnTo>
                  <a:lnTo>
                    <a:pt x="241" y="601"/>
                  </a:lnTo>
                  <a:lnTo>
                    <a:pt x="292" y="640"/>
                  </a:lnTo>
                  <a:lnTo>
                    <a:pt x="341" y="680"/>
                  </a:lnTo>
                  <a:lnTo>
                    <a:pt x="391" y="718"/>
                  </a:lnTo>
                  <a:lnTo>
                    <a:pt x="442" y="756"/>
                  </a:lnTo>
                  <a:lnTo>
                    <a:pt x="491" y="792"/>
                  </a:lnTo>
                  <a:lnTo>
                    <a:pt x="498" y="799"/>
                  </a:lnTo>
                  <a:lnTo>
                    <a:pt x="502" y="805"/>
                  </a:lnTo>
                  <a:lnTo>
                    <a:pt x="504" y="811"/>
                  </a:lnTo>
                  <a:lnTo>
                    <a:pt x="506" y="818"/>
                  </a:lnTo>
                  <a:lnTo>
                    <a:pt x="506" y="824"/>
                  </a:lnTo>
                  <a:lnTo>
                    <a:pt x="505" y="832"/>
                  </a:lnTo>
                  <a:lnTo>
                    <a:pt x="503" y="839"/>
                  </a:lnTo>
                  <a:lnTo>
                    <a:pt x="500" y="846"/>
                  </a:lnTo>
                  <a:lnTo>
                    <a:pt x="493" y="861"/>
                  </a:lnTo>
                  <a:lnTo>
                    <a:pt x="487" y="876"/>
                  </a:lnTo>
                  <a:lnTo>
                    <a:pt x="485" y="884"/>
                  </a:lnTo>
                  <a:lnTo>
                    <a:pt x="483" y="893"/>
                  </a:lnTo>
                  <a:lnTo>
                    <a:pt x="482" y="901"/>
                  </a:lnTo>
                  <a:lnTo>
                    <a:pt x="481" y="909"/>
                  </a:lnTo>
                  <a:lnTo>
                    <a:pt x="486" y="910"/>
                  </a:lnTo>
                  <a:lnTo>
                    <a:pt x="491" y="91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3" name="Freeform 68"/>
            <p:cNvSpPr>
              <a:spLocks noEditPoints="1"/>
            </p:cNvSpPr>
            <p:nvPr userDrawn="1"/>
          </p:nvSpPr>
          <p:spPr bwMode="auto">
            <a:xfrm>
              <a:off x="1063" y="2977"/>
              <a:ext cx="40" cy="39"/>
            </a:xfrm>
            <a:custGeom>
              <a:avLst/>
              <a:gdLst/>
              <a:ahLst/>
              <a:cxnLst>
                <a:cxn ang="0">
                  <a:pos x="474" y="701"/>
                </a:cxn>
                <a:cxn ang="0">
                  <a:pos x="470" y="673"/>
                </a:cxn>
                <a:cxn ang="0">
                  <a:pos x="462" y="637"/>
                </a:cxn>
                <a:cxn ang="0">
                  <a:pos x="460" y="608"/>
                </a:cxn>
                <a:cxn ang="0">
                  <a:pos x="464" y="579"/>
                </a:cxn>
                <a:cxn ang="0">
                  <a:pos x="475" y="549"/>
                </a:cxn>
                <a:cxn ang="0">
                  <a:pos x="509" y="473"/>
                </a:cxn>
                <a:cxn ang="0">
                  <a:pos x="576" y="347"/>
                </a:cxn>
                <a:cxn ang="0">
                  <a:pos x="643" y="222"/>
                </a:cxn>
                <a:cxn ang="0">
                  <a:pos x="684" y="129"/>
                </a:cxn>
                <a:cxn ang="0">
                  <a:pos x="704" y="65"/>
                </a:cxn>
                <a:cxn ang="0">
                  <a:pos x="699" y="22"/>
                </a:cxn>
                <a:cxn ang="0">
                  <a:pos x="680" y="5"/>
                </a:cxn>
                <a:cxn ang="0">
                  <a:pos x="651" y="5"/>
                </a:cxn>
                <a:cxn ang="0">
                  <a:pos x="590" y="22"/>
                </a:cxn>
                <a:cxn ang="0">
                  <a:pos x="428" y="95"/>
                </a:cxn>
                <a:cxn ang="0">
                  <a:pos x="261" y="169"/>
                </a:cxn>
                <a:cxn ang="0">
                  <a:pos x="199" y="189"/>
                </a:cxn>
                <a:cxn ang="0">
                  <a:pos x="137" y="202"/>
                </a:cxn>
                <a:cxn ang="0">
                  <a:pos x="74" y="204"/>
                </a:cxn>
                <a:cxn ang="0">
                  <a:pos x="11" y="196"/>
                </a:cxn>
                <a:cxn ang="0">
                  <a:pos x="3" y="201"/>
                </a:cxn>
                <a:cxn ang="0">
                  <a:pos x="0" y="219"/>
                </a:cxn>
                <a:cxn ang="0">
                  <a:pos x="34" y="251"/>
                </a:cxn>
                <a:cxn ang="0">
                  <a:pos x="88" y="311"/>
                </a:cxn>
                <a:cxn ang="0">
                  <a:pos x="121" y="344"/>
                </a:cxn>
                <a:cxn ang="0">
                  <a:pos x="157" y="368"/>
                </a:cxn>
                <a:cxn ang="0">
                  <a:pos x="187" y="372"/>
                </a:cxn>
                <a:cxn ang="0">
                  <a:pos x="190" y="359"/>
                </a:cxn>
                <a:cxn ang="0">
                  <a:pos x="172" y="324"/>
                </a:cxn>
                <a:cxn ang="0">
                  <a:pos x="172" y="293"/>
                </a:cxn>
                <a:cxn ang="0">
                  <a:pos x="188" y="276"/>
                </a:cxn>
                <a:cxn ang="0">
                  <a:pos x="209" y="263"/>
                </a:cxn>
                <a:cxn ang="0">
                  <a:pos x="289" y="240"/>
                </a:cxn>
                <a:cxn ang="0">
                  <a:pos x="321" y="253"/>
                </a:cxn>
                <a:cxn ang="0">
                  <a:pos x="349" y="276"/>
                </a:cxn>
                <a:cxn ang="0">
                  <a:pos x="390" y="321"/>
                </a:cxn>
                <a:cxn ang="0">
                  <a:pos x="413" y="344"/>
                </a:cxn>
                <a:cxn ang="0">
                  <a:pos x="422" y="373"/>
                </a:cxn>
                <a:cxn ang="0">
                  <a:pos x="427" y="389"/>
                </a:cxn>
                <a:cxn ang="0">
                  <a:pos x="412" y="423"/>
                </a:cxn>
                <a:cxn ang="0">
                  <a:pos x="390" y="463"/>
                </a:cxn>
                <a:cxn ang="0">
                  <a:pos x="373" y="485"/>
                </a:cxn>
                <a:cxn ang="0">
                  <a:pos x="349" y="498"/>
                </a:cxn>
                <a:cxn ang="0">
                  <a:pos x="311" y="484"/>
                </a:cxn>
                <a:cxn ang="0">
                  <a:pos x="289" y="477"/>
                </a:cxn>
                <a:cxn ang="0">
                  <a:pos x="275" y="479"/>
                </a:cxn>
                <a:cxn ang="0">
                  <a:pos x="296" y="525"/>
                </a:cxn>
                <a:cxn ang="0">
                  <a:pos x="328" y="567"/>
                </a:cxn>
                <a:cxn ang="0">
                  <a:pos x="379" y="622"/>
                </a:cxn>
                <a:cxn ang="0">
                  <a:pos x="429" y="674"/>
                </a:cxn>
                <a:cxn ang="0">
                  <a:pos x="456" y="705"/>
                </a:cxn>
                <a:cxn ang="0">
                  <a:pos x="469" y="707"/>
                </a:cxn>
                <a:cxn ang="0">
                  <a:pos x="554" y="138"/>
                </a:cxn>
                <a:cxn ang="0">
                  <a:pos x="385" y="203"/>
                </a:cxn>
                <a:cxn ang="0">
                  <a:pos x="454" y="280"/>
                </a:cxn>
              </a:cxnLst>
              <a:rect l="0" t="0" r="r" b="b"/>
              <a:pathLst>
                <a:path w="711" h="711">
                  <a:moveTo>
                    <a:pt x="469" y="707"/>
                  </a:moveTo>
                  <a:lnTo>
                    <a:pt x="471" y="704"/>
                  </a:lnTo>
                  <a:lnTo>
                    <a:pt x="474" y="701"/>
                  </a:lnTo>
                  <a:lnTo>
                    <a:pt x="476" y="697"/>
                  </a:lnTo>
                  <a:lnTo>
                    <a:pt x="477" y="691"/>
                  </a:lnTo>
                  <a:lnTo>
                    <a:pt x="470" y="673"/>
                  </a:lnTo>
                  <a:lnTo>
                    <a:pt x="465" y="655"/>
                  </a:lnTo>
                  <a:lnTo>
                    <a:pt x="463" y="646"/>
                  </a:lnTo>
                  <a:lnTo>
                    <a:pt x="462" y="637"/>
                  </a:lnTo>
                  <a:lnTo>
                    <a:pt x="460" y="627"/>
                  </a:lnTo>
                  <a:lnTo>
                    <a:pt x="460" y="617"/>
                  </a:lnTo>
                  <a:lnTo>
                    <a:pt x="460" y="608"/>
                  </a:lnTo>
                  <a:lnTo>
                    <a:pt x="461" y="598"/>
                  </a:lnTo>
                  <a:lnTo>
                    <a:pt x="462" y="589"/>
                  </a:lnTo>
                  <a:lnTo>
                    <a:pt x="464" y="579"/>
                  </a:lnTo>
                  <a:lnTo>
                    <a:pt x="467" y="569"/>
                  </a:lnTo>
                  <a:lnTo>
                    <a:pt x="471" y="559"/>
                  </a:lnTo>
                  <a:lnTo>
                    <a:pt x="475" y="549"/>
                  </a:lnTo>
                  <a:lnTo>
                    <a:pt x="481" y="538"/>
                  </a:lnTo>
                  <a:lnTo>
                    <a:pt x="494" y="506"/>
                  </a:lnTo>
                  <a:lnTo>
                    <a:pt x="509" y="473"/>
                  </a:lnTo>
                  <a:lnTo>
                    <a:pt x="525" y="441"/>
                  </a:lnTo>
                  <a:lnTo>
                    <a:pt x="541" y="409"/>
                  </a:lnTo>
                  <a:lnTo>
                    <a:pt x="576" y="347"/>
                  </a:lnTo>
                  <a:lnTo>
                    <a:pt x="610" y="284"/>
                  </a:lnTo>
                  <a:lnTo>
                    <a:pt x="626" y="253"/>
                  </a:lnTo>
                  <a:lnTo>
                    <a:pt x="643" y="222"/>
                  </a:lnTo>
                  <a:lnTo>
                    <a:pt x="657" y="191"/>
                  </a:lnTo>
                  <a:lnTo>
                    <a:pt x="672" y="160"/>
                  </a:lnTo>
                  <a:lnTo>
                    <a:pt x="684" y="129"/>
                  </a:lnTo>
                  <a:lnTo>
                    <a:pt x="695" y="97"/>
                  </a:lnTo>
                  <a:lnTo>
                    <a:pt x="700" y="81"/>
                  </a:lnTo>
                  <a:lnTo>
                    <a:pt x="704" y="65"/>
                  </a:lnTo>
                  <a:lnTo>
                    <a:pt x="708" y="49"/>
                  </a:lnTo>
                  <a:lnTo>
                    <a:pt x="711" y="33"/>
                  </a:lnTo>
                  <a:lnTo>
                    <a:pt x="699" y="22"/>
                  </a:lnTo>
                  <a:lnTo>
                    <a:pt x="688" y="13"/>
                  </a:lnTo>
                  <a:lnTo>
                    <a:pt x="684" y="9"/>
                  </a:lnTo>
                  <a:lnTo>
                    <a:pt x="680" y="5"/>
                  </a:lnTo>
                  <a:lnTo>
                    <a:pt x="675" y="3"/>
                  </a:lnTo>
                  <a:lnTo>
                    <a:pt x="671" y="0"/>
                  </a:lnTo>
                  <a:lnTo>
                    <a:pt x="651" y="5"/>
                  </a:lnTo>
                  <a:lnTo>
                    <a:pt x="630" y="10"/>
                  </a:lnTo>
                  <a:lnTo>
                    <a:pt x="611" y="16"/>
                  </a:lnTo>
                  <a:lnTo>
                    <a:pt x="590" y="22"/>
                  </a:lnTo>
                  <a:lnTo>
                    <a:pt x="550" y="38"/>
                  </a:lnTo>
                  <a:lnTo>
                    <a:pt x="509" y="55"/>
                  </a:lnTo>
                  <a:lnTo>
                    <a:pt x="428" y="95"/>
                  </a:lnTo>
                  <a:lnTo>
                    <a:pt x="345" y="134"/>
                  </a:lnTo>
                  <a:lnTo>
                    <a:pt x="303" y="153"/>
                  </a:lnTo>
                  <a:lnTo>
                    <a:pt x="261" y="169"/>
                  </a:lnTo>
                  <a:lnTo>
                    <a:pt x="240" y="176"/>
                  </a:lnTo>
                  <a:lnTo>
                    <a:pt x="220" y="184"/>
                  </a:lnTo>
                  <a:lnTo>
                    <a:pt x="199" y="189"/>
                  </a:lnTo>
                  <a:lnTo>
                    <a:pt x="178" y="194"/>
                  </a:lnTo>
                  <a:lnTo>
                    <a:pt x="157" y="198"/>
                  </a:lnTo>
                  <a:lnTo>
                    <a:pt x="137" y="202"/>
                  </a:lnTo>
                  <a:lnTo>
                    <a:pt x="115" y="204"/>
                  </a:lnTo>
                  <a:lnTo>
                    <a:pt x="94" y="205"/>
                  </a:lnTo>
                  <a:lnTo>
                    <a:pt x="74" y="204"/>
                  </a:lnTo>
                  <a:lnTo>
                    <a:pt x="53" y="203"/>
                  </a:lnTo>
                  <a:lnTo>
                    <a:pt x="32" y="200"/>
                  </a:lnTo>
                  <a:lnTo>
                    <a:pt x="11" y="196"/>
                  </a:lnTo>
                  <a:lnTo>
                    <a:pt x="7" y="197"/>
                  </a:lnTo>
                  <a:lnTo>
                    <a:pt x="5" y="199"/>
                  </a:lnTo>
                  <a:lnTo>
                    <a:pt x="3" y="201"/>
                  </a:lnTo>
                  <a:lnTo>
                    <a:pt x="2" y="203"/>
                  </a:lnTo>
                  <a:lnTo>
                    <a:pt x="0" y="209"/>
                  </a:lnTo>
                  <a:lnTo>
                    <a:pt x="0" y="219"/>
                  </a:lnTo>
                  <a:lnTo>
                    <a:pt x="11" y="228"/>
                  </a:lnTo>
                  <a:lnTo>
                    <a:pt x="23" y="239"/>
                  </a:lnTo>
                  <a:lnTo>
                    <a:pt x="34" y="251"/>
                  </a:lnTo>
                  <a:lnTo>
                    <a:pt x="45" y="262"/>
                  </a:lnTo>
                  <a:lnTo>
                    <a:pt x="66" y="287"/>
                  </a:lnTo>
                  <a:lnTo>
                    <a:pt x="88" y="311"/>
                  </a:lnTo>
                  <a:lnTo>
                    <a:pt x="98" y="322"/>
                  </a:lnTo>
                  <a:lnTo>
                    <a:pt x="110" y="334"/>
                  </a:lnTo>
                  <a:lnTo>
                    <a:pt x="121" y="344"/>
                  </a:lnTo>
                  <a:lnTo>
                    <a:pt x="133" y="352"/>
                  </a:lnTo>
                  <a:lnTo>
                    <a:pt x="145" y="360"/>
                  </a:lnTo>
                  <a:lnTo>
                    <a:pt x="157" y="368"/>
                  </a:lnTo>
                  <a:lnTo>
                    <a:pt x="171" y="372"/>
                  </a:lnTo>
                  <a:lnTo>
                    <a:pt x="185" y="376"/>
                  </a:lnTo>
                  <a:lnTo>
                    <a:pt x="187" y="372"/>
                  </a:lnTo>
                  <a:lnTo>
                    <a:pt x="190" y="368"/>
                  </a:lnTo>
                  <a:lnTo>
                    <a:pt x="190" y="365"/>
                  </a:lnTo>
                  <a:lnTo>
                    <a:pt x="190" y="359"/>
                  </a:lnTo>
                  <a:lnTo>
                    <a:pt x="187" y="351"/>
                  </a:lnTo>
                  <a:lnTo>
                    <a:pt x="183" y="342"/>
                  </a:lnTo>
                  <a:lnTo>
                    <a:pt x="172" y="324"/>
                  </a:lnTo>
                  <a:lnTo>
                    <a:pt x="165" y="309"/>
                  </a:lnTo>
                  <a:lnTo>
                    <a:pt x="168" y="300"/>
                  </a:lnTo>
                  <a:lnTo>
                    <a:pt x="172" y="293"/>
                  </a:lnTo>
                  <a:lnTo>
                    <a:pt x="177" y="286"/>
                  </a:lnTo>
                  <a:lnTo>
                    <a:pt x="182" y="281"/>
                  </a:lnTo>
                  <a:lnTo>
                    <a:pt x="188" y="276"/>
                  </a:lnTo>
                  <a:lnTo>
                    <a:pt x="195" y="270"/>
                  </a:lnTo>
                  <a:lnTo>
                    <a:pt x="202" y="267"/>
                  </a:lnTo>
                  <a:lnTo>
                    <a:pt x="209" y="263"/>
                  </a:lnTo>
                  <a:lnTo>
                    <a:pt x="242" y="252"/>
                  </a:lnTo>
                  <a:lnTo>
                    <a:pt x="277" y="239"/>
                  </a:lnTo>
                  <a:lnTo>
                    <a:pt x="289" y="240"/>
                  </a:lnTo>
                  <a:lnTo>
                    <a:pt x="300" y="244"/>
                  </a:lnTo>
                  <a:lnTo>
                    <a:pt x="311" y="248"/>
                  </a:lnTo>
                  <a:lnTo>
                    <a:pt x="321" y="253"/>
                  </a:lnTo>
                  <a:lnTo>
                    <a:pt x="330" y="260"/>
                  </a:lnTo>
                  <a:lnTo>
                    <a:pt x="340" y="267"/>
                  </a:lnTo>
                  <a:lnTo>
                    <a:pt x="349" y="276"/>
                  </a:lnTo>
                  <a:lnTo>
                    <a:pt x="358" y="285"/>
                  </a:lnTo>
                  <a:lnTo>
                    <a:pt x="375" y="304"/>
                  </a:lnTo>
                  <a:lnTo>
                    <a:pt x="390" y="321"/>
                  </a:lnTo>
                  <a:lnTo>
                    <a:pt x="399" y="329"/>
                  </a:lnTo>
                  <a:lnTo>
                    <a:pt x="406" y="337"/>
                  </a:lnTo>
                  <a:lnTo>
                    <a:pt x="413" y="344"/>
                  </a:lnTo>
                  <a:lnTo>
                    <a:pt x="419" y="349"/>
                  </a:lnTo>
                  <a:lnTo>
                    <a:pt x="420" y="360"/>
                  </a:lnTo>
                  <a:lnTo>
                    <a:pt x="422" y="373"/>
                  </a:lnTo>
                  <a:lnTo>
                    <a:pt x="423" y="379"/>
                  </a:lnTo>
                  <a:lnTo>
                    <a:pt x="424" y="384"/>
                  </a:lnTo>
                  <a:lnTo>
                    <a:pt x="427" y="389"/>
                  </a:lnTo>
                  <a:lnTo>
                    <a:pt x="430" y="393"/>
                  </a:lnTo>
                  <a:lnTo>
                    <a:pt x="420" y="407"/>
                  </a:lnTo>
                  <a:lnTo>
                    <a:pt x="412" y="423"/>
                  </a:lnTo>
                  <a:lnTo>
                    <a:pt x="404" y="439"/>
                  </a:lnTo>
                  <a:lnTo>
                    <a:pt x="394" y="456"/>
                  </a:lnTo>
                  <a:lnTo>
                    <a:pt x="390" y="463"/>
                  </a:lnTo>
                  <a:lnTo>
                    <a:pt x="385" y="471"/>
                  </a:lnTo>
                  <a:lnTo>
                    <a:pt x="379" y="477"/>
                  </a:lnTo>
                  <a:lnTo>
                    <a:pt x="373" y="485"/>
                  </a:lnTo>
                  <a:lnTo>
                    <a:pt x="365" y="490"/>
                  </a:lnTo>
                  <a:lnTo>
                    <a:pt x="358" y="494"/>
                  </a:lnTo>
                  <a:lnTo>
                    <a:pt x="349" y="498"/>
                  </a:lnTo>
                  <a:lnTo>
                    <a:pt x="340" y="500"/>
                  </a:lnTo>
                  <a:lnTo>
                    <a:pt x="327" y="493"/>
                  </a:lnTo>
                  <a:lnTo>
                    <a:pt x="311" y="484"/>
                  </a:lnTo>
                  <a:lnTo>
                    <a:pt x="302" y="480"/>
                  </a:lnTo>
                  <a:lnTo>
                    <a:pt x="293" y="478"/>
                  </a:lnTo>
                  <a:lnTo>
                    <a:pt x="289" y="477"/>
                  </a:lnTo>
                  <a:lnTo>
                    <a:pt x="285" y="477"/>
                  </a:lnTo>
                  <a:lnTo>
                    <a:pt x="281" y="478"/>
                  </a:lnTo>
                  <a:lnTo>
                    <a:pt x="275" y="479"/>
                  </a:lnTo>
                  <a:lnTo>
                    <a:pt x="281" y="495"/>
                  </a:lnTo>
                  <a:lnTo>
                    <a:pt x="288" y="510"/>
                  </a:lnTo>
                  <a:lnTo>
                    <a:pt x="296" y="525"/>
                  </a:lnTo>
                  <a:lnTo>
                    <a:pt x="305" y="539"/>
                  </a:lnTo>
                  <a:lnTo>
                    <a:pt x="317" y="554"/>
                  </a:lnTo>
                  <a:lnTo>
                    <a:pt x="328" y="567"/>
                  </a:lnTo>
                  <a:lnTo>
                    <a:pt x="340" y="582"/>
                  </a:lnTo>
                  <a:lnTo>
                    <a:pt x="353" y="595"/>
                  </a:lnTo>
                  <a:lnTo>
                    <a:pt x="379" y="622"/>
                  </a:lnTo>
                  <a:lnTo>
                    <a:pt x="405" y="648"/>
                  </a:lnTo>
                  <a:lnTo>
                    <a:pt x="416" y="660"/>
                  </a:lnTo>
                  <a:lnTo>
                    <a:pt x="429" y="674"/>
                  </a:lnTo>
                  <a:lnTo>
                    <a:pt x="439" y="686"/>
                  </a:lnTo>
                  <a:lnTo>
                    <a:pt x="448" y="700"/>
                  </a:lnTo>
                  <a:lnTo>
                    <a:pt x="456" y="705"/>
                  </a:lnTo>
                  <a:lnTo>
                    <a:pt x="462" y="711"/>
                  </a:lnTo>
                  <a:lnTo>
                    <a:pt x="466" y="709"/>
                  </a:lnTo>
                  <a:lnTo>
                    <a:pt x="469" y="707"/>
                  </a:lnTo>
                  <a:close/>
                  <a:moveTo>
                    <a:pt x="454" y="280"/>
                  </a:moveTo>
                  <a:lnTo>
                    <a:pt x="481" y="273"/>
                  </a:lnTo>
                  <a:lnTo>
                    <a:pt x="554" y="138"/>
                  </a:lnTo>
                  <a:lnTo>
                    <a:pt x="551" y="135"/>
                  </a:lnTo>
                  <a:lnTo>
                    <a:pt x="547" y="129"/>
                  </a:lnTo>
                  <a:lnTo>
                    <a:pt x="385" y="203"/>
                  </a:lnTo>
                  <a:lnTo>
                    <a:pt x="450" y="280"/>
                  </a:lnTo>
                  <a:lnTo>
                    <a:pt x="452" y="280"/>
                  </a:lnTo>
                  <a:lnTo>
                    <a:pt x="454" y="28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4" name="Freeform 69"/>
            <p:cNvSpPr>
              <a:spLocks/>
            </p:cNvSpPr>
            <p:nvPr userDrawn="1"/>
          </p:nvSpPr>
          <p:spPr bwMode="auto">
            <a:xfrm>
              <a:off x="553" y="2950"/>
              <a:ext cx="42" cy="43"/>
            </a:xfrm>
            <a:custGeom>
              <a:avLst/>
              <a:gdLst/>
              <a:ahLst/>
              <a:cxnLst>
                <a:cxn ang="0">
                  <a:pos x="510" y="792"/>
                </a:cxn>
                <a:cxn ang="0">
                  <a:pos x="562" y="782"/>
                </a:cxn>
                <a:cxn ang="0">
                  <a:pos x="607" y="761"/>
                </a:cxn>
                <a:cxn ang="0">
                  <a:pos x="650" y="733"/>
                </a:cxn>
                <a:cxn ang="0">
                  <a:pos x="688" y="698"/>
                </a:cxn>
                <a:cxn ang="0">
                  <a:pos x="718" y="658"/>
                </a:cxn>
                <a:cxn ang="0">
                  <a:pos x="736" y="622"/>
                </a:cxn>
                <a:cxn ang="0">
                  <a:pos x="750" y="582"/>
                </a:cxn>
                <a:cxn ang="0">
                  <a:pos x="756" y="542"/>
                </a:cxn>
                <a:cxn ang="0">
                  <a:pos x="756" y="501"/>
                </a:cxn>
                <a:cxn ang="0">
                  <a:pos x="747" y="463"/>
                </a:cxn>
                <a:cxn ang="0">
                  <a:pos x="709" y="382"/>
                </a:cxn>
                <a:cxn ang="0">
                  <a:pos x="661" y="309"/>
                </a:cxn>
                <a:cxn ang="0">
                  <a:pos x="586" y="218"/>
                </a:cxn>
                <a:cxn ang="0">
                  <a:pos x="513" y="126"/>
                </a:cxn>
                <a:cxn ang="0">
                  <a:pos x="508" y="9"/>
                </a:cxn>
                <a:cxn ang="0">
                  <a:pos x="328" y="143"/>
                </a:cxn>
                <a:cxn ang="0">
                  <a:pos x="328" y="150"/>
                </a:cxn>
                <a:cxn ang="0">
                  <a:pos x="342" y="153"/>
                </a:cxn>
                <a:cxn ang="0">
                  <a:pos x="413" y="140"/>
                </a:cxn>
                <a:cxn ang="0">
                  <a:pos x="439" y="159"/>
                </a:cxn>
                <a:cxn ang="0">
                  <a:pos x="474" y="197"/>
                </a:cxn>
                <a:cxn ang="0">
                  <a:pos x="537" y="264"/>
                </a:cxn>
                <a:cxn ang="0">
                  <a:pos x="612" y="350"/>
                </a:cxn>
                <a:cxn ang="0">
                  <a:pos x="661" y="416"/>
                </a:cxn>
                <a:cxn ang="0">
                  <a:pos x="686" y="464"/>
                </a:cxn>
                <a:cxn ang="0">
                  <a:pos x="698" y="501"/>
                </a:cxn>
                <a:cxn ang="0">
                  <a:pos x="704" y="540"/>
                </a:cxn>
                <a:cxn ang="0">
                  <a:pos x="703" y="581"/>
                </a:cxn>
                <a:cxn ang="0">
                  <a:pos x="694" y="612"/>
                </a:cxn>
                <a:cxn ang="0">
                  <a:pos x="680" y="635"/>
                </a:cxn>
                <a:cxn ang="0">
                  <a:pos x="658" y="662"/>
                </a:cxn>
                <a:cxn ang="0">
                  <a:pos x="628" y="681"/>
                </a:cxn>
                <a:cxn ang="0">
                  <a:pos x="592" y="695"/>
                </a:cxn>
                <a:cxn ang="0">
                  <a:pos x="553" y="700"/>
                </a:cxn>
                <a:cxn ang="0">
                  <a:pos x="514" y="699"/>
                </a:cxn>
                <a:cxn ang="0">
                  <a:pos x="464" y="679"/>
                </a:cxn>
                <a:cxn ang="0">
                  <a:pos x="394" y="631"/>
                </a:cxn>
                <a:cxn ang="0">
                  <a:pos x="326" y="573"/>
                </a:cxn>
                <a:cxn ang="0">
                  <a:pos x="261" y="507"/>
                </a:cxn>
                <a:cxn ang="0">
                  <a:pos x="204" y="437"/>
                </a:cxn>
                <a:cxn ang="0">
                  <a:pos x="157" y="364"/>
                </a:cxn>
                <a:cxn ang="0">
                  <a:pos x="168" y="338"/>
                </a:cxn>
                <a:cxn ang="0">
                  <a:pos x="179" y="314"/>
                </a:cxn>
                <a:cxn ang="0">
                  <a:pos x="181" y="302"/>
                </a:cxn>
                <a:cxn ang="0">
                  <a:pos x="164" y="294"/>
                </a:cxn>
                <a:cxn ang="0">
                  <a:pos x="0" y="474"/>
                </a:cxn>
                <a:cxn ang="0">
                  <a:pos x="3" y="481"/>
                </a:cxn>
                <a:cxn ang="0">
                  <a:pos x="34" y="472"/>
                </a:cxn>
                <a:cxn ang="0">
                  <a:pos x="66" y="465"/>
                </a:cxn>
                <a:cxn ang="0">
                  <a:pos x="82" y="469"/>
                </a:cxn>
                <a:cxn ang="0">
                  <a:pos x="137" y="522"/>
                </a:cxn>
                <a:cxn ang="0">
                  <a:pos x="225" y="620"/>
                </a:cxn>
                <a:cxn ang="0">
                  <a:pos x="311" y="708"/>
                </a:cxn>
                <a:cxn ang="0">
                  <a:pos x="371" y="753"/>
                </a:cxn>
                <a:cxn ang="0">
                  <a:pos x="411" y="773"/>
                </a:cxn>
                <a:cxn ang="0">
                  <a:pos x="457" y="790"/>
                </a:cxn>
              </a:cxnLst>
              <a:rect l="0" t="0" r="r" b="b"/>
              <a:pathLst>
                <a:path w="757" h="795">
                  <a:moveTo>
                    <a:pt x="473" y="795"/>
                  </a:moveTo>
                  <a:lnTo>
                    <a:pt x="491" y="794"/>
                  </a:lnTo>
                  <a:lnTo>
                    <a:pt x="510" y="792"/>
                  </a:lnTo>
                  <a:lnTo>
                    <a:pt x="527" y="790"/>
                  </a:lnTo>
                  <a:lnTo>
                    <a:pt x="545" y="786"/>
                  </a:lnTo>
                  <a:lnTo>
                    <a:pt x="562" y="782"/>
                  </a:lnTo>
                  <a:lnTo>
                    <a:pt x="577" y="775"/>
                  </a:lnTo>
                  <a:lnTo>
                    <a:pt x="593" y="769"/>
                  </a:lnTo>
                  <a:lnTo>
                    <a:pt x="607" y="761"/>
                  </a:lnTo>
                  <a:lnTo>
                    <a:pt x="622" y="753"/>
                  </a:lnTo>
                  <a:lnTo>
                    <a:pt x="636" y="743"/>
                  </a:lnTo>
                  <a:lnTo>
                    <a:pt x="650" y="733"/>
                  </a:lnTo>
                  <a:lnTo>
                    <a:pt x="663" y="722"/>
                  </a:lnTo>
                  <a:lnTo>
                    <a:pt x="675" y="710"/>
                  </a:lnTo>
                  <a:lnTo>
                    <a:pt x="688" y="698"/>
                  </a:lnTo>
                  <a:lnTo>
                    <a:pt x="699" y="684"/>
                  </a:lnTo>
                  <a:lnTo>
                    <a:pt x="711" y="670"/>
                  </a:lnTo>
                  <a:lnTo>
                    <a:pt x="718" y="658"/>
                  </a:lnTo>
                  <a:lnTo>
                    <a:pt x="725" y="647"/>
                  </a:lnTo>
                  <a:lnTo>
                    <a:pt x="731" y="635"/>
                  </a:lnTo>
                  <a:lnTo>
                    <a:pt x="736" y="622"/>
                  </a:lnTo>
                  <a:lnTo>
                    <a:pt x="742" y="609"/>
                  </a:lnTo>
                  <a:lnTo>
                    <a:pt x="746" y="595"/>
                  </a:lnTo>
                  <a:lnTo>
                    <a:pt x="750" y="582"/>
                  </a:lnTo>
                  <a:lnTo>
                    <a:pt x="753" y="568"/>
                  </a:lnTo>
                  <a:lnTo>
                    <a:pt x="755" y="555"/>
                  </a:lnTo>
                  <a:lnTo>
                    <a:pt x="756" y="542"/>
                  </a:lnTo>
                  <a:lnTo>
                    <a:pt x="757" y="528"/>
                  </a:lnTo>
                  <a:lnTo>
                    <a:pt x="757" y="515"/>
                  </a:lnTo>
                  <a:lnTo>
                    <a:pt x="756" y="501"/>
                  </a:lnTo>
                  <a:lnTo>
                    <a:pt x="754" y="488"/>
                  </a:lnTo>
                  <a:lnTo>
                    <a:pt x="751" y="475"/>
                  </a:lnTo>
                  <a:lnTo>
                    <a:pt x="747" y="463"/>
                  </a:lnTo>
                  <a:lnTo>
                    <a:pt x="735" y="435"/>
                  </a:lnTo>
                  <a:lnTo>
                    <a:pt x="723" y="408"/>
                  </a:lnTo>
                  <a:lnTo>
                    <a:pt x="709" y="382"/>
                  </a:lnTo>
                  <a:lnTo>
                    <a:pt x="694" y="357"/>
                  </a:lnTo>
                  <a:lnTo>
                    <a:pt x="677" y="333"/>
                  </a:lnTo>
                  <a:lnTo>
                    <a:pt x="661" y="309"/>
                  </a:lnTo>
                  <a:lnTo>
                    <a:pt x="642" y="286"/>
                  </a:lnTo>
                  <a:lnTo>
                    <a:pt x="625" y="263"/>
                  </a:lnTo>
                  <a:lnTo>
                    <a:pt x="586" y="218"/>
                  </a:lnTo>
                  <a:lnTo>
                    <a:pt x="549" y="172"/>
                  </a:lnTo>
                  <a:lnTo>
                    <a:pt x="531" y="150"/>
                  </a:lnTo>
                  <a:lnTo>
                    <a:pt x="513" y="126"/>
                  </a:lnTo>
                  <a:lnTo>
                    <a:pt x="495" y="101"/>
                  </a:lnTo>
                  <a:lnTo>
                    <a:pt x="479" y="76"/>
                  </a:lnTo>
                  <a:lnTo>
                    <a:pt x="508" y="9"/>
                  </a:lnTo>
                  <a:lnTo>
                    <a:pt x="504" y="4"/>
                  </a:lnTo>
                  <a:lnTo>
                    <a:pt x="497" y="0"/>
                  </a:lnTo>
                  <a:lnTo>
                    <a:pt x="328" y="143"/>
                  </a:lnTo>
                  <a:lnTo>
                    <a:pt x="327" y="145"/>
                  </a:lnTo>
                  <a:lnTo>
                    <a:pt x="327" y="147"/>
                  </a:lnTo>
                  <a:lnTo>
                    <a:pt x="328" y="150"/>
                  </a:lnTo>
                  <a:lnTo>
                    <a:pt x="329" y="151"/>
                  </a:lnTo>
                  <a:lnTo>
                    <a:pt x="334" y="153"/>
                  </a:lnTo>
                  <a:lnTo>
                    <a:pt x="342" y="153"/>
                  </a:lnTo>
                  <a:lnTo>
                    <a:pt x="396" y="135"/>
                  </a:lnTo>
                  <a:lnTo>
                    <a:pt x="404" y="137"/>
                  </a:lnTo>
                  <a:lnTo>
                    <a:pt x="413" y="140"/>
                  </a:lnTo>
                  <a:lnTo>
                    <a:pt x="420" y="144"/>
                  </a:lnTo>
                  <a:lnTo>
                    <a:pt x="426" y="149"/>
                  </a:lnTo>
                  <a:lnTo>
                    <a:pt x="439" y="159"/>
                  </a:lnTo>
                  <a:lnTo>
                    <a:pt x="451" y="171"/>
                  </a:lnTo>
                  <a:lnTo>
                    <a:pt x="462" y="184"/>
                  </a:lnTo>
                  <a:lnTo>
                    <a:pt x="474" y="197"/>
                  </a:lnTo>
                  <a:lnTo>
                    <a:pt x="486" y="210"/>
                  </a:lnTo>
                  <a:lnTo>
                    <a:pt x="499" y="222"/>
                  </a:lnTo>
                  <a:lnTo>
                    <a:pt x="537" y="264"/>
                  </a:lnTo>
                  <a:lnTo>
                    <a:pt x="575" y="307"/>
                  </a:lnTo>
                  <a:lnTo>
                    <a:pt x="594" y="329"/>
                  </a:lnTo>
                  <a:lnTo>
                    <a:pt x="612" y="350"/>
                  </a:lnTo>
                  <a:lnTo>
                    <a:pt x="630" y="372"/>
                  </a:lnTo>
                  <a:lnTo>
                    <a:pt x="646" y="394"/>
                  </a:lnTo>
                  <a:lnTo>
                    <a:pt x="661" y="416"/>
                  </a:lnTo>
                  <a:lnTo>
                    <a:pt x="674" y="440"/>
                  </a:lnTo>
                  <a:lnTo>
                    <a:pt x="681" y="452"/>
                  </a:lnTo>
                  <a:lnTo>
                    <a:pt x="686" y="464"/>
                  </a:lnTo>
                  <a:lnTo>
                    <a:pt x="691" y="476"/>
                  </a:lnTo>
                  <a:lnTo>
                    <a:pt x="695" y="489"/>
                  </a:lnTo>
                  <a:lnTo>
                    <a:pt x="698" y="501"/>
                  </a:lnTo>
                  <a:lnTo>
                    <a:pt x="701" y="514"/>
                  </a:lnTo>
                  <a:lnTo>
                    <a:pt x="703" y="527"/>
                  </a:lnTo>
                  <a:lnTo>
                    <a:pt x="704" y="540"/>
                  </a:lnTo>
                  <a:lnTo>
                    <a:pt x="705" y="553"/>
                  </a:lnTo>
                  <a:lnTo>
                    <a:pt x="704" y="567"/>
                  </a:lnTo>
                  <a:lnTo>
                    <a:pt x="703" y="581"/>
                  </a:lnTo>
                  <a:lnTo>
                    <a:pt x="701" y="595"/>
                  </a:lnTo>
                  <a:lnTo>
                    <a:pt x="697" y="605"/>
                  </a:lnTo>
                  <a:lnTo>
                    <a:pt x="694" y="612"/>
                  </a:lnTo>
                  <a:lnTo>
                    <a:pt x="690" y="619"/>
                  </a:lnTo>
                  <a:lnTo>
                    <a:pt x="686" y="624"/>
                  </a:lnTo>
                  <a:lnTo>
                    <a:pt x="680" y="635"/>
                  </a:lnTo>
                  <a:lnTo>
                    <a:pt x="674" y="645"/>
                  </a:lnTo>
                  <a:lnTo>
                    <a:pt x="666" y="653"/>
                  </a:lnTo>
                  <a:lnTo>
                    <a:pt x="658" y="662"/>
                  </a:lnTo>
                  <a:lnTo>
                    <a:pt x="648" y="669"/>
                  </a:lnTo>
                  <a:lnTo>
                    <a:pt x="638" y="675"/>
                  </a:lnTo>
                  <a:lnTo>
                    <a:pt x="628" y="681"/>
                  </a:lnTo>
                  <a:lnTo>
                    <a:pt x="616" y="686"/>
                  </a:lnTo>
                  <a:lnTo>
                    <a:pt x="604" y="691"/>
                  </a:lnTo>
                  <a:lnTo>
                    <a:pt x="592" y="695"/>
                  </a:lnTo>
                  <a:lnTo>
                    <a:pt x="579" y="697"/>
                  </a:lnTo>
                  <a:lnTo>
                    <a:pt x="567" y="699"/>
                  </a:lnTo>
                  <a:lnTo>
                    <a:pt x="553" y="700"/>
                  </a:lnTo>
                  <a:lnTo>
                    <a:pt x="540" y="700"/>
                  </a:lnTo>
                  <a:lnTo>
                    <a:pt x="527" y="700"/>
                  </a:lnTo>
                  <a:lnTo>
                    <a:pt x="514" y="699"/>
                  </a:lnTo>
                  <a:lnTo>
                    <a:pt x="500" y="696"/>
                  </a:lnTo>
                  <a:lnTo>
                    <a:pt x="488" y="693"/>
                  </a:lnTo>
                  <a:lnTo>
                    <a:pt x="464" y="679"/>
                  </a:lnTo>
                  <a:lnTo>
                    <a:pt x="441" y="665"/>
                  </a:lnTo>
                  <a:lnTo>
                    <a:pt x="418" y="648"/>
                  </a:lnTo>
                  <a:lnTo>
                    <a:pt x="394" y="631"/>
                  </a:lnTo>
                  <a:lnTo>
                    <a:pt x="371" y="613"/>
                  </a:lnTo>
                  <a:lnTo>
                    <a:pt x="348" y="593"/>
                  </a:lnTo>
                  <a:lnTo>
                    <a:pt x="326" y="573"/>
                  </a:lnTo>
                  <a:lnTo>
                    <a:pt x="304" y="552"/>
                  </a:lnTo>
                  <a:lnTo>
                    <a:pt x="282" y="530"/>
                  </a:lnTo>
                  <a:lnTo>
                    <a:pt x="261" y="507"/>
                  </a:lnTo>
                  <a:lnTo>
                    <a:pt x="242" y="485"/>
                  </a:lnTo>
                  <a:lnTo>
                    <a:pt x="222" y="461"/>
                  </a:lnTo>
                  <a:lnTo>
                    <a:pt x="204" y="437"/>
                  </a:lnTo>
                  <a:lnTo>
                    <a:pt x="187" y="412"/>
                  </a:lnTo>
                  <a:lnTo>
                    <a:pt x="171" y="388"/>
                  </a:lnTo>
                  <a:lnTo>
                    <a:pt x="157" y="364"/>
                  </a:lnTo>
                  <a:lnTo>
                    <a:pt x="159" y="354"/>
                  </a:lnTo>
                  <a:lnTo>
                    <a:pt x="163" y="345"/>
                  </a:lnTo>
                  <a:lnTo>
                    <a:pt x="168" y="338"/>
                  </a:lnTo>
                  <a:lnTo>
                    <a:pt x="172" y="330"/>
                  </a:lnTo>
                  <a:lnTo>
                    <a:pt x="177" y="322"/>
                  </a:lnTo>
                  <a:lnTo>
                    <a:pt x="179" y="314"/>
                  </a:lnTo>
                  <a:lnTo>
                    <a:pt x="180" y="310"/>
                  </a:lnTo>
                  <a:lnTo>
                    <a:pt x="181" y="306"/>
                  </a:lnTo>
                  <a:lnTo>
                    <a:pt x="181" y="302"/>
                  </a:lnTo>
                  <a:lnTo>
                    <a:pt x="180" y="296"/>
                  </a:lnTo>
                  <a:lnTo>
                    <a:pt x="173" y="295"/>
                  </a:lnTo>
                  <a:lnTo>
                    <a:pt x="164" y="294"/>
                  </a:lnTo>
                  <a:lnTo>
                    <a:pt x="11" y="442"/>
                  </a:lnTo>
                  <a:lnTo>
                    <a:pt x="0" y="470"/>
                  </a:lnTo>
                  <a:lnTo>
                    <a:pt x="0" y="474"/>
                  </a:lnTo>
                  <a:lnTo>
                    <a:pt x="0" y="474"/>
                  </a:lnTo>
                  <a:lnTo>
                    <a:pt x="1" y="475"/>
                  </a:lnTo>
                  <a:lnTo>
                    <a:pt x="3" y="481"/>
                  </a:lnTo>
                  <a:lnTo>
                    <a:pt x="13" y="480"/>
                  </a:lnTo>
                  <a:lnTo>
                    <a:pt x="23" y="476"/>
                  </a:lnTo>
                  <a:lnTo>
                    <a:pt x="34" y="472"/>
                  </a:lnTo>
                  <a:lnTo>
                    <a:pt x="44" y="468"/>
                  </a:lnTo>
                  <a:lnTo>
                    <a:pt x="55" y="466"/>
                  </a:lnTo>
                  <a:lnTo>
                    <a:pt x="66" y="465"/>
                  </a:lnTo>
                  <a:lnTo>
                    <a:pt x="71" y="465"/>
                  </a:lnTo>
                  <a:lnTo>
                    <a:pt x="77" y="467"/>
                  </a:lnTo>
                  <a:lnTo>
                    <a:pt x="82" y="469"/>
                  </a:lnTo>
                  <a:lnTo>
                    <a:pt x="88" y="472"/>
                  </a:lnTo>
                  <a:lnTo>
                    <a:pt x="112" y="497"/>
                  </a:lnTo>
                  <a:lnTo>
                    <a:pt x="137" y="522"/>
                  </a:lnTo>
                  <a:lnTo>
                    <a:pt x="160" y="547"/>
                  </a:lnTo>
                  <a:lnTo>
                    <a:pt x="182" y="572"/>
                  </a:lnTo>
                  <a:lnTo>
                    <a:pt x="225" y="620"/>
                  </a:lnTo>
                  <a:lnTo>
                    <a:pt x="268" y="666"/>
                  </a:lnTo>
                  <a:lnTo>
                    <a:pt x="288" y="687"/>
                  </a:lnTo>
                  <a:lnTo>
                    <a:pt x="311" y="708"/>
                  </a:lnTo>
                  <a:lnTo>
                    <a:pt x="334" y="727"/>
                  </a:lnTo>
                  <a:lnTo>
                    <a:pt x="359" y="744"/>
                  </a:lnTo>
                  <a:lnTo>
                    <a:pt x="371" y="753"/>
                  </a:lnTo>
                  <a:lnTo>
                    <a:pt x="385" y="760"/>
                  </a:lnTo>
                  <a:lnTo>
                    <a:pt x="398" y="767"/>
                  </a:lnTo>
                  <a:lnTo>
                    <a:pt x="411" y="773"/>
                  </a:lnTo>
                  <a:lnTo>
                    <a:pt x="426" y="780"/>
                  </a:lnTo>
                  <a:lnTo>
                    <a:pt x="441" y="785"/>
                  </a:lnTo>
                  <a:lnTo>
                    <a:pt x="457" y="790"/>
                  </a:lnTo>
                  <a:lnTo>
                    <a:pt x="473" y="7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5" name="Freeform 70"/>
            <p:cNvSpPr>
              <a:spLocks/>
            </p:cNvSpPr>
            <p:nvPr userDrawn="1"/>
          </p:nvSpPr>
          <p:spPr bwMode="auto">
            <a:xfrm>
              <a:off x="1045" y="2948"/>
              <a:ext cx="38" cy="35"/>
            </a:xfrm>
            <a:custGeom>
              <a:avLst/>
              <a:gdLst/>
              <a:ahLst/>
              <a:cxnLst>
                <a:cxn ang="0">
                  <a:pos x="255" y="614"/>
                </a:cxn>
                <a:cxn ang="0">
                  <a:pos x="299" y="604"/>
                </a:cxn>
                <a:cxn ang="0">
                  <a:pos x="341" y="583"/>
                </a:cxn>
                <a:cxn ang="0">
                  <a:pos x="376" y="554"/>
                </a:cxn>
                <a:cxn ang="0">
                  <a:pos x="404" y="504"/>
                </a:cxn>
                <a:cxn ang="0">
                  <a:pos x="411" y="448"/>
                </a:cxn>
                <a:cxn ang="0">
                  <a:pos x="404" y="391"/>
                </a:cxn>
                <a:cxn ang="0">
                  <a:pos x="375" y="292"/>
                </a:cxn>
                <a:cxn ang="0">
                  <a:pos x="359" y="223"/>
                </a:cxn>
                <a:cxn ang="0">
                  <a:pos x="362" y="172"/>
                </a:cxn>
                <a:cxn ang="0">
                  <a:pos x="385" y="123"/>
                </a:cxn>
                <a:cxn ang="0">
                  <a:pos x="411" y="96"/>
                </a:cxn>
                <a:cxn ang="0">
                  <a:pos x="437" y="83"/>
                </a:cxn>
                <a:cxn ang="0">
                  <a:pos x="487" y="81"/>
                </a:cxn>
                <a:cxn ang="0">
                  <a:pos x="530" y="107"/>
                </a:cxn>
                <a:cxn ang="0">
                  <a:pos x="555" y="123"/>
                </a:cxn>
                <a:cxn ang="0">
                  <a:pos x="570" y="163"/>
                </a:cxn>
                <a:cxn ang="0">
                  <a:pos x="568" y="206"/>
                </a:cxn>
                <a:cxn ang="0">
                  <a:pos x="551" y="258"/>
                </a:cxn>
                <a:cxn ang="0">
                  <a:pos x="551" y="293"/>
                </a:cxn>
                <a:cxn ang="0">
                  <a:pos x="659" y="192"/>
                </a:cxn>
                <a:cxn ang="0">
                  <a:pos x="628" y="142"/>
                </a:cxn>
                <a:cxn ang="0">
                  <a:pos x="565" y="71"/>
                </a:cxn>
                <a:cxn ang="0">
                  <a:pos x="518" y="33"/>
                </a:cxn>
                <a:cxn ang="0">
                  <a:pos x="472" y="9"/>
                </a:cxn>
                <a:cxn ang="0">
                  <a:pos x="430" y="1"/>
                </a:cxn>
                <a:cxn ang="0">
                  <a:pos x="366" y="5"/>
                </a:cxn>
                <a:cxn ang="0">
                  <a:pos x="301" y="40"/>
                </a:cxn>
                <a:cxn ang="0">
                  <a:pos x="262" y="92"/>
                </a:cxn>
                <a:cxn ang="0">
                  <a:pos x="248" y="146"/>
                </a:cxn>
                <a:cxn ang="0">
                  <a:pos x="251" y="196"/>
                </a:cxn>
                <a:cxn ang="0">
                  <a:pos x="285" y="322"/>
                </a:cxn>
                <a:cxn ang="0">
                  <a:pos x="300" y="395"/>
                </a:cxn>
                <a:cxn ang="0">
                  <a:pos x="298" y="441"/>
                </a:cxn>
                <a:cxn ang="0">
                  <a:pos x="282" y="483"/>
                </a:cxn>
                <a:cxn ang="0">
                  <a:pos x="243" y="519"/>
                </a:cxn>
                <a:cxn ang="0">
                  <a:pos x="188" y="543"/>
                </a:cxn>
                <a:cxn ang="0">
                  <a:pos x="163" y="543"/>
                </a:cxn>
                <a:cxn ang="0">
                  <a:pos x="127" y="522"/>
                </a:cxn>
                <a:cxn ang="0">
                  <a:pos x="86" y="480"/>
                </a:cxn>
                <a:cxn ang="0">
                  <a:pos x="73" y="439"/>
                </a:cxn>
                <a:cxn ang="0">
                  <a:pos x="73" y="393"/>
                </a:cxn>
                <a:cxn ang="0">
                  <a:pos x="82" y="347"/>
                </a:cxn>
                <a:cxn ang="0">
                  <a:pos x="100" y="311"/>
                </a:cxn>
                <a:cxn ang="0">
                  <a:pos x="90" y="289"/>
                </a:cxn>
                <a:cxn ang="0">
                  <a:pos x="61" y="306"/>
                </a:cxn>
                <a:cxn ang="0">
                  <a:pos x="17" y="360"/>
                </a:cxn>
                <a:cxn ang="0">
                  <a:pos x="8" y="425"/>
                </a:cxn>
                <a:cxn ang="0">
                  <a:pos x="35" y="485"/>
                </a:cxn>
                <a:cxn ang="0">
                  <a:pos x="71" y="534"/>
                </a:cxn>
                <a:cxn ang="0">
                  <a:pos x="118" y="575"/>
                </a:cxn>
                <a:cxn ang="0">
                  <a:pos x="185" y="604"/>
                </a:cxn>
              </a:cxnLst>
              <a:rect l="0" t="0" r="r" b="b"/>
              <a:pathLst>
                <a:path w="659" h="614">
                  <a:moveTo>
                    <a:pt x="221" y="614"/>
                  </a:moveTo>
                  <a:lnTo>
                    <a:pt x="232" y="614"/>
                  </a:lnTo>
                  <a:lnTo>
                    <a:pt x="243" y="614"/>
                  </a:lnTo>
                  <a:lnTo>
                    <a:pt x="255" y="614"/>
                  </a:lnTo>
                  <a:lnTo>
                    <a:pt x="266" y="612"/>
                  </a:lnTo>
                  <a:lnTo>
                    <a:pt x="277" y="610"/>
                  </a:lnTo>
                  <a:lnTo>
                    <a:pt x="289" y="607"/>
                  </a:lnTo>
                  <a:lnTo>
                    <a:pt x="299" y="604"/>
                  </a:lnTo>
                  <a:lnTo>
                    <a:pt x="311" y="600"/>
                  </a:lnTo>
                  <a:lnTo>
                    <a:pt x="321" y="595"/>
                  </a:lnTo>
                  <a:lnTo>
                    <a:pt x="331" y="590"/>
                  </a:lnTo>
                  <a:lnTo>
                    <a:pt x="341" y="583"/>
                  </a:lnTo>
                  <a:lnTo>
                    <a:pt x="350" y="577"/>
                  </a:lnTo>
                  <a:lnTo>
                    <a:pt x="359" y="570"/>
                  </a:lnTo>
                  <a:lnTo>
                    <a:pt x="368" y="562"/>
                  </a:lnTo>
                  <a:lnTo>
                    <a:pt x="376" y="554"/>
                  </a:lnTo>
                  <a:lnTo>
                    <a:pt x="383" y="545"/>
                  </a:lnTo>
                  <a:lnTo>
                    <a:pt x="391" y="532"/>
                  </a:lnTo>
                  <a:lnTo>
                    <a:pt x="399" y="518"/>
                  </a:lnTo>
                  <a:lnTo>
                    <a:pt x="404" y="504"/>
                  </a:lnTo>
                  <a:lnTo>
                    <a:pt x="407" y="490"/>
                  </a:lnTo>
                  <a:lnTo>
                    <a:pt x="410" y="476"/>
                  </a:lnTo>
                  <a:lnTo>
                    <a:pt x="411" y="462"/>
                  </a:lnTo>
                  <a:lnTo>
                    <a:pt x="411" y="448"/>
                  </a:lnTo>
                  <a:lnTo>
                    <a:pt x="410" y="433"/>
                  </a:lnTo>
                  <a:lnTo>
                    <a:pt x="409" y="419"/>
                  </a:lnTo>
                  <a:lnTo>
                    <a:pt x="407" y="405"/>
                  </a:lnTo>
                  <a:lnTo>
                    <a:pt x="404" y="391"/>
                  </a:lnTo>
                  <a:lnTo>
                    <a:pt x="400" y="377"/>
                  </a:lnTo>
                  <a:lnTo>
                    <a:pt x="392" y="348"/>
                  </a:lnTo>
                  <a:lnTo>
                    <a:pt x="383" y="320"/>
                  </a:lnTo>
                  <a:lnTo>
                    <a:pt x="375" y="292"/>
                  </a:lnTo>
                  <a:lnTo>
                    <a:pt x="368" y="264"/>
                  </a:lnTo>
                  <a:lnTo>
                    <a:pt x="364" y="250"/>
                  </a:lnTo>
                  <a:lnTo>
                    <a:pt x="361" y="236"/>
                  </a:lnTo>
                  <a:lnTo>
                    <a:pt x="359" y="223"/>
                  </a:lnTo>
                  <a:lnTo>
                    <a:pt x="359" y="210"/>
                  </a:lnTo>
                  <a:lnTo>
                    <a:pt x="359" y="197"/>
                  </a:lnTo>
                  <a:lnTo>
                    <a:pt x="360" y="184"/>
                  </a:lnTo>
                  <a:lnTo>
                    <a:pt x="362" y="172"/>
                  </a:lnTo>
                  <a:lnTo>
                    <a:pt x="365" y="159"/>
                  </a:lnTo>
                  <a:lnTo>
                    <a:pt x="371" y="147"/>
                  </a:lnTo>
                  <a:lnTo>
                    <a:pt x="377" y="134"/>
                  </a:lnTo>
                  <a:lnTo>
                    <a:pt x="385" y="123"/>
                  </a:lnTo>
                  <a:lnTo>
                    <a:pt x="394" y="112"/>
                  </a:lnTo>
                  <a:lnTo>
                    <a:pt x="400" y="106"/>
                  </a:lnTo>
                  <a:lnTo>
                    <a:pt x="406" y="100"/>
                  </a:lnTo>
                  <a:lnTo>
                    <a:pt x="411" y="96"/>
                  </a:lnTo>
                  <a:lnTo>
                    <a:pt x="417" y="92"/>
                  </a:lnTo>
                  <a:lnTo>
                    <a:pt x="423" y="88"/>
                  </a:lnTo>
                  <a:lnTo>
                    <a:pt x="431" y="85"/>
                  </a:lnTo>
                  <a:lnTo>
                    <a:pt x="437" y="83"/>
                  </a:lnTo>
                  <a:lnTo>
                    <a:pt x="444" y="81"/>
                  </a:lnTo>
                  <a:lnTo>
                    <a:pt x="458" y="79"/>
                  </a:lnTo>
                  <a:lnTo>
                    <a:pt x="472" y="79"/>
                  </a:lnTo>
                  <a:lnTo>
                    <a:pt x="487" y="81"/>
                  </a:lnTo>
                  <a:lnTo>
                    <a:pt x="500" y="83"/>
                  </a:lnTo>
                  <a:lnTo>
                    <a:pt x="513" y="92"/>
                  </a:lnTo>
                  <a:lnTo>
                    <a:pt x="524" y="102"/>
                  </a:lnTo>
                  <a:lnTo>
                    <a:pt x="530" y="107"/>
                  </a:lnTo>
                  <a:lnTo>
                    <a:pt x="535" y="111"/>
                  </a:lnTo>
                  <a:lnTo>
                    <a:pt x="541" y="113"/>
                  </a:lnTo>
                  <a:lnTo>
                    <a:pt x="549" y="114"/>
                  </a:lnTo>
                  <a:lnTo>
                    <a:pt x="555" y="123"/>
                  </a:lnTo>
                  <a:lnTo>
                    <a:pt x="560" y="132"/>
                  </a:lnTo>
                  <a:lnTo>
                    <a:pt x="565" y="143"/>
                  </a:lnTo>
                  <a:lnTo>
                    <a:pt x="568" y="153"/>
                  </a:lnTo>
                  <a:lnTo>
                    <a:pt x="570" y="163"/>
                  </a:lnTo>
                  <a:lnTo>
                    <a:pt x="571" y="174"/>
                  </a:lnTo>
                  <a:lnTo>
                    <a:pt x="571" y="185"/>
                  </a:lnTo>
                  <a:lnTo>
                    <a:pt x="570" y="196"/>
                  </a:lnTo>
                  <a:lnTo>
                    <a:pt x="568" y="206"/>
                  </a:lnTo>
                  <a:lnTo>
                    <a:pt x="566" y="217"/>
                  </a:lnTo>
                  <a:lnTo>
                    <a:pt x="563" y="228"/>
                  </a:lnTo>
                  <a:lnTo>
                    <a:pt x="559" y="238"/>
                  </a:lnTo>
                  <a:lnTo>
                    <a:pt x="551" y="258"/>
                  </a:lnTo>
                  <a:lnTo>
                    <a:pt x="540" y="277"/>
                  </a:lnTo>
                  <a:lnTo>
                    <a:pt x="543" y="284"/>
                  </a:lnTo>
                  <a:lnTo>
                    <a:pt x="548" y="291"/>
                  </a:lnTo>
                  <a:lnTo>
                    <a:pt x="551" y="293"/>
                  </a:lnTo>
                  <a:lnTo>
                    <a:pt x="554" y="295"/>
                  </a:lnTo>
                  <a:lnTo>
                    <a:pt x="558" y="297"/>
                  </a:lnTo>
                  <a:lnTo>
                    <a:pt x="563" y="298"/>
                  </a:lnTo>
                  <a:lnTo>
                    <a:pt x="659" y="192"/>
                  </a:lnTo>
                  <a:lnTo>
                    <a:pt x="652" y="180"/>
                  </a:lnTo>
                  <a:lnTo>
                    <a:pt x="645" y="168"/>
                  </a:lnTo>
                  <a:lnTo>
                    <a:pt x="637" y="155"/>
                  </a:lnTo>
                  <a:lnTo>
                    <a:pt x="628" y="142"/>
                  </a:lnTo>
                  <a:lnTo>
                    <a:pt x="609" y="118"/>
                  </a:lnTo>
                  <a:lnTo>
                    <a:pt x="588" y="94"/>
                  </a:lnTo>
                  <a:lnTo>
                    <a:pt x="577" y="83"/>
                  </a:lnTo>
                  <a:lnTo>
                    <a:pt x="565" y="71"/>
                  </a:lnTo>
                  <a:lnTo>
                    <a:pt x="554" y="61"/>
                  </a:lnTo>
                  <a:lnTo>
                    <a:pt x="542" y="52"/>
                  </a:lnTo>
                  <a:lnTo>
                    <a:pt x="530" y="42"/>
                  </a:lnTo>
                  <a:lnTo>
                    <a:pt x="518" y="33"/>
                  </a:lnTo>
                  <a:lnTo>
                    <a:pt x="505" y="26"/>
                  </a:lnTo>
                  <a:lnTo>
                    <a:pt x="493" y="19"/>
                  </a:lnTo>
                  <a:lnTo>
                    <a:pt x="482" y="13"/>
                  </a:lnTo>
                  <a:lnTo>
                    <a:pt x="472" y="9"/>
                  </a:lnTo>
                  <a:lnTo>
                    <a:pt x="462" y="6"/>
                  </a:lnTo>
                  <a:lnTo>
                    <a:pt x="450" y="4"/>
                  </a:lnTo>
                  <a:lnTo>
                    <a:pt x="440" y="2"/>
                  </a:lnTo>
                  <a:lnTo>
                    <a:pt x="430" y="1"/>
                  </a:lnTo>
                  <a:lnTo>
                    <a:pt x="419" y="0"/>
                  </a:lnTo>
                  <a:lnTo>
                    <a:pt x="408" y="0"/>
                  </a:lnTo>
                  <a:lnTo>
                    <a:pt x="387" y="2"/>
                  </a:lnTo>
                  <a:lnTo>
                    <a:pt x="366" y="5"/>
                  </a:lnTo>
                  <a:lnTo>
                    <a:pt x="348" y="11"/>
                  </a:lnTo>
                  <a:lnTo>
                    <a:pt x="329" y="19"/>
                  </a:lnTo>
                  <a:lnTo>
                    <a:pt x="315" y="29"/>
                  </a:lnTo>
                  <a:lnTo>
                    <a:pt x="301" y="40"/>
                  </a:lnTo>
                  <a:lnTo>
                    <a:pt x="290" y="52"/>
                  </a:lnTo>
                  <a:lnTo>
                    <a:pt x="278" y="65"/>
                  </a:lnTo>
                  <a:lnTo>
                    <a:pt x="270" y="79"/>
                  </a:lnTo>
                  <a:lnTo>
                    <a:pt x="262" y="92"/>
                  </a:lnTo>
                  <a:lnTo>
                    <a:pt x="257" y="107"/>
                  </a:lnTo>
                  <a:lnTo>
                    <a:pt x="253" y="122"/>
                  </a:lnTo>
                  <a:lnTo>
                    <a:pt x="251" y="133"/>
                  </a:lnTo>
                  <a:lnTo>
                    <a:pt x="248" y="146"/>
                  </a:lnTo>
                  <a:lnTo>
                    <a:pt x="248" y="158"/>
                  </a:lnTo>
                  <a:lnTo>
                    <a:pt x="248" y="171"/>
                  </a:lnTo>
                  <a:lnTo>
                    <a:pt x="250" y="183"/>
                  </a:lnTo>
                  <a:lnTo>
                    <a:pt x="251" y="196"/>
                  </a:lnTo>
                  <a:lnTo>
                    <a:pt x="253" y="208"/>
                  </a:lnTo>
                  <a:lnTo>
                    <a:pt x="256" y="220"/>
                  </a:lnTo>
                  <a:lnTo>
                    <a:pt x="269" y="271"/>
                  </a:lnTo>
                  <a:lnTo>
                    <a:pt x="285" y="322"/>
                  </a:lnTo>
                  <a:lnTo>
                    <a:pt x="291" y="347"/>
                  </a:lnTo>
                  <a:lnTo>
                    <a:pt x="297" y="370"/>
                  </a:lnTo>
                  <a:lnTo>
                    <a:pt x="299" y="383"/>
                  </a:lnTo>
                  <a:lnTo>
                    <a:pt x="300" y="395"/>
                  </a:lnTo>
                  <a:lnTo>
                    <a:pt x="301" y="407"/>
                  </a:lnTo>
                  <a:lnTo>
                    <a:pt x="301" y="418"/>
                  </a:lnTo>
                  <a:lnTo>
                    <a:pt x="300" y="429"/>
                  </a:lnTo>
                  <a:lnTo>
                    <a:pt x="298" y="441"/>
                  </a:lnTo>
                  <a:lnTo>
                    <a:pt x="296" y="451"/>
                  </a:lnTo>
                  <a:lnTo>
                    <a:pt x="292" y="462"/>
                  </a:lnTo>
                  <a:lnTo>
                    <a:pt x="288" y="473"/>
                  </a:lnTo>
                  <a:lnTo>
                    <a:pt x="282" y="483"/>
                  </a:lnTo>
                  <a:lnTo>
                    <a:pt x="274" y="493"/>
                  </a:lnTo>
                  <a:lnTo>
                    <a:pt x="266" y="503"/>
                  </a:lnTo>
                  <a:lnTo>
                    <a:pt x="256" y="511"/>
                  </a:lnTo>
                  <a:lnTo>
                    <a:pt x="243" y="519"/>
                  </a:lnTo>
                  <a:lnTo>
                    <a:pt x="230" y="528"/>
                  </a:lnTo>
                  <a:lnTo>
                    <a:pt x="215" y="534"/>
                  </a:lnTo>
                  <a:lnTo>
                    <a:pt x="202" y="540"/>
                  </a:lnTo>
                  <a:lnTo>
                    <a:pt x="188" y="543"/>
                  </a:lnTo>
                  <a:lnTo>
                    <a:pt x="181" y="544"/>
                  </a:lnTo>
                  <a:lnTo>
                    <a:pt x="175" y="544"/>
                  </a:lnTo>
                  <a:lnTo>
                    <a:pt x="169" y="544"/>
                  </a:lnTo>
                  <a:lnTo>
                    <a:pt x="163" y="543"/>
                  </a:lnTo>
                  <a:lnTo>
                    <a:pt x="153" y="539"/>
                  </a:lnTo>
                  <a:lnTo>
                    <a:pt x="144" y="534"/>
                  </a:lnTo>
                  <a:lnTo>
                    <a:pt x="136" y="529"/>
                  </a:lnTo>
                  <a:lnTo>
                    <a:pt x="127" y="522"/>
                  </a:lnTo>
                  <a:lnTo>
                    <a:pt x="112" y="510"/>
                  </a:lnTo>
                  <a:lnTo>
                    <a:pt x="97" y="498"/>
                  </a:lnTo>
                  <a:lnTo>
                    <a:pt x="91" y="489"/>
                  </a:lnTo>
                  <a:lnTo>
                    <a:pt x="86" y="480"/>
                  </a:lnTo>
                  <a:lnTo>
                    <a:pt x="81" y="471"/>
                  </a:lnTo>
                  <a:lnTo>
                    <a:pt x="78" y="460"/>
                  </a:lnTo>
                  <a:lnTo>
                    <a:pt x="75" y="450"/>
                  </a:lnTo>
                  <a:lnTo>
                    <a:pt x="73" y="439"/>
                  </a:lnTo>
                  <a:lnTo>
                    <a:pt x="71" y="427"/>
                  </a:lnTo>
                  <a:lnTo>
                    <a:pt x="71" y="416"/>
                  </a:lnTo>
                  <a:lnTo>
                    <a:pt x="71" y="404"/>
                  </a:lnTo>
                  <a:lnTo>
                    <a:pt x="73" y="393"/>
                  </a:lnTo>
                  <a:lnTo>
                    <a:pt x="74" y="381"/>
                  </a:lnTo>
                  <a:lnTo>
                    <a:pt x="76" y="369"/>
                  </a:lnTo>
                  <a:lnTo>
                    <a:pt x="79" y="358"/>
                  </a:lnTo>
                  <a:lnTo>
                    <a:pt x="82" y="347"/>
                  </a:lnTo>
                  <a:lnTo>
                    <a:pt x="86" y="335"/>
                  </a:lnTo>
                  <a:lnTo>
                    <a:pt x="90" y="325"/>
                  </a:lnTo>
                  <a:lnTo>
                    <a:pt x="95" y="319"/>
                  </a:lnTo>
                  <a:lnTo>
                    <a:pt x="100" y="311"/>
                  </a:lnTo>
                  <a:lnTo>
                    <a:pt x="104" y="304"/>
                  </a:lnTo>
                  <a:lnTo>
                    <a:pt x="106" y="298"/>
                  </a:lnTo>
                  <a:lnTo>
                    <a:pt x="99" y="294"/>
                  </a:lnTo>
                  <a:lnTo>
                    <a:pt x="90" y="289"/>
                  </a:lnTo>
                  <a:lnTo>
                    <a:pt x="82" y="292"/>
                  </a:lnTo>
                  <a:lnTo>
                    <a:pt x="75" y="296"/>
                  </a:lnTo>
                  <a:lnTo>
                    <a:pt x="67" y="301"/>
                  </a:lnTo>
                  <a:lnTo>
                    <a:pt x="61" y="306"/>
                  </a:lnTo>
                  <a:lnTo>
                    <a:pt x="49" y="318"/>
                  </a:lnTo>
                  <a:lnTo>
                    <a:pt x="36" y="331"/>
                  </a:lnTo>
                  <a:lnTo>
                    <a:pt x="26" y="346"/>
                  </a:lnTo>
                  <a:lnTo>
                    <a:pt x="17" y="360"/>
                  </a:lnTo>
                  <a:lnTo>
                    <a:pt x="7" y="375"/>
                  </a:lnTo>
                  <a:lnTo>
                    <a:pt x="0" y="390"/>
                  </a:lnTo>
                  <a:lnTo>
                    <a:pt x="4" y="409"/>
                  </a:lnTo>
                  <a:lnTo>
                    <a:pt x="8" y="425"/>
                  </a:lnTo>
                  <a:lnTo>
                    <a:pt x="15" y="442"/>
                  </a:lnTo>
                  <a:lnTo>
                    <a:pt x="21" y="457"/>
                  </a:lnTo>
                  <a:lnTo>
                    <a:pt x="27" y="472"/>
                  </a:lnTo>
                  <a:lnTo>
                    <a:pt x="35" y="485"/>
                  </a:lnTo>
                  <a:lnTo>
                    <a:pt x="43" y="499"/>
                  </a:lnTo>
                  <a:lnTo>
                    <a:pt x="52" y="511"/>
                  </a:lnTo>
                  <a:lnTo>
                    <a:pt x="61" y="522"/>
                  </a:lnTo>
                  <a:lnTo>
                    <a:pt x="71" y="534"/>
                  </a:lnTo>
                  <a:lnTo>
                    <a:pt x="82" y="545"/>
                  </a:lnTo>
                  <a:lnTo>
                    <a:pt x="93" y="555"/>
                  </a:lnTo>
                  <a:lnTo>
                    <a:pt x="106" y="565"/>
                  </a:lnTo>
                  <a:lnTo>
                    <a:pt x="118" y="575"/>
                  </a:lnTo>
                  <a:lnTo>
                    <a:pt x="132" y="584"/>
                  </a:lnTo>
                  <a:lnTo>
                    <a:pt x="145" y="593"/>
                  </a:lnTo>
                  <a:lnTo>
                    <a:pt x="167" y="599"/>
                  </a:lnTo>
                  <a:lnTo>
                    <a:pt x="185" y="604"/>
                  </a:lnTo>
                  <a:lnTo>
                    <a:pt x="204" y="609"/>
                  </a:lnTo>
                  <a:lnTo>
                    <a:pt x="221" y="614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6" name="Freeform 71"/>
            <p:cNvSpPr>
              <a:spLocks/>
            </p:cNvSpPr>
            <p:nvPr userDrawn="1"/>
          </p:nvSpPr>
          <p:spPr bwMode="auto">
            <a:xfrm>
              <a:off x="589" y="2918"/>
              <a:ext cx="56" cy="55"/>
            </a:xfrm>
            <a:custGeom>
              <a:avLst/>
              <a:gdLst/>
              <a:ahLst/>
              <a:cxnLst>
                <a:cxn ang="0">
                  <a:pos x="519" y="841"/>
                </a:cxn>
                <a:cxn ang="0">
                  <a:pos x="239" y="519"/>
                </a:cxn>
                <a:cxn ang="0">
                  <a:pos x="278" y="515"/>
                </a:cxn>
                <a:cxn ang="0">
                  <a:pos x="354" y="557"/>
                </a:cxn>
                <a:cxn ang="0">
                  <a:pos x="495" y="653"/>
                </a:cxn>
                <a:cxn ang="0">
                  <a:pos x="589" y="718"/>
                </a:cxn>
                <a:cxn ang="0">
                  <a:pos x="641" y="749"/>
                </a:cxn>
                <a:cxn ang="0">
                  <a:pos x="653" y="745"/>
                </a:cxn>
                <a:cxn ang="0">
                  <a:pos x="661" y="737"/>
                </a:cxn>
                <a:cxn ang="0">
                  <a:pos x="651" y="675"/>
                </a:cxn>
                <a:cxn ang="0">
                  <a:pos x="620" y="563"/>
                </a:cxn>
                <a:cxn ang="0">
                  <a:pos x="587" y="451"/>
                </a:cxn>
                <a:cxn ang="0">
                  <a:pos x="569" y="366"/>
                </a:cxn>
                <a:cxn ang="0">
                  <a:pos x="560" y="279"/>
                </a:cxn>
                <a:cxn ang="0">
                  <a:pos x="570" y="273"/>
                </a:cxn>
                <a:cxn ang="0">
                  <a:pos x="607" y="301"/>
                </a:cxn>
                <a:cxn ang="0">
                  <a:pos x="644" y="351"/>
                </a:cxn>
                <a:cxn ang="0">
                  <a:pos x="684" y="398"/>
                </a:cxn>
                <a:cxn ang="0">
                  <a:pos x="738" y="465"/>
                </a:cxn>
                <a:cxn ang="0">
                  <a:pos x="786" y="531"/>
                </a:cxn>
                <a:cxn ang="0">
                  <a:pos x="804" y="566"/>
                </a:cxn>
                <a:cxn ang="0">
                  <a:pos x="1008" y="509"/>
                </a:cxn>
                <a:cxn ang="0">
                  <a:pos x="1009" y="495"/>
                </a:cxn>
                <a:cxn ang="0">
                  <a:pos x="996" y="485"/>
                </a:cxn>
                <a:cxn ang="0">
                  <a:pos x="971" y="489"/>
                </a:cxn>
                <a:cxn ang="0">
                  <a:pos x="945" y="500"/>
                </a:cxn>
                <a:cxn ang="0">
                  <a:pos x="924" y="503"/>
                </a:cxn>
                <a:cxn ang="0">
                  <a:pos x="903" y="494"/>
                </a:cxn>
                <a:cxn ang="0">
                  <a:pos x="838" y="414"/>
                </a:cxn>
                <a:cxn ang="0">
                  <a:pos x="727" y="284"/>
                </a:cxn>
                <a:cxn ang="0">
                  <a:pos x="666" y="206"/>
                </a:cxn>
                <a:cxn ang="0">
                  <a:pos x="612" y="125"/>
                </a:cxn>
                <a:cxn ang="0">
                  <a:pos x="589" y="60"/>
                </a:cxn>
                <a:cxn ang="0">
                  <a:pos x="604" y="38"/>
                </a:cxn>
                <a:cxn ang="0">
                  <a:pos x="621" y="20"/>
                </a:cxn>
                <a:cxn ang="0">
                  <a:pos x="623" y="4"/>
                </a:cxn>
                <a:cxn ang="0">
                  <a:pos x="460" y="95"/>
                </a:cxn>
                <a:cxn ang="0">
                  <a:pos x="538" y="522"/>
                </a:cxn>
                <a:cxn ang="0">
                  <a:pos x="529" y="530"/>
                </a:cxn>
                <a:cxn ang="0">
                  <a:pos x="489" y="517"/>
                </a:cxn>
                <a:cxn ang="0">
                  <a:pos x="424" y="476"/>
                </a:cxn>
                <a:cxn ang="0">
                  <a:pos x="318" y="404"/>
                </a:cxn>
                <a:cxn ang="0">
                  <a:pos x="254" y="366"/>
                </a:cxn>
                <a:cxn ang="0">
                  <a:pos x="186" y="334"/>
                </a:cxn>
                <a:cxn ang="0">
                  <a:pos x="120" y="353"/>
                </a:cxn>
                <a:cxn ang="0">
                  <a:pos x="59" y="396"/>
                </a:cxn>
                <a:cxn ang="0">
                  <a:pos x="0" y="437"/>
                </a:cxn>
                <a:cxn ang="0">
                  <a:pos x="2" y="456"/>
                </a:cxn>
                <a:cxn ang="0">
                  <a:pos x="7" y="463"/>
                </a:cxn>
                <a:cxn ang="0">
                  <a:pos x="27" y="459"/>
                </a:cxn>
                <a:cxn ang="0">
                  <a:pos x="60" y="446"/>
                </a:cxn>
                <a:cxn ang="0">
                  <a:pos x="79" y="442"/>
                </a:cxn>
                <a:cxn ang="0">
                  <a:pos x="98" y="445"/>
                </a:cxn>
                <a:cxn ang="0">
                  <a:pos x="125" y="482"/>
                </a:cxn>
                <a:cxn ang="0">
                  <a:pos x="180" y="567"/>
                </a:cxn>
                <a:cxn ang="0">
                  <a:pos x="276" y="710"/>
                </a:cxn>
                <a:cxn ang="0">
                  <a:pos x="325" y="798"/>
                </a:cxn>
                <a:cxn ang="0">
                  <a:pos x="354" y="874"/>
                </a:cxn>
                <a:cxn ang="0">
                  <a:pos x="364" y="922"/>
                </a:cxn>
                <a:cxn ang="0">
                  <a:pos x="353" y="941"/>
                </a:cxn>
                <a:cxn ang="0">
                  <a:pos x="330" y="963"/>
                </a:cxn>
                <a:cxn ang="0">
                  <a:pos x="331" y="972"/>
                </a:cxn>
                <a:cxn ang="0">
                  <a:pos x="337" y="980"/>
                </a:cxn>
              </a:cxnLst>
              <a:rect l="0" t="0" r="r" b="b"/>
              <a:pathLst>
                <a:path w="1010" h="981">
                  <a:moveTo>
                    <a:pt x="343" y="981"/>
                  </a:moveTo>
                  <a:lnTo>
                    <a:pt x="519" y="846"/>
                  </a:lnTo>
                  <a:lnTo>
                    <a:pt x="519" y="841"/>
                  </a:lnTo>
                  <a:lnTo>
                    <a:pt x="519" y="833"/>
                  </a:lnTo>
                  <a:lnTo>
                    <a:pt x="425" y="833"/>
                  </a:lnTo>
                  <a:lnTo>
                    <a:pt x="239" y="519"/>
                  </a:lnTo>
                  <a:lnTo>
                    <a:pt x="245" y="513"/>
                  </a:lnTo>
                  <a:lnTo>
                    <a:pt x="251" y="504"/>
                  </a:lnTo>
                  <a:lnTo>
                    <a:pt x="278" y="515"/>
                  </a:lnTo>
                  <a:lnTo>
                    <a:pt x="304" y="529"/>
                  </a:lnTo>
                  <a:lnTo>
                    <a:pt x="329" y="542"/>
                  </a:lnTo>
                  <a:lnTo>
                    <a:pt x="354" y="557"/>
                  </a:lnTo>
                  <a:lnTo>
                    <a:pt x="402" y="588"/>
                  </a:lnTo>
                  <a:lnTo>
                    <a:pt x="449" y="620"/>
                  </a:lnTo>
                  <a:lnTo>
                    <a:pt x="495" y="653"/>
                  </a:lnTo>
                  <a:lnTo>
                    <a:pt x="541" y="686"/>
                  </a:lnTo>
                  <a:lnTo>
                    <a:pt x="565" y="702"/>
                  </a:lnTo>
                  <a:lnTo>
                    <a:pt x="589" y="718"/>
                  </a:lnTo>
                  <a:lnTo>
                    <a:pt x="612" y="733"/>
                  </a:lnTo>
                  <a:lnTo>
                    <a:pt x="636" y="749"/>
                  </a:lnTo>
                  <a:lnTo>
                    <a:pt x="641" y="749"/>
                  </a:lnTo>
                  <a:lnTo>
                    <a:pt x="645" y="748"/>
                  </a:lnTo>
                  <a:lnTo>
                    <a:pt x="650" y="747"/>
                  </a:lnTo>
                  <a:lnTo>
                    <a:pt x="653" y="745"/>
                  </a:lnTo>
                  <a:lnTo>
                    <a:pt x="656" y="743"/>
                  </a:lnTo>
                  <a:lnTo>
                    <a:pt x="659" y="740"/>
                  </a:lnTo>
                  <a:lnTo>
                    <a:pt x="661" y="737"/>
                  </a:lnTo>
                  <a:lnTo>
                    <a:pt x="663" y="733"/>
                  </a:lnTo>
                  <a:lnTo>
                    <a:pt x="657" y="704"/>
                  </a:lnTo>
                  <a:lnTo>
                    <a:pt x="651" y="675"/>
                  </a:lnTo>
                  <a:lnTo>
                    <a:pt x="643" y="648"/>
                  </a:lnTo>
                  <a:lnTo>
                    <a:pt x="636" y="620"/>
                  </a:lnTo>
                  <a:lnTo>
                    <a:pt x="620" y="563"/>
                  </a:lnTo>
                  <a:lnTo>
                    <a:pt x="603" y="507"/>
                  </a:lnTo>
                  <a:lnTo>
                    <a:pt x="596" y="479"/>
                  </a:lnTo>
                  <a:lnTo>
                    <a:pt x="587" y="451"/>
                  </a:lnTo>
                  <a:lnTo>
                    <a:pt x="581" y="423"/>
                  </a:lnTo>
                  <a:lnTo>
                    <a:pt x="575" y="395"/>
                  </a:lnTo>
                  <a:lnTo>
                    <a:pt x="569" y="366"/>
                  </a:lnTo>
                  <a:lnTo>
                    <a:pt x="565" y="337"/>
                  </a:lnTo>
                  <a:lnTo>
                    <a:pt x="562" y="308"/>
                  </a:lnTo>
                  <a:lnTo>
                    <a:pt x="560" y="279"/>
                  </a:lnTo>
                  <a:lnTo>
                    <a:pt x="563" y="277"/>
                  </a:lnTo>
                  <a:lnTo>
                    <a:pt x="566" y="275"/>
                  </a:lnTo>
                  <a:lnTo>
                    <a:pt x="570" y="273"/>
                  </a:lnTo>
                  <a:lnTo>
                    <a:pt x="577" y="272"/>
                  </a:lnTo>
                  <a:lnTo>
                    <a:pt x="593" y="285"/>
                  </a:lnTo>
                  <a:lnTo>
                    <a:pt x="607" y="301"/>
                  </a:lnTo>
                  <a:lnTo>
                    <a:pt x="621" y="318"/>
                  </a:lnTo>
                  <a:lnTo>
                    <a:pt x="633" y="334"/>
                  </a:lnTo>
                  <a:lnTo>
                    <a:pt x="644" y="351"/>
                  </a:lnTo>
                  <a:lnTo>
                    <a:pt x="657" y="367"/>
                  </a:lnTo>
                  <a:lnTo>
                    <a:pt x="669" y="383"/>
                  </a:lnTo>
                  <a:lnTo>
                    <a:pt x="684" y="398"/>
                  </a:lnTo>
                  <a:lnTo>
                    <a:pt x="701" y="422"/>
                  </a:lnTo>
                  <a:lnTo>
                    <a:pt x="719" y="444"/>
                  </a:lnTo>
                  <a:lnTo>
                    <a:pt x="738" y="465"/>
                  </a:lnTo>
                  <a:lnTo>
                    <a:pt x="755" y="487"/>
                  </a:lnTo>
                  <a:lnTo>
                    <a:pt x="772" y="508"/>
                  </a:lnTo>
                  <a:lnTo>
                    <a:pt x="786" y="531"/>
                  </a:lnTo>
                  <a:lnTo>
                    <a:pt x="793" y="542"/>
                  </a:lnTo>
                  <a:lnTo>
                    <a:pt x="799" y="553"/>
                  </a:lnTo>
                  <a:lnTo>
                    <a:pt x="804" y="566"/>
                  </a:lnTo>
                  <a:lnTo>
                    <a:pt x="809" y="578"/>
                  </a:lnTo>
                  <a:lnTo>
                    <a:pt x="774" y="655"/>
                  </a:lnTo>
                  <a:lnTo>
                    <a:pt x="1008" y="509"/>
                  </a:lnTo>
                  <a:lnTo>
                    <a:pt x="1009" y="504"/>
                  </a:lnTo>
                  <a:lnTo>
                    <a:pt x="1010" y="500"/>
                  </a:lnTo>
                  <a:lnTo>
                    <a:pt x="1009" y="495"/>
                  </a:lnTo>
                  <a:lnTo>
                    <a:pt x="1008" y="490"/>
                  </a:lnTo>
                  <a:lnTo>
                    <a:pt x="1003" y="487"/>
                  </a:lnTo>
                  <a:lnTo>
                    <a:pt x="996" y="485"/>
                  </a:lnTo>
                  <a:lnTo>
                    <a:pt x="991" y="485"/>
                  </a:lnTo>
                  <a:lnTo>
                    <a:pt x="985" y="486"/>
                  </a:lnTo>
                  <a:lnTo>
                    <a:pt x="971" y="489"/>
                  </a:lnTo>
                  <a:lnTo>
                    <a:pt x="958" y="494"/>
                  </a:lnTo>
                  <a:lnTo>
                    <a:pt x="952" y="498"/>
                  </a:lnTo>
                  <a:lnTo>
                    <a:pt x="945" y="500"/>
                  </a:lnTo>
                  <a:lnTo>
                    <a:pt x="937" y="502"/>
                  </a:lnTo>
                  <a:lnTo>
                    <a:pt x="930" y="503"/>
                  </a:lnTo>
                  <a:lnTo>
                    <a:pt x="924" y="503"/>
                  </a:lnTo>
                  <a:lnTo>
                    <a:pt x="917" y="502"/>
                  </a:lnTo>
                  <a:lnTo>
                    <a:pt x="909" y="499"/>
                  </a:lnTo>
                  <a:lnTo>
                    <a:pt x="903" y="494"/>
                  </a:lnTo>
                  <a:lnTo>
                    <a:pt x="881" y="467"/>
                  </a:lnTo>
                  <a:lnTo>
                    <a:pt x="861" y="440"/>
                  </a:lnTo>
                  <a:lnTo>
                    <a:pt x="838" y="414"/>
                  </a:lnTo>
                  <a:lnTo>
                    <a:pt x="816" y="387"/>
                  </a:lnTo>
                  <a:lnTo>
                    <a:pt x="772" y="335"/>
                  </a:lnTo>
                  <a:lnTo>
                    <a:pt x="727" y="284"/>
                  </a:lnTo>
                  <a:lnTo>
                    <a:pt x="707" y="259"/>
                  </a:lnTo>
                  <a:lnTo>
                    <a:pt x="686" y="233"/>
                  </a:lnTo>
                  <a:lnTo>
                    <a:pt x="666" y="206"/>
                  </a:lnTo>
                  <a:lnTo>
                    <a:pt x="646" y="180"/>
                  </a:lnTo>
                  <a:lnTo>
                    <a:pt x="629" y="153"/>
                  </a:lnTo>
                  <a:lnTo>
                    <a:pt x="612" y="125"/>
                  </a:lnTo>
                  <a:lnTo>
                    <a:pt x="598" y="97"/>
                  </a:lnTo>
                  <a:lnTo>
                    <a:pt x="584" y="68"/>
                  </a:lnTo>
                  <a:lnTo>
                    <a:pt x="589" y="60"/>
                  </a:lnTo>
                  <a:lnTo>
                    <a:pt x="594" y="52"/>
                  </a:lnTo>
                  <a:lnTo>
                    <a:pt x="599" y="45"/>
                  </a:lnTo>
                  <a:lnTo>
                    <a:pt x="604" y="38"/>
                  </a:lnTo>
                  <a:lnTo>
                    <a:pt x="610" y="32"/>
                  </a:lnTo>
                  <a:lnTo>
                    <a:pt x="615" y="26"/>
                  </a:lnTo>
                  <a:lnTo>
                    <a:pt x="621" y="20"/>
                  </a:lnTo>
                  <a:lnTo>
                    <a:pt x="625" y="12"/>
                  </a:lnTo>
                  <a:lnTo>
                    <a:pt x="624" y="8"/>
                  </a:lnTo>
                  <a:lnTo>
                    <a:pt x="623" y="4"/>
                  </a:lnTo>
                  <a:lnTo>
                    <a:pt x="620" y="1"/>
                  </a:lnTo>
                  <a:lnTo>
                    <a:pt x="615" y="0"/>
                  </a:lnTo>
                  <a:lnTo>
                    <a:pt x="460" y="95"/>
                  </a:lnTo>
                  <a:lnTo>
                    <a:pt x="450" y="126"/>
                  </a:lnTo>
                  <a:lnTo>
                    <a:pt x="539" y="519"/>
                  </a:lnTo>
                  <a:lnTo>
                    <a:pt x="538" y="522"/>
                  </a:lnTo>
                  <a:lnTo>
                    <a:pt x="536" y="525"/>
                  </a:lnTo>
                  <a:lnTo>
                    <a:pt x="533" y="529"/>
                  </a:lnTo>
                  <a:lnTo>
                    <a:pt x="529" y="530"/>
                  </a:lnTo>
                  <a:lnTo>
                    <a:pt x="519" y="531"/>
                  </a:lnTo>
                  <a:lnTo>
                    <a:pt x="512" y="531"/>
                  </a:lnTo>
                  <a:lnTo>
                    <a:pt x="489" y="517"/>
                  </a:lnTo>
                  <a:lnTo>
                    <a:pt x="467" y="504"/>
                  </a:lnTo>
                  <a:lnTo>
                    <a:pt x="446" y="490"/>
                  </a:lnTo>
                  <a:lnTo>
                    <a:pt x="424" y="476"/>
                  </a:lnTo>
                  <a:lnTo>
                    <a:pt x="382" y="447"/>
                  </a:lnTo>
                  <a:lnTo>
                    <a:pt x="340" y="419"/>
                  </a:lnTo>
                  <a:lnTo>
                    <a:pt x="318" y="404"/>
                  </a:lnTo>
                  <a:lnTo>
                    <a:pt x="298" y="391"/>
                  </a:lnTo>
                  <a:lnTo>
                    <a:pt x="276" y="378"/>
                  </a:lnTo>
                  <a:lnTo>
                    <a:pt x="254" y="366"/>
                  </a:lnTo>
                  <a:lnTo>
                    <a:pt x="231" y="354"/>
                  </a:lnTo>
                  <a:lnTo>
                    <a:pt x="210" y="343"/>
                  </a:lnTo>
                  <a:lnTo>
                    <a:pt x="186" y="334"/>
                  </a:lnTo>
                  <a:lnTo>
                    <a:pt x="162" y="325"/>
                  </a:lnTo>
                  <a:lnTo>
                    <a:pt x="141" y="338"/>
                  </a:lnTo>
                  <a:lnTo>
                    <a:pt x="120" y="353"/>
                  </a:lnTo>
                  <a:lnTo>
                    <a:pt x="99" y="367"/>
                  </a:lnTo>
                  <a:lnTo>
                    <a:pt x="79" y="382"/>
                  </a:lnTo>
                  <a:lnTo>
                    <a:pt x="59" y="396"/>
                  </a:lnTo>
                  <a:lnTo>
                    <a:pt x="39" y="411"/>
                  </a:lnTo>
                  <a:lnTo>
                    <a:pt x="19" y="424"/>
                  </a:lnTo>
                  <a:lnTo>
                    <a:pt x="0" y="437"/>
                  </a:lnTo>
                  <a:lnTo>
                    <a:pt x="0" y="445"/>
                  </a:lnTo>
                  <a:lnTo>
                    <a:pt x="1" y="453"/>
                  </a:lnTo>
                  <a:lnTo>
                    <a:pt x="2" y="456"/>
                  </a:lnTo>
                  <a:lnTo>
                    <a:pt x="3" y="459"/>
                  </a:lnTo>
                  <a:lnTo>
                    <a:pt x="5" y="462"/>
                  </a:lnTo>
                  <a:lnTo>
                    <a:pt x="7" y="463"/>
                  </a:lnTo>
                  <a:lnTo>
                    <a:pt x="13" y="462"/>
                  </a:lnTo>
                  <a:lnTo>
                    <a:pt x="19" y="461"/>
                  </a:lnTo>
                  <a:lnTo>
                    <a:pt x="27" y="459"/>
                  </a:lnTo>
                  <a:lnTo>
                    <a:pt x="33" y="457"/>
                  </a:lnTo>
                  <a:lnTo>
                    <a:pt x="46" y="452"/>
                  </a:lnTo>
                  <a:lnTo>
                    <a:pt x="60" y="446"/>
                  </a:lnTo>
                  <a:lnTo>
                    <a:pt x="66" y="444"/>
                  </a:lnTo>
                  <a:lnTo>
                    <a:pt x="72" y="443"/>
                  </a:lnTo>
                  <a:lnTo>
                    <a:pt x="79" y="442"/>
                  </a:lnTo>
                  <a:lnTo>
                    <a:pt x="86" y="442"/>
                  </a:lnTo>
                  <a:lnTo>
                    <a:pt x="92" y="443"/>
                  </a:lnTo>
                  <a:lnTo>
                    <a:pt x="98" y="445"/>
                  </a:lnTo>
                  <a:lnTo>
                    <a:pt x="103" y="449"/>
                  </a:lnTo>
                  <a:lnTo>
                    <a:pt x="108" y="454"/>
                  </a:lnTo>
                  <a:lnTo>
                    <a:pt x="125" y="482"/>
                  </a:lnTo>
                  <a:lnTo>
                    <a:pt x="142" y="511"/>
                  </a:lnTo>
                  <a:lnTo>
                    <a:pt x="161" y="539"/>
                  </a:lnTo>
                  <a:lnTo>
                    <a:pt x="180" y="567"/>
                  </a:lnTo>
                  <a:lnTo>
                    <a:pt x="219" y="624"/>
                  </a:lnTo>
                  <a:lnTo>
                    <a:pt x="258" y="681"/>
                  </a:lnTo>
                  <a:lnTo>
                    <a:pt x="276" y="710"/>
                  </a:lnTo>
                  <a:lnTo>
                    <a:pt x="294" y="738"/>
                  </a:lnTo>
                  <a:lnTo>
                    <a:pt x="310" y="768"/>
                  </a:lnTo>
                  <a:lnTo>
                    <a:pt x="325" y="798"/>
                  </a:lnTo>
                  <a:lnTo>
                    <a:pt x="338" y="828"/>
                  </a:lnTo>
                  <a:lnTo>
                    <a:pt x="349" y="859"/>
                  </a:lnTo>
                  <a:lnTo>
                    <a:pt x="354" y="874"/>
                  </a:lnTo>
                  <a:lnTo>
                    <a:pt x="358" y="890"/>
                  </a:lnTo>
                  <a:lnTo>
                    <a:pt x="361" y="905"/>
                  </a:lnTo>
                  <a:lnTo>
                    <a:pt x="364" y="922"/>
                  </a:lnTo>
                  <a:lnTo>
                    <a:pt x="360" y="929"/>
                  </a:lnTo>
                  <a:lnTo>
                    <a:pt x="357" y="935"/>
                  </a:lnTo>
                  <a:lnTo>
                    <a:pt x="353" y="941"/>
                  </a:lnTo>
                  <a:lnTo>
                    <a:pt x="348" y="946"/>
                  </a:lnTo>
                  <a:lnTo>
                    <a:pt x="339" y="956"/>
                  </a:lnTo>
                  <a:lnTo>
                    <a:pt x="330" y="963"/>
                  </a:lnTo>
                  <a:lnTo>
                    <a:pt x="329" y="966"/>
                  </a:lnTo>
                  <a:lnTo>
                    <a:pt x="330" y="969"/>
                  </a:lnTo>
                  <a:lnTo>
                    <a:pt x="331" y="972"/>
                  </a:lnTo>
                  <a:lnTo>
                    <a:pt x="333" y="975"/>
                  </a:lnTo>
                  <a:lnTo>
                    <a:pt x="335" y="978"/>
                  </a:lnTo>
                  <a:lnTo>
                    <a:pt x="337" y="980"/>
                  </a:lnTo>
                  <a:lnTo>
                    <a:pt x="340" y="981"/>
                  </a:lnTo>
                  <a:lnTo>
                    <a:pt x="343" y="981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7" name="Freeform 72"/>
            <p:cNvSpPr>
              <a:spLocks/>
            </p:cNvSpPr>
            <p:nvPr userDrawn="1"/>
          </p:nvSpPr>
          <p:spPr bwMode="auto">
            <a:xfrm>
              <a:off x="1017" y="2916"/>
              <a:ext cx="42" cy="43"/>
            </a:xfrm>
            <a:custGeom>
              <a:avLst/>
              <a:gdLst/>
              <a:ahLst/>
              <a:cxnLst>
                <a:cxn ang="0">
                  <a:pos x="239" y="776"/>
                </a:cxn>
                <a:cxn ang="0">
                  <a:pos x="275" y="775"/>
                </a:cxn>
                <a:cxn ang="0">
                  <a:pos x="309" y="770"/>
                </a:cxn>
                <a:cxn ang="0">
                  <a:pos x="371" y="746"/>
                </a:cxn>
                <a:cxn ang="0">
                  <a:pos x="426" y="709"/>
                </a:cxn>
                <a:cxn ang="0">
                  <a:pos x="475" y="662"/>
                </a:cxn>
                <a:cxn ang="0">
                  <a:pos x="521" y="609"/>
                </a:cxn>
                <a:cxn ang="0">
                  <a:pos x="583" y="535"/>
                </a:cxn>
                <a:cxn ang="0">
                  <a:pos x="640" y="462"/>
                </a:cxn>
                <a:cxn ang="0">
                  <a:pos x="770" y="418"/>
                </a:cxn>
                <a:cxn ang="0">
                  <a:pos x="754" y="382"/>
                </a:cxn>
                <a:cxn ang="0">
                  <a:pos x="693" y="326"/>
                </a:cxn>
                <a:cxn ang="0">
                  <a:pos x="658" y="302"/>
                </a:cxn>
                <a:cxn ang="0">
                  <a:pos x="623" y="284"/>
                </a:cxn>
                <a:cxn ang="0">
                  <a:pos x="597" y="279"/>
                </a:cxn>
                <a:cxn ang="0">
                  <a:pos x="598" y="293"/>
                </a:cxn>
                <a:cxn ang="0">
                  <a:pos x="617" y="321"/>
                </a:cxn>
                <a:cxn ang="0">
                  <a:pos x="600" y="387"/>
                </a:cxn>
                <a:cxn ang="0">
                  <a:pos x="555" y="464"/>
                </a:cxn>
                <a:cxn ang="0">
                  <a:pos x="500" y="538"/>
                </a:cxn>
                <a:cxn ang="0">
                  <a:pos x="438" y="609"/>
                </a:cxn>
                <a:cxn ang="0">
                  <a:pos x="370" y="673"/>
                </a:cxn>
                <a:cxn ang="0">
                  <a:pos x="311" y="714"/>
                </a:cxn>
                <a:cxn ang="0">
                  <a:pos x="281" y="722"/>
                </a:cxn>
                <a:cxn ang="0">
                  <a:pos x="250" y="724"/>
                </a:cxn>
                <a:cxn ang="0">
                  <a:pos x="220" y="721"/>
                </a:cxn>
                <a:cxn ang="0">
                  <a:pos x="192" y="712"/>
                </a:cxn>
                <a:cxn ang="0">
                  <a:pos x="168" y="698"/>
                </a:cxn>
                <a:cxn ang="0">
                  <a:pos x="136" y="674"/>
                </a:cxn>
                <a:cxn ang="0">
                  <a:pos x="115" y="644"/>
                </a:cxn>
                <a:cxn ang="0">
                  <a:pos x="102" y="612"/>
                </a:cxn>
                <a:cxn ang="0">
                  <a:pos x="95" y="575"/>
                </a:cxn>
                <a:cxn ang="0">
                  <a:pos x="105" y="497"/>
                </a:cxn>
                <a:cxn ang="0">
                  <a:pos x="143" y="421"/>
                </a:cxn>
                <a:cxn ang="0">
                  <a:pos x="184" y="353"/>
                </a:cxn>
                <a:cxn ang="0">
                  <a:pos x="262" y="246"/>
                </a:cxn>
                <a:cxn ang="0">
                  <a:pos x="426" y="159"/>
                </a:cxn>
                <a:cxn ang="0">
                  <a:pos x="411" y="126"/>
                </a:cxn>
                <a:cxn ang="0">
                  <a:pos x="334" y="67"/>
                </a:cxn>
                <a:cxn ang="0">
                  <a:pos x="253" y="17"/>
                </a:cxn>
                <a:cxn ang="0">
                  <a:pos x="220" y="5"/>
                </a:cxn>
                <a:cxn ang="0">
                  <a:pos x="214" y="21"/>
                </a:cxn>
                <a:cxn ang="0">
                  <a:pos x="221" y="34"/>
                </a:cxn>
                <a:cxn ang="0">
                  <a:pos x="239" y="59"/>
                </a:cxn>
                <a:cxn ang="0">
                  <a:pos x="245" y="80"/>
                </a:cxn>
                <a:cxn ang="0">
                  <a:pos x="226" y="121"/>
                </a:cxn>
                <a:cxn ang="0">
                  <a:pos x="165" y="205"/>
                </a:cxn>
                <a:cxn ang="0">
                  <a:pos x="98" y="288"/>
                </a:cxn>
                <a:cxn ang="0">
                  <a:pos x="59" y="345"/>
                </a:cxn>
                <a:cxn ang="0">
                  <a:pos x="33" y="390"/>
                </a:cxn>
                <a:cxn ang="0">
                  <a:pos x="15" y="438"/>
                </a:cxn>
                <a:cxn ang="0">
                  <a:pos x="3" y="488"/>
                </a:cxn>
                <a:cxn ang="0">
                  <a:pos x="0" y="542"/>
                </a:cxn>
                <a:cxn ang="0">
                  <a:pos x="10" y="596"/>
                </a:cxn>
                <a:cxn ang="0">
                  <a:pos x="32" y="636"/>
                </a:cxn>
                <a:cxn ang="0">
                  <a:pos x="58" y="672"/>
                </a:cxn>
                <a:cxn ang="0">
                  <a:pos x="88" y="703"/>
                </a:cxn>
                <a:cxn ang="0">
                  <a:pos x="122" y="727"/>
                </a:cxn>
                <a:cxn ang="0">
                  <a:pos x="158" y="748"/>
                </a:cxn>
                <a:cxn ang="0">
                  <a:pos x="201" y="768"/>
                </a:cxn>
              </a:cxnLst>
              <a:rect l="0" t="0" r="r" b="b"/>
              <a:pathLst>
                <a:path w="772" h="776">
                  <a:moveTo>
                    <a:pt x="214" y="773"/>
                  </a:moveTo>
                  <a:lnTo>
                    <a:pt x="227" y="775"/>
                  </a:lnTo>
                  <a:lnTo>
                    <a:pt x="239" y="776"/>
                  </a:lnTo>
                  <a:lnTo>
                    <a:pt x="252" y="776"/>
                  </a:lnTo>
                  <a:lnTo>
                    <a:pt x="263" y="776"/>
                  </a:lnTo>
                  <a:lnTo>
                    <a:pt x="275" y="775"/>
                  </a:lnTo>
                  <a:lnTo>
                    <a:pt x="287" y="774"/>
                  </a:lnTo>
                  <a:lnTo>
                    <a:pt x="297" y="772"/>
                  </a:lnTo>
                  <a:lnTo>
                    <a:pt x="309" y="770"/>
                  </a:lnTo>
                  <a:lnTo>
                    <a:pt x="330" y="764"/>
                  </a:lnTo>
                  <a:lnTo>
                    <a:pt x="350" y="756"/>
                  </a:lnTo>
                  <a:lnTo>
                    <a:pt x="371" y="746"/>
                  </a:lnTo>
                  <a:lnTo>
                    <a:pt x="389" y="736"/>
                  </a:lnTo>
                  <a:lnTo>
                    <a:pt x="408" y="723"/>
                  </a:lnTo>
                  <a:lnTo>
                    <a:pt x="426" y="709"/>
                  </a:lnTo>
                  <a:lnTo>
                    <a:pt x="442" y="694"/>
                  </a:lnTo>
                  <a:lnTo>
                    <a:pt x="459" y="679"/>
                  </a:lnTo>
                  <a:lnTo>
                    <a:pt x="475" y="662"/>
                  </a:lnTo>
                  <a:lnTo>
                    <a:pt x="491" y="646"/>
                  </a:lnTo>
                  <a:lnTo>
                    <a:pt x="506" y="628"/>
                  </a:lnTo>
                  <a:lnTo>
                    <a:pt x="521" y="609"/>
                  </a:lnTo>
                  <a:lnTo>
                    <a:pt x="542" y="585"/>
                  </a:lnTo>
                  <a:lnTo>
                    <a:pt x="563" y="560"/>
                  </a:lnTo>
                  <a:lnTo>
                    <a:pt x="583" y="535"/>
                  </a:lnTo>
                  <a:lnTo>
                    <a:pt x="602" y="510"/>
                  </a:lnTo>
                  <a:lnTo>
                    <a:pt x="621" y="486"/>
                  </a:lnTo>
                  <a:lnTo>
                    <a:pt x="640" y="462"/>
                  </a:lnTo>
                  <a:lnTo>
                    <a:pt x="658" y="437"/>
                  </a:lnTo>
                  <a:lnTo>
                    <a:pt x="676" y="413"/>
                  </a:lnTo>
                  <a:lnTo>
                    <a:pt x="770" y="418"/>
                  </a:lnTo>
                  <a:lnTo>
                    <a:pt x="771" y="410"/>
                  </a:lnTo>
                  <a:lnTo>
                    <a:pt x="772" y="401"/>
                  </a:lnTo>
                  <a:lnTo>
                    <a:pt x="754" y="382"/>
                  </a:lnTo>
                  <a:lnTo>
                    <a:pt x="734" y="363"/>
                  </a:lnTo>
                  <a:lnTo>
                    <a:pt x="713" y="345"/>
                  </a:lnTo>
                  <a:lnTo>
                    <a:pt x="693" y="326"/>
                  </a:lnTo>
                  <a:lnTo>
                    <a:pt x="681" y="318"/>
                  </a:lnTo>
                  <a:lnTo>
                    <a:pt x="670" y="309"/>
                  </a:lnTo>
                  <a:lnTo>
                    <a:pt x="658" y="302"/>
                  </a:lnTo>
                  <a:lnTo>
                    <a:pt x="647" y="295"/>
                  </a:lnTo>
                  <a:lnTo>
                    <a:pt x="636" y="289"/>
                  </a:lnTo>
                  <a:lnTo>
                    <a:pt x="623" y="284"/>
                  </a:lnTo>
                  <a:lnTo>
                    <a:pt x="611" y="278"/>
                  </a:lnTo>
                  <a:lnTo>
                    <a:pt x="597" y="274"/>
                  </a:lnTo>
                  <a:lnTo>
                    <a:pt x="597" y="279"/>
                  </a:lnTo>
                  <a:lnTo>
                    <a:pt x="597" y="284"/>
                  </a:lnTo>
                  <a:lnTo>
                    <a:pt x="597" y="289"/>
                  </a:lnTo>
                  <a:lnTo>
                    <a:pt x="598" y="293"/>
                  </a:lnTo>
                  <a:lnTo>
                    <a:pt x="601" y="300"/>
                  </a:lnTo>
                  <a:lnTo>
                    <a:pt x="607" y="307"/>
                  </a:lnTo>
                  <a:lnTo>
                    <a:pt x="617" y="321"/>
                  </a:lnTo>
                  <a:lnTo>
                    <a:pt x="626" y="335"/>
                  </a:lnTo>
                  <a:lnTo>
                    <a:pt x="614" y="361"/>
                  </a:lnTo>
                  <a:lnTo>
                    <a:pt x="600" y="387"/>
                  </a:lnTo>
                  <a:lnTo>
                    <a:pt x="586" y="412"/>
                  </a:lnTo>
                  <a:lnTo>
                    <a:pt x="571" y="438"/>
                  </a:lnTo>
                  <a:lnTo>
                    <a:pt x="555" y="464"/>
                  </a:lnTo>
                  <a:lnTo>
                    <a:pt x="537" y="488"/>
                  </a:lnTo>
                  <a:lnTo>
                    <a:pt x="520" y="514"/>
                  </a:lnTo>
                  <a:lnTo>
                    <a:pt x="500" y="538"/>
                  </a:lnTo>
                  <a:lnTo>
                    <a:pt x="480" y="563"/>
                  </a:lnTo>
                  <a:lnTo>
                    <a:pt x="460" y="587"/>
                  </a:lnTo>
                  <a:lnTo>
                    <a:pt x="438" y="609"/>
                  </a:lnTo>
                  <a:lnTo>
                    <a:pt x="416" y="631"/>
                  </a:lnTo>
                  <a:lnTo>
                    <a:pt x="393" y="653"/>
                  </a:lnTo>
                  <a:lnTo>
                    <a:pt x="370" y="673"/>
                  </a:lnTo>
                  <a:lnTo>
                    <a:pt x="345" y="691"/>
                  </a:lnTo>
                  <a:lnTo>
                    <a:pt x="320" y="710"/>
                  </a:lnTo>
                  <a:lnTo>
                    <a:pt x="311" y="714"/>
                  </a:lnTo>
                  <a:lnTo>
                    <a:pt x="300" y="717"/>
                  </a:lnTo>
                  <a:lnTo>
                    <a:pt x="291" y="720"/>
                  </a:lnTo>
                  <a:lnTo>
                    <a:pt x="281" y="722"/>
                  </a:lnTo>
                  <a:lnTo>
                    <a:pt x="270" y="724"/>
                  </a:lnTo>
                  <a:lnTo>
                    <a:pt x="260" y="724"/>
                  </a:lnTo>
                  <a:lnTo>
                    <a:pt x="250" y="724"/>
                  </a:lnTo>
                  <a:lnTo>
                    <a:pt x="239" y="724"/>
                  </a:lnTo>
                  <a:lnTo>
                    <a:pt x="230" y="723"/>
                  </a:lnTo>
                  <a:lnTo>
                    <a:pt x="220" y="721"/>
                  </a:lnTo>
                  <a:lnTo>
                    <a:pt x="210" y="718"/>
                  </a:lnTo>
                  <a:lnTo>
                    <a:pt x="201" y="716"/>
                  </a:lnTo>
                  <a:lnTo>
                    <a:pt x="192" y="712"/>
                  </a:lnTo>
                  <a:lnTo>
                    <a:pt x="183" y="708"/>
                  </a:lnTo>
                  <a:lnTo>
                    <a:pt x="176" y="704"/>
                  </a:lnTo>
                  <a:lnTo>
                    <a:pt x="168" y="698"/>
                  </a:lnTo>
                  <a:lnTo>
                    <a:pt x="156" y="690"/>
                  </a:lnTo>
                  <a:lnTo>
                    <a:pt x="146" y="682"/>
                  </a:lnTo>
                  <a:lnTo>
                    <a:pt x="136" y="674"/>
                  </a:lnTo>
                  <a:lnTo>
                    <a:pt x="128" y="664"/>
                  </a:lnTo>
                  <a:lnTo>
                    <a:pt x="121" y="654"/>
                  </a:lnTo>
                  <a:lnTo>
                    <a:pt x="115" y="644"/>
                  </a:lnTo>
                  <a:lnTo>
                    <a:pt x="109" y="633"/>
                  </a:lnTo>
                  <a:lnTo>
                    <a:pt x="105" y="623"/>
                  </a:lnTo>
                  <a:lnTo>
                    <a:pt x="102" y="612"/>
                  </a:lnTo>
                  <a:lnTo>
                    <a:pt x="98" y="599"/>
                  </a:lnTo>
                  <a:lnTo>
                    <a:pt x="96" y="588"/>
                  </a:lnTo>
                  <a:lnTo>
                    <a:pt x="95" y="575"/>
                  </a:lnTo>
                  <a:lnTo>
                    <a:pt x="93" y="549"/>
                  </a:lnTo>
                  <a:lnTo>
                    <a:pt x="93" y="524"/>
                  </a:lnTo>
                  <a:lnTo>
                    <a:pt x="105" y="497"/>
                  </a:lnTo>
                  <a:lnTo>
                    <a:pt x="117" y="470"/>
                  </a:lnTo>
                  <a:lnTo>
                    <a:pt x="129" y="445"/>
                  </a:lnTo>
                  <a:lnTo>
                    <a:pt x="143" y="421"/>
                  </a:lnTo>
                  <a:lnTo>
                    <a:pt x="156" y="397"/>
                  </a:lnTo>
                  <a:lnTo>
                    <a:pt x="170" y="375"/>
                  </a:lnTo>
                  <a:lnTo>
                    <a:pt x="184" y="353"/>
                  </a:lnTo>
                  <a:lnTo>
                    <a:pt x="199" y="331"/>
                  </a:lnTo>
                  <a:lnTo>
                    <a:pt x="230" y="289"/>
                  </a:lnTo>
                  <a:lnTo>
                    <a:pt x="262" y="246"/>
                  </a:lnTo>
                  <a:lnTo>
                    <a:pt x="297" y="203"/>
                  </a:lnTo>
                  <a:lnTo>
                    <a:pt x="333" y="157"/>
                  </a:lnTo>
                  <a:lnTo>
                    <a:pt x="426" y="159"/>
                  </a:lnTo>
                  <a:lnTo>
                    <a:pt x="429" y="155"/>
                  </a:lnTo>
                  <a:lnTo>
                    <a:pt x="435" y="150"/>
                  </a:lnTo>
                  <a:lnTo>
                    <a:pt x="411" y="126"/>
                  </a:lnTo>
                  <a:lnTo>
                    <a:pt x="386" y="106"/>
                  </a:lnTo>
                  <a:lnTo>
                    <a:pt x="360" y="86"/>
                  </a:lnTo>
                  <a:lnTo>
                    <a:pt x="334" y="67"/>
                  </a:lnTo>
                  <a:lnTo>
                    <a:pt x="308" y="50"/>
                  </a:lnTo>
                  <a:lnTo>
                    <a:pt x="281" y="33"/>
                  </a:lnTo>
                  <a:lnTo>
                    <a:pt x="253" y="17"/>
                  </a:lnTo>
                  <a:lnTo>
                    <a:pt x="224" y="0"/>
                  </a:lnTo>
                  <a:lnTo>
                    <a:pt x="222" y="2"/>
                  </a:lnTo>
                  <a:lnTo>
                    <a:pt x="220" y="5"/>
                  </a:lnTo>
                  <a:lnTo>
                    <a:pt x="216" y="11"/>
                  </a:lnTo>
                  <a:lnTo>
                    <a:pt x="214" y="16"/>
                  </a:lnTo>
                  <a:lnTo>
                    <a:pt x="214" y="21"/>
                  </a:lnTo>
                  <a:lnTo>
                    <a:pt x="216" y="25"/>
                  </a:lnTo>
                  <a:lnTo>
                    <a:pt x="217" y="30"/>
                  </a:lnTo>
                  <a:lnTo>
                    <a:pt x="221" y="34"/>
                  </a:lnTo>
                  <a:lnTo>
                    <a:pt x="227" y="43"/>
                  </a:lnTo>
                  <a:lnTo>
                    <a:pt x="233" y="51"/>
                  </a:lnTo>
                  <a:lnTo>
                    <a:pt x="239" y="59"/>
                  </a:lnTo>
                  <a:lnTo>
                    <a:pt x="243" y="68"/>
                  </a:lnTo>
                  <a:lnTo>
                    <a:pt x="244" y="75"/>
                  </a:lnTo>
                  <a:lnTo>
                    <a:pt x="245" y="80"/>
                  </a:lnTo>
                  <a:lnTo>
                    <a:pt x="244" y="86"/>
                  </a:lnTo>
                  <a:lnTo>
                    <a:pt x="243" y="92"/>
                  </a:lnTo>
                  <a:lnTo>
                    <a:pt x="226" y="121"/>
                  </a:lnTo>
                  <a:lnTo>
                    <a:pt x="207" y="149"/>
                  </a:lnTo>
                  <a:lnTo>
                    <a:pt x="186" y="177"/>
                  </a:lnTo>
                  <a:lnTo>
                    <a:pt x="165" y="205"/>
                  </a:lnTo>
                  <a:lnTo>
                    <a:pt x="143" y="232"/>
                  </a:lnTo>
                  <a:lnTo>
                    <a:pt x="120" y="260"/>
                  </a:lnTo>
                  <a:lnTo>
                    <a:pt x="98" y="288"/>
                  </a:lnTo>
                  <a:lnTo>
                    <a:pt x="78" y="316"/>
                  </a:lnTo>
                  <a:lnTo>
                    <a:pt x="68" y="330"/>
                  </a:lnTo>
                  <a:lnTo>
                    <a:pt x="59" y="345"/>
                  </a:lnTo>
                  <a:lnTo>
                    <a:pt x="50" y="360"/>
                  </a:lnTo>
                  <a:lnTo>
                    <a:pt x="42" y="375"/>
                  </a:lnTo>
                  <a:lnTo>
                    <a:pt x="33" y="390"/>
                  </a:lnTo>
                  <a:lnTo>
                    <a:pt x="26" y="406"/>
                  </a:lnTo>
                  <a:lnTo>
                    <a:pt x="20" y="421"/>
                  </a:lnTo>
                  <a:lnTo>
                    <a:pt x="15" y="438"/>
                  </a:lnTo>
                  <a:lnTo>
                    <a:pt x="9" y="454"/>
                  </a:lnTo>
                  <a:lnTo>
                    <a:pt x="5" y="471"/>
                  </a:lnTo>
                  <a:lnTo>
                    <a:pt x="3" y="488"/>
                  </a:lnTo>
                  <a:lnTo>
                    <a:pt x="1" y="506"/>
                  </a:lnTo>
                  <a:lnTo>
                    <a:pt x="0" y="525"/>
                  </a:lnTo>
                  <a:lnTo>
                    <a:pt x="0" y="542"/>
                  </a:lnTo>
                  <a:lnTo>
                    <a:pt x="2" y="562"/>
                  </a:lnTo>
                  <a:lnTo>
                    <a:pt x="5" y="582"/>
                  </a:lnTo>
                  <a:lnTo>
                    <a:pt x="10" y="596"/>
                  </a:lnTo>
                  <a:lnTo>
                    <a:pt x="18" y="611"/>
                  </a:lnTo>
                  <a:lnTo>
                    <a:pt x="24" y="624"/>
                  </a:lnTo>
                  <a:lnTo>
                    <a:pt x="32" y="636"/>
                  </a:lnTo>
                  <a:lnTo>
                    <a:pt x="40" y="649"/>
                  </a:lnTo>
                  <a:lnTo>
                    <a:pt x="49" y="661"/>
                  </a:lnTo>
                  <a:lnTo>
                    <a:pt x="58" y="672"/>
                  </a:lnTo>
                  <a:lnTo>
                    <a:pt x="67" y="683"/>
                  </a:lnTo>
                  <a:lnTo>
                    <a:pt x="78" y="692"/>
                  </a:lnTo>
                  <a:lnTo>
                    <a:pt x="88" y="703"/>
                  </a:lnTo>
                  <a:lnTo>
                    <a:pt x="99" y="711"/>
                  </a:lnTo>
                  <a:lnTo>
                    <a:pt x="111" y="719"/>
                  </a:lnTo>
                  <a:lnTo>
                    <a:pt x="122" y="727"/>
                  </a:lnTo>
                  <a:lnTo>
                    <a:pt x="134" y="735"/>
                  </a:lnTo>
                  <a:lnTo>
                    <a:pt x="146" y="742"/>
                  </a:lnTo>
                  <a:lnTo>
                    <a:pt x="158" y="748"/>
                  </a:lnTo>
                  <a:lnTo>
                    <a:pt x="176" y="754"/>
                  </a:lnTo>
                  <a:lnTo>
                    <a:pt x="190" y="762"/>
                  </a:lnTo>
                  <a:lnTo>
                    <a:pt x="201" y="768"/>
                  </a:lnTo>
                  <a:lnTo>
                    <a:pt x="214" y="773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8" name="Freeform 73"/>
            <p:cNvSpPr>
              <a:spLocks noEditPoints="1"/>
            </p:cNvSpPr>
            <p:nvPr userDrawn="1"/>
          </p:nvSpPr>
          <p:spPr bwMode="auto">
            <a:xfrm>
              <a:off x="649" y="2902"/>
              <a:ext cx="34" cy="41"/>
            </a:xfrm>
            <a:custGeom>
              <a:avLst/>
              <a:gdLst/>
              <a:ahLst/>
              <a:cxnLst>
                <a:cxn ang="0">
                  <a:pos x="228" y="609"/>
                </a:cxn>
                <a:cxn ang="0">
                  <a:pos x="148" y="603"/>
                </a:cxn>
                <a:cxn ang="0">
                  <a:pos x="142" y="600"/>
                </a:cxn>
                <a:cxn ang="0">
                  <a:pos x="115" y="463"/>
                </a:cxn>
                <a:cxn ang="0">
                  <a:pos x="141" y="438"/>
                </a:cxn>
                <a:cxn ang="0">
                  <a:pos x="194" y="404"/>
                </a:cxn>
                <a:cxn ang="0">
                  <a:pos x="261" y="374"/>
                </a:cxn>
                <a:cxn ang="0">
                  <a:pos x="317" y="386"/>
                </a:cxn>
                <a:cxn ang="0">
                  <a:pos x="363" y="427"/>
                </a:cxn>
                <a:cxn ang="0">
                  <a:pos x="386" y="456"/>
                </a:cxn>
                <a:cxn ang="0">
                  <a:pos x="393" y="476"/>
                </a:cxn>
                <a:cxn ang="0">
                  <a:pos x="384" y="494"/>
                </a:cxn>
                <a:cxn ang="0">
                  <a:pos x="363" y="509"/>
                </a:cxn>
                <a:cxn ang="0">
                  <a:pos x="352" y="523"/>
                </a:cxn>
                <a:cxn ang="0">
                  <a:pos x="350" y="538"/>
                </a:cxn>
                <a:cxn ang="0">
                  <a:pos x="355" y="550"/>
                </a:cxn>
                <a:cxn ang="0">
                  <a:pos x="620" y="424"/>
                </a:cxn>
                <a:cxn ang="0">
                  <a:pos x="617" y="409"/>
                </a:cxn>
                <a:cxn ang="0">
                  <a:pos x="608" y="403"/>
                </a:cxn>
                <a:cxn ang="0">
                  <a:pos x="558" y="408"/>
                </a:cxn>
                <a:cxn ang="0">
                  <a:pos x="527" y="404"/>
                </a:cxn>
                <a:cxn ang="0">
                  <a:pos x="505" y="393"/>
                </a:cxn>
                <a:cxn ang="0">
                  <a:pos x="488" y="376"/>
                </a:cxn>
                <a:cxn ang="0">
                  <a:pos x="403" y="309"/>
                </a:cxn>
                <a:cxn ang="0">
                  <a:pos x="267" y="178"/>
                </a:cxn>
                <a:cxn ang="0">
                  <a:pos x="185" y="102"/>
                </a:cxn>
                <a:cxn ang="0">
                  <a:pos x="99" y="34"/>
                </a:cxn>
                <a:cxn ang="0">
                  <a:pos x="54" y="8"/>
                </a:cxn>
                <a:cxn ang="0">
                  <a:pos x="20" y="14"/>
                </a:cxn>
                <a:cxn ang="0">
                  <a:pos x="7" y="19"/>
                </a:cxn>
                <a:cxn ang="0">
                  <a:pos x="1" y="59"/>
                </a:cxn>
                <a:cxn ang="0">
                  <a:pos x="2" y="141"/>
                </a:cxn>
                <a:cxn ang="0">
                  <a:pos x="17" y="266"/>
                </a:cxn>
                <a:cxn ang="0">
                  <a:pos x="37" y="392"/>
                </a:cxn>
                <a:cxn ang="0">
                  <a:pos x="52" y="517"/>
                </a:cxn>
                <a:cxn ang="0">
                  <a:pos x="54" y="578"/>
                </a:cxn>
                <a:cxn ang="0">
                  <a:pos x="51" y="639"/>
                </a:cxn>
                <a:cxn ang="0">
                  <a:pos x="33" y="691"/>
                </a:cxn>
                <a:cxn ang="0">
                  <a:pos x="9" y="719"/>
                </a:cxn>
                <a:cxn ang="0">
                  <a:pos x="25" y="738"/>
                </a:cxn>
                <a:cxn ang="0">
                  <a:pos x="211" y="316"/>
                </a:cxn>
                <a:cxn ang="0">
                  <a:pos x="208" y="289"/>
                </a:cxn>
                <a:cxn ang="0">
                  <a:pos x="190" y="262"/>
                </a:cxn>
                <a:cxn ang="0">
                  <a:pos x="168" y="239"/>
                </a:cxn>
                <a:cxn ang="0">
                  <a:pos x="95" y="190"/>
                </a:cxn>
                <a:cxn ang="0">
                  <a:pos x="115" y="364"/>
                </a:cxn>
              </a:cxnLst>
              <a:rect l="0" t="0" r="r" b="b"/>
              <a:pathLst>
                <a:path w="620" h="742">
                  <a:moveTo>
                    <a:pt x="25" y="738"/>
                  </a:moveTo>
                  <a:lnTo>
                    <a:pt x="229" y="616"/>
                  </a:lnTo>
                  <a:lnTo>
                    <a:pt x="228" y="609"/>
                  </a:lnTo>
                  <a:lnTo>
                    <a:pt x="227" y="602"/>
                  </a:lnTo>
                  <a:lnTo>
                    <a:pt x="151" y="604"/>
                  </a:lnTo>
                  <a:lnTo>
                    <a:pt x="148" y="603"/>
                  </a:lnTo>
                  <a:lnTo>
                    <a:pt x="144" y="601"/>
                  </a:lnTo>
                  <a:lnTo>
                    <a:pt x="143" y="601"/>
                  </a:lnTo>
                  <a:lnTo>
                    <a:pt x="142" y="600"/>
                  </a:lnTo>
                  <a:lnTo>
                    <a:pt x="141" y="598"/>
                  </a:lnTo>
                  <a:lnTo>
                    <a:pt x="140" y="596"/>
                  </a:lnTo>
                  <a:lnTo>
                    <a:pt x="115" y="463"/>
                  </a:lnTo>
                  <a:lnTo>
                    <a:pt x="123" y="453"/>
                  </a:lnTo>
                  <a:lnTo>
                    <a:pt x="133" y="445"/>
                  </a:lnTo>
                  <a:lnTo>
                    <a:pt x="141" y="438"/>
                  </a:lnTo>
                  <a:lnTo>
                    <a:pt x="151" y="430"/>
                  </a:lnTo>
                  <a:lnTo>
                    <a:pt x="172" y="416"/>
                  </a:lnTo>
                  <a:lnTo>
                    <a:pt x="194" y="404"/>
                  </a:lnTo>
                  <a:lnTo>
                    <a:pt x="215" y="393"/>
                  </a:lnTo>
                  <a:lnTo>
                    <a:pt x="238" y="383"/>
                  </a:lnTo>
                  <a:lnTo>
                    <a:pt x="261" y="374"/>
                  </a:lnTo>
                  <a:lnTo>
                    <a:pt x="284" y="364"/>
                  </a:lnTo>
                  <a:lnTo>
                    <a:pt x="300" y="375"/>
                  </a:lnTo>
                  <a:lnTo>
                    <a:pt x="317" y="386"/>
                  </a:lnTo>
                  <a:lnTo>
                    <a:pt x="333" y="398"/>
                  </a:lnTo>
                  <a:lnTo>
                    <a:pt x="350" y="413"/>
                  </a:lnTo>
                  <a:lnTo>
                    <a:pt x="363" y="427"/>
                  </a:lnTo>
                  <a:lnTo>
                    <a:pt x="377" y="442"/>
                  </a:lnTo>
                  <a:lnTo>
                    <a:pt x="382" y="449"/>
                  </a:lnTo>
                  <a:lnTo>
                    <a:pt x="386" y="456"/>
                  </a:lnTo>
                  <a:lnTo>
                    <a:pt x="390" y="464"/>
                  </a:lnTo>
                  <a:lnTo>
                    <a:pt x="393" y="470"/>
                  </a:lnTo>
                  <a:lnTo>
                    <a:pt x="393" y="476"/>
                  </a:lnTo>
                  <a:lnTo>
                    <a:pt x="391" y="483"/>
                  </a:lnTo>
                  <a:lnTo>
                    <a:pt x="388" y="488"/>
                  </a:lnTo>
                  <a:lnTo>
                    <a:pt x="384" y="494"/>
                  </a:lnTo>
                  <a:lnTo>
                    <a:pt x="378" y="499"/>
                  </a:lnTo>
                  <a:lnTo>
                    <a:pt x="371" y="504"/>
                  </a:lnTo>
                  <a:lnTo>
                    <a:pt x="363" y="509"/>
                  </a:lnTo>
                  <a:lnTo>
                    <a:pt x="357" y="515"/>
                  </a:lnTo>
                  <a:lnTo>
                    <a:pt x="354" y="519"/>
                  </a:lnTo>
                  <a:lnTo>
                    <a:pt x="352" y="523"/>
                  </a:lnTo>
                  <a:lnTo>
                    <a:pt x="350" y="527"/>
                  </a:lnTo>
                  <a:lnTo>
                    <a:pt x="349" y="531"/>
                  </a:lnTo>
                  <a:lnTo>
                    <a:pt x="350" y="538"/>
                  </a:lnTo>
                  <a:lnTo>
                    <a:pt x="351" y="545"/>
                  </a:lnTo>
                  <a:lnTo>
                    <a:pt x="353" y="547"/>
                  </a:lnTo>
                  <a:lnTo>
                    <a:pt x="355" y="550"/>
                  </a:lnTo>
                  <a:lnTo>
                    <a:pt x="357" y="553"/>
                  </a:lnTo>
                  <a:lnTo>
                    <a:pt x="360" y="555"/>
                  </a:lnTo>
                  <a:lnTo>
                    <a:pt x="620" y="424"/>
                  </a:lnTo>
                  <a:lnTo>
                    <a:pt x="619" y="418"/>
                  </a:lnTo>
                  <a:lnTo>
                    <a:pt x="618" y="412"/>
                  </a:lnTo>
                  <a:lnTo>
                    <a:pt x="617" y="409"/>
                  </a:lnTo>
                  <a:lnTo>
                    <a:pt x="615" y="407"/>
                  </a:lnTo>
                  <a:lnTo>
                    <a:pt x="612" y="405"/>
                  </a:lnTo>
                  <a:lnTo>
                    <a:pt x="608" y="403"/>
                  </a:lnTo>
                  <a:lnTo>
                    <a:pt x="591" y="406"/>
                  </a:lnTo>
                  <a:lnTo>
                    <a:pt x="574" y="408"/>
                  </a:lnTo>
                  <a:lnTo>
                    <a:pt x="558" y="408"/>
                  </a:lnTo>
                  <a:lnTo>
                    <a:pt x="541" y="407"/>
                  </a:lnTo>
                  <a:lnTo>
                    <a:pt x="534" y="406"/>
                  </a:lnTo>
                  <a:lnTo>
                    <a:pt x="527" y="404"/>
                  </a:lnTo>
                  <a:lnTo>
                    <a:pt x="519" y="400"/>
                  </a:lnTo>
                  <a:lnTo>
                    <a:pt x="512" y="397"/>
                  </a:lnTo>
                  <a:lnTo>
                    <a:pt x="505" y="393"/>
                  </a:lnTo>
                  <a:lnTo>
                    <a:pt x="499" y="388"/>
                  </a:lnTo>
                  <a:lnTo>
                    <a:pt x="493" y="383"/>
                  </a:lnTo>
                  <a:lnTo>
                    <a:pt x="488" y="376"/>
                  </a:lnTo>
                  <a:lnTo>
                    <a:pt x="459" y="355"/>
                  </a:lnTo>
                  <a:lnTo>
                    <a:pt x="431" y="333"/>
                  </a:lnTo>
                  <a:lnTo>
                    <a:pt x="403" y="309"/>
                  </a:lnTo>
                  <a:lnTo>
                    <a:pt x="375" y="284"/>
                  </a:lnTo>
                  <a:lnTo>
                    <a:pt x="321" y="232"/>
                  </a:lnTo>
                  <a:lnTo>
                    <a:pt x="267" y="178"/>
                  </a:lnTo>
                  <a:lnTo>
                    <a:pt x="240" y="152"/>
                  </a:lnTo>
                  <a:lnTo>
                    <a:pt x="213" y="126"/>
                  </a:lnTo>
                  <a:lnTo>
                    <a:pt x="185" y="102"/>
                  </a:lnTo>
                  <a:lnTo>
                    <a:pt x="157" y="78"/>
                  </a:lnTo>
                  <a:lnTo>
                    <a:pt x="128" y="55"/>
                  </a:lnTo>
                  <a:lnTo>
                    <a:pt x="99" y="34"/>
                  </a:lnTo>
                  <a:lnTo>
                    <a:pt x="84" y="25"/>
                  </a:lnTo>
                  <a:lnTo>
                    <a:pt x="69" y="17"/>
                  </a:lnTo>
                  <a:lnTo>
                    <a:pt x="54" y="8"/>
                  </a:lnTo>
                  <a:lnTo>
                    <a:pt x="38" y="0"/>
                  </a:lnTo>
                  <a:lnTo>
                    <a:pt x="29" y="7"/>
                  </a:lnTo>
                  <a:lnTo>
                    <a:pt x="20" y="14"/>
                  </a:lnTo>
                  <a:lnTo>
                    <a:pt x="16" y="16"/>
                  </a:lnTo>
                  <a:lnTo>
                    <a:pt x="11" y="18"/>
                  </a:lnTo>
                  <a:lnTo>
                    <a:pt x="7" y="19"/>
                  </a:lnTo>
                  <a:lnTo>
                    <a:pt x="4" y="20"/>
                  </a:lnTo>
                  <a:lnTo>
                    <a:pt x="2" y="39"/>
                  </a:lnTo>
                  <a:lnTo>
                    <a:pt x="1" y="59"/>
                  </a:lnTo>
                  <a:lnTo>
                    <a:pt x="0" y="80"/>
                  </a:lnTo>
                  <a:lnTo>
                    <a:pt x="0" y="99"/>
                  </a:lnTo>
                  <a:lnTo>
                    <a:pt x="2" y="141"/>
                  </a:lnTo>
                  <a:lnTo>
                    <a:pt x="5" y="182"/>
                  </a:lnTo>
                  <a:lnTo>
                    <a:pt x="10" y="224"/>
                  </a:lnTo>
                  <a:lnTo>
                    <a:pt x="17" y="266"/>
                  </a:lnTo>
                  <a:lnTo>
                    <a:pt x="24" y="307"/>
                  </a:lnTo>
                  <a:lnTo>
                    <a:pt x="30" y="350"/>
                  </a:lnTo>
                  <a:lnTo>
                    <a:pt x="37" y="392"/>
                  </a:lnTo>
                  <a:lnTo>
                    <a:pt x="44" y="434"/>
                  </a:lnTo>
                  <a:lnTo>
                    <a:pt x="49" y="476"/>
                  </a:lnTo>
                  <a:lnTo>
                    <a:pt x="52" y="517"/>
                  </a:lnTo>
                  <a:lnTo>
                    <a:pt x="54" y="538"/>
                  </a:lnTo>
                  <a:lnTo>
                    <a:pt x="54" y="559"/>
                  </a:lnTo>
                  <a:lnTo>
                    <a:pt x="54" y="578"/>
                  </a:lnTo>
                  <a:lnTo>
                    <a:pt x="54" y="599"/>
                  </a:lnTo>
                  <a:lnTo>
                    <a:pt x="53" y="620"/>
                  </a:lnTo>
                  <a:lnTo>
                    <a:pt x="51" y="639"/>
                  </a:lnTo>
                  <a:lnTo>
                    <a:pt x="48" y="659"/>
                  </a:lnTo>
                  <a:lnTo>
                    <a:pt x="45" y="679"/>
                  </a:lnTo>
                  <a:lnTo>
                    <a:pt x="33" y="691"/>
                  </a:lnTo>
                  <a:lnTo>
                    <a:pt x="24" y="700"/>
                  </a:lnTo>
                  <a:lnTo>
                    <a:pt x="17" y="709"/>
                  </a:lnTo>
                  <a:lnTo>
                    <a:pt x="9" y="719"/>
                  </a:lnTo>
                  <a:lnTo>
                    <a:pt x="20" y="742"/>
                  </a:lnTo>
                  <a:lnTo>
                    <a:pt x="22" y="740"/>
                  </a:lnTo>
                  <a:lnTo>
                    <a:pt x="25" y="738"/>
                  </a:lnTo>
                  <a:close/>
                  <a:moveTo>
                    <a:pt x="121" y="364"/>
                  </a:moveTo>
                  <a:lnTo>
                    <a:pt x="209" y="321"/>
                  </a:lnTo>
                  <a:lnTo>
                    <a:pt x="211" y="316"/>
                  </a:lnTo>
                  <a:lnTo>
                    <a:pt x="216" y="308"/>
                  </a:lnTo>
                  <a:lnTo>
                    <a:pt x="213" y="298"/>
                  </a:lnTo>
                  <a:lnTo>
                    <a:pt x="208" y="289"/>
                  </a:lnTo>
                  <a:lnTo>
                    <a:pt x="203" y="279"/>
                  </a:lnTo>
                  <a:lnTo>
                    <a:pt x="198" y="270"/>
                  </a:lnTo>
                  <a:lnTo>
                    <a:pt x="190" y="262"/>
                  </a:lnTo>
                  <a:lnTo>
                    <a:pt x="183" y="255"/>
                  </a:lnTo>
                  <a:lnTo>
                    <a:pt x="176" y="246"/>
                  </a:lnTo>
                  <a:lnTo>
                    <a:pt x="168" y="239"/>
                  </a:lnTo>
                  <a:lnTo>
                    <a:pt x="135" y="213"/>
                  </a:lnTo>
                  <a:lnTo>
                    <a:pt x="101" y="190"/>
                  </a:lnTo>
                  <a:lnTo>
                    <a:pt x="95" y="190"/>
                  </a:lnTo>
                  <a:lnTo>
                    <a:pt x="86" y="192"/>
                  </a:lnTo>
                  <a:lnTo>
                    <a:pt x="101" y="344"/>
                  </a:lnTo>
                  <a:lnTo>
                    <a:pt x="115" y="364"/>
                  </a:lnTo>
                  <a:lnTo>
                    <a:pt x="118" y="364"/>
                  </a:lnTo>
                  <a:lnTo>
                    <a:pt x="121" y="364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9" name="Freeform 74"/>
            <p:cNvSpPr>
              <a:spLocks/>
            </p:cNvSpPr>
            <p:nvPr userDrawn="1"/>
          </p:nvSpPr>
          <p:spPr bwMode="auto">
            <a:xfrm>
              <a:off x="963" y="2893"/>
              <a:ext cx="30" cy="35"/>
            </a:xfrm>
            <a:custGeom>
              <a:avLst/>
              <a:gdLst/>
              <a:ahLst/>
              <a:cxnLst>
                <a:cxn ang="0">
                  <a:pos x="304" y="641"/>
                </a:cxn>
                <a:cxn ang="0">
                  <a:pos x="348" y="618"/>
                </a:cxn>
                <a:cxn ang="0">
                  <a:pos x="384" y="583"/>
                </a:cxn>
                <a:cxn ang="0">
                  <a:pos x="409" y="540"/>
                </a:cxn>
                <a:cxn ang="0">
                  <a:pos x="417" y="499"/>
                </a:cxn>
                <a:cxn ang="0">
                  <a:pos x="413" y="445"/>
                </a:cxn>
                <a:cxn ang="0">
                  <a:pos x="386" y="368"/>
                </a:cxn>
                <a:cxn ang="0">
                  <a:pos x="336" y="294"/>
                </a:cxn>
                <a:cxn ang="0">
                  <a:pos x="290" y="219"/>
                </a:cxn>
                <a:cxn ang="0">
                  <a:pos x="280" y="179"/>
                </a:cxn>
                <a:cxn ang="0">
                  <a:pos x="280" y="144"/>
                </a:cxn>
                <a:cxn ang="0">
                  <a:pos x="299" y="99"/>
                </a:cxn>
                <a:cxn ang="0">
                  <a:pos x="325" y="71"/>
                </a:cxn>
                <a:cxn ang="0">
                  <a:pos x="361" y="64"/>
                </a:cxn>
                <a:cxn ang="0">
                  <a:pos x="430" y="74"/>
                </a:cxn>
                <a:cxn ang="0">
                  <a:pos x="462" y="91"/>
                </a:cxn>
                <a:cxn ang="0">
                  <a:pos x="483" y="126"/>
                </a:cxn>
                <a:cxn ang="0">
                  <a:pos x="486" y="186"/>
                </a:cxn>
                <a:cxn ang="0">
                  <a:pos x="489" y="234"/>
                </a:cxn>
                <a:cxn ang="0">
                  <a:pos x="498" y="241"/>
                </a:cxn>
                <a:cxn ang="0">
                  <a:pos x="534" y="198"/>
                </a:cxn>
                <a:cxn ang="0">
                  <a:pos x="564" y="139"/>
                </a:cxn>
                <a:cxn ang="0">
                  <a:pos x="557" y="99"/>
                </a:cxn>
                <a:cxn ang="0">
                  <a:pos x="503" y="59"/>
                </a:cxn>
                <a:cxn ang="0">
                  <a:pos x="438" y="26"/>
                </a:cxn>
                <a:cxn ang="0">
                  <a:pos x="365" y="5"/>
                </a:cxn>
                <a:cxn ang="0">
                  <a:pos x="296" y="2"/>
                </a:cxn>
                <a:cxn ang="0">
                  <a:pos x="254" y="17"/>
                </a:cxn>
                <a:cxn ang="0">
                  <a:pos x="217" y="38"/>
                </a:cxn>
                <a:cxn ang="0">
                  <a:pos x="191" y="65"/>
                </a:cxn>
                <a:cxn ang="0">
                  <a:pos x="169" y="106"/>
                </a:cxn>
                <a:cxn ang="0">
                  <a:pos x="162" y="174"/>
                </a:cxn>
                <a:cxn ang="0">
                  <a:pos x="178" y="235"/>
                </a:cxn>
                <a:cxn ang="0">
                  <a:pos x="215" y="298"/>
                </a:cxn>
                <a:cxn ang="0">
                  <a:pos x="269" y="375"/>
                </a:cxn>
                <a:cxn ang="0">
                  <a:pos x="292" y="425"/>
                </a:cxn>
                <a:cxn ang="0">
                  <a:pos x="301" y="477"/>
                </a:cxn>
                <a:cxn ang="0">
                  <a:pos x="288" y="529"/>
                </a:cxn>
                <a:cxn ang="0">
                  <a:pos x="245" y="574"/>
                </a:cxn>
                <a:cxn ang="0">
                  <a:pos x="213" y="593"/>
                </a:cxn>
                <a:cxn ang="0">
                  <a:pos x="179" y="594"/>
                </a:cxn>
                <a:cxn ang="0">
                  <a:pos x="147" y="587"/>
                </a:cxn>
                <a:cxn ang="0">
                  <a:pos x="101" y="558"/>
                </a:cxn>
                <a:cxn ang="0">
                  <a:pos x="75" y="517"/>
                </a:cxn>
                <a:cxn ang="0">
                  <a:pos x="65" y="476"/>
                </a:cxn>
                <a:cxn ang="0">
                  <a:pos x="65" y="402"/>
                </a:cxn>
                <a:cxn ang="0">
                  <a:pos x="58" y="377"/>
                </a:cxn>
                <a:cxn ang="0">
                  <a:pos x="23" y="425"/>
                </a:cxn>
                <a:cxn ang="0">
                  <a:pos x="4" y="474"/>
                </a:cxn>
                <a:cxn ang="0">
                  <a:pos x="1" y="515"/>
                </a:cxn>
                <a:cxn ang="0">
                  <a:pos x="35" y="566"/>
                </a:cxn>
                <a:cxn ang="0">
                  <a:pos x="89" y="608"/>
                </a:cxn>
                <a:cxn ang="0">
                  <a:pos x="153" y="638"/>
                </a:cxn>
                <a:cxn ang="0">
                  <a:pos x="225" y="657"/>
                </a:cxn>
              </a:cxnLst>
              <a:rect l="0" t="0" r="r" b="b"/>
              <a:pathLst>
                <a:path w="569" h="660">
                  <a:moveTo>
                    <a:pt x="243" y="660"/>
                  </a:moveTo>
                  <a:lnTo>
                    <a:pt x="268" y="654"/>
                  </a:lnTo>
                  <a:lnTo>
                    <a:pt x="292" y="646"/>
                  </a:lnTo>
                  <a:lnTo>
                    <a:pt x="304" y="641"/>
                  </a:lnTo>
                  <a:lnTo>
                    <a:pt x="316" y="636"/>
                  </a:lnTo>
                  <a:lnTo>
                    <a:pt x="327" y="631"/>
                  </a:lnTo>
                  <a:lnTo>
                    <a:pt x="338" y="625"/>
                  </a:lnTo>
                  <a:lnTo>
                    <a:pt x="348" y="618"/>
                  </a:lnTo>
                  <a:lnTo>
                    <a:pt x="358" y="610"/>
                  </a:lnTo>
                  <a:lnTo>
                    <a:pt x="368" y="602"/>
                  </a:lnTo>
                  <a:lnTo>
                    <a:pt x="376" y="593"/>
                  </a:lnTo>
                  <a:lnTo>
                    <a:pt x="384" y="583"/>
                  </a:lnTo>
                  <a:lnTo>
                    <a:pt x="391" y="573"/>
                  </a:lnTo>
                  <a:lnTo>
                    <a:pt x="399" y="562"/>
                  </a:lnTo>
                  <a:lnTo>
                    <a:pt x="404" y="550"/>
                  </a:lnTo>
                  <a:lnTo>
                    <a:pt x="409" y="540"/>
                  </a:lnTo>
                  <a:lnTo>
                    <a:pt x="412" y="531"/>
                  </a:lnTo>
                  <a:lnTo>
                    <a:pt x="415" y="520"/>
                  </a:lnTo>
                  <a:lnTo>
                    <a:pt x="416" y="509"/>
                  </a:lnTo>
                  <a:lnTo>
                    <a:pt x="417" y="499"/>
                  </a:lnTo>
                  <a:lnTo>
                    <a:pt x="418" y="488"/>
                  </a:lnTo>
                  <a:lnTo>
                    <a:pt x="417" y="477"/>
                  </a:lnTo>
                  <a:lnTo>
                    <a:pt x="416" y="467"/>
                  </a:lnTo>
                  <a:lnTo>
                    <a:pt x="413" y="445"/>
                  </a:lnTo>
                  <a:lnTo>
                    <a:pt x="408" y="423"/>
                  </a:lnTo>
                  <a:lnTo>
                    <a:pt x="402" y="404"/>
                  </a:lnTo>
                  <a:lnTo>
                    <a:pt x="394" y="384"/>
                  </a:lnTo>
                  <a:lnTo>
                    <a:pt x="386" y="368"/>
                  </a:lnTo>
                  <a:lnTo>
                    <a:pt x="378" y="353"/>
                  </a:lnTo>
                  <a:lnTo>
                    <a:pt x="368" y="338"/>
                  </a:lnTo>
                  <a:lnTo>
                    <a:pt x="357" y="323"/>
                  </a:lnTo>
                  <a:lnTo>
                    <a:pt x="336" y="294"/>
                  </a:lnTo>
                  <a:lnTo>
                    <a:pt x="316" y="265"/>
                  </a:lnTo>
                  <a:lnTo>
                    <a:pt x="306" y="250"/>
                  </a:lnTo>
                  <a:lnTo>
                    <a:pt x="297" y="235"/>
                  </a:lnTo>
                  <a:lnTo>
                    <a:pt x="290" y="219"/>
                  </a:lnTo>
                  <a:lnTo>
                    <a:pt x="285" y="204"/>
                  </a:lnTo>
                  <a:lnTo>
                    <a:pt x="283" y="196"/>
                  </a:lnTo>
                  <a:lnTo>
                    <a:pt x="281" y="187"/>
                  </a:lnTo>
                  <a:lnTo>
                    <a:pt x="280" y="179"/>
                  </a:lnTo>
                  <a:lnTo>
                    <a:pt x="279" y="171"/>
                  </a:lnTo>
                  <a:lnTo>
                    <a:pt x="279" y="161"/>
                  </a:lnTo>
                  <a:lnTo>
                    <a:pt x="279" y="153"/>
                  </a:lnTo>
                  <a:lnTo>
                    <a:pt x="280" y="144"/>
                  </a:lnTo>
                  <a:lnTo>
                    <a:pt x="282" y="135"/>
                  </a:lnTo>
                  <a:lnTo>
                    <a:pt x="287" y="122"/>
                  </a:lnTo>
                  <a:lnTo>
                    <a:pt x="293" y="110"/>
                  </a:lnTo>
                  <a:lnTo>
                    <a:pt x="299" y="99"/>
                  </a:lnTo>
                  <a:lnTo>
                    <a:pt x="305" y="89"/>
                  </a:lnTo>
                  <a:lnTo>
                    <a:pt x="313" y="81"/>
                  </a:lnTo>
                  <a:lnTo>
                    <a:pt x="321" y="74"/>
                  </a:lnTo>
                  <a:lnTo>
                    <a:pt x="325" y="71"/>
                  </a:lnTo>
                  <a:lnTo>
                    <a:pt x="330" y="68"/>
                  </a:lnTo>
                  <a:lnTo>
                    <a:pt x="335" y="67"/>
                  </a:lnTo>
                  <a:lnTo>
                    <a:pt x="341" y="65"/>
                  </a:lnTo>
                  <a:lnTo>
                    <a:pt x="361" y="64"/>
                  </a:lnTo>
                  <a:lnTo>
                    <a:pt x="382" y="64"/>
                  </a:lnTo>
                  <a:lnTo>
                    <a:pt x="402" y="67"/>
                  </a:lnTo>
                  <a:lnTo>
                    <a:pt x="420" y="71"/>
                  </a:lnTo>
                  <a:lnTo>
                    <a:pt x="430" y="74"/>
                  </a:lnTo>
                  <a:lnTo>
                    <a:pt x="438" y="78"/>
                  </a:lnTo>
                  <a:lnTo>
                    <a:pt x="446" y="81"/>
                  </a:lnTo>
                  <a:lnTo>
                    <a:pt x="454" y="86"/>
                  </a:lnTo>
                  <a:lnTo>
                    <a:pt x="462" y="91"/>
                  </a:lnTo>
                  <a:lnTo>
                    <a:pt x="469" y="96"/>
                  </a:lnTo>
                  <a:lnTo>
                    <a:pt x="475" y="102"/>
                  </a:lnTo>
                  <a:lnTo>
                    <a:pt x="480" y="110"/>
                  </a:lnTo>
                  <a:lnTo>
                    <a:pt x="483" y="126"/>
                  </a:lnTo>
                  <a:lnTo>
                    <a:pt x="486" y="142"/>
                  </a:lnTo>
                  <a:lnTo>
                    <a:pt x="486" y="156"/>
                  </a:lnTo>
                  <a:lnTo>
                    <a:pt x="486" y="172"/>
                  </a:lnTo>
                  <a:lnTo>
                    <a:pt x="486" y="186"/>
                  </a:lnTo>
                  <a:lnTo>
                    <a:pt x="487" y="201"/>
                  </a:lnTo>
                  <a:lnTo>
                    <a:pt x="487" y="215"/>
                  </a:lnTo>
                  <a:lnTo>
                    <a:pt x="489" y="230"/>
                  </a:lnTo>
                  <a:lnTo>
                    <a:pt x="489" y="234"/>
                  </a:lnTo>
                  <a:lnTo>
                    <a:pt x="491" y="237"/>
                  </a:lnTo>
                  <a:lnTo>
                    <a:pt x="493" y="238"/>
                  </a:lnTo>
                  <a:lnTo>
                    <a:pt x="495" y="240"/>
                  </a:lnTo>
                  <a:lnTo>
                    <a:pt x="498" y="241"/>
                  </a:lnTo>
                  <a:lnTo>
                    <a:pt x="502" y="242"/>
                  </a:lnTo>
                  <a:lnTo>
                    <a:pt x="512" y="228"/>
                  </a:lnTo>
                  <a:lnTo>
                    <a:pt x="524" y="213"/>
                  </a:lnTo>
                  <a:lnTo>
                    <a:pt x="534" y="198"/>
                  </a:lnTo>
                  <a:lnTo>
                    <a:pt x="545" y="182"/>
                  </a:lnTo>
                  <a:lnTo>
                    <a:pt x="554" y="166"/>
                  </a:lnTo>
                  <a:lnTo>
                    <a:pt x="561" y="148"/>
                  </a:lnTo>
                  <a:lnTo>
                    <a:pt x="564" y="139"/>
                  </a:lnTo>
                  <a:lnTo>
                    <a:pt x="566" y="129"/>
                  </a:lnTo>
                  <a:lnTo>
                    <a:pt x="568" y="119"/>
                  </a:lnTo>
                  <a:lnTo>
                    <a:pt x="569" y="110"/>
                  </a:lnTo>
                  <a:lnTo>
                    <a:pt x="557" y="99"/>
                  </a:lnTo>
                  <a:lnTo>
                    <a:pt x="545" y="88"/>
                  </a:lnTo>
                  <a:lnTo>
                    <a:pt x="532" y="78"/>
                  </a:lnTo>
                  <a:lnTo>
                    <a:pt x="518" y="68"/>
                  </a:lnTo>
                  <a:lnTo>
                    <a:pt x="503" y="59"/>
                  </a:lnTo>
                  <a:lnTo>
                    <a:pt x="488" y="50"/>
                  </a:lnTo>
                  <a:lnTo>
                    <a:pt x="472" y="41"/>
                  </a:lnTo>
                  <a:lnTo>
                    <a:pt x="456" y="33"/>
                  </a:lnTo>
                  <a:lnTo>
                    <a:pt x="438" y="26"/>
                  </a:lnTo>
                  <a:lnTo>
                    <a:pt x="420" y="20"/>
                  </a:lnTo>
                  <a:lnTo>
                    <a:pt x="403" y="15"/>
                  </a:lnTo>
                  <a:lnTo>
                    <a:pt x="384" y="9"/>
                  </a:lnTo>
                  <a:lnTo>
                    <a:pt x="365" y="5"/>
                  </a:lnTo>
                  <a:lnTo>
                    <a:pt x="347" y="2"/>
                  </a:lnTo>
                  <a:lnTo>
                    <a:pt x="327" y="1"/>
                  </a:lnTo>
                  <a:lnTo>
                    <a:pt x="309" y="0"/>
                  </a:lnTo>
                  <a:lnTo>
                    <a:pt x="296" y="2"/>
                  </a:lnTo>
                  <a:lnTo>
                    <a:pt x="285" y="5"/>
                  </a:lnTo>
                  <a:lnTo>
                    <a:pt x="274" y="8"/>
                  </a:lnTo>
                  <a:lnTo>
                    <a:pt x="264" y="12"/>
                  </a:lnTo>
                  <a:lnTo>
                    <a:pt x="254" y="17"/>
                  </a:lnTo>
                  <a:lnTo>
                    <a:pt x="244" y="22"/>
                  </a:lnTo>
                  <a:lnTo>
                    <a:pt x="235" y="27"/>
                  </a:lnTo>
                  <a:lnTo>
                    <a:pt x="226" y="32"/>
                  </a:lnTo>
                  <a:lnTo>
                    <a:pt x="217" y="38"/>
                  </a:lnTo>
                  <a:lnTo>
                    <a:pt x="210" y="45"/>
                  </a:lnTo>
                  <a:lnTo>
                    <a:pt x="203" y="52"/>
                  </a:lnTo>
                  <a:lnTo>
                    <a:pt x="197" y="58"/>
                  </a:lnTo>
                  <a:lnTo>
                    <a:pt x="191" y="65"/>
                  </a:lnTo>
                  <a:lnTo>
                    <a:pt x="185" y="72"/>
                  </a:lnTo>
                  <a:lnTo>
                    <a:pt x="180" y="81"/>
                  </a:lnTo>
                  <a:lnTo>
                    <a:pt x="176" y="88"/>
                  </a:lnTo>
                  <a:lnTo>
                    <a:pt x="169" y="106"/>
                  </a:lnTo>
                  <a:lnTo>
                    <a:pt x="165" y="123"/>
                  </a:lnTo>
                  <a:lnTo>
                    <a:pt x="162" y="141"/>
                  </a:lnTo>
                  <a:lnTo>
                    <a:pt x="161" y="157"/>
                  </a:lnTo>
                  <a:lnTo>
                    <a:pt x="162" y="174"/>
                  </a:lnTo>
                  <a:lnTo>
                    <a:pt x="165" y="189"/>
                  </a:lnTo>
                  <a:lnTo>
                    <a:pt x="168" y="205"/>
                  </a:lnTo>
                  <a:lnTo>
                    <a:pt x="173" y="220"/>
                  </a:lnTo>
                  <a:lnTo>
                    <a:pt x="178" y="235"/>
                  </a:lnTo>
                  <a:lnTo>
                    <a:pt x="185" y="248"/>
                  </a:lnTo>
                  <a:lnTo>
                    <a:pt x="193" y="262"/>
                  </a:lnTo>
                  <a:lnTo>
                    <a:pt x="200" y="274"/>
                  </a:lnTo>
                  <a:lnTo>
                    <a:pt x="215" y="298"/>
                  </a:lnTo>
                  <a:lnTo>
                    <a:pt x="232" y="319"/>
                  </a:lnTo>
                  <a:lnTo>
                    <a:pt x="247" y="339"/>
                  </a:lnTo>
                  <a:lnTo>
                    <a:pt x="262" y="362"/>
                  </a:lnTo>
                  <a:lnTo>
                    <a:pt x="269" y="375"/>
                  </a:lnTo>
                  <a:lnTo>
                    <a:pt x="275" y="387"/>
                  </a:lnTo>
                  <a:lnTo>
                    <a:pt x="282" y="399"/>
                  </a:lnTo>
                  <a:lnTo>
                    <a:pt x="287" y="412"/>
                  </a:lnTo>
                  <a:lnTo>
                    <a:pt x="292" y="425"/>
                  </a:lnTo>
                  <a:lnTo>
                    <a:pt x="295" y="438"/>
                  </a:lnTo>
                  <a:lnTo>
                    <a:pt x="298" y="451"/>
                  </a:lnTo>
                  <a:lnTo>
                    <a:pt x="300" y="465"/>
                  </a:lnTo>
                  <a:lnTo>
                    <a:pt x="301" y="477"/>
                  </a:lnTo>
                  <a:lnTo>
                    <a:pt x="301" y="490"/>
                  </a:lnTo>
                  <a:lnTo>
                    <a:pt x="299" y="503"/>
                  </a:lnTo>
                  <a:lnTo>
                    <a:pt x="297" y="516"/>
                  </a:lnTo>
                  <a:lnTo>
                    <a:pt x="288" y="529"/>
                  </a:lnTo>
                  <a:lnTo>
                    <a:pt x="279" y="541"/>
                  </a:lnTo>
                  <a:lnTo>
                    <a:pt x="268" y="553"/>
                  </a:lnTo>
                  <a:lnTo>
                    <a:pt x="257" y="565"/>
                  </a:lnTo>
                  <a:lnTo>
                    <a:pt x="245" y="574"/>
                  </a:lnTo>
                  <a:lnTo>
                    <a:pt x="234" y="582"/>
                  </a:lnTo>
                  <a:lnTo>
                    <a:pt x="227" y="587"/>
                  </a:lnTo>
                  <a:lnTo>
                    <a:pt x="221" y="590"/>
                  </a:lnTo>
                  <a:lnTo>
                    <a:pt x="213" y="593"/>
                  </a:lnTo>
                  <a:lnTo>
                    <a:pt x="206" y="595"/>
                  </a:lnTo>
                  <a:lnTo>
                    <a:pt x="197" y="595"/>
                  </a:lnTo>
                  <a:lnTo>
                    <a:pt x="188" y="595"/>
                  </a:lnTo>
                  <a:lnTo>
                    <a:pt x="179" y="594"/>
                  </a:lnTo>
                  <a:lnTo>
                    <a:pt x="171" y="593"/>
                  </a:lnTo>
                  <a:lnTo>
                    <a:pt x="163" y="592"/>
                  </a:lnTo>
                  <a:lnTo>
                    <a:pt x="155" y="590"/>
                  </a:lnTo>
                  <a:lnTo>
                    <a:pt x="147" y="587"/>
                  </a:lnTo>
                  <a:lnTo>
                    <a:pt x="140" y="585"/>
                  </a:lnTo>
                  <a:lnTo>
                    <a:pt x="126" y="577"/>
                  </a:lnTo>
                  <a:lnTo>
                    <a:pt x="113" y="568"/>
                  </a:lnTo>
                  <a:lnTo>
                    <a:pt x="101" y="558"/>
                  </a:lnTo>
                  <a:lnTo>
                    <a:pt x="89" y="546"/>
                  </a:lnTo>
                  <a:lnTo>
                    <a:pt x="84" y="537"/>
                  </a:lnTo>
                  <a:lnTo>
                    <a:pt x="79" y="528"/>
                  </a:lnTo>
                  <a:lnTo>
                    <a:pt x="75" y="517"/>
                  </a:lnTo>
                  <a:lnTo>
                    <a:pt x="72" y="507"/>
                  </a:lnTo>
                  <a:lnTo>
                    <a:pt x="68" y="497"/>
                  </a:lnTo>
                  <a:lnTo>
                    <a:pt x="66" y="486"/>
                  </a:lnTo>
                  <a:lnTo>
                    <a:pt x="65" y="476"/>
                  </a:lnTo>
                  <a:lnTo>
                    <a:pt x="64" y="466"/>
                  </a:lnTo>
                  <a:lnTo>
                    <a:pt x="63" y="444"/>
                  </a:lnTo>
                  <a:lnTo>
                    <a:pt x="64" y="423"/>
                  </a:lnTo>
                  <a:lnTo>
                    <a:pt x="65" y="402"/>
                  </a:lnTo>
                  <a:lnTo>
                    <a:pt x="68" y="384"/>
                  </a:lnTo>
                  <a:lnTo>
                    <a:pt x="64" y="380"/>
                  </a:lnTo>
                  <a:lnTo>
                    <a:pt x="61" y="378"/>
                  </a:lnTo>
                  <a:lnTo>
                    <a:pt x="58" y="377"/>
                  </a:lnTo>
                  <a:lnTo>
                    <a:pt x="53" y="376"/>
                  </a:lnTo>
                  <a:lnTo>
                    <a:pt x="44" y="391"/>
                  </a:lnTo>
                  <a:lnTo>
                    <a:pt x="33" y="408"/>
                  </a:lnTo>
                  <a:lnTo>
                    <a:pt x="23" y="425"/>
                  </a:lnTo>
                  <a:lnTo>
                    <a:pt x="14" y="444"/>
                  </a:lnTo>
                  <a:lnTo>
                    <a:pt x="9" y="454"/>
                  </a:lnTo>
                  <a:lnTo>
                    <a:pt x="6" y="464"/>
                  </a:lnTo>
                  <a:lnTo>
                    <a:pt x="4" y="474"/>
                  </a:lnTo>
                  <a:lnTo>
                    <a:pt x="2" y="484"/>
                  </a:lnTo>
                  <a:lnTo>
                    <a:pt x="1" y="495"/>
                  </a:lnTo>
                  <a:lnTo>
                    <a:pt x="0" y="505"/>
                  </a:lnTo>
                  <a:lnTo>
                    <a:pt x="1" y="515"/>
                  </a:lnTo>
                  <a:lnTo>
                    <a:pt x="3" y="526"/>
                  </a:lnTo>
                  <a:lnTo>
                    <a:pt x="13" y="540"/>
                  </a:lnTo>
                  <a:lnTo>
                    <a:pt x="24" y="553"/>
                  </a:lnTo>
                  <a:lnTo>
                    <a:pt x="35" y="566"/>
                  </a:lnTo>
                  <a:lnTo>
                    <a:pt x="48" y="577"/>
                  </a:lnTo>
                  <a:lnTo>
                    <a:pt x="61" y="589"/>
                  </a:lnTo>
                  <a:lnTo>
                    <a:pt x="75" y="599"/>
                  </a:lnTo>
                  <a:lnTo>
                    <a:pt x="89" y="608"/>
                  </a:lnTo>
                  <a:lnTo>
                    <a:pt x="105" y="617"/>
                  </a:lnTo>
                  <a:lnTo>
                    <a:pt x="120" y="625"/>
                  </a:lnTo>
                  <a:lnTo>
                    <a:pt x="137" y="632"/>
                  </a:lnTo>
                  <a:lnTo>
                    <a:pt x="153" y="638"/>
                  </a:lnTo>
                  <a:lnTo>
                    <a:pt x="171" y="643"/>
                  </a:lnTo>
                  <a:lnTo>
                    <a:pt x="188" y="649"/>
                  </a:lnTo>
                  <a:lnTo>
                    <a:pt x="206" y="653"/>
                  </a:lnTo>
                  <a:lnTo>
                    <a:pt x="225" y="657"/>
                  </a:lnTo>
                  <a:lnTo>
                    <a:pt x="243" y="66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0" name="Freeform 75"/>
            <p:cNvSpPr>
              <a:spLocks/>
            </p:cNvSpPr>
            <p:nvPr userDrawn="1"/>
          </p:nvSpPr>
          <p:spPr bwMode="auto">
            <a:xfrm>
              <a:off x="1001" y="2920"/>
              <a:ext cx="8" cy="6"/>
            </a:xfrm>
            <a:custGeom>
              <a:avLst/>
              <a:gdLst/>
              <a:ahLst/>
              <a:cxnLst>
                <a:cxn ang="0">
                  <a:pos x="48" y="124"/>
                </a:cxn>
                <a:cxn ang="0">
                  <a:pos x="122" y="83"/>
                </a:cxn>
                <a:cxn ang="0">
                  <a:pos x="123" y="74"/>
                </a:cxn>
                <a:cxn ang="0">
                  <a:pos x="123" y="64"/>
                </a:cxn>
                <a:cxn ang="0">
                  <a:pos x="122" y="55"/>
                </a:cxn>
                <a:cxn ang="0">
                  <a:pos x="121" y="46"/>
                </a:cxn>
                <a:cxn ang="0">
                  <a:pos x="118" y="37"/>
                </a:cxn>
                <a:cxn ang="0">
                  <a:pos x="115" y="29"/>
                </a:cxn>
                <a:cxn ang="0">
                  <a:pos x="110" y="21"/>
                </a:cxn>
                <a:cxn ang="0">
                  <a:pos x="104" y="14"/>
                </a:cxn>
                <a:cxn ang="0">
                  <a:pos x="96" y="7"/>
                </a:cxn>
                <a:cxn ang="0">
                  <a:pos x="88" y="3"/>
                </a:cxn>
                <a:cxn ang="0">
                  <a:pos x="79" y="1"/>
                </a:cxn>
                <a:cxn ang="0">
                  <a:pos x="69" y="0"/>
                </a:cxn>
                <a:cxn ang="0">
                  <a:pos x="58" y="0"/>
                </a:cxn>
                <a:cxn ang="0">
                  <a:pos x="48" y="1"/>
                </a:cxn>
                <a:cxn ang="0">
                  <a:pos x="36" y="4"/>
                </a:cxn>
                <a:cxn ang="0">
                  <a:pos x="27" y="7"/>
                </a:cxn>
                <a:cxn ang="0">
                  <a:pos x="20" y="15"/>
                </a:cxn>
                <a:cxn ang="0">
                  <a:pos x="13" y="22"/>
                </a:cxn>
                <a:cxn ang="0">
                  <a:pos x="5" y="29"/>
                </a:cxn>
                <a:cxn ang="0">
                  <a:pos x="0" y="38"/>
                </a:cxn>
                <a:cxn ang="0">
                  <a:pos x="7" y="92"/>
                </a:cxn>
                <a:cxn ang="0">
                  <a:pos x="10" y="96"/>
                </a:cxn>
                <a:cxn ang="0">
                  <a:pos x="13" y="101"/>
                </a:cxn>
                <a:cxn ang="0">
                  <a:pos x="16" y="107"/>
                </a:cxn>
                <a:cxn ang="0">
                  <a:pos x="21" y="111"/>
                </a:cxn>
                <a:cxn ang="0">
                  <a:pos x="27" y="116"/>
                </a:cxn>
                <a:cxn ang="0">
                  <a:pos x="33" y="119"/>
                </a:cxn>
                <a:cxn ang="0">
                  <a:pos x="40" y="122"/>
                </a:cxn>
                <a:cxn ang="0">
                  <a:pos x="48" y="124"/>
                </a:cxn>
              </a:cxnLst>
              <a:rect l="0" t="0" r="r" b="b"/>
              <a:pathLst>
                <a:path w="123" h="124">
                  <a:moveTo>
                    <a:pt x="48" y="124"/>
                  </a:moveTo>
                  <a:lnTo>
                    <a:pt x="122" y="83"/>
                  </a:lnTo>
                  <a:lnTo>
                    <a:pt x="123" y="74"/>
                  </a:lnTo>
                  <a:lnTo>
                    <a:pt x="123" y="64"/>
                  </a:lnTo>
                  <a:lnTo>
                    <a:pt x="122" y="55"/>
                  </a:lnTo>
                  <a:lnTo>
                    <a:pt x="121" y="46"/>
                  </a:lnTo>
                  <a:lnTo>
                    <a:pt x="118" y="37"/>
                  </a:lnTo>
                  <a:lnTo>
                    <a:pt x="115" y="29"/>
                  </a:lnTo>
                  <a:lnTo>
                    <a:pt x="110" y="21"/>
                  </a:lnTo>
                  <a:lnTo>
                    <a:pt x="104" y="14"/>
                  </a:lnTo>
                  <a:lnTo>
                    <a:pt x="96" y="7"/>
                  </a:lnTo>
                  <a:lnTo>
                    <a:pt x="88" y="3"/>
                  </a:lnTo>
                  <a:lnTo>
                    <a:pt x="79" y="1"/>
                  </a:lnTo>
                  <a:lnTo>
                    <a:pt x="69" y="0"/>
                  </a:lnTo>
                  <a:lnTo>
                    <a:pt x="58" y="0"/>
                  </a:lnTo>
                  <a:lnTo>
                    <a:pt x="48" y="1"/>
                  </a:lnTo>
                  <a:lnTo>
                    <a:pt x="36" y="4"/>
                  </a:lnTo>
                  <a:lnTo>
                    <a:pt x="27" y="7"/>
                  </a:lnTo>
                  <a:lnTo>
                    <a:pt x="20" y="15"/>
                  </a:lnTo>
                  <a:lnTo>
                    <a:pt x="13" y="22"/>
                  </a:lnTo>
                  <a:lnTo>
                    <a:pt x="5" y="29"/>
                  </a:lnTo>
                  <a:lnTo>
                    <a:pt x="0" y="38"/>
                  </a:lnTo>
                  <a:lnTo>
                    <a:pt x="7" y="92"/>
                  </a:lnTo>
                  <a:lnTo>
                    <a:pt x="10" y="96"/>
                  </a:lnTo>
                  <a:lnTo>
                    <a:pt x="13" y="101"/>
                  </a:lnTo>
                  <a:lnTo>
                    <a:pt x="16" y="107"/>
                  </a:lnTo>
                  <a:lnTo>
                    <a:pt x="21" y="111"/>
                  </a:lnTo>
                  <a:lnTo>
                    <a:pt x="27" y="116"/>
                  </a:lnTo>
                  <a:lnTo>
                    <a:pt x="33" y="119"/>
                  </a:lnTo>
                  <a:lnTo>
                    <a:pt x="40" y="122"/>
                  </a:lnTo>
                  <a:lnTo>
                    <a:pt x="48" y="124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" name="Freeform 76"/>
            <p:cNvSpPr>
              <a:spLocks/>
            </p:cNvSpPr>
            <p:nvPr userDrawn="1"/>
          </p:nvSpPr>
          <p:spPr bwMode="auto">
            <a:xfrm>
              <a:off x="675" y="2877"/>
              <a:ext cx="42" cy="45"/>
            </a:xfrm>
            <a:custGeom>
              <a:avLst/>
              <a:gdLst/>
              <a:ahLst/>
              <a:cxnLst>
                <a:cxn ang="0">
                  <a:pos x="448" y="742"/>
                </a:cxn>
                <a:cxn ang="0">
                  <a:pos x="453" y="733"/>
                </a:cxn>
                <a:cxn ang="0">
                  <a:pos x="446" y="715"/>
                </a:cxn>
                <a:cxn ang="0">
                  <a:pos x="428" y="713"/>
                </a:cxn>
                <a:cxn ang="0">
                  <a:pos x="390" y="718"/>
                </a:cxn>
                <a:cxn ang="0">
                  <a:pos x="366" y="714"/>
                </a:cxn>
                <a:cxn ang="0">
                  <a:pos x="336" y="663"/>
                </a:cxn>
                <a:cxn ang="0">
                  <a:pos x="277" y="532"/>
                </a:cxn>
                <a:cxn ang="0">
                  <a:pos x="251" y="466"/>
                </a:cxn>
                <a:cxn ang="0">
                  <a:pos x="230" y="399"/>
                </a:cxn>
                <a:cxn ang="0">
                  <a:pos x="237" y="358"/>
                </a:cxn>
                <a:cxn ang="0">
                  <a:pos x="285" y="377"/>
                </a:cxn>
                <a:cxn ang="0">
                  <a:pos x="330" y="401"/>
                </a:cxn>
                <a:cxn ang="0">
                  <a:pos x="402" y="451"/>
                </a:cxn>
                <a:cxn ang="0">
                  <a:pos x="486" y="519"/>
                </a:cxn>
                <a:cxn ang="0">
                  <a:pos x="573" y="584"/>
                </a:cxn>
                <a:cxn ang="0">
                  <a:pos x="617" y="612"/>
                </a:cxn>
                <a:cxn ang="0">
                  <a:pos x="665" y="634"/>
                </a:cxn>
                <a:cxn ang="0">
                  <a:pos x="713" y="643"/>
                </a:cxn>
                <a:cxn ang="0">
                  <a:pos x="732" y="631"/>
                </a:cxn>
                <a:cxn ang="0">
                  <a:pos x="560" y="78"/>
                </a:cxn>
                <a:cxn ang="0">
                  <a:pos x="621" y="14"/>
                </a:cxn>
                <a:cxn ang="0">
                  <a:pos x="614" y="0"/>
                </a:cxn>
                <a:cxn ang="0">
                  <a:pos x="396" y="80"/>
                </a:cxn>
                <a:cxn ang="0">
                  <a:pos x="487" y="103"/>
                </a:cxn>
                <a:cxn ang="0">
                  <a:pos x="603" y="436"/>
                </a:cxn>
                <a:cxn ang="0">
                  <a:pos x="578" y="440"/>
                </a:cxn>
                <a:cxn ang="0">
                  <a:pos x="531" y="418"/>
                </a:cxn>
                <a:cxn ang="0">
                  <a:pos x="486" y="390"/>
                </a:cxn>
                <a:cxn ang="0">
                  <a:pos x="417" y="334"/>
                </a:cxn>
                <a:cxn ang="0">
                  <a:pos x="334" y="265"/>
                </a:cxn>
                <a:cxn ang="0">
                  <a:pos x="277" y="224"/>
                </a:cxn>
                <a:cxn ang="0">
                  <a:pos x="232" y="199"/>
                </a:cxn>
                <a:cxn ang="0">
                  <a:pos x="185" y="181"/>
                </a:cxn>
                <a:cxn ang="0">
                  <a:pos x="133" y="174"/>
                </a:cxn>
                <a:cxn ang="0">
                  <a:pos x="84" y="190"/>
                </a:cxn>
                <a:cxn ang="0">
                  <a:pos x="38" y="210"/>
                </a:cxn>
                <a:cxn ang="0">
                  <a:pos x="0" y="235"/>
                </a:cxn>
                <a:cxn ang="0">
                  <a:pos x="97" y="263"/>
                </a:cxn>
                <a:cxn ang="0">
                  <a:pos x="173" y="444"/>
                </a:cxn>
                <a:cxn ang="0">
                  <a:pos x="224" y="572"/>
                </a:cxn>
                <a:cxn ang="0">
                  <a:pos x="253" y="667"/>
                </a:cxn>
                <a:cxn ang="0">
                  <a:pos x="271" y="757"/>
                </a:cxn>
                <a:cxn ang="0">
                  <a:pos x="249" y="779"/>
                </a:cxn>
                <a:cxn ang="0">
                  <a:pos x="230" y="796"/>
                </a:cxn>
                <a:cxn ang="0">
                  <a:pos x="221" y="818"/>
                </a:cxn>
                <a:cxn ang="0">
                  <a:pos x="230" y="831"/>
                </a:cxn>
              </a:cxnLst>
              <a:rect l="0" t="0" r="r" b="b"/>
              <a:pathLst>
                <a:path w="738" h="833">
                  <a:moveTo>
                    <a:pt x="232" y="833"/>
                  </a:moveTo>
                  <a:lnTo>
                    <a:pt x="446" y="744"/>
                  </a:lnTo>
                  <a:lnTo>
                    <a:pt x="448" y="742"/>
                  </a:lnTo>
                  <a:lnTo>
                    <a:pt x="450" y="739"/>
                  </a:lnTo>
                  <a:lnTo>
                    <a:pt x="452" y="736"/>
                  </a:lnTo>
                  <a:lnTo>
                    <a:pt x="453" y="733"/>
                  </a:lnTo>
                  <a:lnTo>
                    <a:pt x="453" y="725"/>
                  </a:lnTo>
                  <a:lnTo>
                    <a:pt x="451" y="717"/>
                  </a:lnTo>
                  <a:lnTo>
                    <a:pt x="446" y="715"/>
                  </a:lnTo>
                  <a:lnTo>
                    <a:pt x="440" y="713"/>
                  </a:lnTo>
                  <a:lnTo>
                    <a:pt x="434" y="713"/>
                  </a:lnTo>
                  <a:lnTo>
                    <a:pt x="428" y="713"/>
                  </a:lnTo>
                  <a:lnTo>
                    <a:pt x="416" y="714"/>
                  </a:lnTo>
                  <a:lnTo>
                    <a:pt x="403" y="716"/>
                  </a:lnTo>
                  <a:lnTo>
                    <a:pt x="390" y="718"/>
                  </a:lnTo>
                  <a:lnTo>
                    <a:pt x="377" y="717"/>
                  </a:lnTo>
                  <a:lnTo>
                    <a:pt x="372" y="716"/>
                  </a:lnTo>
                  <a:lnTo>
                    <a:pt x="366" y="714"/>
                  </a:lnTo>
                  <a:lnTo>
                    <a:pt x="361" y="711"/>
                  </a:lnTo>
                  <a:lnTo>
                    <a:pt x="355" y="706"/>
                  </a:lnTo>
                  <a:lnTo>
                    <a:pt x="336" y="663"/>
                  </a:lnTo>
                  <a:lnTo>
                    <a:pt x="316" y="620"/>
                  </a:lnTo>
                  <a:lnTo>
                    <a:pt x="296" y="575"/>
                  </a:lnTo>
                  <a:lnTo>
                    <a:pt x="277" y="532"/>
                  </a:lnTo>
                  <a:lnTo>
                    <a:pt x="267" y="510"/>
                  </a:lnTo>
                  <a:lnTo>
                    <a:pt x="259" y="487"/>
                  </a:lnTo>
                  <a:lnTo>
                    <a:pt x="251" y="466"/>
                  </a:lnTo>
                  <a:lnTo>
                    <a:pt x="243" y="443"/>
                  </a:lnTo>
                  <a:lnTo>
                    <a:pt x="236" y="421"/>
                  </a:lnTo>
                  <a:lnTo>
                    <a:pt x="230" y="399"/>
                  </a:lnTo>
                  <a:lnTo>
                    <a:pt x="225" y="376"/>
                  </a:lnTo>
                  <a:lnTo>
                    <a:pt x="221" y="353"/>
                  </a:lnTo>
                  <a:lnTo>
                    <a:pt x="237" y="358"/>
                  </a:lnTo>
                  <a:lnTo>
                    <a:pt x="253" y="363"/>
                  </a:lnTo>
                  <a:lnTo>
                    <a:pt x="269" y="370"/>
                  </a:lnTo>
                  <a:lnTo>
                    <a:pt x="285" y="377"/>
                  </a:lnTo>
                  <a:lnTo>
                    <a:pt x="300" y="384"/>
                  </a:lnTo>
                  <a:lnTo>
                    <a:pt x="315" y="392"/>
                  </a:lnTo>
                  <a:lnTo>
                    <a:pt x="330" y="401"/>
                  </a:lnTo>
                  <a:lnTo>
                    <a:pt x="344" y="410"/>
                  </a:lnTo>
                  <a:lnTo>
                    <a:pt x="373" y="430"/>
                  </a:lnTo>
                  <a:lnTo>
                    <a:pt x="402" y="451"/>
                  </a:lnTo>
                  <a:lnTo>
                    <a:pt x="430" y="473"/>
                  </a:lnTo>
                  <a:lnTo>
                    <a:pt x="458" y="496"/>
                  </a:lnTo>
                  <a:lnTo>
                    <a:pt x="486" y="519"/>
                  </a:lnTo>
                  <a:lnTo>
                    <a:pt x="515" y="541"/>
                  </a:lnTo>
                  <a:lnTo>
                    <a:pt x="543" y="563"/>
                  </a:lnTo>
                  <a:lnTo>
                    <a:pt x="573" y="584"/>
                  </a:lnTo>
                  <a:lnTo>
                    <a:pt x="587" y="593"/>
                  </a:lnTo>
                  <a:lnTo>
                    <a:pt x="603" y="602"/>
                  </a:lnTo>
                  <a:lnTo>
                    <a:pt x="617" y="612"/>
                  </a:lnTo>
                  <a:lnTo>
                    <a:pt x="633" y="620"/>
                  </a:lnTo>
                  <a:lnTo>
                    <a:pt x="649" y="628"/>
                  </a:lnTo>
                  <a:lnTo>
                    <a:pt x="665" y="634"/>
                  </a:lnTo>
                  <a:lnTo>
                    <a:pt x="681" y="641"/>
                  </a:lnTo>
                  <a:lnTo>
                    <a:pt x="698" y="647"/>
                  </a:lnTo>
                  <a:lnTo>
                    <a:pt x="713" y="643"/>
                  </a:lnTo>
                  <a:lnTo>
                    <a:pt x="724" y="637"/>
                  </a:lnTo>
                  <a:lnTo>
                    <a:pt x="728" y="635"/>
                  </a:lnTo>
                  <a:lnTo>
                    <a:pt x="732" y="631"/>
                  </a:lnTo>
                  <a:lnTo>
                    <a:pt x="735" y="627"/>
                  </a:lnTo>
                  <a:lnTo>
                    <a:pt x="738" y="622"/>
                  </a:lnTo>
                  <a:lnTo>
                    <a:pt x="560" y="78"/>
                  </a:lnTo>
                  <a:lnTo>
                    <a:pt x="574" y="54"/>
                  </a:lnTo>
                  <a:lnTo>
                    <a:pt x="621" y="16"/>
                  </a:lnTo>
                  <a:lnTo>
                    <a:pt x="621" y="14"/>
                  </a:lnTo>
                  <a:lnTo>
                    <a:pt x="620" y="11"/>
                  </a:lnTo>
                  <a:lnTo>
                    <a:pt x="618" y="6"/>
                  </a:lnTo>
                  <a:lnTo>
                    <a:pt x="614" y="0"/>
                  </a:lnTo>
                  <a:lnTo>
                    <a:pt x="397" y="76"/>
                  </a:lnTo>
                  <a:lnTo>
                    <a:pt x="396" y="77"/>
                  </a:lnTo>
                  <a:lnTo>
                    <a:pt x="396" y="80"/>
                  </a:lnTo>
                  <a:lnTo>
                    <a:pt x="396" y="84"/>
                  </a:lnTo>
                  <a:lnTo>
                    <a:pt x="397" y="87"/>
                  </a:lnTo>
                  <a:lnTo>
                    <a:pt x="487" y="103"/>
                  </a:lnTo>
                  <a:lnTo>
                    <a:pt x="606" y="426"/>
                  </a:lnTo>
                  <a:lnTo>
                    <a:pt x="605" y="431"/>
                  </a:lnTo>
                  <a:lnTo>
                    <a:pt x="603" y="436"/>
                  </a:lnTo>
                  <a:lnTo>
                    <a:pt x="600" y="441"/>
                  </a:lnTo>
                  <a:lnTo>
                    <a:pt x="595" y="445"/>
                  </a:lnTo>
                  <a:lnTo>
                    <a:pt x="578" y="440"/>
                  </a:lnTo>
                  <a:lnTo>
                    <a:pt x="562" y="434"/>
                  </a:lnTo>
                  <a:lnTo>
                    <a:pt x="546" y="426"/>
                  </a:lnTo>
                  <a:lnTo>
                    <a:pt x="531" y="418"/>
                  </a:lnTo>
                  <a:lnTo>
                    <a:pt x="516" y="410"/>
                  </a:lnTo>
                  <a:lnTo>
                    <a:pt x="501" y="401"/>
                  </a:lnTo>
                  <a:lnTo>
                    <a:pt x="486" y="390"/>
                  </a:lnTo>
                  <a:lnTo>
                    <a:pt x="472" y="380"/>
                  </a:lnTo>
                  <a:lnTo>
                    <a:pt x="443" y="358"/>
                  </a:lnTo>
                  <a:lnTo>
                    <a:pt x="417" y="334"/>
                  </a:lnTo>
                  <a:lnTo>
                    <a:pt x="389" y="312"/>
                  </a:lnTo>
                  <a:lnTo>
                    <a:pt x="362" y="288"/>
                  </a:lnTo>
                  <a:lnTo>
                    <a:pt x="334" y="265"/>
                  </a:lnTo>
                  <a:lnTo>
                    <a:pt x="306" y="243"/>
                  </a:lnTo>
                  <a:lnTo>
                    <a:pt x="291" y="234"/>
                  </a:lnTo>
                  <a:lnTo>
                    <a:pt x="277" y="224"/>
                  </a:lnTo>
                  <a:lnTo>
                    <a:pt x="262" y="215"/>
                  </a:lnTo>
                  <a:lnTo>
                    <a:pt x="248" y="207"/>
                  </a:lnTo>
                  <a:lnTo>
                    <a:pt x="232" y="199"/>
                  </a:lnTo>
                  <a:lnTo>
                    <a:pt x="217" y="193"/>
                  </a:lnTo>
                  <a:lnTo>
                    <a:pt x="201" y="186"/>
                  </a:lnTo>
                  <a:lnTo>
                    <a:pt x="185" y="181"/>
                  </a:lnTo>
                  <a:lnTo>
                    <a:pt x="168" y="178"/>
                  </a:lnTo>
                  <a:lnTo>
                    <a:pt x="151" y="175"/>
                  </a:lnTo>
                  <a:lnTo>
                    <a:pt x="133" y="174"/>
                  </a:lnTo>
                  <a:lnTo>
                    <a:pt x="115" y="173"/>
                  </a:lnTo>
                  <a:lnTo>
                    <a:pt x="100" y="182"/>
                  </a:lnTo>
                  <a:lnTo>
                    <a:pt x="84" y="190"/>
                  </a:lnTo>
                  <a:lnTo>
                    <a:pt x="69" y="197"/>
                  </a:lnTo>
                  <a:lnTo>
                    <a:pt x="53" y="203"/>
                  </a:lnTo>
                  <a:lnTo>
                    <a:pt x="38" y="210"/>
                  </a:lnTo>
                  <a:lnTo>
                    <a:pt x="24" y="217"/>
                  </a:lnTo>
                  <a:lnTo>
                    <a:pt x="11" y="226"/>
                  </a:lnTo>
                  <a:lnTo>
                    <a:pt x="0" y="235"/>
                  </a:lnTo>
                  <a:lnTo>
                    <a:pt x="0" y="242"/>
                  </a:lnTo>
                  <a:lnTo>
                    <a:pt x="3" y="249"/>
                  </a:lnTo>
                  <a:lnTo>
                    <a:pt x="97" y="263"/>
                  </a:lnTo>
                  <a:lnTo>
                    <a:pt x="121" y="321"/>
                  </a:lnTo>
                  <a:lnTo>
                    <a:pt x="146" y="381"/>
                  </a:lnTo>
                  <a:lnTo>
                    <a:pt x="173" y="444"/>
                  </a:lnTo>
                  <a:lnTo>
                    <a:pt x="199" y="508"/>
                  </a:lnTo>
                  <a:lnTo>
                    <a:pt x="212" y="540"/>
                  </a:lnTo>
                  <a:lnTo>
                    <a:pt x="224" y="572"/>
                  </a:lnTo>
                  <a:lnTo>
                    <a:pt x="234" y="604"/>
                  </a:lnTo>
                  <a:lnTo>
                    <a:pt x="245" y="635"/>
                  </a:lnTo>
                  <a:lnTo>
                    <a:pt x="253" y="667"/>
                  </a:lnTo>
                  <a:lnTo>
                    <a:pt x="260" y="699"/>
                  </a:lnTo>
                  <a:lnTo>
                    <a:pt x="266" y="729"/>
                  </a:lnTo>
                  <a:lnTo>
                    <a:pt x="271" y="757"/>
                  </a:lnTo>
                  <a:lnTo>
                    <a:pt x="263" y="767"/>
                  </a:lnTo>
                  <a:lnTo>
                    <a:pt x="256" y="774"/>
                  </a:lnTo>
                  <a:lnTo>
                    <a:pt x="249" y="779"/>
                  </a:lnTo>
                  <a:lnTo>
                    <a:pt x="243" y="784"/>
                  </a:lnTo>
                  <a:lnTo>
                    <a:pt x="235" y="790"/>
                  </a:lnTo>
                  <a:lnTo>
                    <a:pt x="230" y="796"/>
                  </a:lnTo>
                  <a:lnTo>
                    <a:pt x="225" y="803"/>
                  </a:lnTo>
                  <a:lnTo>
                    <a:pt x="221" y="811"/>
                  </a:lnTo>
                  <a:lnTo>
                    <a:pt x="221" y="818"/>
                  </a:lnTo>
                  <a:lnTo>
                    <a:pt x="225" y="831"/>
                  </a:lnTo>
                  <a:lnTo>
                    <a:pt x="228" y="831"/>
                  </a:lnTo>
                  <a:lnTo>
                    <a:pt x="230" y="831"/>
                  </a:lnTo>
                  <a:lnTo>
                    <a:pt x="232" y="832"/>
                  </a:lnTo>
                  <a:lnTo>
                    <a:pt x="232" y="833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2" name="Freeform 77"/>
            <p:cNvSpPr>
              <a:spLocks/>
            </p:cNvSpPr>
            <p:nvPr userDrawn="1"/>
          </p:nvSpPr>
          <p:spPr bwMode="auto">
            <a:xfrm>
              <a:off x="929" y="2877"/>
              <a:ext cx="34" cy="39"/>
            </a:xfrm>
            <a:custGeom>
              <a:avLst/>
              <a:gdLst/>
              <a:ahLst/>
              <a:cxnLst>
                <a:cxn ang="0">
                  <a:pos x="375" y="718"/>
                </a:cxn>
                <a:cxn ang="0">
                  <a:pos x="417" y="677"/>
                </a:cxn>
                <a:cxn ang="0">
                  <a:pos x="452" y="625"/>
                </a:cxn>
                <a:cxn ang="0">
                  <a:pos x="469" y="584"/>
                </a:cxn>
                <a:cxn ang="0">
                  <a:pos x="455" y="583"/>
                </a:cxn>
                <a:cxn ang="0">
                  <a:pos x="212" y="593"/>
                </a:cxn>
                <a:cxn ang="0">
                  <a:pos x="208" y="556"/>
                </a:cxn>
                <a:cxn ang="0">
                  <a:pos x="217" y="516"/>
                </a:cxn>
                <a:cxn ang="0">
                  <a:pos x="242" y="451"/>
                </a:cxn>
                <a:cxn ang="0">
                  <a:pos x="269" y="396"/>
                </a:cxn>
                <a:cxn ang="0">
                  <a:pos x="288" y="383"/>
                </a:cxn>
                <a:cxn ang="0">
                  <a:pos x="323" y="388"/>
                </a:cxn>
                <a:cxn ang="0">
                  <a:pos x="345" y="398"/>
                </a:cxn>
                <a:cxn ang="0">
                  <a:pos x="357" y="411"/>
                </a:cxn>
                <a:cxn ang="0">
                  <a:pos x="367" y="427"/>
                </a:cxn>
                <a:cxn ang="0">
                  <a:pos x="386" y="488"/>
                </a:cxn>
                <a:cxn ang="0">
                  <a:pos x="438" y="313"/>
                </a:cxn>
                <a:cxn ang="0">
                  <a:pos x="413" y="324"/>
                </a:cxn>
                <a:cxn ang="0">
                  <a:pos x="385" y="338"/>
                </a:cxn>
                <a:cxn ang="0">
                  <a:pos x="364" y="344"/>
                </a:cxn>
                <a:cxn ang="0">
                  <a:pos x="338" y="335"/>
                </a:cxn>
                <a:cxn ang="0">
                  <a:pos x="324" y="327"/>
                </a:cxn>
                <a:cxn ang="0">
                  <a:pos x="313" y="315"/>
                </a:cxn>
                <a:cxn ang="0">
                  <a:pos x="378" y="124"/>
                </a:cxn>
                <a:cxn ang="0">
                  <a:pos x="401" y="118"/>
                </a:cxn>
                <a:cxn ang="0">
                  <a:pos x="424" y="121"/>
                </a:cxn>
                <a:cxn ang="0">
                  <a:pos x="470" y="140"/>
                </a:cxn>
                <a:cxn ang="0">
                  <a:pos x="508" y="164"/>
                </a:cxn>
                <a:cxn ang="0">
                  <a:pos x="522" y="187"/>
                </a:cxn>
                <a:cxn ang="0">
                  <a:pos x="530" y="226"/>
                </a:cxn>
                <a:cxn ang="0">
                  <a:pos x="532" y="252"/>
                </a:cxn>
                <a:cxn ang="0">
                  <a:pos x="541" y="260"/>
                </a:cxn>
                <a:cxn ang="0">
                  <a:pos x="556" y="261"/>
                </a:cxn>
                <a:cxn ang="0">
                  <a:pos x="566" y="257"/>
                </a:cxn>
                <a:cxn ang="0">
                  <a:pos x="222" y="0"/>
                </a:cxn>
                <a:cxn ang="0">
                  <a:pos x="216" y="10"/>
                </a:cxn>
                <a:cxn ang="0">
                  <a:pos x="222" y="23"/>
                </a:cxn>
                <a:cxn ang="0">
                  <a:pos x="241" y="38"/>
                </a:cxn>
                <a:cxn ang="0">
                  <a:pos x="259" y="52"/>
                </a:cxn>
                <a:cxn ang="0">
                  <a:pos x="265" y="65"/>
                </a:cxn>
                <a:cxn ang="0">
                  <a:pos x="76" y="567"/>
                </a:cxn>
                <a:cxn ang="0">
                  <a:pos x="51" y="574"/>
                </a:cxn>
                <a:cxn ang="0">
                  <a:pos x="22" y="573"/>
                </a:cxn>
                <a:cxn ang="0">
                  <a:pos x="7" y="577"/>
                </a:cxn>
                <a:cxn ang="0">
                  <a:pos x="0" y="585"/>
                </a:cxn>
              </a:cxnLst>
              <a:rect l="0" t="0" r="r" b="b"/>
              <a:pathLst>
                <a:path w="587" h="718">
                  <a:moveTo>
                    <a:pt x="357" y="718"/>
                  </a:moveTo>
                  <a:lnTo>
                    <a:pt x="364" y="718"/>
                  </a:lnTo>
                  <a:lnTo>
                    <a:pt x="375" y="718"/>
                  </a:lnTo>
                  <a:lnTo>
                    <a:pt x="389" y="706"/>
                  </a:lnTo>
                  <a:lnTo>
                    <a:pt x="404" y="692"/>
                  </a:lnTo>
                  <a:lnTo>
                    <a:pt x="417" y="677"/>
                  </a:lnTo>
                  <a:lnTo>
                    <a:pt x="430" y="661"/>
                  </a:lnTo>
                  <a:lnTo>
                    <a:pt x="441" y="644"/>
                  </a:lnTo>
                  <a:lnTo>
                    <a:pt x="452" y="625"/>
                  </a:lnTo>
                  <a:lnTo>
                    <a:pt x="461" y="605"/>
                  </a:lnTo>
                  <a:lnTo>
                    <a:pt x="470" y="585"/>
                  </a:lnTo>
                  <a:lnTo>
                    <a:pt x="469" y="584"/>
                  </a:lnTo>
                  <a:lnTo>
                    <a:pt x="466" y="583"/>
                  </a:lnTo>
                  <a:lnTo>
                    <a:pt x="461" y="583"/>
                  </a:lnTo>
                  <a:lnTo>
                    <a:pt x="455" y="583"/>
                  </a:lnTo>
                  <a:lnTo>
                    <a:pt x="367" y="642"/>
                  </a:lnTo>
                  <a:lnTo>
                    <a:pt x="218" y="603"/>
                  </a:lnTo>
                  <a:lnTo>
                    <a:pt x="212" y="593"/>
                  </a:lnTo>
                  <a:lnTo>
                    <a:pt x="209" y="581"/>
                  </a:lnTo>
                  <a:lnTo>
                    <a:pt x="208" y="569"/>
                  </a:lnTo>
                  <a:lnTo>
                    <a:pt x="208" y="556"/>
                  </a:lnTo>
                  <a:lnTo>
                    <a:pt x="210" y="543"/>
                  </a:lnTo>
                  <a:lnTo>
                    <a:pt x="212" y="530"/>
                  </a:lnTo>
                  <a:lnTo>
                    <a:pt x="217" y="516"/>
                  </a:lnTo>
                  <a:lnTo>
                    <a:pt x="221" y="503"/>
                  </a:lnTo>
                  <a:lnTo>
                    <a:pt x="231" y="477"/>
                  </a:lnTo>
                  <a:lnTo>
                    <a:pt x="242" y="451"/>
                  </a:lnTo>
                  <a:lnTo>
                    <a:pt x="253" y="426"/>
                  </a:lnTo>
                  <a:lnTo>
                    <a:pt x="261" y="405"/>
                  </a:lnTo>
                  <a:lnTo>
                    <a:pt x="269" y="396"/>
                  </a:lnTo>
                  <a:lnTo>
                    <a:pt x="276" y="391"/>
                  </a:lnTo>
                  <a:lnTo>
                    <a:pt x="282" y="388"/>
                  </a:lnTo>
                  <a:lnTo>
                    <a:pt x="288" y="383"/>
                  </a:lnTo>
                  <a:lnTo>
                    <a:pt x="299" y="384"/>
                  </a:lnTo>
                  <a:lnTo>
                    <a:pt x="312" y="385"/>
                  </a:lnTo>
                  <a:lnTo>
                    <a:pt x="323" y="388"/>
                  </a:lnTo>
                  <a:lnTo>
                    <a:pt x="335" y="392"/>
                  </a:lnTo>
                  <a:lnTo>
                    <a:pt x="340" y="395"/>
                  </a:lnTo>
                  <a:lnTo>
                    <a:pt x="345" y="398"/>
                  </a:lnTo>
                  <a:lnTo>
                    <a:pt x="349" y="402"/>
                  </a:lnTo>
                  <a:lnTo>
                    <a:pt x="354" y="406"/>
                  </a:lnTo>
                  <a:lnTo>
                    <a:pt x="357" y="411"/>
                  </a:lnTo>
                  <a:lnTo>
                    <a:pt x="362" y="415"/>
                  </a:lnTo>
                  <a:lnTo>
                    <a:pt x="365" y="421"/>
                  </a:lnTo>
                  <a:lnTo>
                    <a:pt x="367" y="427"/>
                  </a:lnTo>
                  <a:lnTo>
                    <a:pt x="375" y="488"/>
                  </a:lnTo>
                  <a:lnTo>
                    <a:pt x="379" y="488"/>
                  </a:lnTo>
                  <a:lnTo>
                    <a:pt x="386" y="488"/>
                  </a:lnTo>
                  <a:lnTo>
                    <a:pt x="452" y="313"/>
                  </a:lnTo>
                  <a:lnTo>
                    <a:pt x="444" y="312"/>
                  </a:lnTo>
                  <a:lnTo>
                    <a:pt x="438" y="313"/>
                  </a:lnTo>
                  <a:lnTo>
                    <a:pt x="432" y="314"/>
                  </a:lnTo>
                  <a:lnTo>
                    <a:pt x="426" y="317"/>
                  </a:lnTo>
                  <a:lnTo>
                    <a:pt x="413" y="324"/>
                  </a:lnTo>
                  <a:lnTo>
                    <a:pt x="400" y="331"/>
                  </a:lnTo>
                  <a:lnTo>
                    <a:pt x="393" y="335"/>
                  </a:lnTo>
                  <a:lnTo>
                    <a:pt x="385" y="338"/>
                  </a:lnTo>
                  <a:lnTo>
                    <a:pt x="378" y="342"/>
                  </a:lnTo>
                  <a:lnTo>
                    <a:pt x="371" y="343"/>
                  </a:lnTo>
                  <a:lnTo>
                    <a:pt x="364" y="344"/>
                  </a:lnTo>
                  <a:lnTo>
                    <a:pt x="355" y="343"/>
                  </a:lnTo>
                  <a:lnTo>
                    <a:pt x="347" y="340"/>
                  </a:lnTo>
                  <a:lnTo>
                    <a:pt x="338" y="335"/>
                  </a:lnTo>
                  <a:lnTo>
                    <a:pt x="334" y="333"/>
                  </a:lnTo>
                  <a:lnTo>
                    <a:pt x="329" y="331"/>
                  </a:lnTo>
                  <a:lnTo>
                    <a:pt x="324" y="327"/>
                  </a:lnTo>
                  <a:lnTo>
                    <a:pt x="320" y="324"/>
                  </a:lnTo>
                  <a:lnTo>
                    <a:pt x="317" y="319"/>
                  </a:lnTo>
                  <a:lnTo>
                    <a:pt x="313" y="315"/>
                  </a:lnTo>
                  <a:lnTo>
                    <a:pt x="310" y="310"/>
                  </a:lnTo>
                  <a:lnTo>
                    <a:pt x="308" y="304"/>
                  </a:lnTo>
                  <a:lnTo>
                    <a:pt x="378" y="124"/>
                  </a:lnTo>
                  <a:lnTo>
                    <a:pt x="385" y="121"/>
                  </a:lnTo>
                  <a:lnTo>
                    <a:pt x="393" y="119"/>
                  </a:lnTo>
                  <a:lnTo>
                    <a:pt x="401" y="118"/>
                  </a:lnTo>
                  <a:lnTo>
                    <a:pt x="408" y="118"/>
                  </a:lnTo>
                  <a:lnTo>
                    <a:pt x="416" y="119"/>
                  </a:lnTo>
                  <a:lnTo>
                    <a:pt x="424" y="121"/>
                  </a:lnTo>
                  <a:lnTo>
                    <a:pt x="432" y="123"/>
                  </a:lnTo>
                  <a:lnTo>
                    <a:pt x="439" y="125"/>
                  </a:lnTo>
                  <a:lnTo>
                    <a:pt x="470" y="140"/>
                  </a:lnTo>
                  <a:lnTo>
                    <a:pt x="499" y="153"/>
                  </a:lnTo>
                  <a:lnTo>
                    <a:pt x="504" y="158"/>
                  </a:lnTo>
                  <a:lnTo>
                    <a:pt x="508" y="164"/>
                  </a:lnTo>
                  <a:lnTo>
                    <a:pt x="513" y="170"/>
                  </a:lnTo>
                  <a:lnTo>
                    <a:pt x="517" y="175"/>
                  </a:lnTo>
                  <a:lnTo>
                    <a:pt x="522" y="187"/>
                  </a:lnTo>
                  <a:lnTo>
                    <a:pt x="526" y="201"/>
                  </a:lnTo>
                  <a:lnTo>
                    <a:pt x="529" y="213"/>
                  </a:lnTo>
                  <a:lnTo>
                    <a:pt x="530" y="226"/>
                  </a:lnTo>
                  <a:lnTo>
                    <a:pt x="531" y="238"/>
                  </a:lnTo>
                  <a:lnTo>
                    <a:pt x="531" y="250"/>
                  </a:lnTo>
                  <a:lnTo>
                    <a:pt x="532" y="252"/>
                  </a:lnTo>
                  <a:lnTo>
                    <a:pt x="534" y="255"/>
                  </a:lnTo>
                  <a:lnTo>
                    <a:pt x="536" y="258"/>
                  </a:lnTo>
                  <a:lnTo>
                    <a:pt x="541" y="260"/>
                  </a:lnTo>
                  <a:lnTo>
                    <a:pt x="547" y="263"/>
                  </a:lnTo>
                  <a:lnTo>
                    <a:pt x="553" y="264"/>
                  </a:lnTo>
                  <a:lnTo>
                    <a:pt x="556" y="261"/>
                  </a:lnTo>
                  <a:lnTo>
                    <a:pt x="557" y="261"/>
                  </a:lnTo>
                  <a:lnTo>
                    <a:pt x="559" y="260"/>
                  </a:lnTo>
                  <a:lnTo>
                    <a:pt x="566" y="257"/>
                  </a:lnTo>
                  <a:lnTo>
                    <a:pt x="587" y="132"/>
                  </a:lnTo>
                  <a:lnTo>
                    <a:pt x="223" y="0"/>
                  </a:lnTo>
                  <a:lnTo>
                    <a:pt x="222" y="0"/>
                  </a:lnTo>
                  <a:lnTo>
                    <a:pt x="220" y="2"/>
                  </a:lnTo>
                  <a:lnTo>
                    <a:pt x="218" y="4"/>
                  </a:lnTo>
                  <a:lnTo>
                    <a:pt x="216" y="10"/>
                  </a:lnTo>
                  <a:lnTo>
                    <a:pt x="217" y="15"/>
                  </a:lnTo>
                  <a:lnTo>
                    <a:pt x="220" y="19"/>
                  </a:lnTo>
                  <a:lnTo>
                    <a:pt x="222" y="23"/>
                  </a:lnTo>
                  <a:lnTo>
                    <a:pt x="226" y="26"/>
                  </a:lnTo>
                  <a:lnTo>
                    <a:pt x="233" y="32"/>
                  </a:lnTo>
                  <a:lnTo>
                    <a:pt x="241" y="38"/>
                  </a:lnTo>
                  <a:lnTo>
                    <a:pt x="249" y="44"/>
                  </a:lnTo>
                  <a:lnTo>
                    <a:pt x="256" y="49"/>
                  </a:lnTo>
                  <a:lnTo>
                    <a:pt x="259" y="52"/>
                  </a:lnTo>
                  <a:lnTo>
                    <a:pt x="262" y="56"/>
                  </a:lnTo>
                  <a:lnTo>
                    <a:pt x="263" y="60"/>
                  </a:lnTo>
                  <a:lnTo>
                    <a:pt x="265" y="65"/>
                  </a:lnTo>
                  <a:lnTo>
                    <a:pt x="90" y="558"/>
                  </a:lnTo>
                  <a:lnTo>
                    <a:pt x="84" y="563"/>
                  </a:lnTo>
                  <a:lnTo>
                    <a:pt x="76" y="567"/>
                  </a:lnTo>
                  <a:lnTo>
                    <a:pt x="69" y="570"/>
                  </a:lnTo>
                  <a:lnTo>
                    <a:pt x="59" y="572"/>
                  </a:lnTo>
                  <a:lnTo>
                    <a:pt x="51" y="574"/>
                  </a:lnTo>
                  <a:lnTo>
                    <a:pt x="42" y="574"/>
                  </a:lnTo>
                  <a:lnTo>
                    <a:pt x="31" y="574"/>
                  </a:lnTo>
                  <a:lnTo>
                    <a:pt x="22" y="573"/>
                  </a:lnTo>
                  <a:lnTo>
                    <a:pt x="16" y="574"/>
                  </a:lnTo>
                  <a:lnTo>
                    <a:pt x="10" y="575"/>
                  </a:lnTo>
                  <a:lnTo>
                    <a:pt x="7" y="577"/>
                  </a:lnTo>
                  <a:lnTo>
                    <a:pt x="4" y="578"/>
                  </a:lnTo>
                  <a:lnTo>
                    <a:pt x="2" y="582"/>
                  </a:lnTo>
                  <a:lnTo>
                    <a:pt x="0" y="585"/>
                  </a:lnTo>
                  <a:lnTo>
                    <a:pt x="357" y="718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3" name="Freeform 78"/>
            <p:cNvSpPr>
              <a:spLocks/>
            </p:cNvSpPr>
            <p:nvPr userDrawn="1"/>
          </p:nvSpPr>
          <p:spPr bwMode="auto">
            <a:xfrm>
              <a:off x="899" y="2869"/>
              <a:ext cx="34" cy="37"/>
            </a:xfrm>
            <a:custGeom>
              <a:avLst/>
              <a:gdLst/>
              <a:ahLst/>
              <a:cxnLst>
                <a:cxn ang="0">
                  <a:pos x="340" y="689"/>
                </a:cxn>
                <a:cxn ang="0">
                  <a:pos x="374" y="680"/>
                </a:cxn>
                <a:cxn ang="0">
                  <a:pos x="405" y="663"/>
                </a:cxn>
                <a:cxn ang="0">
                  <a:pos x="461" y="621"/>
                </a:cxn>
                <a:cxn ang="0">
                  <a:pos x="482" y="587"/>
                </a:cxn>
                <a:cxn ang="0">
                  <a:pos x="440" y="606"/>
                </a:cxn>
                <a:cxn ang="0">
                  <a:pos x="396" y="618"/>
                </a:cxn>
                <a:cxn ang="0">
                  <a:pos x="349" y="623"/>
                </a:cxn>
                <a:cxn ang="0">
                  <a:pos x="303" y="618"/>
                </a:cxn>
                <a:cxn ang="0">
                  <a:pos x="258" y="602"/>
                </a:cxn>
                <a:cxn ang="0">
                  <a:pos x="218" y="577"/>
                </a:cxn>
                <a:cxn ang="0">
                  <a:pos x="183" y="543"/>
                </a:cxn>
                <a:cxn ang="0">
                  <a:pos x="155" y="504"/>
                </a:cxn>
                <a:cxn ang="0">
                  <a:pos x="135" y="461"/>
                </a:cxn>
                <a:cxn ang="0">
                  <a:pos x="124" y="414"/>
                </a:cxn>
                <a:cxn ang="0">
                  <a:pos x="123" y="364"/>
                </a:cxn>
                <a:cxn ang="0">
                  <a:pos x="126" y="316"/>
                </a:cxn>
                <a:cxn ang="0">
                  <a:pos x="135" y="269"/>
                </a:cxn>
                <a:cxn ang="0">
                  <a:pos x="159" y="197"/>
                </a:cxn>
                <a:cxn ang="0">
                  <a:pos x="190" y="134"/>
                </a:cxn>
                <a:cxn ang="0">
                  <a:pos x="209" y="107"/>
                </a:cxn>
                <a:cxn ang="0">
                  <a:pos x="231" y="84"/>
                </a:cxn>
                <a:cxn ang="0">
                  <a:pos x="258" y="66"/>
                </a:cxn>
                <a:cxn ang="0">
                  <a:pos x="289" y="53"/>
                </a:cxn>
                <a:cxn ang="0">
                  <a:pos x="325" y="46"/>
                </a:cxn>
                <a:cxn ang="0">
                  <a:pos x="368" y="46"/>
                </a:cxn>
                <a:cxn ang="0">
                  <a:pos x="411" y="53"/>
                </a:cxn>
                <a:cxn ang="0">
                  <a:pos x="451" y="67"/>
                </a:cxn>
                <a:cxn ang="0">
                  <a:pos x="487" y="87"/>
                </a:cxn>
                <a:cxn ang="0">
                  <a:pos x="517" y="113"/>
                </a:cxn>
                <a:cxn ang="0">
                  <a:pos x="538" y="153"/>
                </a:cxn>
                <a:cxn ang="0">
                  <a:pos x="549" y="212"/>
                </a:cxn>
                <a:cxn ang="0">
                  <a:pos x="558" y="252"/>
                </a:cxn>
                <a:cxn ang="0">
                  <a:pos x="565" y="253"/>
                </a:cxn>
                <a:cxn ang="0">
                  <a:pos x="586" y="219"/>
                </a:cxn>
                <a:cxn ang="0">
                  <a:pos x="603" y="167"/>
                </a:cxn>
                <a:cxn ang="0">
                  <a:pos x="607" y="135"/>
                </a:cxn>
                <a:cxn ang="0">
                  <a:pos x="605" y="104"/>
                </a:cxn>
                <a:cxn ang="0">
                  <a:pos x="555" y="68"/>
                </a:cxn>
                <a:cxn ang="0">
                  <a:pos x="475" y="32"/>
                </a:cxn>
                <a:cxn ang="0">
                  <a:pos x="389" y="9"/>
                </a:cxn>
                <a:cxn ang="0">
                  <a:pos x="314" y="0"/>
                </a:cxn>
                <a:cxn ang="0">
                  <a:pos x="271" y="1"/>
                </a:cxn>
                <a:cxn ang="0">
                  <a:pos x="228" y="10"/>
                </a:cxn>
                <a:cxn ang="0">
                  <a:pos x="188" y="24"/>
                </a:cxn>
                <a:cxn ang="0">
                  <a:pos x="140" y="55"/>
                </a:cxn>
                <a:cxn ang="0">
                  <a:pos x="86" y="113"/>
                </a:cxn>
                <a:cxn ang="0">
                  <a:pos x="46" y="180"/>
                </a:cxn>
                <a:cxn ang="0">
                  <a:pos x="18" y="255"/>
                </a:cxn>
                <a:cxn ang="0">
                  <a:pos x="4" y="332"/>
                </a:cxn>
                <a:cxn ang="0">
                  <a:pos x="1" y="410"/>
                </a:cxn>
                <a:cxn ang="0">
                  <a:pos x="13" y="481"/>
                </a:cxn>
                <a:cxn ang="0">
                  <a:pos x="40" y="542"/>
                </a:cxn>
                <a:cxn ang="0">
                  <a:pos x="78" y="593"/>
                </a:cxn>
                <a:cxn ang="0">
                  <a:pos x="126" y="633"/>
                </a:cxn>
                <a:cxn ang="0">
                  <a:pos x="182" y="662"/>
                </a:cxn>
                <a:cxn ang="0">
                  <a:pos x="260" y="678"/>
                </a:cxn>
              </a:cxnLst>
              <a:rect l="0" t="0" r="r" b="b"/>
              <a:pathLst>
                <a:path w="607" h="690">
                  <a:moveTo>
                    <a:pt x="315" y="690"/>
                  </a:moveTo>
                  <a:lnTo>
                    <a:pt x="328" y="690"/>
                  </a:lnTo>
                  <a:lnTo>
                    <a:pt x="340" y="689"/>
                  </a:lnTo>
                  <a:lnTo>
                    <a:pt x="352" y="686"/>
                  </a:lnTo>
                  <a:lnTo>
                    <a:pt x="364" y="683"/>
                  </a:lnTo>
                  <a:lnTo>
                    <a:pt x="374" y="680"/>
                  </a:lnTo>
                  <a:lnTo>
                    <a:pt x="385" y="675"/>
                  </a:lnTo>
                  <a:lnTo>
                    <a:pt x="395" y="670"/>
                  </a:lnTo>
                  <a:lnTo>
                    <a:pt x="405" y="663"/>
                  </a:lnTo>
                  <a:lnTo>
                    <a:pt x="424" y="651"/>
                  </a:lnTo>
                  <a:lnTo>
                    <a:pt x="443" y="637"/>
                  </a:lnTo>
                  <a:lnTo>
                    <a:pt x="461" y="621"/>
                  </a:lnTo>
                  <a:lnTo>
                    <a:pt x="480" y="606"/>
                  </a:lnTo>
                  <a:lnTo>
                    <a:pt x="482" y="597"/>
                  </a:lnTo>
                  <a:lnTo>
                    <a:pt x="482" y="587"/>
                  </a:lnTo>
                  <a:lnTo>
                    <a:pt x="468" y="593"/>
                  </a:lnTo>
                  <a:lnTo>
                    <a:pt x="455" y="600"/>
                  </a:lnTo>
                  <a:lnTo>
                    <a:pt x="440" y="606"/>
                  </a:lnTo>
                  <a:lnTo>
                    <a:pt x="426" y="611"/>
                  </a:lnTo>
                  <a:lnTo>
                    <a:pt x="410" y="615"/>
                  </a:lnTo>
                  <a:lnTo>
                    <a:pt x="396" y="618"/>
                  </a:lnTo>
                  <a:lnTo>
                    <a:pt x="380" y="621"/>
                  </a:lnTo>
                  <a:lnTo>
                    <a:pt x="365" y="622"/>
                  </a:lnTo>
                  <a:lnTo>
                    <a:pt x="349" y="623"/>
                  </a:lnTo>
                  <a:lnTo>
                    <a:pt x="334" y="622"/>
                  </a:lnTo>
                  <a:lnTo>
                    <a:pt x="318" y="621"/>
                  </a:lnTo>
                  <a:lnTo>
                    <a:pt x="303" y="618"/>
                  </a:lnTo>
                  <a:lnTo>
                    <a:pt x="287" y="614"/>
                  </a:lnTo>
                  <a:lnTo>
                    <a:pt x="273" y="609"/>
                  </a:lnTo>
                  <a:lnTo>
                    <a:pt x="258" y="602"/>
                  </a:lnTo>
                  <a:lnTo>
                    <a:pt x="244" y="594"/>
                  </a:lnTo>
                  <a:lnTo>
                    <a:pt x="230" y="586"/>
                  </a:lnTo>
                  <a:lnTo>
                    <a:pt x="218" y="577"/>
                  </a:lnTo>
                  <a:lnTo>
                    <a:pt x="206" y="566"/>
                  </a:lnTo>
                  <a:lnTo>
                    <a:pt x="194" y="555"/>
                  </a:lnTo>
                  <a:lnTo>
                    <a:pt x="183" y="543"/>
                  </a:lnTo>
                  <a:lnTo>
                    <a:pt x="172" y="531"/>
                  </a:lnTo>
                  <a:lnTo>
                    <a:pt x="163" y="518"/>
                  </a:lnTo>
                  <a:lnTo>
                    <a:pt x="155" y="504"/>
                  </a:lnTo>
                  <a:lnTo>
                    <a:pt x="147" y="491"/>
                  </a:lnTo>
                  <a:lnTo>
                    <a:pt x="140" y="476"/>
                  </a:lnTo>
                  <a:lnTo>
                    <a:pt x="135" y="461"/>
                  </a:lnTo>
                  <a:lnTo>
                    <a:pt x="130" y="446"/>
                  </a:lnTo>
                  <a:lnTo>
                    <a:pt x="127" y="431"/>
                  </a:lnTo>
                  <a:lnTo>
                    <a:pt x="124" y="414"/>
                  </a:lnTo>
                  <a:lnTo>
                    <a:pt x="123" y="398"/>
                  </a:lnTo>
                  <a:lnTo>
                    <a:pt x="123" y="382"/>
                  </a:lnTo>
                  <a:lnTo>
                    <a:pt x="123" y="364"/>
                  </a:lnTo>
                  <a:lnTo>
                    <a:pt x="123" y="348"/>
                  </a:lnTo>
                  <a:lnTo>
                    <a:pt x="124" y="332"/>
                  </a:lnTo>
                  <a:lnTo>
                    <a:pt x="126" y="316"/>
                  </a:lnTo>
                  <a:lnTo>
                    <a:pt x="128" y="300"/>
                  </a:lnTo>
                  <a:lnTo>
                    <a:pt x="131" y="285"/>
                  </a:lnTo>
                  <a:lnTo>
                    <a:pt x="135" y="269"/>
                  </a:lnTo>
                  <a:lnTo>
                    <a:pt x="138" y="254"/>
                  </a:lnTo>
                  <a:lnTo>
                    <a:pt x="148" y="225"/>
                  </a:lnTo>
                  <a:lnTo>
                    <a:pt x="159" y="197"/>
                  </a:lnTo>
                  <a:lnTo>
                    <a:pt x="171" y="170"/>
                  </a:lnTo>
                  <a:lnTo>
                    <a:pt x="185" y="144"/>
                  </a:lnTo>
                  <a:lnTo>
                    <a:pt x="190" y="134"/>
                  </a:lnTo>
                  <a:lnTo>
                    <a:pt x="196" y="124"/>
                  </a:lnTo>
                  <a:lnTo>
                    <a:pt x="202" y="115"/>
                  </a:lnTo>
                  <a:lnTo>
                    <a:pt x="209" y="107"/>
                  </a:lnTo>
                  <a:lnTo>
                    <a:pt x="216" y="99"/>
                  </a:lnTo>
                  <a:lnTo>
                    <a:pt x="224" y="91"/>
                  </a:lnTo>
                  <a:lnTo>
                    <a:pt x="231" y="84"/>
                  </a:lnTo>
                  <a:lnTo>
                    <a:pt x="240" y="77"/>
                  </a:lnTo>
                  <a:lnTo>
                    <a:pt x="249" y="71"/>
                  </a:lnTo>
                  <a:lnTo>
                    <a:pt x="258" y="66"/>
                  </a:lnTo>
                  <a:lnTo>
                    <a:pt x="268" y="60"/>
                  </a:lnTo>
                  <a:lnTo>
                    <a:pt x="278" y="56"/>
                  </a:lnTo>
                  <a:lnTo>
                    <a:pt x="289" y="53"/>
                  </a:lnTo>
                  <a:lnTo>
                    <a:pt x="301" y="50"/>
                  </a:lnTo>
                  <a:lnTo>
                    <a:pt x="312" y="48"/>
                  </a:lnTo>
                  <a:lnTo>
                    <a:pt x="325" y="46"/>
                  </a:lnTo>
                  <a:lnTo>
                    <a:pt x="339" y="45"/>
                  </a:lnTo>
                  <a:lnTo>
                    <a:pt x="354" y="45"/>
                  </a:lnTo>
                  <a:lnTo>
                    <a:pt x="368" y="46"/>
                  </a:lnTo>
                  <a:lnTo>
                    <a:pt x="382" y="48"/>
                  </a:lnTo>
                  <a:lnTo>
                    <a:pt x="397" y="50"/>
                  </a:lnTo>
                  <a:lnTo>
                    <a:pt x="411" y="53"/>
                  </a:lnTo>
                  <a:lnTo>
                    <a:pt x="425" y="57"/>
                  </a:lnTo>
                  <a:lnTo>
                    <a:pt x="438" y="61"/>
                  </a:lnTo>
                  <a:lnTo>
                    <a:pt x="451" y="67"/>
                  </a:lnTo>
                  <a:lnTo>
                    <a:pt x="463" y="73"/>
                  </a:lnTo>
                  <a:lnTo>
                    <a:pt x="476" y="80"/>
                  </a:lnTo>
                  <a:lnTo>
                    <a:pt x="487" y="87"/>
                  </a:lnTo>
                  <a:lnTo>
                    <a:pt x="497" y="96"/>
                  </a:lnTo>
                  <a:lnTo>
                    <a:pt x="508" y="104"/>
                  </a:lnTo>
                  <a:lnTo>
                    <a:pt x="517" y="113"/>
                  </a:lnTo>
                  <a:lnTo>
                    <a:pt x="525" y="122"/>
                  </a:lnTo>
                  <a:lnTo>
                    <a:pt x="533" y="138"/>
                  </a:lnTo>
                  <a:lnTo>
                    <a:pt x="538" y="153"/>
                  </a:lnTo>
                  <a:lnTo>
                    <a:pt x="541" y="168"/>
                  </a:lnTo>
                  <a:lnTo>
                    <a:pt x="544" y="183"/>
                  </a:lnTo>
                  <a:lnTo>
                    <a:pt x="549" y="212"/>
                  </a:lnTo>
                  <a:lnTo>
                    <a:pt x="554" y="241"/>
                  </a:lnTo>
                  <a:lnTo>
                    <a:pt x="556" y="248"/>
                  </a:lnTo>
                  <a:lnTo>
                    <a:pt x="558" y="252"/>
                  </a:lnTo>
                  <a:lnTo>
                    <a:pt x="559" y="253"/>
                  </a:lnTo>
                  <a:lnTo>
                    <a:pt x="563" y="254"/>
                  </a:lnTo>
                  <a:lnTo>
                    <a:pt x="565" y="253"/>
                  </a:lnTo>
                  <a:lnTo>
                    <a:pt x="568" y="252"/>
                  </a:lnTo>
                  <a:lnTo>
                    <a:pt x="577" y="236"/>
                  </a:lnTo>
                  <a:lnTo>
                    <a:pt x="586" y="219"/>
                  </a:lnTo>
                  <a:lnTo>
                    <a:pt x="594" y="199"/>
                  </a:lnTo>
                  <a:lnTo>
                    <a:pt x="600" y="177"/>
                  </a:lnTo>
                  <a:lnTo>
                    <a:pt x="603" y="167"/>
                  </a:lnTo>
                  <a:lnTo>
                    <a:pt x="605" y="157"/>
                  </a:lnTo>
                  <a:lnTo>
                    <a:pt x="606" y="145"/>
                  </a:lnTo>
                  <a:lnTo>
                    <a:pt x="607" y="135"/>
                  </a:lnTo>
                  <a:lnTo>
                    <a:pt x="607" y="124"/>
                  </a:lnTo>
                  <a:lnTo>
                    <a:pt x="606" y="114"/>
                  </a:lnTo>
                  <a:lnTo>
                    <a:pt x="605" y="104"/>
                  </a:lnTo>
                  <a:lnTo>
                    <a:pt x="603" y="94"/>
                  </a:lnTo>
                  <a:lnTo>
                    <a:pt x="579" y="81"/>
                  </a:lnTo>
                  <a:lnTo>
                    <a:pt x="555" y="68"/>
                  </a:lnTo>
                  <a:lnTo>
                    <a:pt x="529" y="55"/>
                  </a:lnTo>
                  <a:lnTo>
                    <a:pt x="503" y="44"/>
                  </a:lnTo>
                  <a:lnTo>
                    <a:pt x="475" y="32"/>
                  </a:lnTo>
                  <a:lnTo>
                    <a:pt x="447" y="23"/>
                  </a:lnTo>
                  <a:lnTo>
                    <a:pt x="418" y="15"/>
                  </a:lnTo>
                  <a:lnTo>
                    <a:pt x="389" y="9"/>
                  </a:lnTo>
                  <a:lnTo>
                    <a:pt x="359" y="3"/>
                  </a:lnTo>
                  <a:lnTo>
                    <a:pt x="330" y="0"/>
                  </a:lnTo>
                  <a:lnTo>
                    <a:pt x="314" y="0"/>
                  </a:lnTo>
                  <a:lnTo>
                    <a:pt x="300" y="0"/>
                  </a:lnTo>
                  <a:lnTo>
                    <a:pt x="285" y="0"/>
                  </a:lnTo>
                  <a:lnTo>
                    <a:pt x="271" y="1"/>
                  </a:lnTo>
                  <a:lnTo>
                    <a:pt x="256" y="3"/>
                  </a:lnTo>
                  <a:lnTo>
                    <a:pt x="243" y="7"/>
                  </a:lnTo>
                  <a:lnTo>
                    <a:pt x="228" y="10"/>
                  </a:lnTo>
                  <a:lnTo>
                    <a:pt x="215" y="14"/>
                  </a:lnTo>
                  <a:lnTo>
                    <a:pt x="201" y="19"/>
                  </a:lnTo>
                  <a:lnTo>
                    <a:pt x="188" y="24"/>
                  </a:lnTo>
                  <a:lnTo>
                    <a:pt x="174" y="31"/>
                  </a:lnTo>
                  <a:lnTo>
                    <a:pt x="161" y="39"/>
                  </a:lnTo>
                  <a:lnTo>
                    <a:pt x="140" y="55"/>
                  </a:lnTo>
                  <a:lnTo>
                    <a:pt x="122" y="73"/>
                  </a:lnTo>
                  <a:lnTo>
                    <a:pt x="103" y="92"/>
                  </a:lnTo>
                  <a:lnTo>
                    <a:pt x="86" y="113"/>
                  </a:lnTo>
                  <a:lnTo>
                    <a:pt x="72" y="135"/>
                  </a:lnTo>
                  <a:lnTo>
                    <a:pt x="59" y="157"/>
                  </a:lnTo>
                  <a:lnTo>
                    <a:pt x="46" y="180"/>
                  </a:lnTo>
                  <a:lnTo>
                    <a:pt x="36" y="204"/>
                  </a:lnTo>
                  <a:lnTo>
                    <a:pt x="26" y="229"/>
                  </a:lnTo>
                  <a:lnTo>
                    <a:pt x="18" y="255"/>
                  </a:lnTo>
                  <a:lnTo>
                    <a:pt x="12" y="280"/>
                  </a:lnTo>
                  <a:lnTo>
                    <a:pt x="7" y="306"/>
                  </a:lnTo>
                  <a:lnTo>
                    <a:pt x="4" y="332"/>
                  </a:lnTo>
                  <a:lnTo>
                    <a:pt x="1" y="358"/>
                  </a:lnTo>
                  <a:lnTo>
                    <a:pt x="0" y="384"/>
                  </a:lnTo>
                  <a:lnTo>
                    <a:pt x="1" y="410"/>
                  </a:lnTo>
                  <a:lnTo>
                    <a:pt x="3" y="435"/>
                  </a:lnTo>
                  <a:lnTo>
                    <a:pt x="8" y="459"/>
                  </a:lnTo>
                  <a:lnTo>
                    <a:pt x="13" y="481"/>
                  </a:lnTo>
                  <a:lnTo>
                    <a:pt x="20" y="502"/>
                  </a:lnTo>
                  <a:lnTo>
                    <a:pt x="30" y="523"/>
                  </a:lnTo>
                  <a:lnTo>
                    <a:pt x="40" y="542"/>
                  </a:lnTo>
                  <a:lnTo>
                    <a:pt x="51" y="560"/>
                  </a:lnTo>
                  <a:lnTo>
                    <a:pt x="65" y="578"/>
                  </a:lnTo>
                  <a:lnTo>
                    <a:pt x="78" y="593"/>
                  </a:lnTo>
                  <a:lnTo>
                    <a:pt x="94" y="608"/>
                  </a:lnTo>
                  <a:lnTo>
                    <a:pt x="109" y="621"/>
                  </a:lnTo>
                  <a:lnTo>
                    <a:pt x="126" y="633"/>
                  </a:lnTo>
                  <a:lnTo>
                    <a:pt x="144" y="644"/>
                  </a:lnTo>
                  <a:lnTo>
                    <a:pt x="163" y="653"/>
                  </a:lnTo>
                  <a:lnTo>
                    <a:pt x="182" y="662"/>
                  </a:lnTo>
                  <a:lnTo>
                    <a:pt x="201" y="669"/>
                  </a:lnTo>
                  <a:lnTo>
                    <a:pt x="232" y="674"/>
                  </a:lnTo>
                  <a:lnTo>
                    <a:pt x="260" y="678"/>
                  </a:lnTo>
                  <a:lnTo>
                    <a:pt x="287" y="684"/>
                  </a:lnTo>
                  <a:lnTo>
                    <a:pt x="315" y="69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4" name="Freeform 79"/>
            <p:cNvSpPr>
              <a:spLocks/>
            </p:cNvSpPr>
            <p:nvPr userDrawn="1"/>
          </p:nvSpPr>
          <p:spPr bwMode="auto">
            <a:xfrm>
              <a:off x="737" y="2865"/>
              <a:ext cx="26" cy="39"/>
            </a:xfrm>
            <a:custGeom>
              <a:avLst/>
              <a:gdLst/>
              <a:ahLst/>
              <a:cxnLst>
                <a:cxn ang="0">
                  <a:pos x="292" y="680"/>
                </a:cxn>
                <a:cxn ang="0">
                  <a:pos x="354" y="659"/>
                </a:cxn>
                <a:cxn ang="0">
                  <a:pos x="408" y="626"/>
                </a:cxn>
                <a:cxn ang="0">
                  <a:pos x="444" y="577"/>
                </a:cxn>
                <a:cxn ang="0">
                  <a:pos x="457" y="528"/>
                </a:cxn>
                <a:cxn ang="0">
                  <a:pos x="459" y="478"/>
                </a:cxn>
                <a:cxn ang="0">
                  <a:pos x="451" y="430"/>
                </a:cxn>
                <a:cxn ang="0">
                  <a:pos x="433" y="387"/>
                </a:cxn>
                <a:cxn ang="0">
                  <a:pos x="401" y="355"/>
                </a:cxn>
                <a:cxn ang="0">
                  <a:pos x="350" y="327"/>
                </a:cxn>
                <a:cxn ang="0">
                  <a:pos x="255" y="293"/>
                </a:cxn>
                <a:cxn ang="0">
                  <a:pos x="175" y="258"/>
                </a:cxn>
                <a:cxn ang="0">
                  <a:pos x="138" y="229"/>
                </a:cxn>
                <a:cxn ang="0">
                  <a:pos x="111" y="188"/>
                </a:cxn>
                <a:cxn ang="0">
                  <a:pos x="104" y="146"/>
                </a:cxn>
                <a:cxn ang="0">
                  <a:pos x="117" y="103"/>
                </a:cxn>
                <a:cxn ang="0">
                  <a:pos x="157" y="66"/>
                </a:cxn>
                <a:cxn ang="0">
                  <a:pos x="214" y="53"/>
                </a:cxn>
                <a:cxn ang="0">
                  <a:pos x="253" y="60"/>
                </a:cxn>
                <a:cxn ang="0">
                  <a:pos x="278" y="76"/>
                </a:cxn>
                <a:cxn ang="0">
                  <a:pos x="313" y="118"/>
                </a:cxn>
                <a:cxn ang="0">
                  <a:pos x="329" y="147"/>
                </a:cxn>
                <a:cxn ang="0">
                  <a:pos x="345" y="157"/>
                </a:cxn>
                <a:cxn ang="0">
                  <a:pos x="336" y="8"/>
                </a:cxn>
                <a:cxn ang="0">
                  <a:pos x="280" y="0"/>
                </a:cxn>
                <a:cxn ang="0">
                  <a:pos x="218" y="4"/>
                </a:cxn>
                <a:cxn ang="0">
                  <a:pos x="156" y="20"/>
                </a:cxn>
                <a:cxn ang="0">
                  <a:pos x="76" y="55"/>
                </a:cxn>
                <a:cxn ang="0">
                  <a:pos x="42" y="85"/>
                </a:cxn>
                <a:cxn ang="0">
                  <a:pos x="18" y="122"/>
                </a:cxn>
                <a:cxn ang="0">
                  <a:pos x="4" y="169"/>
                </a:cxn>
                <a:cxn ang="0">
                  <a:pos x="5" y="218"/>
                </a:cxn>
                <a:cxn ang="0">
                  <a:pos x="20" y="263"/>
                </a:cxn>
                <a:cxn ang="0">
                  <a:pos x="45" y="301"/>
                </a:cxn>
                <a:cxn ang="0">
                  <a:pos x="78" y="331"/>
                </a:cxn>
                <a:cxn ang="0">
                  <a:pos x="134" y="358"/>
                </a:cxn>
                <a:cxn ang="0">
                  <a:pos x="247" y="396"/>
                </a:cxn>
                <a:cxn ang="0">
                  <a:pos x="311" y="433"/>
                </a:cxn>
                <a:cxn ang="0">
                  <a:pos x="336" y="460"/>
                </a:cxn>
                <a:cxn ang="0">
                  <a:pos x="355" y="494"/>
                </a:cxn>
                <a:cxn ang="0">
                  <a:pos x="353" y="567"/>
                </a:cxn>
                <a:cxn ang="0">
                  <a:pos x="341" y="597"/>
                </a:cxn>
                <a:cxn ang="0">
                  <a:pos x="320" y="620"/>
                </a:cxn>
                <a:cxn ang="0">
                  <a:pos x="288" y="634"/>
                </a:cxn>
                <a:cxn ang="0">
                  <a:pos x="253" y="640"/>
                </a:cxn>
                <a:cxn ang="0">
                  <a:pos x="218" y="637"/>
                </a:cxn>
                <a:cxn ang="0">
                  <a:pos x="186" y="627"/>
                </a:cxn>
                <a:cxn ang="0">
                  <a:pos x="159" y="606"/>
                </a:cxn>
                <a:cxn ang="0">
                  <a:pos x="104" y="530"/>
                </a:cxn>
                <a:cxn ang="0">
                  <a:pos x="83" y="524"/>
                </a:cxn>
                <a:cxn ang="0">
                  <a:pos x="81" y="564"/>
                </a:cxn>
                <a:cxn ang="0">
                  <a:pos x="99" y="636"/>
                </a:cxn>
                <a:cxn ang="0">
                  <a:pos x="117" y="669"/>
                </a:cxn>
                <a:cxn ang="0">
                  <a:pos x="165" y="682"/>
                </a:cxn>
                <a:cxn ang="0">
                  <a:pos x="212" y="692"/>
                </a:cxn>
              </a:cxnLst>
              <a:rect l="0" t="0" r="r" b="b"/>
              <a:pathLst>
                <a:path w="459" h="692">
                  <a:moveTo>
                    <a:pt x="212" y="692"/>
                  </a:moveTo>
                  <a:lnTo>
                    <a:pt x="244" y="689"/>
                  </a:lnTo>
                  <a:lnTo>
                    <a:pt x="277" y="684"/>
                  </a:lnTo>
                  <a:lnTo>
                    <a:pt x="292" y="680"/>
                  </a:lnTo>
                  <a:lnTo>
                    <a:pt x="309" y="675"/>
                  </a:lnTo>
                  <a:lnTo>
                    <a:pt x="324" y="671"/>
                  </a:lnTo>
                  <a:lnTo>
                    <a:pt x="340" y="665"/>
                  </a:lnTo>
                  <a:lnTo>
                    <a:pt x="354" y="659"/>
                  </a:lnTo>
                  <a:lnTo>
                    <a:pt x="369" y="653"/>
                  </a:lnTo>
                  <a:lnTo>
                    <a:pt x="382" y="644"/>
                  </a:lnTo>
                  <a:lnTo>
                    <a:pt x="396" y="635"/>
                  </a:lnTo>
                  <a:lnTo>
                    <a:pt x="408" y="626"/>
                  </a:lnTo>
                  <a:lnTo>
                    <a:pt x="420" y="614"/>
                  </a:lnTo>
                  <a:lnTo>
                    <a:pt x="430" y="602"/>
                  </a:lnTo>
                  <a:lnTo>
                    <a:pt x="439" y="589"/>
                  </a:lnTo>
                  <a:lnTo>
                    <a:pt x="444" y="577"/>
                  </a:lnTo>
                  <a:lnTo>
                    <a:pt x="449" y="565"/>
                  </a:lnTo>
                  <a:lnTo>
                    <a:pt x="452" y="552"/>
                  </a:lnTo>
                  <a:lnTo>
                    <a:pt x="455" y="540"/>
                  </a:lnTo>
                  <a:lnTo>
                    <a:pt x="457" y="528"/>
                  </a:lnTo>
                  <a:lnTo>
                    <a:pt x="458" y="515"/>
                  </a:lnTo>
                  <a:lnTo>
                    <a:pt x="459" y="503"/>
                  </a:lnTo>
                  <a:lnTo>
                    <a:pt x="459" y="490"/>
                  </a:lnTo>
                  <a:lnTo>
                    <a:pt x="459" y="478"/>
                  </a:lnTo>
                  <a:lnTo>
                    <a:pt x="458" y="465"/>
                  </a:lnTo>
                  <a:lnTo>
                    <a:pt x="456" y="453"/>
                  </a:lnTo>
                  <a:lnTo>
                    <a:pt x="454" y="442"/>
                  </a:lnTo>
                  <a:lnTo>
                    <a:pt x="451" y="430"/>
                  </a:lnTo>
                  <a:lnTo>
                    <a:pt x="448" y="419"/>
                  </a:lnTo>
                  <a:lnTo>
                    <a:pt x="443" y="408"/>
                  </a:lnTo>
                  <a:lnTo>
                    <a:pt x="439" y="397"/>
                  </a:lnTo>
                  <a:lnTo>
                    <a:pt x="433" y="387"/>
                  </a:lnTo>
                  <a:lnTo>
                    <a:pt x="426" y="379"/>
                  </a:lnTo>
                  <a:lnTo>
                    <a:pt x="419" y="370"/>
                  </a:lnTo>
                  <a:lnTo>
                    <a:pt x="410" y="362"/>
                  </a:lnTo>
                  <a:lnTo>
                    <a:pt x="401" y="355"/>
                  </a:lnTo>
                  <a:lnTo>
                    <a:pt x="392" y="349"/>
                  </a:lnTo>
                  <a:lnTo>
                    <a:pt x="382" y="342"/>
                  </a:lnTo>
                  <a:lnTo>
                    <a:pt x="372" y="337"/>
                  </a:lnTo>
                  <a:lnTo>
                    <a:pt x="350" y="327"/>
                  </a:lnTo>
                  <a:lnTo>
                    <a:pt x="327" y="318"/>
                  </a:lnTo>
                  <a:lnTo>
                    <a:pt x="304" y="308"/>
                  </a:lnTo>
                  <a:lnTo>
                    <a:pt x="280" y="300"/>
                  </a:lnTo>
                  <a:lnTo>
                    <a:pt x="255" y="293"/>
                  </a:lnTo>
                  <a:lnTo>
                    <a:pt x="231" y="283"/>
                  </a:lnTo>
                  <a:lnTo>
                    <a:pt x="208" y="274"/>
                  </a:lnTo>
                  <a:lnTo>
                    <a:pt x="186" y="263"/>
                  </a:lnTo>
                  <a:lnTo>
                    <a:pt x="175" y="258"/>
                  </a:lnTo>
                  <a:lnTo>
                    <a:pt x="165" y="250"/>
                  </a:lnTo>
                  <a:lnTo>
                    <a:pt x="156" y="244"/>
                  </a:lnTo>
                  <a:lnTo>
                    <a:pt x="146" y="236"/>
                  </a:lnTo>
                  <a:lnTo>
                    <a:pt x="138" y="229"/>
                  </a:lnTo>
                  <a:lnTo>
                    <a:pt x="130" y="219"/>
                  </a:lnTo>
                  <a:lnTo>
                    <a:pt x="122" y="210"/>
                  </a:lnTo>
                  <a:lnTo>
                    <a:pt x="115" y="200"/>
                  </a:lnTo>
                  <a:lnTo>
                    <a:pt x="111" y="188"/>
                  </a:lnTo>
                  <a:lnTo>
                    <a:pt x="108" y="177"/>
                  </a:lnTo>
                  <a:lnTo>
                    <a:pt x="106" y="167"/>
                  </a:lnTo>
                  <a:lnTo>
                    <a:pt x="104" y="156"/>
                  </a:lnTo>
                  <a:lnTo>
                    <a:pt x="104" y="146"/>
                  </a:lnTo>
                  <a:lnTo>
                    <a:pt x="104" y="137"/>
                  </a:lnTo>
                  <a:lnTo>
                    <a:pt x="105" y="126"/>
                  </a:lnTo>
                  <a:lnTo>
                    <a:pt x="107" y="117"/>
                  </a:lnTo>
                  <a:lnTo>
                    <a:pt x="117" y="103"/>
                  </a:lnTo>
                  <a:lnTo>
                    <a:pt x="132" y="87"/>
                  </a:lnTo>
                  <a:lnTo>
                    <a:pt x="140" y="80"/>
                  </a:lnTo>
                  <a:lnTo>
                    <a:pt x="148" y="72"/>
                  </a:lnTo>
                  <a:lnTo>
                    <a:pt x="157" y="66"/>
                  </a:lnTo>
                  <a:lnTo>
                    <a:pt x="165" y="62"/>
                  </a:lnTo>
                  <a:lnTo>
                    <a:pt x="180" y="57"/>
                  </a:lnTo>
                  <a:lnTo>
                    <a:pt x="197" y="54"/>
                  </a:lnTo>
                  <a:lnTo>
                    <a:pt x="214" y="53"/>
                  </a:lnTo>
                  <a:lnTo>
                    <a:pt x="230" y="54"/>
                  </a:lnTo>
                  <a:lnTo>
                    <a:pt x="237" y="56"/>
                  </a:lnTo>
                  <a:lnTo>
                    <a:pt x="246" y="57"/>
                  </a:lnTo>
                  <a:lnTo>
                    <a:pt x="253" y="60"/>
                  </a:lnTo>
                  <a:lnTo>
                    <a:pt x="259" y="63"/>
                  </a:lnTo>
                  <a:lnTo>
                    <a:pt x="266" y="66"/>
                  </a:lnTo>
                  <a:lnTo>
                    <a:pt x="272" y="70"/>
                  </a:lnTo>
                  <a:lnTo>
                    <a:pt x="278" y="76"/>
                  </a:lnTo>
                  <a:lnTo>
                    <a:pt x="282" y="81"/>
                  </a:lnTo>
                  <a:lnTo>
                    <a:pt x="295" y="96"/>
                  </a:lnTo>
                  <a:lnTo>
                    <a:pt x="308" y="111"/>
                  </a:lnTo>
                  <a:lnTo>
                    <a:pt x="313" y="118"/>
                  </a:lnTo>
                  <a:lnTo>
                    <a:pt x="317" y="126"/>
                  </a:lnTo>
                  <a:lnTo>
                    <a:pt x="321" y="133"/>
                  </a:lnTo>
                  <a:lnTo>
                    <a:pt x="324" y="142"/>
                  </a:lnTo>
                  <a:lnTo>
                    <a:pt x="329" y="147"/>
                  </a:lnTo>
                  <a:lnTo>
                    <a:pt x="334" y="152"/>
                  </a:lnTo>
                  <a:lnTo>
                    <a:pt x="337" y="154"/>
                  </a:lnTo>
                  <a:lnTo>
                    <a:pt x="341" y="156"/>
                  </a:lnTo>
                  <a:lnTo>
                    <a:pt x="345" y="157"/>
                  </a:lnTo>
                  <a:lnTo>
                    <a:pt x="349" y="157"/>
                  </a:lnTo>
                  <a:lnTo>
                    <a:pt x="353" y="150"/>
                  </a:lnTo>
                  <a:lnTo>
                    <a:pt x="356" y="142"/>
                  </a:lnTo>
                  <a:lnTo>
                    <a:pt x="336" y="8"/>
                  </a:lnTo>
                  <a:lnTo>
                    <a:pt x="322" y="4"/>
                  </a:lnTo>
                  <a:lnTo>
                    <a:pt x="309" y="2"/>
                  </a:lnTo>
                  <a:lnTo>
                    <a:pt x="294" y="0"/>
                  </a:lnTo>
                  <a:lnTo>
                    <a:pt x="280" y="0"/>
                  </a:lnTo>
                  <a:lnTo>
                    <a:pt x="264" y="0"/>
                  </a:lnTo>
                  <a:lnTo>
                    <a:pt x="249" y="1"/>
                  </a:lnTo>
                  <a:lnTo>
                    <a:pt x="233" y="2"/>
                  </a:lnTo>
                  <a:lnTo>
                    <a:pt x="218" y="4"/>
                  </a:lnTo>
                  <a:lnTo>
                    <a:pt x="202" y="7"/>
                  </a:lnTo>
                  <a:lnTo>
                    <a:pt x="187" y="11"/>
                  </a:lnTo>
                  <a:lnTo>
                    <a:pt x="171" y="16"/>
                  </a:lnTo>
                  <a:lnTo>
                    <a:pt x="156" y="20"/>
                  </a:lnTo>
                  <a:lnTo>
                    <a:pt x="127" y="30"/>
                  </a:lnTo>
                  <a:lnTo>
                    <a:pt x="98" y="42"/>
                  </a:lnTo>
                  <a:lnTo>
                    <a:pt x="86" y="49"/>
                  </a:lnTo>
                  <a:lnTo>
                    <a:pt x="76" y="55"/>
                  </a:lnTo>
                  <a:lnTo>
                    <a:pt x="67" y="61"/>
                  </a:lnTo>
                  <a:lnTo>
                    <a:pt x="57" y="68"/>
                  </a:lnTo>
                  <a:lnTo>
                    <a:pt x="49" y="77"/>
                  </a:lnTo>
                  <a:lnTo>
                    <a:pt x="42" y="85"/>
                  </a:lnTo>
                  <a:lnTo>
                    <a:pt x="35" y="93"/>
                  </a:lnTo>
                  <a:lnTo>
                    <a:pt x="28" y="102"/>
                  </a:lnTo>
                  <a:lnTo>
                    <a:pt x="23" y="112"/>
                  </a:lnTo>
                  <a:lnTo>
                    <a:pt x="18" y="122"/>
                  </a:lnTo>
                  <a:lnTo>
                    <a:pt x="14" y="133"/>
                  </a:lnTo>
                  <a:lnTo>
                    <a:pt x="10" y="145"/>
                  </a:lnTo>
                  <a:lnTo>
                    <a:pt x="7" y="156"/>
                  </a:lnTo>
                  <a:lnTo>
                    <a:pt x="4" y="169"/>
                  </a:lnTo>
                  <a:lnTo>
                    <a:pt x="1" y="181"/>
                  </a:lnTo>
                  <a:lnTo>
                    <a:pt x="0" y="193"/>
                  </a:lnTo>
                  <a:lnTo>
                    <a:pt x="1" y="206"/>
                  </a:lnTo>
                  <a:lnTo>
                    <a:pt x="5" y="218"/>
                  </a:lnTo>
                  <a:lnTo>
                    <a:pt x="7" y="231"/>
                  </a:lnTo>
                  <a:lnTo>
                    <a:pt x="11" y="241"/>
                  </a:lnTo>
                  <a:lnTo>
                    <a:pt x="15" y="252"/>
                  </a:lnTo>
                  <a:lnTo>
                    <a:pt x="20" y="263"/>
                  </a:lnTo>
                  <a:lnTo>
                    <a:pt x="25" y="273"/>
                  </a:lnTo>
                  <a:lnTo>
                    <a:pt x="31" y="283"/>
                  </a:lnTo>
                  <a:lnTo>
                    <a:pt x="38" y="293"/>
                  </a:lnTo>
                  <a:lnTo>
                    <a:pt x="45" y="301"/>
                  </a:lnTo>
                  <a:lnTo>
                    <a:pt x="52" y="309"/>
                  </a:lnTo>
                  <a:lnTo>
                    <a:pt x="60" y="318"/>
                  </a:lnTo>
                  <a:lnTo>
                    <a:pt x="69" y="325"/>
                  </a:lnTo>
                  <a:lnTo>
                    <a:pt x="78" y="331"/>
                  </a:lnTo>
                  <a:lnTo>
                    <a:pt x="87" y="337"/>
                  </a:lnTo>
                  <a:lnTo>
                    <a:pt x="98" y="343"/>
                  </a:lnTo>
                  <a:lnTo>
                    <a:pt x="115" y="351"/>
                  </a:lnTo>
                  <a:lnTo>
                    <a:pt x="134" y="358"/>
                  </a:lnTo>
                  <a:lnTo>
                    <a:pt x="153" y="364"/>
                  </a:lnTo>
                  <a:lnTo>
                    <a:pt x="172" y="370"/>
                  </a:lnTo>
                  <a:lnTo>
                    <a:pt x="209" y="383"/>
                  </a:lnTo>
                  <a:lnTo>
                    <a:pt x="247" y="396"/>
                  </a:lnTo>
                  <a:lnTo>
                    <a:pt x="264" y="403"/>
                  </a:lnTo>
                  <a:lnTo>
                    <a:pt x="281" y="413"/>
                  </a:lnTo>
                  <a:lnTo>
                    <a:pt x="296" y="422"/>
                  </a:lnTo>
                  <a:lnTo>
                    <a:pt x="311" y="433"/>
                  </a:lnTo>
                  <a:lnTo>
                    <a:pt x="318" y="440"/>
                  </a:lnTo>
                  <a:lnTo>
                    <a:pt x="324" y="446"/>
                  </a:lnTo>
                  <a:lnTo>
                    <a:pt x="331" y="453"/>
                  </a:lnTo>
                  <a:lnTo>
                    <a:pt x="336" y="460"/>
                  </a:lnTo>
                  <a:lnTo>
                    <a:pt x="341" y="469"/>
                  </a:lnTo>
                  <a:lnTo>
                    <a:pt x="346" y="477"/>
                  </a:lnTo>
                  <a:lnTo>
                    <a:pt x="351" y="485"/>
                  </a:lnTo>
                  <a:lnTo>
                    <a:pt x="355" y="494"/>
                  </a:lnTo>
                  <a:lnTo>
                    <a:pt x="357" y="513"/>
                  </a:lnTo>
                  <a:lnTo>
                    <a:pt x="357" y="532"/>
                  </a:lnTo>
                  <a:lnTo>
                    <a:pt x="356" y="549"/>
                  </a:lnTo>
                  <a:lnTo>
                    <a:pt x="353" y="567"/>
                  </a:lnTo>
                  <a:lnTo>
                    <a:pt x="351" y="575"/>
                  </a:lnTo>
                  <a:lnTo>
                    <a:pt x="348" y="582"/>
                  </a:lnTo>
                  <a:lnTo>
                    <a:pt x="345" y="590"/>
                  </a:lnTo>
                  <a:lnTo>
                    <a:pt x="341" y="597"/>
                  </a:lnTo>
                  <a:lnTo>
                    <a:pt x="337" y="603"/>
                  </a:lnTo>
                  <a:lnTo>
                    <a:pt x="332" y="609"/>
                  </a:lnTo>
                  <a:lnTo>
                    <a:pt x="326" y="614"/>
                  </a:lnTo>
                  <a:lnTo>
                    <a:pt x="320" y="620"/>
                  </a:lnTo>
                  <a:lnTo>
                    <a:pt x="313" y="624"/>
                  </a:lnTo>
                  <a:lnTo>
                    <a:pt x="305" y="628"/>
                  </a:lnTo>
                  <a:lnTo>
                    <a:pt x="296" y="632"/>
                  </a:lnTo>
                  <a:lnTo>
                    <a:pt x="288" y="634"/>
                  </a:lnTo>
                  <a:lnTo>
                    <a:pt x="279" y="637"/>
                  </a:lnTo>
                  <a:lnTo>
                    <a:pt x="271" y="638"/>
                  </a:lnTo>
                  <a:lnTo>
                    <a:pt x="261" y="640"/>
                  </a:lnTo>
                  <a:lnTo>
                    <a:pt x="253" y="640"/>
                  </a:lnTo>
                  <a:lnTo>
                    <a:pt x="244" y="640"/>
                  </a:lnTo>
                  <a:lnTo>
                    <a:pt x="234" y="640"/>
                  </a:lnTo>
                  <a:lnTo>
                    <a:pt x="226" y="639"/>
                  </a:lnTo>
                  <a:lnTo>
                    <a:pt x="218" y="637"/>
                  </a:lnTo>
                  <a:lnTo>
                    <a:pt x="209" y="636"/>
                  </a:lnTo>
                  <a:lnTo>
                    <a:pt x="201" y="633"/>
                  </a:lnTo>
                  <a:lnTo>
                    <a:pt x="194" y="630"/>
                  </a:lnTo>
                  <a:lnTo>
                    <a:pt x="186" y="627"/>
                  </a:lnTo>
                  <a:lnTo>
                    <a:pt x="178" y="622"/>
                  </a:lnTo>
                  <a:lnTo>
                    <a:pt x="171" y="618"/>
                  </a:lnTo>
                  <a:lnTo>
                    <a:pt x="165" y="611"/>
                  </a:lnTo>
                  <a:lnTo>
                    <a:pt x="159" y="606"/>
                  </a:lnTo>
                  <a:lnTo>
                    <a:pt x="147" y="594"/>
                  </a:lnTo>
                  <a:lnTo>
                    <a:pt x="137" y="581"/>
                  </a:lnTo>
                  <a:lnTo>
                    <a:pt x="119" y="554"/>
                  </a:lnTo>
                  <a:lnTo>
                    <a:pt x="104" y="530"/>
                  </a:lnTo>
                  <a:lnTo>
                    <a:pt x="98" y="527"/>
                  </a:lnTo>
                  <a:lnTo>
                    <a:pt x="88" y="521"/>
                  </a:lnTo>
                  <a:lnTo>
                    <a:pt x="85" y="522"/>
                  </a:lnTo>
                  <a:lnTo>
                    <a:pt x="83" y="524"/>
                  </a:lnTo>
                  <a:lnTo>
                    <a:pt x="80" y="527"/>
                  </a:lnTo>
                  <a:lnTo>
                    <a:pt x="79" y="530"/>
                  </a:lnTo>
                  <a:lnTo>
                    <a:pt x="80" y="546"/>
                  </a:lnTo>
                  <a:lnTo>
                    <a:pt x="81" y="564"/>
                  </a:lnTo>
                  <a:lnTo>
                    <a:pt x="84" y="582"/>
                  </a:lnTo>
                  <a:lnTo>
                    <a:pt x="87" y="601"/>
                  </a:lnTo>
                  <a:lnTo>
                    <a:pt x="93" y="619"/>
                  </a:lnTo>
                  <a:lnTo>
                    <a:pt x="99" y="636"/>
                  </a:lnTo>
                  <a:lnTo>
                    <a:pt x="103" y="645"/>
                  </a:lnTo>
                  <a:lnTo>
                    <a:pt x="107" y="654"/>
                  </a:lnTo>
                  <a:lnTo>
                    <a:pt x="112" y="661"/>
                  </a:lnTo>
                  <a:lnTo>
                    <a:pt x="117" y="669"/>
                  </a:lnTo>
                  <a:lnTo>
                    <a:pt x="130" y="675"/>
                  </a:lnTo>
                  <a:lnTo>
                    <a:pt x="142" y="679"/>
                  </a:lnTo>
                  <a:lnTo>
                    <a:pt x="154" y="681"/>
                  </a:lnTo>
                  <a:lnTo>
                    <a:pt x="165" y="682"/>
                  </a:lnTo>
                  <a:lnTo>
                    <a:pt x="176" y="684"/>
                  </a:lnTo>
                  <a:lnTo>
                    <a:pt x="188" y="685"/>
                  </a:lnTo>
                  <a:lnTo>
                    <a:pt x="199" y="688"/>
                  </a:lnTo>
                  <a:lnTo>
                    <a:pt x="212" y="69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5" name="Freeform 80"/>
            <p:cNvSpPr>
              <a:spLocks/>
            </p:cNvSpPr>
            <p:nvPr userDrawn="1"/>
          </p:nvSpPr>
          <p:spPr bwMode="auto">
            <a:xfrm>
              <a:off x="875" y="2863"/>
              <a:ext cx="20" cy="37"/>
            </a:xfrm>
            <a:custGeom>
              <a:avLst/>
              <a:gdLst/>
              <a:ahLst/>
              <a:cxnLst>
                <a:cxn ang="0">
                  <a:pos x="221" y="667"/>
                </a:cxn>
                <a:cxn ang="0">
                  <a:pos x="257" y="667"/>
                </a:cxn>
                <a:cxn ang="0">
                  <a:pos x="263" y="667"/>
                </a:cxn>
                <a:cxn ang="0">
                  <a:pos x="266" y="665"/>
                </a:cxn>
                <a:cxn ang="0">
                  <a:pos x="267" y="664"/>
                </a:cxn>
                <a:cxn ang="0">
                  <a:pos x="267" y="662"/>
                </a:cxn>
                <a:cxn ang="0">
                  <a:pos x="267" y="659"/>
                </a:cxn>
                <a:cxn ang="0">
                  <a:pos x="267" y="655"/>
                </a:cxn>
                <a:cxn ang="0">
                  <a:pos x="263" y="649"/>
                </a:cxn>
                <a:cxn ang="0">
                  <a:pos x="257" y="644"/>
                </a:cxn>
                <a:cxn ang="0">
                  <a:pos x="252" y="639"/>
                </a:cxn>
                <a:cxn ang="0">
                  <a:pos x="247" y="635"/>
                </a:cxn>
                <a:cxn ang="0">
                  <a:pos x="234" y="628"/>
                </a:cxn>
                <a:cxn ang="0">
                  <a:pos x="221" y="621"/>
                </a:cxn>
                <a:cxn ang="0">
                  <a:pos x="216" y="617"/>
                </a:cxn>
                <a:cxn ang="0">
                  <a:pos x="212" y="613"/>
                </a:cxn>
                <a:cxn ang="0">
                  <a:pos x="208" y="607"/>
                </a:cxn>
                <a:cxn ang="0">
                  <a:pos x="204" y="601"/>
                </a:cxn>
                <a:cxn ang="0">
                  <a:pos x="202" y="593"/>
                </a:cxn>
                <a:cxn ang="0">
                  <a:pos x="199" y="585"/>
                </a:cxn>
                <a:cxn ang="0">
                  <a:pos x="199" y="577"/>
                </a:cxn>
                <a:cxn ang="0">
                  <a:pos x="202" y="570"/>
                </a:cxn>
                <a:cxn ang="0">
                  <a:pos x="211" y="509"/>
                </a:cxn>
                <a:cxn ang="0">
                  <a:pos x="219" y="448"/>
                </a:cxn>
                <a:cxn ang="0">
                  <a:pos x="228" y="385"/>
                </a:cxn>
                <a:cxn ang="0">
                  <a:pos x="238" y="323"/>
                </a:cxn>
                <a:cxn ang="0">
                  <a:pos x="248" y="262"/>
                </a:cxn>
                <a:cxn ang="0">
                  <a:pos x="259" y="201"/>
                </a:cxn>
                <a:cxn ang="0">
                  <a:pos x="272" y="141"/>
                </a:cxn>
                <a:cxn ang="0">
                  <a:pos x="286" y="82"/>
                </a:cxn>
                <a:cxn ang="0">
                  <a:pos x="372" y="64"/>
                </a:cxn>
                <a:cxn ang="0">
                  <a:pos x="373" y="59"/>
                </a:cxn>
                <a:cxn ang="0">
                  <a:pos x="373" y="53"/>
                </a:cxn>
                <a:cxn ang="0">
                  <a:pos x="373" y="48"/>
                </a:cxn>
                <a:cxn ang="0">
                  <a:pos x="372" y="44"/>
                </a:cxn>
                <a:cxn ang="0">
                  <a:pos x="114" y="0"/>
                </a:cxn>
                <a:cxn ang="0">
                  <a:pos x="108" y="6"/>
                </a:cxn>
                <a:cxn ang="0">
                  <a:pos x="102" y="15"/>
                </a:cxn>
                <a:cxn ang="0">
                  <a:pos x="170" y="80"/>
                </a:cxn>
                <a:cxn ang="0">
                  <a:pos x="94" y="570"/>
                </a:cxn>
                <a:cxn ang="0">
                  <a:pos x="93" y="574"/>
                </a:cxn>
                <a:cxn ang="0">
                  <a:pos x="91" y="579"/>
                </a:cxn>
                <a:cxn ang="0">
                  <a:pos x="88" y="583"/>
                </a:cxn>
                <a:cxn ang="0">
                  <a:pos x="85" y="587"/>
                </a:cxn>
                <a:cxn ang="0">
                  <a:pos x="76" y="593"/>
                </a:cxn>
                <a:cxn ang="0">
                  <a:pos x="67" y="600"/>
                </a:cxn>
                <a:cxn ang="0">
                  <a:pos x="2" y="611"/>
                </a:cxn>
                <a:cxn ang="0">
                  <a:pos x="1" y="612"/>
                </a:cxn>
                <a:cxn ang="0">
                  <a:pos x="0" y="614"/>
                </a:cxn>
                <a:cxn ang="0">
                  <a:pos x="0" y="616"/>
                </a:cxn>
                <a:cxn ang="0">
                  <a:pos x="0" y="618"/>
                </a:cxn>
                <a:cxn ang="0">
                  <a:pos x="0" y="623"/>
                </a:cxn>
                <a:cxn ang="0">
                  <a:pos x="2" y="629"/>
                </a:cxn>
                <a:cxn ang="0">
                  <a:pos x="221" y="667"/>
                </a:cxn>
              </a:cxnLst>
              <a:rect l="0" t="0" r="r" b="b"/>
              <a:pathLst>
                <a:path w="373" h="667">
                  <a:moveTo>
                    <a:pt x="221" y="667"/>
                  </a:moveTo>
                  <a:lnTo>
                    <a:pt x="257" y="667"/>
                  </a:lnTo>
                  <a:lnTo>
                    <a:pt x="263" y="667"/>
                  </a:lnTo>
                  <a:lnTo>
                    <a:pt x="266" y="665"/>
                  </a:lnTo>
                  <a:lnTo>
                    <a:pt x="267" y="664"/>
                  </a:lnTo>
                  <a:lnTo>
                    <a:pt x="267" y="662"/>
                  </a:lnTo>
                  <a:lnTo>
                    <a:pt x="267" y="659"/>
                  </a:lnTo>
                  <a:lnTo>
                    <a:pt x="267" y="655"/>
                  </a:lnTo>
                  <a:lnTo>
                    <a:pt x="263" y="649"/>
                  </a:lnTo>
                  <a:lnTo>
                    <a:pt x="257" y="644"/>
                  </a:lnTo>
                  <a:lnTo>
                    <a:pt x="252" y="639"/>
                  </a:lnTo>
                  <a:lnTo>
                    <a:pt x="247" y="635"/>
                  </a:lnTo>
                  <a:lnTo>
                    <a:pt x="234" y="628"/>
                  </a:lnTo>
                  <a:lnTo>
                    <a:pt x="221" y="621"/>
                  </a:lnTo>
                  <a:lnTo>
                    <a:pt x="216" y="617"/>
                  </a:lnTo>
                  <a:lnTo>
                    <a:pt x="212" y="613"/>
                  </a:lnTo>
                  <a:lnTo>
                    <a:pt x="208" y="607"/>
                  </a:lnTo>
                  <a:lnTo>
                    <a:pt x="204" y="601"/>
                  </a:lnTo>
                  <a:lnTo>
                    <a:pt x="202" y="593"/>
                  </a:lnTo>
                  <a:lnTo>
                    <a:pt x="199" y="585"/>
                  </a:lnTo>
                  <a:lnTo>
                    <a:pt x="199" y="577"/>
                  </a:lnTo>
                  <a:lnTo>
                    <a:pt x="202" y="570"/>
                  </a:lnTo>
                  <a:lnTo>
                    <a:pt x="211" y="509"/>
                  </a:lnTo>
                  <a:lnTo>
                    <a:pt x="219" y="448"/>
                  </a:lnTo>
                  <a:lnTo>
                    <a:pt x="228" y="385"/>
                  </a:lnTo>
                  <a:lnTo>
                    <a:pt x="238" y="323"/>
                  </a:lnTo>
                  <a:lnTo>
                    <a:pt x="248" y="262"/>
                  </a:lnTo>
                  <a:lnTo>
                    <a:pt x="259" y="201"/>
                  </a:lnTo>
                  <a:lnTo>
                    <a:pt x="272" y="141"/>
                  </a:lnTo>
                  <a:lnTo>
                    <a:pt x="286" y="82"/>
                  </a:lnTo>
                  <a:lnTo>
                    <a:pt x="372" y="64"/>
                  </a:lnTo>
                  <a:lnTo>
                    <a:pt x="373" y="59"/>
                  </a:lnTo>
                  <a:lnTo>
                    <a:pt x="373" y="53"/>
                  </a:lnTo>
                  <a:lnTo>
                    <a:pt x="373" y="48"/>
                  </a:lnTo>
                  <a:lnTo>
                    <a:pt x="372" y="44"/>
                  </a:lnTo>
                  <a:lnTo>
                    <a:pt x="114" y="0"/>
                  </a:lnTo>
                  <a:lnTo>
                    <a:pt x="108" y="6"/>
                  </a:lnTo>
                  <a:lnTo>
                    <a:pt x="102" y="15"/>
                  </a:lnTo>
                  <a:lnTo>
                    <a:pt x="170" y="80"/>
                  </a:lnTo>
                  <a:lnTo>
                    <a:pt x="94" y="570"/>
                  </a:lnTo>
                  <a:lnTo>
                    <a:pt x="93" y="574"/>
                  </a:lnTo>
                  <a:lnTo>
                    <a:pt x="91" y="579"/>
                  </a:lnTo>
                  <a:lnTo>
                    <a:pt x="88" y="583"/>
                  </a:lnTo>
                  <a:lnTo>
                    <a:pt x="85" y="587"/>
                  </a:lnTo>
                  <a:lnTo>
                    <a:pt x="76" y="593"/>
                  </a:lnTo>
                  <a:lnTo>
                    <a:pt x="67" y="600"/>
                  </a:lnTo>
                  <a:lnTo>
                    <a:pt x="2" y="611"/>
                  </a:lnTo>
                  <a:lnTo>
                    <a:pt x="1" y="612"/>
                  </a:lnTo>
                  <a:lnTo>
                    <a:pt x="0" y="614"/>
                  </a:lnTo>
                  <a:lnTo>
                    <a:pt x="0" y="616"/>
                  </a:lnTo>
                  <a:lnTo>
                    <a:pt x="0" y="618"/>
                  </a:lnTo>
                  <a:lnTo>
                    <a:pt x="0" y="623"/>
                  </a:lnTo>
                  <a:lnTo>
                    <a:pt x="2" y="629"/>
                  </a:lnTo>
                  <a:lnTo>
                    <a:pt x="221" y="66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6" name="Freeform 81"/>
            <p:cNvSpPr>
              <a:spLocks/>
            </p:cNvSpPr>
            <p:nvPr userDrawn="1"/>
          </p:nvSpPr>
          <p:spPr bwMode="auto">
            <a:xfrm>
              <a:off x="769" y="2861"/>
              <a:ext cx="26" cy="37"/>
            </a:xfrm>
            <a:custGeom>
              <a:avLst/>
              <a:gdLst/>
              <a:ahLst/>
              <a:cxnLst>
                <a:cxn ang="0">
                  <a:pos x="481" y="476"/>
                </a:cxn>
                <a:cxn ang="0">
                  <a:pos x="476" y="470"/>
                </a:cxn>
                <a:cxn ang="0">
                  <a:pos x="466" y="469"/>
                </a:cxn>
                <a:cxn ang="0">
                  <a:pos x="414" y="560"/>
                </a:cxn>
                <a:cxn ang="0">
                  <a:pos x="388" y="573"/>
                </a:cxn>
                <a:cxn ang="0">
                  <a:pos x="335" y="587"/>
                </a:cxn>
                <a:cxn ang="0">
                  <a:pos x="301" y="589"/>
                </a:cxn>
                <a:cxn ang="0">
                  <a:pos x="269" y="587"/>
                </a:cxn>
                <a:cxn ang="0">
                  <a:pos x="241" y="557"/>
                </a:cxn>
                <a:cxn ang="0">
                  <a:pos x="222" y="474"/>
                </a:cxn>
                <a:cxn ang="0">
                  <a:pos x="218" y="431"/>
                </a:cxn>
                <a:cxn ang="0">
                  <a:pos x="221" y="388"/>
                </a:cxn>
                <a:cxn ang="0">
                  <a:pos x="234" y="357"/>
                </a:cxn>
                <a:cxn ang="0">
                  <a:pos x="263" y="350"/>
                </a:cxn>
                <a:cxn ang="0">
                  <a:pos x="288" y="352"/>
                </a:cxn>
                <a:cxn ang="0">
                  <a:pos x="301" y="359"/>
                </a:cxn>
                <a:cxn ang="0">
                  <a:pos x="313" y="370"/>
                </a:cxn>
                <a:cxn ang="0">
                  <a:pos x="327" y="391"/>
                </a:cxn>
                <a:cxn ang="0">
                  <a:pos x="340" y="416"/>
                </a:cxn>
                <a:cxn ang="0">
                  <a:pos x="348" y="426"/>
                </a:cxn>
                <a:cxn ang="0">
                  <a:pos x="353" y="427"/>
                </a:cxn>
                <a:cxn ang="0">
                  <a:pos x="359" y="422"/>
                </a:cxn>
                <a:cxn ang="0">
                  <a:pos x="338" y="224"/>
                </a:cxn>
                <a:cxn ang="0">
                  <a:pos x="328" y="226"/>
                </a:cxn>
                <a:cxn ang="0">
                  <a:pos x="289" y="288"/>
                </a:cxn>
                <a:cxn ang="0">
                  <a:pos x="263" y="292"/>
                </a:cxn>
                <a:cxn ang="0">
                  <a:pos x="237" y="292"/>
                </a:cxn>
                <a:cxn ang="0">
                  <a:pos x="214" y="274"/>
                </a:cxn>
                <a:cxn ang="0">
                  <a:pos x="202" y="240"/>
                </a:cxn>
                <a:cxn ang="0">
                  <a:pos x="197" y="202"/>
                </a:cxn>
                <a:cxn ang="0">
                  <a:pos x="195" y="121"/>
                </a:cxn>
                <a:cxn ang="0">
                  <a:pos x="195" y="88"/>
                </a:cxn>
                <a:cxn ang="0">
                  <a:pos x="205" y="76"/>
                </a:cxn>
                <a:cxn ang="0">
                  <a:pos x="220" y="66"/>
                </a:cxn>
                <a:cxn ang="0">
                  <a:pos x="309" y="60"/>
                </a:cxn>
                <a:cxn ang="0">
                  <a:pos x="337" y="68"/>
                </a:cxn>
                <a:cxn ang="0">
                  <a:pos x="360" y="87"/>
                </a:cxn>
                <a:cxn ang="0">
                  <a:pos x="373" y="118"/>
                </a:cxn>
                <a:cxn ang="0">
                  <a:pos x="380" y="132"/>
                </a:cxn>
                <a:cxn ang="0">
                  <a:pos x="381" y="0"/>
                </a:cxn>
                <a:cxn ang="0">
                  <a:pos x="6" y="39"/>
                </a:cxn>
                <a:cxn ang="0">
                  <a:pos x="71" y="83"/>
                </a:cxn>
                <a:cxn ang="0">
                  <a:pos x="99" y="277"/>
                </a:cxn>
                <a:cxn ang="0">
                  <a:pos x="118" y="480"/>
                </a:cxn>
                <a:cxn ang="0">
                  <a:pos x="57" y="668"/>
                </a:cxn>
                <a:cxn ang="0">
                  <a:pos x="63" y="677"/>
                </a:cxn>
                <a:cxn ang="0">
                  <a:pos x="71" y="679"/>
                </a:cxn>
              </a:cxnLst>
              <a:rect l="0" t="0" r="r" b="b"/>
              <a:pathLst>
                <a:path w="481" h="679">
                  <a:moveTo>
                    <a:pt x="71" y="679"/>
                  </a:moveTo>
                  <a:lnTo>
                    <a:pt x="460" y="629"/>
                  </a:lnTo>
                  <a:lnTo>
                    <a:pt x="481" y="476"/>
                  </a:lnTo>
                  <a:lnTo>
                    <a:pt x="480" y="473"/>
                  </a:lnTo>
                  <a:lnTo>
                    <a:pt x="478" y="471"/>
                  </a:lnTo>
                  <a:lnTo>
                    <a:pt x="476" y="470"/>
                  </a:lnTo>
                  <a:lnTo>
                    <a:pt x="473" y="469"/>
                  </a:lnTo>
                  <a:lnTo>
                    <a:pt x="469" y="469"/>
                  </a:lnTo>
                  <a:lnTo>
                    <a:pt x="466" y="469"/>
                  </a:lnTo>
                  <a:lnTo>
                    <a:pt x="463" y="469"/>
                  </a:lnTo>
                  <a:lnTo>
                    <a:pt x="460" y="470"/>
                  </a:lnTo>
                  <a:lnTo>
                    <a:pt x="414" y="560"/>
                  </a:lnTo>
                  <a:lnTo>
                    <a:pt x="406" y="565"/>
                  </a:lnTo>
                  <a:lnTo>
                    <a:pt x="397" y="569"/>
                  </a:lnTo>
                  <a:lnTo>
                    <a:pt x="388" y="573"/>
                  </a:lnTo>
                  <a:lnTo>
                    <a:pt x="378" y="577"/>
                  </a:lnTo>
                  <a:lnTo>
                    <a:pt x="357" y="583"/>
                  </a:lnTo>
                  <a:lnTo>
                    <a:pt x="335" y="587"/>
                  </a:lnTo>
                  <a:lnTo>
                    <a:pt x="323" y="588"/>
                  </a:lnTo>
                  <a:lnTo>
                    <a:pt x="312" y="589"/>
                  </a:lnTo>
                  <a:lnTo>
                    <a:pt x="301" y="589"/>
                  </a:lnTo>
                  <a:lnTo>
                    <a:pt x="289" y="589"/>
                  </a:lnTo>
                  <a:lnTo>
                    <a:pt x="279" y="588"/>
                  </a:lnTo>
                  <a:lnTo>
                    <a:pt x="269" y="587"/>
                  </a:lnTo>
                  <a:lnTo>
                    <a:pt x="258" y="585"/>
                  </a:lnTo>
                  <a:lnTo>
                    <a:pt x="249" y="582"/>
                  </a:lnTo>
                  <a:lnTo>
                    <a:pt x="241" y="557"/>
                  </a:lnTo>
                  <a:lnTo>
                    <a:pt x="233" y="530"/>
                  </a:lnTo>
                  <a:lnTo>
                    <a:pt x="227" y="503"/>
                  </a:lnTo>
                  <a:lnTo>
                    <a:pt x="222" y="474"/>
                  </a:lnTo>
                  <a:lnTo>
                    <a:pt x="220" y="460"/>
                  </a:lnTo>
                  <a:lnTo>
                    <a:pt x="219" y="445"/>
                  </a:lnTo>
                  <a:lnTo>
                    <a:pt x="218" y="431"/>
                  </a:lnTo>
                  <a:lnTo>
                    <a:pt x="219" y="416"/>
                  </a:lnTo>
                  <a:lnTo>
                    <a:pt x="220" y="403"/>
                  </a:lnTo>
                  <a:lnTo>
                    <a:pt x="221" y="388"/>
                  </a:lnTo>
                  <a:lnTo>
                    <a:pt x="224" y="375"/>
                  </a:lnTo>
                  <a:lnTo>
                    <a:pt x="228" y="361"/>
                  </a:lnTo>
                  <a:lnTo>
                    <a:pt x="234" y="357"/>
                  </a:lnTo>
                  <a:lnTo>
                    <a:pt x="243" y="354"/>
                  </a:lnTo>
                  <a:lnTo>
                    <a:pt x="253" y="352"/>
                  </a:lnTo>
                  <a:lnTo>
                    <a:pt x="263" y="350"/>
                  </a:lnTo>
                  <a:lnTo>
                    <a:pt x="274" y="350"/>
                  </a:lnTo>
                  <a:lnTo>
                    <a:pt x="283" y="351"/>
                  </a:lnTo>
                  <a:lnTo>
                    <a:pt x="288" y="352"/>
                  </a:lnTo>
                  <a:lnTo>
                    <a:pt x="292" y="354"/>
                  </a:lnTo>
                  <a:lnTo>
                    <a:pt x="297" y="356"/>
                  </a:lnTo>
                  <a:lnTo>
                    <a:pt x="301" y="359"/>
                  </a:lnTo>
                  <a:lnTo>
                    <a:pt x="306" y="362"/>
                  </a:lnTo>
                  <a:lnTo>
                    <a:pt x="310" y="366"/>
                  </a:lnTo>
                  <a:lnTo>
                    <a:pt x="313" y="370"/>
                  </a:lnTo>
                  <a:lnTo>
                    <a:pt x="316" y="374"/>
                  </a:lnTo>
                  <a:lnTo>
                    <a:pt x="322" y="382"/>
                  </a:lnTo>
                  <a:lnTo>
                    <a:pt x="327" y="391"/>
                  </a:lnTo>
                  <a:lnTo>
                    <a:pt x="331" y="401"/>
                  </a:lnTo>
                  <a:lnTo>
                    <a:pt x="335" y="409"/>
                  </a:lnTo>
                  <a:lnTo>
                    <a:pt x="340" y="416"/>
                  </a:lnTo>
                  <a:lnTo>
                    <a:pt x="347" y="422"/>
                  </a:lnTo>
                  <a:lnTo>
                    <a:pt x="347" y="424"/>
                  </a:lnTo>
                  <a:lnTo>
                    <a:pt x="348" y="426"/>
                  </a:lnTo>
                  <a:lnTo>
                    <a:pt x="349" y="427"/>
                  </a:lnTo>
                  <a:lnTo>
                    <a:pt x="351" y="427"/>
                  </a:lnTo>
                  <a:lnTo>
                    <a:pt x="353" y="427"/>
                  </a:lnTo>
                  <a:lnTo>
                    <a:pt x="355" y="426"/>
                  </a:lnTo>
                  <a:lnTo>
                    <a:pt x="357" y="424"/>
                  </a:lnTo>
                  <a:lnTo>
                    <a:pt x="359" y="422"/>
                  </a:lnTo>
                  <a:lnTo>
                    <a:pt x="345" y="225"/>
                  </a:lnTo>
                  <a:lnTo>
                    <a:pt x="341" y="224"/>
                  </a:lnTo>
                  <a:lnTo>
                    <a:pt x="338" y="224"/>
                  </a:lnTo>
                  <a:lnTo>
                    <a:pt x="335" y="224"/>
                  </a:lnTo>
                  <a:lnTo>
                    <a:pt x="332" y="224"/>
                  </a:lnTo>
                  <a:lnTo>
                    <a:pt x="328" y="226"/>
                  </a:lnTo>
                  <a:lnTo>
                    <a:pt x="323" y="229"/>
                  </a:lnTo>
                  <a:lnTo>
                    <a:pt x="297" y="285"/>
                  </a:lnTo>
                  <a:lnTo>
                    <a:pt x="289" y="288"/>
                  </a:lnTo>
                  <a:lnTo>
                    <a:pt x="281" y="291"/>
                  </a:lnTo>
                  <a:lnTo>
                    <a:pt x="273" y="292"/>
                  </a:lnTo>
                  <a:lnTo>
                    <a:pt x="263" y="292"/>
                  </a:lnTo>
                  <a:lnTo>
                    <a:pt x="255" y="292"/>
                  </a:lnTo>
                  <a:lnTo>
                    <a:pt x="246" y="292"/>
                  </a:lnTo>
                  <a:lnTo>
                    <a:pt x="237" y="292"/>
                  </a:lnTo>
                  <a:lnTo>
                    <a:pt x="228" y="294"/>
                  </a:lnTo>
                  <a:lnTo>
                    <a:pt x="220" y="285"/>
                  </a:lnTo>
                  <a:lnTo>
                    <a:pt x="214" y="274"/>
                  </a:lnTo>
                  <a:lnTo>
                    <a:pt x="209" y="264"/>
                  </a:lnTo>
                  <a:lnTo>
                    <a:pt x="205" y="252"/>
                  </a:lnTo>
                  <a:lnTo>
                    <a:pt x="202" y="240"/>
                  </a:lnTo>
                  <a:lnTo>
                    <a:pt x="199" y="228"/>
                  </a:lnTo>
                  <a:lnTo>
                    <a:pt x="198" y="214"/>
                  </a:lnTo>
                  <a:lnTo>
                    <a:pt x="197" y="202"/>
                  </a:lnTo>
                  <a:lnTo>
                    <a:pt x="196" y="175"/>
                  </a:lnTo>
                  <a:lnTo>
                    <a:pt x="196" y="148"/>
                  </a:lnTo>
                  <a:lnTo>
                    <a:pt x="195" y="121"/>
                  </a:lnTo>
                  <a:lnTo>
                    <a:pt x="193" y="97"/>
                  </a:lnTo>
                  <a:lnTo>
                    <a:pt x="194" y="92"/>
                  </a:lnTo>
                  <a:lnTo>
                    <a:pt x="195" y="88"/>
                  </a:lnTo>
                  <a:lnTo>
                    <a:pt x="198" y="84"/>
                  </a:lnTo>
                  <a:lnTo>
                    <a:pt x="201" y="80"/>
                  </a:lnTo>
                  <a:lnTo>
                    <a:pt x="205" y="76"/>
                  </a:lnTo>
                  <a:lnTo>
                    <a:pt x="210" y="73"/>
                  </a:lnTo>
                  <a:lnTo>
                    <a:pt x="215" y="69"/>
                  </a:lnTo>
                  <a:lnTo>
                    <a:pt x="220" y="66"/>
                  </a:lnTo>
                  <a:lnTo>
                    <a:pt x="259" y="62"/>
                  </a:lnTo>
                  <a:lnTo>
                    <a:pt x="300" y="59"/>
                  </a:lnTo>
                  <a:lnTo>
                    <a:pt x="309" y="60"/>
                  </a:lnTo>
                  <a:lnTo>
                    <a:pt x="318" y="61"/>
                  </a:lnTo>
                  <a:lnTo>
                    <a:pt x="328" y="65"/>
                  </a:lnTo>
                  <a:lnTo>
                    <a:pt x="337" y="68"/>
                  </a:lnTo>
                  <a:lnTo>
                    <a:pt x="345" y="73"/>
                  </a:lnTo>
                  <a:lnTo>
                    <a:pt x="352" y="79"/>
                  </a:lnTo>
                  <a:lnTo>
                    <a:pt x="360" y="87"/>
                  </a:lnTo>
                  <a:lnTo>
                    <a:pt x="366" y="97"/>
                  </a:lnTo>
                  <a:lnTo>
                    <a:pt x="370" y="109"/>
                  </a:lnTo>
                  <a:lnTo>
                    <a:pt x="373" y="118"/>
                  </a:lnTo>
                  <a:lnTo>
                    <a:pt x="375" y="123"/>
                  </a:lnTo>
                  <a:lnTo>
                    <a:pt x="377" y="128"/>
                  </a:lnTo>
                  <a:lnTo>
                    <a:pt x="380" y="132"/>
                  </a:lnTo>
                  <a:lnTo>
                    <a:pt x="386" y="135"/>
                  </a:lnTo>
                  <a:lnTo>
                    <a:pt x="414" y="135"/>
                  </a:lnTo>
                  <a:lnTo>
                    <a:pt x="381" y="0"/>
                  </a:lnTo>
                  <a:lnTo>
                    <a:pt x="10" y="38"/>
                  </a:lnTo>
                  <a:lnTo>
                    <a:pt x="8" y="38"/>
                  </a:lnTo>
                  <a:lnTo>
                    <a:pt x="6" y="39"/>
                  </a:lnTo>
                  <a:lnTo>
                    <a:pt x="2" y="42"/>
                  </a:lnTo>
                  <a:lnTo>
                    <a:pt x="0" y="45"/>
                  </a:lnTo>
                  <a:lnTo>
                    <a:pt x="71" y="83"/>
                  </a:lnTo>
                  <a:lnTo>
                    <a:pt x="81" y="146"/>
                  </a:lnTo>
                  <a:lnTo>
                    <a:pt x="91" y="210"/>
                  </a:lnTo>
                  <a:lnTo>
                    <a:pt x="99" y="277"/>
                  </a:lnTo>
                  <a:lnTo>
                    <a:pt x="106" y="344"/>
                  </a:lnTo>
                  <a:lnTo>
                    <a:pt x="112" y="412"/>
                  </a:lnTo>
                  <a:lnTo>
                    <a:pt x="118" y="480"/>
                  </a:lnTo>
                  <a:lnTo>
                    <a:pt x="122" y="548"/>
                  </a:lnTo>
                  <a:lnTo>
                    <a:pt x="125" y="614"/>
                  </a:lnTo>
                  <a:lnTo>
                    <a:pt x="57" y="668"/>
                  </a:lnTo>
                  <a:lnTo>
                    <a:pt x="59" y="670"/>
                  </a:lnTo>
                  <a:lnTo>
                    <a:pt x="61" y="674"/>
                  </a:lnTo>
                  <a:lnTo>
                    <a:pt x="63" y="677"/>
                  </a:lnTo>
                  <a:lnTo>
                    <a:pt x="65" y="678"/>
                  </a:lnTo>
                  <a:lnTo>
                    <a:pt x="68" y="679"/>
                  </a:lnTo>
                  <a:lnTo>
                    <a:pt x="71" y="679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7" name="Freeform 82"/>
            <p:cNvSpPr>
              <a:spLocks noEditPoints="1"/>
            </p:cNvSpPr>
            <p:nvPr userDrawn="1"/>
          </p:nvSpPr>
          <p:spPr bwMode="auto">
            <a:xfrm>
              <a:off x="803" y="2859"/>
              <a:ext cx="34" cy="37"/>
            </a:xfrm>
            <a:custGeom>
              <a:avLst/>
              <a:gdLst/>
              <a:ahLst/>
              <a:cxnLst>
                <a:cxn ang="0">
                  <a:pos x="626" y="674"/>
                </a:cxn>
                <a:cxn ang="0">
                  <a:pos x="390" y="361"/>
                </a:cxn>
                <a:cxn ang="0">
                  <a:pos x="411" y="330"/>
                </a:cxn>
                <a:cxn ang="0">
                  <a:pos x="450" y="279"/>
                </a:cxn>
                <a:cxn ang="0">
                  <a:pos x="471" y="245"/>
                </a:cxn>
                <a:cxn ang="0">
                  <a:pos x="485" y="206"/>
                </a:cxn>
                <a:cxn ang="0">
                  <a:pos x="486" y="153"/>
                </a:cxn>
                <a:cxn ang="0">
                  <a:pos x="479" y="109"/>
                </a:cxn>
                <a:cxn ang="0">
                  <a:pos x="468" y="78"/>
                </a:cxn>
                <a:cxn ang="0">
                  <a:pos x="452" y="51"/>
                </a:cxn>
                <a:cxn ang="0">
                  <a:pos x="430" y="29"/>
                </a:cxn>
                <a:cxn ang="0">
                  <a:pos x="371" y="11"/>
                </a:cxn>
                <a:cxn ang="0">
                  <a:pos x="293" y="0"/>
                </a:cxn>
                <a:cxn ang="0">
                  <a:pos x="215" y="1"/>
                </a:cxn>
                <a:cxn ang="0">
                  <a:pos x="86" y="10"/>
                </a:cxn>
                <a:cxn ang="0">
                  <a:pos x="8" y="11"/>
                </a:cxn>
                <a:cxn ang="0">
                  <a:pos x="2" y="16"/>
                </a:cxn>
                <a:cxn ang="0">
                  <a:pos x="1" y="32"/>
                </a:cxn>
                <a:cxn ang="0">
                  <a:pos x="89" y="191"/>
                </a:cxn>
                <a:cxn ang="0">
                  <a:pos x="100" y="388"/>
                </a:cxn>
                <a:cxn ang="0">
                  <a:pos x="102" y="588"/>
                </a:cxn>
                <a:cxn ang="0">
                  <a:pos x="25" y="628"/>
                </a:cxn>
                <a:cxn ang="0">
                  <a:pos x="30" y="642"/>
                </a:cxn>
                <a:cxn ang="0">
                  <a:pos x="63" y="653"/>
                </a:cxn>
                <a:cxn ang="0">
                  <a:pos x="100" y="654"/>
                </a:cxn>
                <a:cxn ang="0">
                  <a:pos x="167" y="648"/>
                </a:cxn>
                <a:cxn ang="0">
                  <a:pos x="207" y="646"/>
                </a:cxn>
                <a:cxn ang="0">
                  <a:pos x="259" y="645"/>
                </a:cxn>
                <a:cxn ang="0">
                  <a:pos x="299" y="643"/>
                </a:cxn>
                <a:cxn ang="0">
                  <a:pos x="306" y="635"/>
                </a:cxn>
                <a:cxn ang="0">
                  <a:pos x="219" y="566"/>
                </a:cxn>
                <a:cxn ang="0">
                  <a:pos x="228" y="389"/>
                </a:cxn>
                <a:cxn ang="0">
                  <a:pos x="246" y="385"/>
                </a:cxn>
                <a:cxn ang="0">
                  <a:pos x="274" y="391"/>
                </a:cxn>
                <a:cxn ang="0">
                  <a:pos x="312" y="431"/>
                </a:cxn>
                <a:cxn ang="0">
                  <a:pos x="381" y="523"/>
                </a:cxn>
                <a:cxn ang="0">
                  <a:pos x="440" y="595"/>
                </a:cxn>
                <a:cxn ang="0">
                  <a:pos x="480" y="635"/>
                </a:cxn>
                <a:cxn ang="0">
                  <a:pos x="622" y="676"/>
                </a:cxn>
                <a:cxn ang="0">
                  <a:pos x="273" y="333"/>
                </a:cxn>
                <a:cxn ang="0">
                  <a:pos x="306" y="325"/>
                </a:cxn>
                <a:cxn ang="0">
                  <a:pos x="325" y="315"/>
                </a:cxn>
                <a:cxn ang="0">
                  <a:pos x="339" y="299"/>
                </a:cxn>
                <a:cxn ang="0">
                  <a:pos x="353" y="267"/>
                </a:cxn>
                <a:cxn ang="0">
                  <a:pos x="361" y="229"/>
                </a:cxn>
                <a:cxn ang="0">
                  <a:pos x="364" y="192"/>
                </a:cxn>
                <a:cxn ang="0">
                  <a:pos x="362" y="155"/>
                </a:cxn>
                <a:cxn ang="0">
                  <a:pos x="355" y="121"/>
                </a:cxn>
                <a:cxn ang="0">
                  <a:pos x="342" y="90"/>
                </a:cxn>
                <a:cxn ang="0">
                  <a:pos x="322" y="72"/>
                </a:cxn>
                <a:cxn ang="0">
                  <a:pos x="299" y="61"/>
                </a:cxn>
                <a:cxn ang="0">
                  <a:pos x="261" y="56"/>
                </a:cxn>
                <a:cxn ang="0">
                  <a:pos x="223" y="60"/>
                </a:cxn>
                <a:cxn ang="0">
                  <a:pos x="211" y="64"/>
                </a:cxn>
                <a:cxn ang="0">
                  <a:pos x="210" y="314"/>
                </a:cxn>
                <a:cxn ang="0">
                  <a:pos x="217" y="326"/>
                </a:cxn>
                <a:cxn ang="0">
                  <a:pos x="246" y="332"/>
                </a:cxn>
              </a:cxnLst>
              <a:rect l="0" t="0" r="r" b="b"/>
              <a:pathLst>
                <a:path w="629" h="682">
                  <a:moveTo>
                    <a:pt x="622" y="676"/>
                  </a:moveTo>
                  <a:lnTo>
                    <a:pt x="624" y="676"/>
                  </a:lnTo>
                  <a:lnTo>
                    <a:pt x="626" y="674"/>
                  </a:lnTo>
                  <a:lnTo>
                    <a:pt x="628" y="671"/>
                  </a:lnTo>
                  <a:lnTo>
                    <a:pt x="629" y="664"/>
                  </a:lnTo>
                  <a:lnTo>
                    <a:pt x="390" y="361"/>
                  </a:lnTo>
                  <a:lnTo>
                    <a:pt x="396" y="351"/>
                  </a:lnTo>
                  <a:lnTo>
                    <a:pt x="403" y="341"/>
                  </a:lnTo>
                  <a:lnTo>
                    <a:pt x="411" y="330"/>
                  </a:lnTo>
                  <a:lnTo>
                    <a:pt x="418" y="321"/>
                  </a:lnTo>
                  <a:lnTo>
                    <a:pt x="435" y="300"/>
                  </a:lnTo>
                  <a:lnTo>
                    <a:pt x="450" y="279"/>
                  </a:lnTo>
                  <a:lnTo>
                    <a:pt x="457" y="268"/>
                  </a:lnTo>
                  <a:lnTo>
                    <a:pt x="465" y="258"/>
                  </a:lnTo>
                  <a:lnTo>
                    <a:pt x="471" y="245"/>
                  </a:lnTo>
                  <a:lnTo>
                    <a:pt x="477" y="233"/>
                  </a:lnTo>
                  <a:lnTo>
                    <a:pt x="481" y="221"/>
                  </a:lnTo>
                  <a:lnTo>
                    <a:pt x="485" y="206"/>
                  </a:lnTo>
                  <a:lnTo>
                    <a:pt x="487" y="192"/>
                  </a:lnTo>
                  <a:lnTo>
                    <a:pt x="487" y="176"/>
                  </a:lnTo>
                  <a:lnTo>
                    <a:pt x="486" y="153"/>
                  </a:lnTo>
                  <a:lnTo>
                    <a:pt x="483" y="131"/>
                  </a:lnTo>
                  <a:lnTo>
                    <a:pt x="481" y="119"/>
                  </a:lnTo>
                  <a:lnTo>
                    <a:pt x="479" y="109"/>
                  </a:lnTo>
                  <a:lnTo>
                    <a:pt x="476" y="98"/>
                  </a:lnTo>
                  <a:lnTo>
                    <a:pt x="472" y="88"/>
                  </a:lnTo>
                  <a:lnTo>
                    <a:pt x="468" y="78"/>
                  </a:lnTo>
                  <a:lnTo>
                    <a:pt x="464" y="68"/>
                  </a:lnTo>
                  <a:lnTo>
                    <a:pt x="457" y="59"/>
                  </a:lnTo>
                  <a:lnTo>
                    <a:pt x="452" y="51"/>
                  </a:lnTo>
                  <a:lnTo>
                    <a:pt x="445" y="43"/>
                  </a:lnTo>
                  <a:lnTo>
                    <a:pt x="438" y="36"/>
                  </a:lnTo>
                  <a:lnTo>
                    <a:pt x="430" y="29"/>
                  </a:lnTo>
                  <a:lnTo>
                    <a:pt x="421" y="24"/>
                  </a:lnTo>
                  <a:lnTo>
                    <a:pt x="395" y="16"/>
                  </a:lnTo>
                  <a:lnTo>
                    <a:pt x="371" y="11"/>
                  </a:lnTo>
                  <a:lnTo>
                    <a:pt x="345" y="5"/>
                  </a:lnTo>
                  <a:lnTo>
                    <a:pt x="319" y="2"/>
                  </a:lnTo>
                  <a:lnTo>
                    <a:pt x="293" y="0"/>
                  </a:lnTo>
                  <a:lnTo>
                    <a:pt x="267" y="0"/>
                  </a:lnTo>
                  <a:lnTo>
                    <a:pt x="241" y="0"/>
                  </a:lnTo>
                  <a:lnTo>
                    <a:pt x="215" y="1"/>
                  </a:lnTo>
                  <a:lnTo>
                    <a:pt x="164" y="4"/>
                  </a:lnTo>
                  <a:lnTo>
                    <a:pt x="112" y="7"/>
                  </a:lnTo>
                  <a:lnTo>
                    <a:pt x="86" y="10"/>
                  </a:lnTo>
                  <a:lnTo>
                    <a:pt x="60" y="11"/>
                  </a:lnTo>
                  <a:lnTo>
                    <a:pt x="34" y="11"/>
                  </a:lnTo>
                  <a:lnTo>
                    <a:pt x="8" y="11"/>
                  </a:lnTo>
                  <a:lnTo>
                    <a:pt x="6" y="12"/>
                  </a:lnTo>
                  <a:lnTo>
                    <a:pt x="4" y="14"/>
                  </a:lnTo>
                  <a:lnTo>
                    <a:pt x="2" y="16"/>
                  </a:lnTo>
                  <a:lnTo>
                    <a:pt x="1" y="19"/>
                  </a:lnTo>
                  <a:lnTo>
                    <a:pt x="0" y="25"/>
                  </a:lnTo>
                  <a:lnTo>
                    <a:pt x="1" y="32"/>
                  </a:lnTo>
                  <a:lnTo>
                    <a:pt x="76" y="60"/>
                  </a:lnTo>
                  <a:lnTo>
                    <a:pt x="83" y="125"/>
                  </a:lnTo>
                  <a:lnTo>
                    <a:pt x="89" y="191"/>
                  </a:lnTo>
                  <a:lnTo>
                    <a:pt x="94" y="257"/>
                  </a:lnTo>
                  <a:lnTo>
                    <a:pt x="97" y="322"/>
                  </a:lnTo>
                  <a:lnTo>
                    <a:pt x="100" y="388"/>
                  </a:lnTo>
                  <a:lnTo>
                    <a:pt x="102" y="454"/>
                  </a:lnTo>
                  <a:lnTo>
                    <a:pt x="102" y="521"/>
                  </a:lnTo>
                  <a:lnTo>
                    <a:pt x="102" y="588"/>
                  </a:lnTo>
                  <a:lnTo>
                    <a:pt x="30" y="626"/>
                  </a:lnTo>
                  <a:lnTo>
                    <a:pt x="28" y="626"/>
                  </a:lnTo>
                  <a:lnTo>
                    <a:pt x="25" y="628"/>
                  </a:lnTo>
                  <a:lnTo>
                    <a:pt x="22" y="631"/>
                  </a:lnTo>
                  <a:lnTo>
                    <a:pt x="20" y="635"/>
                  </a:lnTo>
                  <a:lnTo>
                    <a:pt x="30" y="642"/>
                  </a:lnTo>
                  <a:lnTo>
                    <a:pt x="40" y="647"/>
                  </a:lnTo>
                  <a:lnTo>
                    <a:pt x="51" y="650"/>
                  </a:lnTo>
                  <a:lnTo>
                    <a:pt x="63" y="653"/>
                  </a:lnTo>
                  <a:lnTo>
                    <a:pt x="75" y="654"/>
                  </a:lnTo>
                  <a:lnTo>
                    <a:pt x="87" y="654"/>
                  </a:lnTo>
                  <a:lnTo>
                    <a:pt x="100" y="654"/>
                  </a:lnTo>
                  <a:lnTo>
                    <a:pt x="113" y="653"/>
                  </a:lnTo>
                  <a:lnTo>
                    <a:pt x="140" y="650"/>
                  </a:lnTo>
                  <a:lnTo>
                    <a:pt x="167" y="648"/>
                  </a:lnTo>
                  <a:lnTo>
                    <a:pt x="180" y="647"/>
                  </a:lnTo>
                  <a:lnTo>
                    <a:pt x="194" y="646"/>
                  </a:lnTo>
                  <a:lnTo>
                    <a:pt x="207" y="646"/>
                  </a:lnTo>
                  <a:lnTo>
                    <a:pt x="219" y="647"/>
                  </a:lnTo>
                  <a:lnTo>
                    <a:pt x="240" y="646"/>
                  </a:lnTo>
                  <a:lnTo>
                    <a:pt x="259" y="645"/>
                  </a:lnTo>
                  <a:lnTo>
                    <a:pt x="276" y="645"/>
                  </a:lnTo>
                  <a:lnTo>
                    <a:pt x="296" y="644"/>
                  </a:lnTo>
                  <a:lnTo>
                    <a:pt x="299" y="643"/>
                  </a:lnTo>
                  <a:lnTo>
                    <a:pt x="303" y="639"/>
                  </a:lnTo>
                  <a:lnTo>
                    <a:pt x="305" y="637"/>
                  </a:lnTo>
                  <a:lnTo>
                    <a:pt x="306" y="635"/>
                  </a:lnTo>
                  <a:lnTo>
                    <a:pt x="307" y="632"/>
                  </a:lnTo>
                  <a:lnTo>
                    <a:pt x="307" y="628"/>
                  </a:lnTo>
                  <a:lnTo>
                    <a:pt x="219" y="566"/>
                  </a:lnTo>
                  <a:lnTo>
                    <a:pt x="219" y="394"/>
                  </a:lnTo>
                  <a:lnTo>
                    <a:pt x="224" y="391"/>
                  </a:lnTo>
                  <a:lnTo>
                    <a:pt x="228" y="389"/>
                  </a:lnTo>
                  <a:lnTo>
                    <a:pt x="232" y="387"/>
                  </a:lnTo>
                  <a:lnTo>
                    <a:pt x="236" y="386"/>
                  </a:lnTo>
                  <a:lnTo>
                    <a:pt x="246" y="385"/>
                  </a:lnTo>
                  <a:lnTo>
                    <a:pt x="256" y="385"/>
                  </a:lnTo>
                  <a:lnTo>
                    <a:pt x="265" y="388"/>
                  </a:lnTo>
                  <a:lnTo>
                    <a:pt x="274" y="391"/>
                  </a:lnTo>
                  <a:lnTo>
                    <a:pt x="282" y="395"/>
                  </a:lnTo>
                  <a:lnTo>
                    <a:pt x="287" y="399"/>
                  </a:lnTo>
                  <a:lnTo>
                    <a:pt x="312" y="431"/>
                  </a:lnTo>
                  <a:lnTo>
                    <a:pt x="335" y="462"/>
                  </a:lnTo>
                  <a:lnTo>
                    <a:pt x="358" y="493"/>
                  </a:lnTo>
                  <a:lnTo>
                    <a:pt x="381" y="523"/>
                  </a:lnTo>
                  <a:lnTo>
                    <a:pt x="405" y="553"/>
                  </a:lnTo>
                  <a:lnTo>
                    <a:pt x="428" y="582"/>
                  </a:lnTo>
                  <a:lnTo>
                    <a:pt x="440" y="595"/>
                  </a:lnTo>
                  <a:lnTo>
                    <a:pt x="453" y="609"/>
                  </a:lnTo>
                  <a:lnTo>
                    <a:pt x="467" y="623"/>
                  </a:lnTo>
                  <a:lnTo>
                    <a:pt x="480" y="635"/>
                  </a:lnTo>
                  <a:lnTo>
                    <a:pt x="618" y="682"/>
                  </a:lnTo>
                  <a:lnTo>
                    <a:pt x="620" y="679"/>
                  </a:lnTo>
                  <a:lnTo>
                    <a:pt x="622" y="676"/>
                  </a:lnTo>
                  <a:close/>
                  <a:moveTo>
                    <a:pt x="246" y="332"/>
                  </a:moveTo>
                  <a:lnTo>
                    <a:pt x="260" y="334"/>
                  </a:lnTo>
                  <a:lnTo>
                    <a:pt x="273" y="333"/>
                  </a:lnTo>
                  <a:lnTo>
                    <a:pt x="287" y="331"/>
                  </a:lnTo>
                  <a:lnTo>
                    <a:pt x="300" y="328"/>
                  </a:lnTo>
                  <a:lnTo>
                    <a:pt x="306" y="325"/>
                  </a:lnTo>
                  <a:lnTo>
                    <a:pt x="313" y="322"/>
                  </a:lnTo>
                  <a:lnTo>
                    <a:pt x="319" y="319"/>
                  </a:lnTo>
                  <a:lnTo>
                    <a:pt x="325" y="315"/>
                  </a:lnTo>
                  <a:lnTo>
                    <a:pt x="330" y="309"/>
                  </a:lnTo>
                  <a:lnTo>
                    <a:pt x="335" y="304"/>
                  </a:lnTo>
                  <a:lnTo>
                    <a:pt x="339" y="299"/>
                  </a:lnTo>
                  <a:lnTo>
                    <a:pt x="344" y="293"/>
                  </a:lnTo>
                  <a:lnTo>
                    <a:pt x="349" y="279"/>
                  </a:lnTo>
                  <a:lnTo>
                    <a:pt x="353" y="267"/>
                  </a:lnTo>
                  <a:lnTo>
                    <a:pt x="356" y="254"/>
                  </a:lnTo>
                  <a:lnTo>
                    <a:pt x="359" y="241"/>
                  </a:lnTo>
                  <a:lnTo>
                    <a:pt x="361" y="229"/>
                  </a:lnTo>
                  <a:lnTo>
                    <a:pt x="363" y="216"/>
                  </a:lnTo>
                  <a:lnTo>
                    <a:pt x="364" y="204"/>
                  </a:lnTo>
                  <a:lnTo>
                    <a:pt x="364" y="192"/>
                  </a:lnTo>
                  <a:lnTo>
                    <a:pt x="364" y="179"/>
                  </a:lnTo>
                  <a:lnTo>
                    <a:pt x="363" y="168"/>
                  </a:lnTo>
                  <a:lnTo>
                    <a:pt x="362" y="155"/>
                  </a:lnTo>
                  <a:lnTo>
                    <a:pt x="361" y="144"/>
                  </a:lnTo>
                  <a:lnTo>
                    <a:pt x="358" y="133"/>
                  </a:lnTo>
                  <a:lnTo>
                    <a:pt x="355" y="121"/>
                  </a:lnTo>
                  <a:lnTo>
                    <a:pt x="352" y="110"/>
                  </a:lnTo>
                  <a:lnTo>
                    <a:pt x="348" y="98"/>
                  </a:lnTo>
                  <a:lnTo>
                    <a:pt x="342" y="90"/>
                  </a:lnTo>
                  <a:lnTo>
                    <a:pt x="335" y="83"/>
                  </a:lnTo>
                  <a:lnTo>
                    <a:pt x="328" y="77"/>
                  </a:lnTo>
                  <a:lnTo>
                    <a:pt x="322" y="72"/>
                  </a:lnTo>
                  <a:lnTo>
                    <a:pt x="315" y="67"/>
                  </a:lnTo>
                  <a:lnTo>
                    <a:pt x="307" y="63"/>
                  </a:lnTo>
                  <a:lnTo>
                    <a:pt x="299" y="61"/>
                  </a:lnTo>
                  <a:lnTo>
                    <a:pt x="292" y="59"/>
                  </a:lnTo>
                  <a:lnTo>
                    <a:pt x="276" y="56"/>
                  </a:lnTo>
                  <a:lnTo>
                    <a:pt x="261" y="56"/>
                  </a:lnTo>
                  <a:lnTo>
                    <a:pt x="245" y="57"/>
                  </a:lnTo>
                  <a:lnTo>
                    <a:pt x="229" y="59"/>
                  </a:lnTo>
                  <a:lnTo>
                    <a:pt x="223" y="60"/>
                  </a:lnTo>
                  <a:lnTo>
                    <a:pt x="216" y="61"/>
                  </a:lnTo>
                  <a:lnTo>
                    <a:pt x="213" y="62"/>
                  </a:lnTo>
                  <a:lnTo>
                    <a:pt x="211" y="64"/>
                  </a:lnTo>
                  <a:lnTo>
                    <a:pt x="209" y="65"/>
                  </a:lnTo>
                  <a:lnTo>
                    <a:pt x="208" y="68"/>
                  </a:lnTo>
                  <a:lnTo>
                    <a:pt x="210" y="314"/>
                  </a:lnTo>
                  <a:lnTo>
                    <a:pt x="211" y="319"/>
                  </a:lnTo>
                  <a:lnTo>
                    <a:pt x="213" y="323"/>
                  </a:lnTo>
                  <a:lnTo>
                    <a:pt x="217" y="326"/>
                  </a:lnTo>
                  <a:lnTo>
                    <a:pt x="223" y="328"/>
                  </a:lnTo>
                  <a:lnTo>
                    <a:pt x="234" y="331"/>
                  </a:lnTo>
                  <a:lnTo>
                    <a:pt x="246" y="33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8" name="Freeform 83"/>
            <p:cNvSpPr>
              <a:spLocks/>
            </p:cNvSpPr>
            <p:nvPr userDrawn="1"/>
          </p:nvSpPr>
          <p:spPr bwMode="auto">
            <a:xfrm>
              <a:off x="837" y="2859"/>
              <a:ext cx="38" cy="37"/>
            </a:xfrm>
            <a:custGeom>
              <a:avLst/>
              <a:gdLst/>
              <a:ahLst/>
              <a:cxnLst>
                <a:cxn ang="0">
                  <a:pos x="327" y="659"/>
                </a:cxn>
                <a:cxn ang="0">
                  <a:pos x="362" y="592"/>
                </a:cxn>
                <a:cxn ang="0">
                  <a:pos x="396" y="521"/>
                </a:cxn>
                <a:cxn ang="0">
                  <a:pos x="459" y="373"/>
                </a:cxn>
                <a:cxn ang="0">
                  <a:pos x="491" y="298"/>
                </a:cxn>
                <a:cxn ang="0">
                  <a:pos x="527" y="227"/>
                </a:cxn>
                <a:cxn ang="0">
                  <a:pos x="567" y="158"/>
                </a:cxn>
                <a:cxn ang="0">
                  <a:pos x="590" y="126"/>
                </a:cxn>
                <a:cxn ang="0">
                  <a:pos x="614" y="93"/>
                </a:cxn>
                <a:cxn ang="0">
                  <a:pos x="665" y="82"/>
                </a:cxn>
                <a:cxn ang="0">
                  <a:pos x="671" y="78"/>
                </a:cxn>
                <a:cxn ang="0">
                  <a:pos x="675" y="73"/>
                </a:cxn>
                <a:cxn ang="0">
                  <a:pos x="665" y="62"/>
                </a:cxn>
                <a:cxn ang="0">
                  <a:pos x="640" y="52"/>
                </a:cxn>
                <a:cxn ang="0">
                  <a:pos x="612" y="45"/>
                </a:cxn>
                <a:cxn ang="0">
                  <a:pos x="582" y="40"/>
                </a:cxn>
                <a:cxn ang="0">
                  <a:pos x="535" y="36"/>
                </a:cxn>
                <a:cxn ang="0">
                  <a:pos x="473" y="30"/>
                </a:cxn>
                <a:cxn ang="0">
                  <a:pos x="439" y="29"/>
                </a:cxn>
                <a:cxn ang="0">
                  <a:pos x="432" y="37"/>
                </a:cxn>
                <a:cxn ang="0">
                  <a:pos x="501" y="96"/>
                </a:cxn>
                <a:cxn ang="0">
                  <a:pos x="464" y="201"/>
                </a:cxn>
                <a:cxn ang="0">
                  <a:pos x="424" y="308"/>
                </a:cxn>
                <a:cxn ang="0">
                  <a:pos x="401" y="359"/>
                </a:cxn>
                <a:cxn ang="0">
                  <a:pos x="376" y="409"/>
                </a:cxn>
                <a:cxn ang="0">
                  <a:pos x="348" y="456"/>
                </a:cxn>
                <a:cxn ang="0">
                  <a:pos x="317" y="498"/>
                </a:cxn>
                <a:cxn ang="0">
                  <a:pos x="297" y="452"/>
                </a:cxn>
                <a:cxn ang="0">
                  <a:pos x="281" y="403"/>
                </a:cxn>
                <a:cxn ang="0">
                  <a:pos x="266" y="351"/>
                </a:cxn>
                <a:cxn ang="0">
                  <a:pos x="255" y="298"/>
                </a:cxn>
                <a:cxn ang="0">
                  <a:pos x="234" y="190"/>
                </a:cxn>
                <a:cxn ang="0">
                  <a:pos x="213" y="84"/>
                </a:cxn>
                <a:cxn ang="0">
                  <a:pos x="218" y="73"/>
                </a:cxn>
                <a:cxn ang="0">
                  <a:pos x="225" y="65"/>
                </a:cxn>
                <a:cxn ang="0">
                  <a:pos x="235" y="58"/>
                </a:cxn>
                <a:cxn ang="0">
                  <a:pos x="248" y="54"/>
                </a:cxn>
                <a:cxn ang="0">
                  <a:pos x="272" y="47"/>
                </a:cxn>
                <a:cxn ang="0">
                  <a:pos x="284" y="43"/>
                </a:cxn>
                <a:cxn ang="0">
                  <a:pos x="292" y="37"/>
                </a:cxn>
                <a:cxn ang="0">
                  <a:pos x="294" y="30"/>
                </a:cxn>
                <a:cxn ang="0">
                  <a:pos x="292" y="19"/>
                </a:cxn>
                <a:cxn ang="0">
                  <a:pos x="3" y="2"/>
                </a:cxn>
                <a:cxn ang="0">
                  <a:pos x="0" y="9"/>
                </a:cxn>
                <a:cxn ang="0">
                  <a:pos x="3" y="20"/>
                </a:cxn>
                <a:cxn ang="0">
                  <a:pos x="20" y="31"/>
                </a:cxn>
                <a:cxn ang="0">
                  <a:pos x="46" y="41"/>
                </a:cxn>
                <a:cxn ang="0">
                  <a:pos x="63" y="51"/>
                </a:cxn>
                <a:cxn ang="0">
                  <a:pos x="74" y="60"/>
                </a:cxn>
                <a:cxn ang="0">
                  <a:pos x="83" y="72"/>
                </a:cxn>
                <a:cxn ang="0">
                  <a:pos x="89" y="86"/>
                </a:cxn>
                <a:cxn ang="0">
                  <a:pos x="110" y="164"/>
                </a:cxn>
                <a:cxn ang="0">
                  <a:pos x="145" y="304"/>
                </a:cxn>
                <a:cxn ang="0">
                  <a:pos x="178" y="445"/>
                </a:cxn>
                <a:cxn ang="0">
                  <a:pos x="206" y="550"/>
                </a:cxn>
                <a:cxn ang="0">
                  <a:pos x="226" y="619"/>
                </a:cxn>
                <a:cxn ang="0">
                  <a:pos x="241" y="657"/>
                </a:cxn>
                <a:cxn ang="0">
                  <a:pos x="251" y="666"/>
                </a:cxn>
                <a:cxn ang="0">
                  <a:pos x="258" y="669"/>
                </a:cxn>
              </a:cxnLst>
              <a:rect l="0" t="0" r="r" b="b"/>
              <a:pathLst>
                <a:path w="676" h="669">
                  <a:moveTo>
                    <a:pt x="262" y="669"/>
                  </a:moveTo>
                  <a:lnTo>
                    <a:pt x="327" y="659"/>
                  </a:lnTo>
                  <a:lnTo>
                    <a:pt x="345" y="626"/>
                  </a:lnTo>
                  <a:lnTo>
                    <a:pt x="362" y="592"/>
                  </a:lnTo>
                  <a:lnTo>
                    <a:pt x="379" y="557"/>
                  </a:lnTo>
                  <a:lnTo>
                    <a:pt x="396" y="521"/>
                  </a:lnTo>
                  <a:lnTo>
                    <a:pt x="427" y="447"/>
                  </a:lnTo>
                  <a:lnTo>
                    <a:pt x="459" y="373"/>
                  </a:lnTo>
                  <a:lnTo>
                    <a:pt x="474" y="336"/>
                  </a:lnTo>
                  <a:lnTo>
                    <a:pt x="491" y="298"/>
                  </a:lnTo>
                  <a:lnTo>
                    <a:pt x="508" y="262"/>
                  </a:lnTo>
                  <a:lnTo>
                    <a:pt x="527" y="227"/>
                  </a:lnTo>
                  <a:lnTo>
                    <a:pt x="547" y="192"/>
                  </a:lnTo>
                  <a:lnTo>
                    <a:pt x="567" y="158"/>
                  </a:lnTo>
                  <a:lnTo>
                    <a:pt x="579" y="141"/>
                  </a:lnTo>
                  <a:lnTo>
                    <a:pt x="590" y="126"/>
                  </a:lnTo>
                  <a:lnTo>
                    <a:pt x="603" y="109"/>
                  </a:lnTo>
                  <a:lnTo>
                    <a:pt x="614" y="93"/>
                  </a:lnTo>
                  <a:lnTo>
                    <a:pt x="663" y="84"/>
                  </a:lnTo>
                  <a:lnTo>
                    <a:pt x="665" y="82"/>
                  </a:lnTo>
                  <a:lnTo>
                    <a:pt x="669" y="80"/>
                  </a:lnTo>
                  <a:lnTo>
                    <a:pt x="671" y="78"/>
                  </a:lnTo>
                  <a:lnTo>
                    <a:pt x="673" y="75"/>
                  </a:lnTo>
                  <a:lnTo>
                    <a:pt x="675" y="73"/>
                  </a:lnTo>
                  <a:lnTo>
                    <a:pt x="676" y="69"/>
                  </a:lnTo>
                  <a:lnTo>
                    <a:pt x="665" y="62"/>
                  </a:lnTo>
                  <a:lnTo>
                    <a:pt x="652" y="57"/>
                  </a:lnTo>
                  <a:lnTo>
                    <a:pt x="640" y="52"/>
                  </a:lnTo>
                  <a:lnTo>
                    <a:pt x="626" y="48"/>
                  </a:lnTo>
                  <a:lnTo>
                    <a:pt x="612" y="45"/>
                  </a:lnTo>
                  <a:lnTo>
                    <a:pt x="597" y="42"/>
                  </a:lnTo>
                  <a:lnTo>
                    <a:pt x="582" y="40"/>
                  </a:lnTo>
                  <a:lnTo>
                    <a:pt x="567" y="38"/>
                  </a:lnTo>
                  <a:lnTo>
                    <a:pt x="535" y="36"/>
                  </a:lnTo>
                  <a:lnTo>
                    <a:pt x="504" y="33"/>
                  </a:lnTo>
                  <a:lnTo>
                    <a:pt x="473" y="30"/>
                  </a:lnTo>
                  <a:lnTo>
                    <a:pt x="444" y="27"/>
                  </a:lnTo>
                  <a:lnTo>
                    <a:pt x="439" y="29"/>
                  </a:lnTo>
                  <a:lnTo>
                    <a:pt x="435" y="32"/>
                  </a:lnTo>
                  <a:lnTo>
                    <a:pt x="432" y="37"/>
                  </a:lnTo>
                  <a:lnTo>
                    <a:pt x="429" y="41"/>
                  </a:lnTo>
                  <a:lnTo>
                    <a:pt x="501" y="96"/>
                  </a:lnTo>
                  <a:lnTo>
                    <a:pt x="483" y="148"/>
                  </a:lnTo>
                  <a:lnTo>
                    <a:pt x="464" y="201"/>
                  </a:lnTo>
                  <a:lnTo>
                    <a:pt x="444" y="254"/>
                  </a:lnTo>
                  <a:lnTo>
                    <a:pt x="424" y="308"/>
                  </a:lnTo>
                  <a:lnTo>
                    <a:pt x="412" y="333"/>
                  </a:lnTo>
                  <a:lnTo>
                    <a:pt x="401" y="359"/>
                  </a:lnTo>
                  <a:lnTo>
                    <a:pt x="389" y="384"/>
                  </a:lnTo>
                  <a:lnTo>
                    <a:pt x="376" y="409"/>
                  </a:lnTo>
                  <a:lnTo>
                    <a:pt x="362" y="433"/>
                  </a:lnTo>
                  <a:lnTo>
                    <a:pt x="348" y="456"/>
                  </a:lnTo>
                  <a:lnTo>
                    <a:pt x="333" y="477"/>
                  </a:lnTo>
                  <a:lnTo>
                    <a:pt x="317" y="498"/>
                  </a:lnTo>
                  <a:lnTo>
                    <a:pt x="307" y="476"/>
                  </a:lnTo>
                  <a:lnTo>
                    <a:pt x="297" y="452"/>
                  </a:lnTo>
                  <a:lnTo>
                    <a:pt x="289" y="429"/>
                  </a:lnTo>
                  <a:lnTo>
                    <a:pt x="281" y="403"/>
                  </a:lnTo>
                  <a:lnTo>
                    <a:pt x="273" y="378"/>
                  </a:lnTo>
                  <a:lnTo>
                    <a:pt x="266" y="351"/>
                  </a:lnTo>
                  <a:lnTo>
                    <a:pt x="260" y="325"/>
                  </a:lnTo>
                  <a:lnTo>
                    <a:pt x="255" y="298"/>
                  </a:lnTo>
                  <a:lnTo>
                    <a:pt x="243" y="243"/>
                  </a:lnTo>
                  <a:lnTo>
                    <a:pt x="234" y="190"/>
                  </a:lnTo>
                  <a:lnTo>
                    <a:pt x="224" y="136"/>
                  </a:lnTo>
                  <a:lnTo>
                    <a:pt x="213" y="84"/>
                  </a:lnTo>
                  <a:lnTo>
                    <a:pt x="214" y="78"/>
                  </a:lnTo>
                  <a:lnTo>
                    <a:pt x="218" y="73"/>
                  </a:lnTo>
                  <a:lnTo>
                    <a:pt x="221" y="69"/>
                  </a:lnTo>
                  <a:lnTo>
                    <a:pt x="225" y="65"/>
                  </a:lnTo>
                  <a:lnTo>
                    <a:pt x="230" y="61"/>
                  </a:lnTo>
                  <a:lnTo>
                    <a:pt x="235" y="58"/>
                  </a:lnTo>
                  <a:lnTo>
                    <a:pt x="241" y="56"/>
                  </a:lnTo>
                  <a:lnTo>
                    <a:pt x="248" y="54"/>
                  </a:lnTo>
                  <a:lnTo>
                    <a:pt x="260" y="50"/>
                  </a:lnTo>
                  <a:lnTo>
                    <a:pt x="272" y="47"/>
                  </a:lnTo>
                  <a:lnTo>
                    <a:pt x="279" y="45"/>
                  </a:lnTo>
                  <a:lnTo>
                    <a:pt x="284" y="43"/>
                  </a:lnTo>
                  <a:lnTo>
                    <a:pt x="288" y="40"/>
                  </a:lnTo>
                  <a:lnTo>
                    <a:pt x="292" y="37"/>
                  </a:lnTo>
                  <a:lnTo>
                    <a:pt x="293" y="35"/>
                  </a:lnTo>
                  <a:lnTo>
                    <a:pt x="294" y="30"/>
                  </a:lnTo>
                  <a:lnTo>
                    <a:pt x="293" y="25"/>
                  </a:lnTo>
                  <a:lnTo>
                    <a:pt x="292" y="19"/>
                  </a:lnTo>
                  <a:lnTo>
                    <a:pt x="6" y="0"/>
                  </a:lnTo>
                  <a:lnTo>
                    <a:pt x="3" y="2"/>
                  </a:lnTo>
                  <a:lnTo>
                    <a:pt x="1" y="6"/>
                  </a:lnTo>
                  <a:lnTo>
                    <a:pt x="0" y="9"/>
                  </a:lnTo>
                  <a:lnTo>
                    <a:pt x="1" y="13"/>
                  </a:lnTo>
                  <a:lnTo>
                    <a:pt x="3" y="20"/>
                  </a:lnTo>
                  <a:lnTo>
                    <a:pt x="6" y="27"/>
                  </a:lnTo>
                  <a:lnTo>
                    <a:pt x="20" y="31"/>
                  </a:lnTo>
                  <a:lnTo>
                    <a:pt x="33" y="36"/>
                  </a:lnTo>
                  <a:lnTo>
                    <a:pt x="46" y="41"/>
                  </a:lnTo>
                  <a:lnTo>
                    <a:pt x="58" y="48"/>
                  </a:lnTo>
                  <a:lnTo>
                    <a:pt x="63" y="51"/>
                  </a:lnTo>
                  <a:lnTo>
                    <a:pt x="70" y="55"/>
                  </a:lnTo>
                  <a:lnTo>
                    <a:pt x="74" y="60"/>
                  </a:lnTo>
                  <a:lnTo>
                    <a:pt x="79" y="66"/>
                  </a:lnTo>
                  <a:lnTo>
                    <a:pt x="83" y="72"/>
                  </a:lnTo>
                  <a:lnTo>
                    <a:pt x="86" y="78"/>
                  </a:lnTo>
                  <a:lnTo>
                    <a:pt x="89" y="86"/>
                  </a:lnTo>
                  <a:lnTo>
                    <a:pt x="91" y="93"/>
                  </a:lnTo>
                  <a:lnTo>
                    <a:pt x="110" y="164"/>
                  </a:lnTo>
                  <a:lnTo>
                    <a:pt x="128" y="234"/>
                  </a:lnTo>
                  <a:lnTo>
                    <a:pt x="145" y="304"/>
                  </a:lnTo>
                  <a:lnTo>
                    <a:pt x="162" y="375"/>
                  </a:lnTo>
                  <a:lnTo>
                    <a:pt x="178" y="445"/>
                  </a:lnTo>
                  <a:lnTo>
                    <a:pt x="197" y="514"/>
                  </a:lnTo>
                  <a:lnTo>
                    <a:pt x="206" y="550"/>
                  </a:lnTo>
                  <a:lnTo>
                    <a:pt x="215" y="585"/>
                  </a:lnTo>
                  <a:lnTo>
                    <a:pt x="226" y="619"/>
                  </a:lnTo>
                  <a:lnTo>
                    <a:pt x="237" y="653"/>
                  </a:lnTo>
                  <a:lnTo>
                    <a:pt x="241" y="657"/>
                  </a:lnTo>
                  <a:lnTo>
                    <a:pt x="248" y="662"/>
                  </a:lnTo>
                  <a:lnTo>
                    <a:pt x="251" y="666"/>
                  </a:lnTo>
                  <a:lnTo>
                    <a:pt x="255" y="668"/>
                  </a:lnTo>
                  <a:lnTo>
                    <a:pt x="258" y="669"/>
                  </a:lnTo>
                  <a:lnTo>
                    <a:pt x="262" y="669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49" name="Picture 41" descr="forpowerpoint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0" y="6248400"/>
            <a:ext cx="533400" cy="4238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66ABC-D5C5-47FD-8977-528C11580A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450BF-E9FC-4E70-8D84-B23614CE1D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84F5C-5D83-423D-8684-9DD74A92EB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49E0A-65D3-420F-822D-16E6F90D07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5A0D1-8557-4AC5-AF9D-AB61277207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2FCE1D-C1F2-4894-A680-A4F1A24077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3076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7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587448" y="6347473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0BC4EF6B-0AEC-4A70-A1FC-5D065E32F3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3081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4" name="Group 42"/>
          <p:cNvGrpSpPr>
            <a:grpSpLocks/>
          </p:cNvGrpSpPr>
          <p:nvPr/>
        </p:nvGrpSpPr>
        <p:grpSpPr bwMode="auto">
          <a:xfrm>
            <a:off x="381000" y="6019800"/>
            <a:ext cx="593725" cy="622300"/>
            <a:chOff x="451" y="2859"/>
            <a:chExt cx="748" cy="773"/>
          </a:xfrm>
        </p:grpSpPr>
        <p:sp>
          <p:nvSpPr>
            <p:cNvPr id="15" name="Freeform 43"/>
            <p:cNvSpPr>
              <a:spLocks/>
            </p:cNvSpPr>
            <p:nvPr userDrawn="1"/>
          </p:nvSpPr>
          <p:spPr bwMode="auto">
            <a:xfrm>
              <a:off x="649" y="3370"/>
              <a:ext cx="288" cy="262"/>
            </a:xfrm>
            <a:custGeom>
              <a:avLst/>
              <a:gdLst/>
              <a:ahLst/>
              <a:cxnLst>
                <a:cxn ang="0">
                  <a:pos x="4307" y="4706"/>
                </a:cxn>
                <a:cxn ang="0">
                  <a:pos x="4516" y="4668"/>
                </a:cxn>
                <a:cxn ang="0">
                  <a:pos x="4829" y="4553"/>
                </a:cxn>
                <a:cxn ang="0">
                  <a:pos x="5071" y="4428"/>
                </a:cxn>
                <a:cxn ang="0">
                  <a:pos x="4986" y="4331"/>
                </a:cxn>
                <a:cxn ang="0">
                  <a:pos x="4869" y="4327"/>
                </a:cxn>
                <a:cxn ang="0">
                  <a:pos x="4650" y="4281"/>
                </a:cxn>
                <a:cxn ang="0">
                  <a:pos x="4469" y="4174"/>
                </a:cxn>
                <a:cxn ang="0">
                  <a:pos x="4361" y="4052"/>
                </a:cxn>
                <a:cxn ang="0">
                  <a:pos x="4291" y="3918"/>
                </a:cxn>
                <a:cxn ang="0">
                  <a:pos x="4248" y="3770"/>
                </a:cxn>
                <a:cxn ang="0">
                  <a:pos x="4232" y="3618"/>
                </a:cxn>
                <a:cxn ang="0">
                  <a:pos x="4246" y="3468"/>
                </a:cxn>
                <a:cxn ang="0">
                  <a:pos x="4287" y="3334"/>
                </a:cxn>
                <a:cxn ang="0">
                  <a:pos x="4356" y="3218"/>
                </a:cxn>
                <a:cxn ang="0">
                  <a:pos x="4534" y="3039"/>
                </a:cxn>
                <a:cxn ang="0">
                  <a:pos x="4906" y="2777"/>
                </a:cxn>
                <a:cxn ang="0">
                  <a:pos x="5064" y="2628"/>
                </a:cxn>
                <a:cxn ang="0">
                  <a:pos x="5166" y="2468"/>
                </a:cxn>
                <a:cxn ang="0">
                  <a:pos x="5201" y="2325"/>
                </a:cxn>
                <a:cxn ang="0">
                  <a:pos x="5180" y="2182"/>
                </a:cxn>
                <a:cxn ang="0">
                  <a:pos x="5075" y="2017"/>
                </a:cxn>
                <a:cxn ang="0">
                  <a:pos x="4587" y="1685"/>
                </a:cxn>
                <a:cxn ang="0">
                  <a:pos x="3940" y="1311"/>
                </a:cxn>
                <a:cxn ang="0">
                  <a:pos x="3261" y="970"/>
                </a:cxn>
                <a:cxn ang="0">
                  <a:pos x="2345" y="561"/>
                </a:cxn>
                <a:cxn ang="0">
                  <a:pos x="1669" y="288"/>
                </a:cxn>
                <a:cxn ang="0">
                  <a:pos x="1319" y="161"/>
                </a:cxn>
                <a:cxn ang="0">
                  <a:pos x="941" y="52"/>
                </a:cxn>
                <a:cxn ang="0">
                  <a:pos x="640" y="2"/>
                </a:cxn>
                <a:cxn ang="0">
                  <a:pos x="435" y="12"/>
                </a:cxn>
                <a:cxn ang="0">
                  <a:pos x="249" y="84"/>
                </a:cxn>
                <a:cxn ang="0">
                  <a:pos x="98" y="238"/>
                </a:cxn>
                <a:cxn ang="0">
                  <a:pos x="13" y="434"/>
                </a:cxn>
                <a:cxn ang="0">
                  <a:pos x="5" y="578"/>
                </a:cxn>
                <a:cxn ang="0">
                  <a:pos x="35" y="596"/>
                </a:cxn>
                <a:cxn ang="0">
                  <a:pos x="114" y="535"/>
                </a:cxn>
                <a:cxn ang="0">
                  <a:pos x="225" y="489"/>
                </a:cxn>
                <a:cxn ang="0">
                  <a:pos x="402" y="483"/>
                </a:cxn>
                <a:cxn ang="0">
                  <a:pos x="719" y="551"/>
                </a:cxn>
                <a:cxn ang="0">
                  <a:pos x="1305" y="758"/>
                </a:cxn>
                <a:cxn ang="0">
                  <a:pos x="2042" y="1062"/>
                </a:cxn>
                <a:cxn ang="0">
                  <a:pos x="2656" y="1347"/>
                </a:cxn>
                <a:cxn ang="0">
                  <a:pos x="3242" y="1649"/>
                </a:cxn>
                <a:cxn ang="0">
                  <a:pos x="3802" y="1968"/>
                </a:cxn>
                <a:cxn ang="0">
                  <a:pos x="4062" y="2134"/>
                </a:cxn>
                <a:cxn ang="0">
                  <a:pos x="4275" y="2276"/>
                </a:cxn>
                <a:cxn ang="0">
                  <a:pos x="4408" y="2415"/>
                </a:cxn>
                <a:cxn ang="0">
                  <a:pos x="4479" y="2600"/>
                </a:cxn>
                <a:cxn ang="0">
                  <a:pos x="4450" y="2760"/>
                </a:cxn>
                <a:cxn ang="0">
                  <a:pos x="4379" y="2882"/>
                </a:cxn>
                <a:cxn ang="0">
                  <a:pos x="4225" y="3030"/>
                </a:cxn>
                <a:cxn ang="0">
                  <a:pos x="3831" y="3347"/>
                </a:cxn>
                <a:cxn ang="0">
                  <a:pos x="3651" y="3542"/>
                </a:cxn>
                <a:cxn ang="0">
                  <a:pos x="3533" y="3780"/>
                </a:cxn>
                <a:cxn ang="0">
                  <a:pos x="3511" y="3963"/>
                </a:cxn>
                <a:cxn ang="0">
                  <a:pos x="3529" y="4130"/>
                </a:cxn>
                <a:cxn ang="0">
                  <a:pos x="3582" y="4289"/>
                </a:cxn>
                <a:cxn ang="0">
                  <a:pos x="3663" y="4428"/>
                </a:cxn>
                <a:cxn ang="0">
                  <a:pos x="3779" y="4545"/>
                </a:cxn>
                <a:cxn ang="0">
                  <a:pos x="3939" y="4644"/>
                </a:cxn>
                <a:cxn ang="0">
                  <a:pos x="4127" y="4709"/>
                </a:cxn>
              </a:cxnLst>
              <a:rect l="0" t="0" r="r" b="b"/>
              <a:pathLst>
                <a:path w="5201" h="4712">
                  <a:moveTo>
                    <a:pt x="4127" y="4709"/>
                  </a:moveTo>
                  <a:lnTo>
                    <a:pt x="4157" y="4711"/>
                  </a:lnTo>
                  <a:lnTo>
                    <a:pt x="4187" y="4712"/>
                  </a:lnTo>
                  <a:lnTo>
                    <a:pt x="4217" y="4712"/>
                  </a:lnTo>
                  <a:lnTo>
                    <a:pt x="4247" y="4711"/>
                  </a:lnTo>
                  <a:lnTo>
                    <a:pt x="4277" y="4710"/>
                  </a:lnTo>
                  <a:lnTo>
                    <a:pt x="4307" y="4706"/>
                  </a:lnTo>
                  <a:lnTo>
                    <a:pt x="4337" y="4703"/>
                  </a:lnTo>
                  <a:lnTo>
                    <a:pt x="4367" y="4699"/>
                  </a:lnTo>
                  <a:lnTo>
                    <a:pt x="4397" y="4694"/>
                  </a:lnTo>
                  <a:lnTo>
                    <a:pt x="4427" y="4689"/>
                  </a:lnTo>
                  <a:lnTo>
                    <a:pt x="4456" y="4683"/>
                  </a:lnTo>
                  <a:lnTo>
                    <a:pt x="4486" y="4675"/>
                  </a:lnTo>
                  <a:lnTo>
                    <a:pt x="4516" y="4668"/>
                  </a:lnTo>
                  <a:lnTo>
                    <a:pt x="4545" y="4660"/>
                  </a:lnTo>
                  <a:lnTo>
                    <a:pt x="4574" y="4652"/>
                  </a:lnTo>
                  <a:lnTo>
                    <a:pt x="4604" y="4642"/>
                  </a:lnTo>
                  <a:lnTo>
                    <a:pt x="4661" y="4623"/>
                  </a:lnTo>
                  <a:lnTo>
                    <a:pt x="4718" y="4601"/>
                  </a:lnTo>
                  <a:lnTo>
                    <a:pt x="4774" y="4578"/>
                  </a:lnTo>
                  <a:lnTo>
                    <a:pt x="4829" y="4553"/>
                  </a:lnTo>
                  <a:lnTo>
                    <a:pt x="4883" y="4529"/>
                  </a:lnTo>
                  <a:lnTo>
                    <a:pt x="4936" y="4503"/>
                  </a:lnTo>
                  <a:lnTo>
                    <a:pt x="4988" y="4476"/>
                  </a:lnTo>
                  <a:lnTo>
                    <a:pt x="5037" y="4450"/>
                  </a:lnTo>
                  <a:lnTo>
                    <a:pt x="5051" y="4442"/>
                  </a:lnTo>
                  <a:lnTo>
                    <a:pt x="5062" y="4434"/>
                  </a:lnTo>
                  <a:lnTo>
                    <a:pt x="5071" y="4428"/>
                  </a:lnTo>
                  <a:lnTo>
                    <a:pt x="5080" y="4421"/>
                  </a:lnTo>
                  <a:lnTo>
                    <a:pt x="5086" y="4412"/>
                  </a:lnTo>
                  <a:lnTo>
                    <a:pt x="5091" y="4401"/>
                  </a:lnTo>
                  <a:lnTo>
                    <a:pt x="5051" y="4327"/>
                  </a:lnTo>
                  <a:lnTo>
                    <a:pt x="5029" y="4327"/>
                  </a:lnTo>
                  <a:lnTo>
                    <a:pt x="5007" y="4329"/>
                  </a:lnTo>
                  <a:lnTo>
                    <a:pt x="4986" y="4331"/>
                  </a:lnTo>
                  <a:lnTo>
                    <a:pt x="4963" y="4333"/>
                  </a:lnTo>
                  <a:lnTo>
                    <a:pt x="4940" y="4335"/>
                  </a:lnTo>
                  <a:lnTo>
                    <a:pt x="4917" y="4335"/>
                  </a:lnTo>
                  <a:lnTo>
                    <a:pt x="4905" y="4334"/>
                  </a:lnTo>
                  <a:lnTo>
                    <a:pt x="4893" y="4332"/>
                  </a:lnTo>
                  <a:lnTo>
                    <a:pt x="4881" y="4330"/>
                  </a:lnTo>
                  <a:lnTo>
                    <a:pt x="4869" y="4327"/>
                  </a:lnTo>
                  <a:lnTo>
                    <a:pt x="4837" y="4325"/>
                  </a:lnTo>
                  <a:lnTo>
                    <a:pt x="4803" y="4321"/>
                  </a:lnTo>
                  <a:lnTo>
                    <a:pt x="4771" y="4315"/>
                  </a:lnTo>
                  <a:lnTo>
                    <a:pt x="4740" y="4308"/>
                  </a:lnTo>
                  <a:lnTo>
                    <a:pt x="4709" y="4301"/>
                  </a:lnTo>
                  <a:lnTo>
                    <a:pt x="4679" y="4292"/>
                  </a:lnTo>
                  <a:lnTo>
                    <a:pt x="4650" y="4281"/>
                  </a:lnTo>
                  <a:lnTo>
                    <a:pt x="4621" y="4269"/>
                  </a:lnTo>
                  <a:lnTo>
                    <a:pt x="4593" y="4256"/>
                  </a:lnTo>
                  <a:lnTo>
                    <a:pt x="4566" y="4242"/>
                  </a:lnTo>
                  <a:lnTo>
                    <a:pt x="4541" y="4226"/>
                  </a:lnTo>
                  <a:lnTo>
                    <a:pt x="4516" y="4210"/>
                  </a:lnTo>
                  <a:lnTo>
                    <a:pt x="4492" y="4192"/>
                  </a:lnTo>
                  <a:lnTo>
                    <a:pt x="4469" y="4174"/>
                  </a:lnTo>
                  <a:lnTo>
                    <a:pt x="4446" y="4154"/>
                  </a:lnTo>
                  <a:lnTo>
                    <a:pt x="4426" y="4133"/>
                  </a:lnTo>
                  <a:lnTo>
                    <a:pt x="4412" y="4118"/>
                  </a:lnTo>
                  <a:lnTo>
                    <a:pt x="4399" y="4102"/>
                  </a:lnTo>
                  <a:lnTo>
                    <a:pt x="4385" y="4086"/>
                  </a:lnTo>
                  <a:lnTo>
                    <a:pt x="4373" y="4069"/>
                  </a:lnTo>
                  <a:lnTo>
                    <a:pt x="4361" y="4052"/>
                  </a:lnTo>
                  <a:lnTo>
                    <a:pt x="4349" y="4034"/>
                  </a:lnTo>
                  <a:lnTo>
                    <a:pt x="4339" y="4015"/>
                  </a:lnTo>
                  <a:lnTo>
                    <a:pt x="4328" y="3997"/>
                  </a:lnTo>
                  <a:lnTo>
                    <a:pt x="4318" y="3978"/>
                  </a:lnTo>
                  <a:lnTo>
                    <a:pt x="4309" y="3959"/>
                  </a:lnTo>
                  <a:lnTo>
                    <a:pt x="4299" y="3939"/>
                  </a:lnTo>
                  <a:lnTo>
                    <a:pt x="4291" y="3918"/>
                  </a:lnTo>
                  <a:lnTo>
                    <a:pt x="4283" y="3898"/>
                  </a:lnTo>
                  <a:lnTo>
                    <a:pt x="4276" y="3877"/>
                  </a:lnTo>
                  <a:lnTo>
                    <a:pt x="4269" y="3856"/>
                  </a:lnTo>
                  <a:lnTo>
                    <a:pt x="4263" y="3835"/>
                  </a:lnTo>
                  <a:lnTo>
                    <a:pt x="4257" y="3814"/>
                  </a:lnTo>
                  <a:lnTo>
                    <a:pt x="4252" y="3792"/>
                  </a:lnTo>
                  <a:lnTo>
                    <a:pt x="4248" y="3770"/>
                  </a:lnTo>
                  <a:lnTo>
                    <a:pt x="4243" y="3749"/>
                  </a:lnTo>
                  <a:lnTo>
                    <a:pt x="4240" y="3727"/>
                  </a:lnTo>
                  <a:lnTo>
                    <a:pt x="4237" y="3705"/>
                  </a:lnTo>
                  <a:lnTo>
                    <a:pt x="4235" y="3683"/>
                  </a:lnTo>
                  <a:lnTo>
                    <a:pt x="4233" y="3662"/>
                  </a:lnTo>
                  <a:lnTo>
                    <a:pt x="4232" y="3640"/>
                  </a:lnTo>
                  <a:lnTo>
                    <a:pt x="4232" y="3618"/>
                  </a:lnTo>
                  <a:lnTo>
                    <a:pt x="4232" y="3596"/>
                  </a:lnTo>
                  <a:lnTo>
                    <a:pt x="4233" y="3575"/>
                  </a:lnTo>
                  <a:lnTo>
                    <a:pt x="4234" y="3553"/>
                  </a:lnTo>
                  <a:lnTo>
                    <a:pt x="4236" y="3531"/>
                  </a:lnTo>
                  <a:lnTo>
                    <a:pt x="4238" y="3511"/>
                  </a:lnTo>
                  <a:lnTo>
                    <a:pt x="4242" y="3489"/>
                  </a:lnTo>
                  <a:lnTo>
                    <a:pt x="4246" y="3468"/>
                  </a:lnTo>
                  <a:lnTo>
                    <a:pt x="4250" y="3448"/>
                  </a:lnTo>
                  <a:lnTo>
                    <a:pt x="4254" y="3428"/>
                  </a:lnTo>
                  <a:lnTo>
                    <a:pt x="4260" y="3408"/>
                  </a:lnTo>
                  <a:lnTo>
                    <a:pt x="4265" y="3389"/>
                  </a:lnTo>
                  <a:lnTo>
                    <a:pt x="4272" y="3370"/>
                  </a:lnTo>
                  <a:lnTo>
                    <a:pt x="4280" y="3351"/>
                  </a:lnTo>
                  <a:lnTo>
                    <a:pt x="4287" y="3334"/>
                  </a:lnTo>
                  <a:lnTo>
                    <a:pt x="4295" y="3316"/>
                  </a:lnTo>
                  <a:lnTo>
                    <a:pt x="4305" y="3299"/>
                  </a:lnTo>
                  <a:lnTo>
                    <a:pt x="4314" y="3282"/>
                  </a:lnTo>
                  <a:lnTo>
                    <a:pt x="4324" y="3265"/>
                  </a:lnTo>
                  <a:lnTo>
                    <a:pt x="4335" y="3249"/>
                  </a:lnTo>
                  <a:lnTo>
                    <a:pt x="4345" y="3233"/>
                  </a:lnTo>
                  <a:lnTo>
                    <a:pt x="4356" y="3218"/>
                  </a:lnTo>
                  <a:lnTo>
                    <a:pt x="4369" y="3202"/>
                  </a:lnTo>
                  <a:lnTo>
                    <a:pt x="4393" y="3172"/>
                  </a:lnTo>
                  <a:lnTo>
                    <a:pt x="4418" y="3144"/>
                  </a:lnTo>
                  <a:lnTo>
                    <a:pt x="4446" y="3117"/>
                  </a:lnTo>
                  <a:lnTo>
                    <a:pt x="4474" y="3090"/>
                  </a:lnTo>
                  <a:lnTo>
                    <a:pt x="4504" y="3064"/>
                  </a:lnTo>
                  <a:lnTo>
                    <a:pt x="4534" y="3039"/>
                  </a:lnTo>
                  <a:lnTo>
                    <a:pt x="4565" y="3015"/>
                  </a:lnTo>
                  <a:lnTo>
                    <a:pt x="4596" y="2991"/>
                  </a:lnTo>
                  <a:lnTo>
                    <a:pt x="4682" y="2932"/>
                  </a:lnTo>
                  <a:lnTo>
                    <a:pt x="4772" y="2872"/>
                  </a:lnTo>
                  <a:lnTo>
                    <a:pt x="4817" y="2841"/>
                  </a:lnTo>
                  <a:lnTo>
                    <a:pt x="4861" y="2810"/>
                  </a:lnTo>
                  <a:lnTo>
                    <a:pt x="4906" y="2777"/>
                  </a:lnTo>
                  <a:lnTo>
                    <a:pt x="4948" y="2742"/>
                  </a:lnTo>
                  <a:lnTo>
                    <a:pt x="4969" y="2724"/>
                  </a:lnTo>
                  <a:lnTo>
                    <a:pt x="4989" y="2707"/>
                  </a:lnTo>
                  <a:lnTo>
                    <a:pt x="5008" y="2687"/>
                  </a:lnTo>
                  <a:lnTo>
                    <a:pt x="5028" y="2669"/>
                  </a:lnTo>
                  <a:lnTo>
                    <a:pt x="5047" y="2649"/>
                  </a:lnTo>
                  <a:lnTo>
                    <a:pt x="5064" y="2628"/>
                  </a:lnTo>
                  <a:lnTo>
                    <a:pt x="5082" y="2608"/>
                  </a:lnTo>
                  <a:lnTo>
                    <a:pt x="5097" y="2586"/>
                  </a:lnTo>
                  <a:lnTo>
                    <a:pt x="5113" y="2564"/>
                  </a:lnTo>
                  <a:lnTo>
                    <a:pt x="5127" y="2540"/>
                  </a:lnTo>
                  <a:lnTo>
                    <a:pt x="5141" y="2518"/>
                  </a:lnTo>
                  <a:lnTo>
                    <a:pt x="5154" y="2493"/>
                  </a:lnTo>
                  <a:lnTo>
                    <a:pt x="5166" y="2468"/>
                  </a:lnTo>
                  <a:lnTo>
                    <a:pt x="5176" y="2442"/>
                  </a:lnTo>
                  <a:lnTo>
                    <a:pt x="5185" y="2415"/>
                  </a:lnTo>
                  <a:lnTo>
                    <a:pt x="5194" y="2387"/>
                  </a:lnTo>
                  <a:lnTo>
                    <a:pt x="5196" y="2372"/>
                  </a:lnTo>
                  <a:lnTo>
                    <a:pt x="5198" y="2356"/>
                  </a:lnTo>
                  <a:lnTo>
                    <a:pt x="5200" y="2341"/>
                  </a:lnTo>
                  <a:lnTo>
                    <a:pt x="5201" y="2325"/>
                  </a:lnTo>
                  <a:lnTo>
                    <a:pt x="5201" y="2311"/>
                  </a:lnTo>
                  <a:lnTo>
                    <a:pt x="5201" y="2295"/>
                  </a:lnTo>
                  <a:lnTo>
                    <a:pt x="5200" y="2281"/>
                  </a:lnTo>
                  <a:lnTo>
                    <a:pt x="5199" y="2266"/>
                  </a:lnTo>
                  <a:lnTo>
                    <a:pt x="5195" y="2237"/>
                  </a:lnTo>
                  <a:lnTo>
                    <a:pt x="5188" y="2209"/>
                  </a:lnTo>
                  <a:lnTo>
                    <a:pt x="5180" y="2182"/>
                  </a:lnTo>
                  <a:lnTo>
                    <a:pt x="5171" y="2156"/>
                  </a:lnTo>
                  <a:lnTo>
                    <a:pt x="5158" y="2131"/>
                  </a:lnTo>
                  <a:lnTo>
                    <a:pt x="5145" y="2106"/>
                  </a:lnTo>
                  <a:lnTo>
                    <a:pt x="5129" y="2082"/>
                  </a:lnTo>
                  <a:lnTo>
                    <a:pt x="5113" y="2059"/>
                  </a:lnTo>
                  <a:lnTo>
                    <a:pt x="5094" y="2038"/>
                  </a:lnTo>
                  <a:lnTo>
                    <a:pt x="5075" y="2017"/>
                  </a:lnTo>
                  <a:lnTo>
                    <a:pt x="5053" y="1997"/>
                  </a:lnTo>
                  <a:lnTo>
                    <a:pt x="5030" y="1979"/>
                  </a:lnTo>
                  <a:lnTo>
                    <a:pt x="4943" y="1919"/>
                  </a:lnTo>
                  <a:lnTo>
                    <a:pt x="4855" y="1859"/>
                  </a:lnTo>
                  <a:lnTo>
                    <a:pt x="4766" y="1800"/>
                  </a:lnTo>
                  <a:lnTo>
                    <a:pt x="4677" y="1742"/>
                  </a:lnTo>
                  <a:lnTo>
                    <a:pt x="4587" y="1685"/>
                  </a:lnTo>
                  <a:lnTo>
                    <a:pt x="4497" y="1629"/>
                  </a:lnTo>
                  <a:lnTo>
                    <a:pt x="4406" y="1574"/>
                  </a:lnTo>
                  <a:lnTo>
                    <a:pt x="4314" y="1519"/>
                  </a:lnTo>
                  <a:lnTo>
                    <a:pt x="4222" y="1467"/>
                  </a:lnTo>
                  <a:lnTo>
                    <a:pt x="4129" y="1414"/>
                  </a:lnTo>
                  <a:lnTo>
                    <a:pt x="4034" y="1362"/>
                  </a:lnTo>
                  <a:lnTo>
                    <a:pt x="3940" y="1311"/>
                  </a:lnTo>
                  <a:lnTo>
                    <a:pt x="3845" y="1261"/>
                  </a:lnTo>
                  <a:lnTo>
                    <a:pt x="3749" y="1211"/>
                  </a:lnTo>
                  <a:lnTo>
                    <a:pt x="3652" y="1161"/>
                  </a:lnTo>
                  <a:lnTo>
                    <a:pt x="3556" y="1113"/>
                  </a:lnTo>
                  <a:lnTo>
                    <a:pt x="3458" y="1065"/>
                  </a:lnTo>
                  <a:lnTo>
                    <a:pt x="3361" y="1018"/>
                  </a:lnTo>
                  <a:lnTo>
                    <a:pt x="3261" y="970"/>
                  </a:lnTo>
                  <a:lnTo>
                    <a:pt x="3162" y="923"/>
                  </a:lnTo>
                  <a:lnTo>
                    <a:pt x="3062" y="877"/>
                  </a:lnTo>
                  <a:lnTo>
                    <a:pt x="2961" y="831"/>
                  </a:lnTo>
                  <a:lnTo>
                    <a:pt x="2860" y="786"/>
                  </a:lnTo>
                  <a:lnTo>
                    <a:pt x="2758" y="740"/>
                  </a:lnTo>
                  <a:lnTo>
                    <a:pt x="2553" y="650"/>
                  </a:lnTo>
                  <a:lnTo>
                    <a:pt x="2345" y="561"/>
                  </a:lnTo>
                  <a:lnTo>
                    <a:pt x="2135" y="474"/>
                  </a:lnTo>
                  <a:lnTo>
                    <a:pt x="1924" y="385"/>
                  </a:lnTo>
                  <a:lnTo>
                    <a:pt x="1872" y="365"/>
                  </a:lnTo>
                  <a:lnTo>
                    <a:pt x="1822" y="346"/>
                  </a:lnTo>
                  <a:lnTo>
                    <a:pt x="1771" y="327"/>
                  </a:lnTo>
                  <a:lnTo>
                    <a:pt x="1720" y="307"/>
                  </a:lnTo>
                  <a:lnTo>
                    <a:pt x="1669" y="288"/>
                  </a:lnTo>
                  <a:lnTo>
                    <a:pt x="1620" y="269"/>
                  </a:lnTo>
                  <a:lnTo>
                    <a:pt x="1570" y="250"/>
                  </a:lnTo>
                  <a:lnTo>
                    <a:pt x="1519" y="231"/>
                  </a:lnTo>
                  <a:lnTo>
                    <a:pt x="1470" y="214"/>
                  </a:lnTo>
                  <a:lnTo>
                    <a:pt x="1419" y="196"/>
                  </a:lnTo>
                  <a:lnTo>
                    <a:pt x="1369" y="179"/>
                  </a:lnTo>
                  <a:lnTo>
                    <a:pt x="1319" y="161"/>
                  </a:lnTo>
                  <a:lnTo>
                    <a:pt x="1268" y="146"/>
                  </a:lnTo>
                  <a:lnTo>
                    <a:pt x="1217" y="129"/>
                  </a:lnTo>
                  <a:lnTo>
                    <a:pt x="1166" y="114"/>
                  </a:lnTo>
                  <a:lnTo>
                    <a:pt x="1115" y="99"/>
                  </a:lnTo>
                  <a:lnTo>
                    <a:pt x="1058" y="84"/>
                  </a:lnTo>
                  <a:lnTo>
                    <a:pt x="1000" y="67"/>
                  </a:lnTo>
                  <a:lnTo>
                    <a:pt x="941" y="52"/>
                  </a:lnTo>
                  <a:lnTo>
                    <a:pt x="881" y="38"/>
                  </a:lnTo>
                  <a:lnTo>
                    <a:pt x="821" y="26"/>
                  </a:lnTo>
                  <a:lnTo>
                    <a:pt x="760" y="15"/>
                  </a:lnTo>
                  <a:lnTo>
                    <a:pt x="730" y="11"/>
                  </a:lnTo>
                  <a:lnTo>
                    <a:pt x="700" y="7"/>
                  </a:lnTo>
                  <a:lnTo>
                    <a:pt x="670" y="4"/>
                  </a:lnTo>
                  <a:lnTo>
                    <a:pt x="640" y="2"/>
                  </a:lnTo>
                  <a:lnTo>
                    <a:pt x="610" y="0"/>
                  </a:lnTo>
                  <a:lnTo>
                    <a:pt x="580" y="0"/>
                  </a:lnTo>
                  <a:lnTo>
                    <a:pt x="551" y="0"/>
                  </a:lnTo>
                  <a:lnTo>
                    <a:pt x="521" y="2"/>
                  </a:lnTo>
                  <a:lnTo>
                    <a:pt x="492" y="4"/>
                  </a:lnTo>
                  <a:lnTo>
                    <a:pt x="464" y="8"/>
                  </a:lnTo>
                  <a:lnTo>
                    <a:pt x="435" y="12"/>
                  </a:lnTo>
                  <a:lnTo>
                    <a:pt x="408" y="18"/>
                  </a:lnTo>
                  <a:lnTo>
                    <a:pt x="380" y="26"/>
                  </a:lnTo>
                  <a:lnTo>
                    <a:pt x="353" y="35"/>
                  </a:lnTo>
                  <a:lnTo>
                    <a:pt x="326" y="44"/>
                  </a:lnTo>
                  <a:lnTo>
                    <a:pt x="300" y="57"/>
                  </a:lnTo>
                  <a:lnTo>
                    <a:pt x="274" y="69"/>
                  </a:lnTo>
                  <a:lnTo>
                    <a:pt x="249" y="84"/>
                  </a:lnTo>
                  <a:lnTo>
                    <a:pt x="226" y="100"/>
                  </a:lnTo>
                  <a:lnTo>
                    <a:pt x="202" y="119"/>
                  </a:lnTo>
                  <a:lnTo>
                    <a:pt x="178" y="140"/>
                  </a:lnTo>
                  <a:lnTo>
                    <a:pt x="156" y="163"/>
                  </a:lnTo>
                  <a:lnTo>
                    <a:pt x="136" y="188"/>
                  </a:lnTo>
                  <a:lnTo>
                    <a:pt x="117" y="212"/>
                  </a:lnTo>
                  <a:lnTo>
                    <a:pt x="98" y="238"/>
                  </a:lnTo>
                  <a:lnTo>
                    <a:pt x="82" y="264"/>
                  </a:lnTo>
                  <a:lnTo>
                    <a:pt x="67" y="290"/>
                  </a:lnTo>
                  <a:lnTo>
                    <a:pt x="54" y="317"/>
                  </a:lnTo>
                  <a:lnTo>
                    <a:pt x="41" y="346"/>
                  </a:lnTo>
                  <a:lnTo>
                    <a:pt x="31" y="374"/>
                  </a:lnTo>
                  <a:lnTo>
                    <a:pt x="22" y="404"/>
                  </a:lnTo>
                  <a:lnTo>
                    <a:pt x="13" y="434"/>
                  </a:lnTo>
                  <a:lnTo>
                    <a:pt x="8" y="464"/>
                  </a:lnTo>
                  <a:lnTo>
                    <a:pt x="4" y="495"/>
                  </a:lnTo>
                  <a:lnTo>
                    <a:pt x="1" y="527"/>
                  </a:lnTo>
                  <a:lnTo>
                    <a:pt x="0" y="559"/>
                  </a:lnTo>
                  <a:lnTo>
                    <a:pt x="1" y="568"/>
                  </a:lnTo>
                  <a:lnTo>
                    <a:pt x="3" y="574"/>
                  </a:lnTo>
                  <a:lnTo>
                    <a:pt x="5" y="578"/>
                  </a:lnTo>
                  <a:lnTo>
                    <a:pt x="6" y="580"/>
                  </a:lnTo>
                  <a:lnTo>
                    <a:pt x="9" y="583"/>
                  </a:lnTo>
                  <a:lnTo>
                    <a:pt x="14" y="587"/>
                  </a:lnTo>
                  <a:lnTo>
                    <a:pt x="19" y="589"/>
                  </a:lnTo>
                  <a:lnTo>
                    <a:pt x="24" y="592"/>
                  </a:lnTo>
                  <a:lnTo>
                    <a:pt x="29" y="594"/>
                  </a:lnTo>
                  <a:lnTo>
                    <a:pt x="35" y="596"/>
                  </a:lnTo>
                  <a:lnTo>
                    <a:pt x="40" y="596"/>
                  </a:lnTo>
                  <a:lnTo>
                    <a:pt x="47" y="596"/>
                  </a:lnTo>
                  <a:lnTo>
                    <a:pt x="59" y="581"/>
                  </a:lnTo>
                  <a:lnTo>
                    <a:pt x="72" y="568"/>
                  </a:lnTo>
                  <a:lnTo>
                    <a:pt x="86" y="556"/>
                  </a:lnTo>
                  <a:lnTo>
                    <a:pt x="99" y="545"/>
                  </a:lnTo>
                  <a:lnTo>
                    <a:pt x="114" y="535"/>
                  </a:lnTo>
                  <a:lnTo>
                    <a:pt x="128" y="525"/>
                  </a:lnTo>
                  <a:lnTo>
                    <a:pt x="144" y="517"/>
                  </a:lnTo>
                  <a:lnTo>
                    <a:pt x="159" y="510"/>
                  </a:lnTo>
                  <a:lnTo>
                    <a:pt x="175" y="504"/>
                  </a:lnTo>
                  <a:lnTo>
                    <a:pt x="191" y="498"/>
                  </a:lnTo>
                  <a:lnTo>
                    <a:pt x="208" y="493"/>
                  </a:lnTo>
                  <a:lnTo>
                    <a:pt x="225" y="489"/>
                  </a:lnTo>
                  <a:lnTo>
                    <a:pt x="241" y="486"/>
                  </a:lnTo>
                  <a:lnTo>
                    <a:pt x="259" y="484"/>
                  </a:lnTo>
                  <a:lnTo>
                    <a:pt x="276" y="482"/>
                  </a:lnTo>
                  <a:lnTo>
                    <a:pt x="294" y="480"/>
                  </a:lnTo>
                  <a:lnTo>
                    <a:pt x="329" y="480"/>
                  </a:lnTo>
                  <a:lnTo>
                    <a:pt x="365" y="481"/>
                  </a:lnTo>
                  <a:lnTo>
                    <a:pt x="402" y="483"/>
                  </a:lnTo>
                  <a:lnTo>
                    <a:pt x="439" y="487"/>
                  </a:lnTo>
                  <a:lnTo>
                    <a:pt x="475" y="493"/>
                  </a:lnTo>
                  <a:lnTo>
                    <a:pt x="511" y="499"/>
                  </a:lnTo>
                  <a:lnTo>
                    <a:pt x="547" y="506"/>
                  </a:lnTo>
                  <a:lnTo>
                    <a:pt x="584" y="513"/>
                  </a:lnTo>
                  <a:lnTo>
                    <a:pt x="651" y="531"/>
                  </a:lnTo>
                  <a:lnTo>
                    <a:pt x="719" y="551"/>
                  </a:lnTo>
                  <a:lnTo>
                    <a:pt x="788" y="572"/>
                  </a:lnTo>
                  <a:lnTo>
                    <a:pt x="855" y="594"/>
                  </a:lnTo>
                  <a:lnTo>
                    <a:pt x="921" y="616"/>
                  </a:lnTo>
                  <a:lnTo>
                    <a:pt x="986" y="639"/>
                  </a:lnTo>
                  <a:lnTo>
                    <a:pt x="1052" y="663"/>
                  </a:lnTo>
                  <a:lnTo>
                    <a:pt x="1115" y="686"/>
                  </a:lnTo>
                  <a:lnTo>
                    <a:pt x="1305" y="758"/>
                  </a:lnTo>
                  <a:lnTo>
                    <a:pt x="1492" y="832"/>
                  </a:lnTo>
                  <a:lnTo>
                    <a:pt x="1586" y="870"/>
                  </a:lnTo>
                  <a:lnTo>
                    <a:pt x="1678" y="907"/>
                  </a:lnTo>
                  <a:lnTo>
                    <a:pt x="1770" y="945"/>
                  </a:lnTo>
                  <a:lnTo>
                    <a:pt x="1861" y="983"/>
                  </a:lnTo>
                  <a:lnTo>
                    <a:pt x="1952" y="1023"/>
                  </a:lnTo>
                  <a:lnTo>
                    <a:pt x="2042" y="1062"/>
                  </a:lnTo>
                  <a:lnTo>
                    <a:pt x="2131" y="1101"/>
                  </a:lnTo>
                  <a:lnTo>
                    <a:pt x="2220" y="1142"/>
                  </a:lnTo>
                  <a:lnTo>
                    <a:pt x="2308" y="1182"/>
                  </a:lnTo>
                  <a:lnTo>
                    <a:pt x="2396" y="1222"/>
                  </a:lnTo>
                  <a:lnTo>
                    <a:pt x="2483" y="1263"/>
                  </a:lnTo>
                  <a:lnTo>
                    <a:pt x="2570" y="1304"/>
                  </a:lnTo>
                  <a:lnTo>
                    <a:pt x="2656" y="1347"/>
                  </a:lnTo>
                  <a:lnTo>
                    <a:pt x="2741" y="1388"/>
                  </a:lnTo>
                  <a:lnTo>
                    <a:pt x="2826" y="1430"/>
                  </a:lnTo>
                  <a:lnTo>
                    <a:pt x="2910" y="1474"/>
                  </a:lnTo>
                  <a:lnTo>
                    <a:pt x="2993" y="1516"/>
                  </a:lnTo>
                  <a:lnTo>
                    <a:pt x="3077" y="1560"/>
                  </a:lnTo>
                  <a:lnTo>
                    <a:pt x="3160" y="1604"/>
                  </a:lnTo>
                  <a:lnTo>
                    <a:pt x="3242" y="1649"/>
                  </a:lnTo>
                  <a:lnTo>
                    <a:pt x="3323" y="1693"/>
                  </a:lnTo>
                  <a:lnTo>
                    <a:pt x="3404" y="1738"/>
                  </a:lnTo>
                  <a:lnTo>
                    <a:pt x="3485" y="1783"/>
                  </a:lnTo>
                  <a:lnTo>
                    <a:pt x="3565" y="1829"/>
                  </a:lnTo>
                  <a:lnTo>
                    <a:pt x="3644" y="1875"/>
                  </a:lnTo>
                  <a:lnTo>
                    <a:pt x="3723" y="1922"/>
                  </a:lnTo>
                  <a:lnTo>
                    <a:pt x="3802" y="1968"/>
                  </a:lnTo>
                  <a:lnTo>
                    <a:pt x="3879" y="2016"/>
                  </a:lnTo>
                  <a:lnTo>
                    <a:pt x="3901" y="2031"/>
                  </a:lnTo>
                  <a:lnTo>
                    <a:pt x="3922" y="2046"/>
                  </a:lnTo>
                  <a:lnTo>
                    <a:pt x="3944" y="2061"/>
                  </a:lnTo>
                  <a:lnTo>
                    <a:pt x="3967" y="2076"/>
                  </a:lnTo>
                  <a:lnTo>
                    <a:pt x="4014" y="2105"/>
                  </a:lnTo>
                  <a:lnTo>
                    <a:pt x="4062" y="2134"/>
                  </a:lnTo>
                  <a:lnTo>
                    <a:pt x="4111" y="2164"/>
                  </a:lnTo>
                  <a:lnTo>
                    <a:pt x="4159" y="2194"/>
                  </a:lnTo>
                  <a:lnTo>
                    <a:pt x="4183" y="2209"/>
                  </a:lnTo>
                  <a:lnTo>
                    <a:pt x="4206" y="2226"/>
                  </a:lnTo>
                  <a:lnTo>
                    <a:pt x="4230" y="2241"/>
                  </a:lnTo>
                  <a:lnTo>
                    <a:pt x="4253" y="2259"/>
                  </a:lnTo>
                  <a:lnTo>
                    <a:pt x="4275" y="2276"/>
                  </a:lnTo>
                  <a:lnTo>
                    <a:pt x="4296" y="2294"/>
                  </a:lnTo>
                  <a:lnTo>
                    <a:pt x="4317" y="2313"/>
                  </a:lnTo>
                  <a:lnTo>
                    <a:pt x="4338" y="2331"/>
                  </a:lnTo>
                  <a:lnTo>
                    <a:pt x="4356" y="2351"/>
                  </a:lnTo>
                  <a:lnTo>
                    <a:pt x="4375" y="2372"/>
                  </a:lnTo>
                  <a:lnTo>
                    <a:pt x="4391" y="2393"/>
                  </a:lnTo>
                  <a:lnTo>
                    <a:pt x="4408" y="2415"/>
                  </a:lnTo>
                  <a:lnTo>
                    <a:pt x="4423" y="2439"/>
                  </a:lnTo>
                  <a:lnTo>
                    <a:pt x="4436" y="2463"/>
                  </a:lnTo>
                  <a:lnTo>
                    <a:pt x="4447" y="2489"/>
                  </a:lnTo>
                  <a:lnTo>
                    <a:pt x="4459" y="2514"/>
                  </a:lnTo>
                  <a:lnTo>
                    <a:pt x="4467" y="2541"/>
                  </a:lnTo>
                  <a:lnTo>
                    <a:pt x="4474" y="2570"/>
                  </a:lnTo>
                  <a:lnTo>
                    <a:pt x="4479" y="2600"/>
                  </a:lnTo>
                  <a:lnTo>
                    <a:pt x="4484" y="2630"/>
                  </a:lnTo>
                  <a:lnTo>
                    <a:pt x="4479" y="2654"/>
                  </a:lnTo>
                  <a:lnTo>
                    <a:pt x="4475" y="2677"/>
                  </a:lnTo>
                  <a:lnTo>
                    <a:pt x="4470" y="2699"/>
                  </a:lnTo>
                  <a:lnTo>
                    <a:pt x="4465" y="2719"/>
                  </a:lnTo>
                  <a:lnTo>
                    <a:pt x="4458" y="2740"/>
                  </a:lnTo>
                  <a:lnTo>
                    <a:pt x="4450" y="2760"/>
                  </a:lnTo>
                  <a:lnTo>
                    <a:pt x="4442" y="2779"/>
                  </a:lnTo>
                  <a:lnTo>
                    <a:pt x="4434" y="2798"/>
                  </a:lnTo>
                  <a:lnTo>
                    <a:pt x="4425" y="2815"/>
                  </a:lnTo>
                  <a:lnTo>
                    <a:pt x="4414" y="2833"/>
                  </a:lnTo>
                  <a:lnTo>
                    <a:pt x="4403" y="2850"/>
                  </a:lnTo>
                  <a:lnTo>
                    <a:pt x="4391" y="2866"/>
                  </a:lnTo>
                  <a:lnTo>
                    <a:pt x="4379" y="2882"/>
                  </a:lnTo>
                  <a:lnTo>
                    <a:pt x="4366" y="2897"/>
                  </a:lnTo>
                  <a:lnTo>
                    <a:pt x="4352" y="2912"/>
                  </a:lnTo>
                  <a:lnTo>
                    <a:pt x="4338" y="2926"/>
                  </a:lnTo>
                  <a:lnTo>
                    <a:pt x="4311" y="2953"/>
                  </a:lnTo>
                  <a:lnTo>
                    <a:pt x="4283" y="2979"/>
                  </a:lnTo>
                  <a:lnTo>
                    <a:pt x="4254" y="3005"/>
                  </a:lnTo>
                  <a:lnTo>
                    <a:pt x="4225" y="3030"/>
                  </a:lnTo>
                  <a:lnTo>
                    <a:pt x="4165" y="3079"/>
                  </a:lnTo>
                  <a:lnTo>
                    <a:pt x="4103" y="3127"/>
                  </a:lnTo>
                  <a:lnTo>
                    <a:pt x="4042" y="3175"/>
                  </a:lnTo>
                  <a:lnTo>
                    <a:pt x="3980" y="3223"/>
                  </a:lnTo>
                  <a:lnTo>
                    <a:pt x="3920" y="3272"/>
                  </a:lnTo>
                  <a:lnTo>
                    <a:pt x="3859" y="3321"/>
                  </a:lnTo>
                  <a:lnTo>
                    <a:pt x="3831" y="3347"/>
                  </a:lnTo>
                  <a:lnTo>
                    <a:pt x="3803" y="3373"/>
                  </a:lnTo>
                  <a:lnTo>
                    <a:pt x="3776" y="3399"/>
                  </a:lnTo>
                  <a:lnTo>
                    <a:pt x="3749" y="3426"/>
                  </a:lnTo>
                  <a:lnTo>
                    <a:pt x="3723" y="3454"/>
                  </a:lnTo>
                  <a:lnTo>
                    <a:pt x="3698" y="3482"/>
                  </a:lnTo>
                  <a:lnTo>
                    <a:pt x="3674" y="3512"/>
                  </a:lnTo>
                  <a:lnTo>
                    <a:pt x="3651" y="3542"/>
                  </a:lnTo>
                  <a:lnTo>
                    <a:pt x="3631" y="3573"/>
                  </a:lnTo>
                  <a:lnTo>
                    <a:pt x="3610" y="3604"/>
                  </a:lnTo>
                  <a:lnTo>
                    <a:pt x="3591" y="3637"/>
                  </a:lnTo>
                  <a:lnTo>
                    <a:pt x="3575" y="3671"/>
                  </a:lnTo>
                  <a:lnTo>
                    <a:pt x="3559" y="3706"/>
                  </a:lnTo>
                  <a:lnTo>
                    <a:pt x="3545" y="3742"/>
                  </a:lnTo>
                  <a:lnTo>
                    <a:pt x="3533" y="3780"/>
                  </a:lnTo>
                  <a:lnTo>
                    <a:pt x="3523" y="3819"/>
                  </a:lnTo>
                  <a:lnTo>
                    <a:pt x="3519" y="3843"/>
                  </a:lnTo>
                  <a:lnTo>
                    <a:pt x="3516" y="3866"/>
                  </a:lnTo>
                  <a:lnTo>
                    <a:pt x="3514" y="3890"/>
                  </a:lnTo>
                  <a:lnTo>
                    <a:pt x="3512" y="3914"/>
                  </a:lnTo>
                  <a:lnTo>
                    <a:pt x="3511" y="3939"/>
                  </a:lnTo>
                  <a:lnTo>
                    <a:pt x="3511" y="3963"/>
                  </a:lnTo>
                  <a:lnTo>
                    <a:pt x="3512" y="3986"/>
                  </a:lnTo>
                  <a:lnTo>
                    <a:pt x="3513" y="4010"/>
                  </a:lnTo>
                  <a:lnTo>
                    <a:pt x="3515" y="4035"/>
                  </a:lnTo>
                  <a:lnTo>
                    <a:pt x="3518" y="4059"/>
                  </a:lnTo>
                  <a:lnTo>
                    <a:pt x="3521" y="4083"/>
                  </a:lnTo>
                  <a:lnTo>
                    <a:pt x="3525" y="4106"/>
                  </a:lnTo>
                  <a:lnTo>
                    <a:pt x="3529" y="4130"/>
                  </a:lnTo>
                  <a:lnTo>
                    <a:pt x="3536" y="4153"/>
                  </a:lnTo>
                  <a:lnTo>
                    <a:pt x="3542" y="4177"/>
                  </a:lnTo>
                  <a:lnTo>
                    <a:pt x="3548" y="4200"/>
                  </a:lnTo>
                  <a:lnTo>
                    <a:pt x="3555" y="4222"/>
                  </a:lnTo>
                  <a:lnTo>
                    <a:pt x="3563" y="4245"/>
                  </a:lnTo>
                  <a:lnTo>
                    <a:pt x="3573" y="4267"/>
                  </a:lnTo>
                  <a:lnTo>
                    <a:pt x="3582" y="4289"/>
                  </a:lnTo>
                  <a:lnTo>
                    <a:pt x="3591" y="4310"/>
                  </a:lnTo>
                  <a:lnTo>
                    <a:pt x="3602" y="4331"/>
                  </a:lnTo>
                  <a:lnTo>
                    <a:pt x="3613" y="4351"/>
                  </a:lnTo>
                  <a:lnTo>
                    <a:pt x="3625" y="4371"/>
                  </a:lnTo>
                  <a:lnTo>
                    <a:pt x="3637" y="4391"/>
                  </a:lnTo>
                  <a:lnTo>
                    <a:pt x="3649" y="4410"/>
                  </a:lnTo>
                  <a:lnTo>
                    <a:pt x="3663" y="4428"/>
                  </a:lnTo>
                  <a:lnTo>
                    <a:pt x="3677" y="4446"/>
                  </a:lnTo>
                  <a:lnTo>
                    <a:pt x="3692" y="4463"/>
                  </a:lnTo>
                  <a:lnTo>
                    <a:pt x="3706" y="4480"/>
                  </a:lnTo>
                  <a:lnTo>
                    <a:pt x="3722" y="4495"/>
                  </a:lnTo>
                  <a:lnTo>
                    <a:pt x="3737" y="4511"/>
                  </a:lnTo>
                  <a:lnTo>
                    <a:pt x="3758" y="4529"/>
                  </a:lnTo>
                  <a:lnTo>
                    <a:pt x="3779" y="4545"/>
                  </a:lnTo>
                  <a:lnTo>
                    <a:pt x="3799" y="4562"/>
                  </a:lnTo>
                  <a:lnTo>
                    <a:pt x="3821" y="4577"/>
                  </a:lnTo>
                  <a:lnTo>
                    <a:pt x="3844" y="4592"/>
                  </a:lnTo>
                  <a:lnTo>
                    <a:pt x="3867" y="4606"/>
                  </a:lnTo>
                  <a:lnTo>
                    <a:pt x="3891" y="4620"/>
                  </a:lnTo>
                  <a:lnTo>
                    <a:pt x="3914" y="4632"/>
                  </a:lnTo>
                  <a:lnTo>
                    <a:pt x="3939" y="4644"/>
                  </a:lnTo>
                  <a:lnTo>
                    <a:pt x="3964" y="4655"/>
                  </a:lnTo>
                  <a:lnTo>
                    <a:pt x="3990" y="4666"/>
                  </a:lnTo>
                  <a:lnTo>
                    <a:pt x="4016" y="4675"/>
                  </a:lnTo>
                  <a:lnTo>
                    <a:pt x="4043" y="4685"/>
                  </a:lnTo>
                  <a:lnTo>
                    <a:pt x="4071" y="4693"/>
                  </a:lnTo>
                  <a:lnTo>
                    <a:pt x="4099" y="4701"/>
                  </a:lnTo>
                  <a:lnTo>
                    <a:pt x="4127" y="4709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" name="Freeform 44"/>
            <p:cNvSpPr>
              <a:spLocks noEditPoints="1"/>
            </p:cNvSpPr>
            <p:nvPr userDrawn="1"/>
          </p:nvSpPr>
          <p:spPr bwMode="auto">
            <a:xfrm>
              <a:off x="789" y="3579"/>
              <a:ext cx="36" cy="35"/>
            </a:xfrm>
            <a:custGeom>
              <a:avLst/>
              <a:gdLst/>
              <a:ahLst/>
              <a:cxnLst>
                <a:cxn ang="0">
                  <a:pos x="534" y="570"/>
                </a:cxn>
                <a:cxn ang="0">
                  <a:pos x="534" y="375"/>
                </a:cxn>
                <a:cxn ang="0">
                  <a:pos x="537" y="241"/>
                </a:cxn>
                <a:cxn ang="0">
                  <a:pos x="547" y="144"/>
                </a:cxn>
                <a:cxn ang="0">
                  <a:pos x="567" y="53"/>
                </a:cxn>
                <a:cxn ang="0">
                  <a:pos x="595" y="42"/>
                </a:cxn>
                <a:cxn ang="0">
                  <a:pos x="620" y="38"/>
                </a:cxn>
                <a:cxn ang="0">
                  <a:pos x="635" y="25"/>
                </a:cxn>
                <a:cxn ang="0">
                  <a:pos x="587" y="9"/>
                </a:cxn>
                <a:cxn ang="0">
                  <a:pos x="492" y="1"/>
                </a:cxn>
                <a:cxn ang="0">
                  <a:pos x="345" y="2"/>
                </a:cxn>
                <a:cxn ang="0">
                  <a:pos x="225" y="6"/>
                </a:cxn>
                <a:cxn ang="0">
                  <a:pos x="176" y="22"/>
                </a:cxn>
                <a:cxn ang="0">
                  <a:pos x="134" y="47"/>
                </a:cxn>
                <a:cxn ang="0">
                  <a:pos x="99" y="77"/>
                </a:cxn>
                <a:cxn ang="0">
                  <a:pos x="58" y="124"/>
                </a:cxn>
                <a:cxn ang="0">
                  <a:pos x="24" y="196"/>
                </a:cxn>
                <a:cxn ang="0">
                  <a:pos x="6" y="266"/>
                </a:cxn>
                <a:cxn ang="0">
                  <a:pos x="0" y="336"/>
                </a:cxn>
                <a:cxn ang="0">
                  <a:pos x="4" y="406"/>
                </a:cxn>
                <a:cxn ang="0">
                  <a:pos x="21" y="472"/>
                </a:cxn>
                <a:cxn ang="0">
                  <a:pos x="49" y="527"/>
                </a:cxn>
                <a:cxn ang="0">
                  <a:pos x="82" y="560"/>
                </a:cxn>
                <a:cxn ang="0">
                  <a:pos x="120" y="585"/>
                </a:cxn>
                <a:cxn ang="0">
                  <a:pos x="164" y="602"/>
                </a:cxn>
                <a:cxn ang="0">
                  <a:pos x="227" y="620"/>
                </a:cxn>
                <a:cxn ang="0">
                  <a:pos x="295" y="631"/>
                </a:cxn>
                <a:cxn ang="0">
                  <a:pos x="362" y="634"/>
                </a:cxn>
                <a:cxn ang="0">
                  <a:pos x="462" y="633"/>
                </a:cxn>
                <a:cxn ang="0">
                  <a:pos x="510" y="637"/>
                </a:cxn>
                <a:cxn ang="0">
                  <a:pos x="397" y="576"/>
                </a:cxn>
                <a:cxn ang="0">
                  <a:pos x="412" y="488"/>
                </a:cxn>
                <a:cxn ang="0">
                  <a:pos x="425" y="338"/>
                </a:cxn>
                <a:cxn ang="0">
                  <a:pos x="430" y="153"/>
                </a:cxn>
                <a:cxn ang="0">
                  <a:pos x="430" y="77"/>
                </a:cxn>
                <a:cxn ang="0">
                  <a:pos x="412" y="59"/>
                </a:cxn>
                <a:cxn ang="0">
                  <a:pos x="374" y="49"/>
                </a:cxn>
                <a:cxn ang="0">
                  <a:pos x="334" y="45"/>
                </a:cxn>
                <a:cxn ang="0">
                  <a:pos x="294" y="48"/>
                </a:cxn>
                <a:cxn ang="0">
                  <a:pos x="255" y="58"/>
                </a:cxn>
                <a:cxn ang="0">
                  <a:pos x="219" y="75"/>
                </a:cxn>
                <a:cxn ang="0">
                  <a:pos x="182" y="116"/>
                </a:cxn>
                <a:cxn ang="0">
                  <a:pos x="156" y="166"/>
                </a:cxn>
                <a:cxn ang="0">
                  <a:pos x="140" y="218"/>
                </a:cxn>
                <a:cxn ang="0">
                  <a:pos x="131" y="274"/>
                </a:cxn>
                <a:cxn ang="0">
                  <a:pos x="126" y="364"/>
                </a:cxn>
                <a:cxn ang="0">
                  <a:pos x="132" y="411"/>
                </a:cxn>
                <a:cxn ang="0">
                  <a:pos x="143" y="455"/>
                </a:cxn>
                <a:cxn ang="0">
                  <a:pos x="161" y="495"/>
                </a:cxn>
                <a:cxn ang="0">
                  <a:pos x="188" y="530"/>
                </a:cxn>
                <a:cxn ang="0">
                  <a:pos x="224" y="559"/>
                </a:cxn>
                <a:cxn ang="0">
                  <a:pos x="294" y="579"/>
                </a:cxn>
              </a:cxnLst>
              <a:rect l="0" t="0" r="r" b="b"/>
              <a:pathLst>
                <a:path w="635" h="639">
                  <a:moveTo>
                    <a:pt x="527" y="639"/>
                  </a:moveTo>
                  <a:lnTo>
                    <a:pt x="613" y="635"/>
                  </a:lnTo>
                  <a:lnTo>
                    <a:pt x="534" y="570"/>
                  </a:lnTo>
                  <a:lnTo>
                    <a:pt x="535" y="507"/>
                  </a:lnTo>
                  <a:lnTo>
                    <a:pt x="534" y="441"/>
                  </a:lnTo>
                  <a:lnTo>
                    <a:pt x="534" y="375"/>
                  </a:lnTo>
                  <a:lnTo>
                    <a:pt x="534" y="307"/>
                  </a:lnTo>
                  <a:lnTo>
                    <a:pt x="535" y="274"/>
                  </a:lnTo>
                  <a:lnTo>
                    <a:pt x="537" y="241"/>
                  </a:lnTo>
                  <a:lnTo>
                    <a:pt x="539" y="208"/>
                  </a:lnTo>
                  <a:lnTo>
                    <a:pt x="543" y="176"/>
                  </a:lnTo>
                  <a:lnTo>
                    <a:pt x="547" y="144"/>
                  </a:lnTo>
                  <a:lnTo>
                    <a:pt x="552" y="113"/>
                  </a:lnTo>
                  <a:lnTo>
                    <a:pt x="559" y="83"/>
                  </a:lnTo>
                  <a:lnTo>
                    <a:pt x="567" y="53"/>
                  </a:lnTo>
                  <a:lnTo>
                    <a:pt x="577" y="48"/>
                  </a:lnTo>
                  <a:lnTo>
                    <a:pt x="586" y="44"/>
                  </a:lnTo>
                  <a:lnTo>
                    <a:pt x="595" y="42"/>
                  </a:lnTo>
                  <a:lnTo>
                    <a:pt x="604" y="40"/>
                  </a:lnTo>
                  <a:lnTo>
                    <a:pt x="612" y="39"/>
                  </a:lnTo>
                  <a:lnTo>
                    <a:pt x="620" y="38"/>
                  </a:lnTo>
                  <a:lnTo>
                    <a:pt x="627" y="36"/>
                  </a:lnTo>
                  <a:lnTo>
                    <a:pt x="635" y="32"/>
                  </a:lnTo>
                  <a:lnTo>
                    <a:pt x="635" y="25"/>
                  </a:lnTo>
                  <a:lnTo>
                    <a:pt x="635" y="17"/>
                  </a:lnTo>
                  <a:lnTo>
                    <a:pt x="611" y="13"/>
                  </a:lnTo>
                  <a:lnTo>
                    <a:pt x="587" y="9"/>
                  </a:lnTo>
                  <a:lnTo>
                    <a:pt x="564" y="6"/>
                  </a:lnTo>
                  <a:lnTo>
                    <a:pt x="540" y="4"/>
                  </a:lnTo>
                  <a:lnTo>
                    <a:pt x="492" y="1"/>
                  </a:lnTo>
                  <a:lnTo>
                    <a:pt x="444" y="0"/>
                  </a:lnTo>
                  <a:lnTo>
                    <a:pt x="395" y="1"/>
                  </a:lnTo>
                  <a:lnTo>
                    <a:pt x="345" y="2"/>
                  </a:lnTo>
                  <a:lnTo>
                    <a:pt x="294" y="3"/>
                  </a:lnTo>
                  <a:lnTo>
                    <a:pt x="243" y="3"/>
                  </a:lnTo>
                  <a:lnTo>
                    <a:pt x="225" y="6"/>
                  </a:lnTo>
                  <a:lnTo>
                    <a:pt x="208" y="10"/>
                  </a:lnTo>
                  <a:lnTo>
                    <a:pt x="192" y="16"/>
                  </a:lnTo>
                  <a:lnTo>
                    <a:pt x="176" y="22"/>
                  </a:lnTo>
                  <a:lnTo>
                    <a:pt x="161" y="29"/>
                  </a:lnTo>
                  <a:lnTo>
                    <a:pt x="147" y="37"/>
                  </a:lnTo>
                  <a:lnTo>
                    <a:pt x="134" y="47"/>
                  </a:lnTo>
                  <a:lnTo>
                    <a:pt x="121" y="56"/>
                  </a:lnTo>
                  <a:lnTo>
                    <a:pt x="110" y="66"/>
                  </a:lnTo>
                  <a:lnTo>
                    <a:pt x="99" y="77"/>
                  </a:lnTo>
                  <a:lnTo>
                    <a:pt x="87" y="88"/>
                  </a:lnTo>
                  <a:lnTo>
                    <a:pt x="77" y="99"/>
                  </a:lnTo>
                  <a:lnTo>
                    <a:pt x="58" y="124"/>
                  </a:lnTo>
                  <a:lnTo>
                    <a:pt x="40" y="149"/>
                  </a:lnTo>
                  <a:lnTo>
                    <a:pt x="31" y="172"/>
                  </a:lnTo>
                  <a:lnTo>
                    <a:pt x="24" y="196"/>
                  </a:lnTo>
                  <a:lnTo>
                    <a:pt x="17" y="218"/>
                  </a:lnTo>
                  <a:lnTo>
                    <a:pt x="12" y="242"/>
                  </a:lnTo>
                  <a:lnTo>
                    <a:pt x="6" y="266"/>
                  </a:lnTo>
                  <a:lnTo>
                    <a:pt x="3" y="290"/>
                  </a:lnTo>
                  <a:lnTo>
                    <a:pt x="1" y="314"/>
                  </a:lnTo>
                  <a:lnTo>
                    <a:pt x="0" y="336"/>
                  </a:lnTo>
                  <a:lnTo>
                    <a:pt x="0" y="360"/>
                  </a:lnTo>
                  <a:lnTo>
                    <a:pt x="1" y="383"/>
                  </a:lnTo>
                  <a:lnTo>
                    <a:pt x="4" y="406"/>
                  </a:lnTo>
                  <a:lnTo>
                    <a:pt x="8" y="428"/>
                  </a:lnTo>
                  <a:lnTo>
                    <a:pt x="14" y="450"/>
                  </a:lnTo>
                  <a:lnTo>
                    <a:pt x="21" y="472"/>
                  </a:lnTo>
                  <a:lnTo>
                    <a:pt x="29" y="493"/>
                  </a:lnTo>
                  <a:lnTo>
                    <a:pt x="40" y="513"/>
                  </a:lnTo>
                  <a:lnTo>
                    <a:pt x="49" y="527"/>
                  </a:lnTo>
                  <a:lnTo>
                    <a:pt x="59" y="539"/>
                  </a:lnTo>
                  <a:lnTo>
                    <a:pt x="71" y="549"/>
                  </a:lnTo>
                  <a:lnTo>
                    <a:pt x="82" y="560"/>
                  </a:lnTo>
                  <a:lnTo>
                    <a:pt x="94" y="569"/>
                  </a:lnTo>
                  <a:lnTo>
                    <a:pt x="107" y="577"/>
                  </a:lnTo>
                  <a:lnTo>
                    <a:pt x="120" y="585"/>
                  </a:lnTo>
                  <a:lnTo>
                    <a:pt x="135" y="591"/>
                  </a:lnTo>
                  <a:lnTo>
                    <a:pt x="149" y="597"/>
                  </a:lnTo>
                  <a:lnTo>
                    <a:pt x="164" y="602"/>
                  </a:lnTo>
                  <a:lnTo>
                    <a:pt x="179" y="607"/>
                  </a:lnTo>
                  <a:lnTo>
                    <a:pt x="195" y="612"/>
                  </a:lnTo>
                  <a:lnTo>
                    <a:pt x="227" y="620"/>
                  </a:lnTo>
                  <a:lnTo>
                    <a:pt x="261" y="626"/>
                  </a:lnTo>
                  <a:lnTo>
                    <a:pt x="278" y="629"/>
                  </a:lnTo>
                  <a:lnTo>
                    <a:pt x="295" y="631"/>
                  </a:lnTo>
                  <a:lnTo>
                    <a:pt x="313" y="632"/>
                  </a:lnTo>
                  <a:lnTo>
                    <a:pt x="329" y="633"/>
                  </a:lnTo>
                  <a:lnTo>
                    <a:pt x="362" y="634"/>
                  </a:lnTo>
                  <a:lnTo>
                    <a:pt x="396" y="633"/>
                  </a:lnTo>
                  <a:lnTo>
                    <a:pt x="429" y="633"/>
                  </a:lnTo>
                  <a:lnTo>
                    <a:pt x="462" y="633"/>
                  </a:lnTo>
                  <a:lnTo>
                    <a:pt x="477" y="634"/>
                  </a:lnTo>
                  <a:lnTo>
                    <a:pt x="494" y="635"/>
                  </a:lnTo>
                  <a:lnTo>
                    <a:pt x="510" y="637"/>
                  </a:lnTo>
                  <a:lnTo>
                    <a:pt x="527" y="639"/>
                  </a:lnTo>
                  <a:close/>
                  <a:moveTo>
                    <a:pt x="316" y="586"/>
                  </a:moveTo>
                  <a:lnTo>
                    <a:pt x="397" y="576"/>
                  </a:lnTo>
                  <a:lnTo>
                    <a:pt x="403" y="547"/>
                  </a:lnTo>
                  <a:lnTo>
                    <a:pt x="408" y="518"/>
                  </a:lnTo>
                  <a:lnTo>
                    <a:pt x="412" y="488"/>
                  </a:lnTo>
                  <a:lnTo>
                    <a:pt x="415" y="459"/>
                  </a:lnTo>
                  <a:lnTo>
                    <a:pt x="420" y="399"/>
                  </a:lnTo>
                  <a:lnTo>
                    <a:pt x="425" y="338"/>
                  </a:lnTo>
                  <a:lnTo>
                    <a:pt x="427" y="276"/>
                  </a:lnTo>
                  <a:lnTo>
                    <a:pt x="428" y="215"/>
                  </a:lnTo>
                  <a:lnTo>
                    <a:pt x="430" y="153"/>
                  </a:lnTo>
                  <a:lnTo>
                    <a:pt x="433" y="91"/>
                  </a:lnTo>
                  <a:lnTo>
                    <a:pt x="432" y="84"/>
                  </a:lnTo>
                  <a:lnTo>
                    <a:pt x="430" y="77"/>
                  </a:lnTo>
                  <a:lnTo>
                    <a:pt x="427" y="70"/>
                  </a:lnTo>
                  <a:lnTo>
                    <a:pt x="424" y="64"/>
                  </a:lnTo>
                  <a:lnTo>
                    <a:pt x="412" y="59"/>
                  </a:lnTo>
                  <a:lnTo>
                    <a:pt x="400" y="55"/>
                  </a:lnTo>
                  <a:lnTo>
                    <a:pt x="387" y="51"/>
                  </a:lnTo>
                  <a:lnTo>
                    <a:pt x="374" y="49"/>
                  </a:lnTo>
                  <a:lnTo>
                    <a:pt x="361" y="47"/>
                  </a:lnTo>
                  <a:lnTo>
                    <a:pt x="348" y="45"/>
                  </a:lnTo>
                  <a:lnTo>
                    <a:pt x="334" y="45"/>
                  </a:lnTo>
                  <a:lnTo>
                    <a:pt x="321" y="45"/>
                  </a:lnTo>
                  <a:lnTo>
                    <a:pt x="308" y="46"/>
                  </a:lnTo>
                  <a:lnTo>
                    <a:pt x="294" y="48"/>
                  </a:lnTo>
                  <a:lnTo>
                    <a:pt x="281" y="51"/>
                  </a:lnTo>
                  <a:lnTo>
                    <a:pt x="267" y="54"/>
                  </a:lnTo>
                  <a:lnTo>
                    <a:pt x="255" y="58"/>
                  </a:lnTo>
                  <a:lnTo>
                    <a:pt x="242" y="62"/>
                  </a:lnTo>
                  <a:lnTo>
                    <a:pt x="230" y="68"/>
                  </a:lnTo>
                  <a:lnTo>
                    <a:pt x="219" y="75"/>
                  </a:lnTo>
                  <a:lnTo>
                    <a:pt x="205" y="87"/>
                  </a:lnTo>
                  <a:lnTo>
                    <a:pt x="193" y="102"/>
                  </a:lnTo>
                  <a:lnTo>
                    <a:pt x="182" y="116"/>
                  </a:lnTo>
                  <a:lnTo>
                    <a:pt x="172" y="132"/>
                  </a:lnTo>
                  <a:lnTo>
                    <a:pt x="164" y="148"/>
                  </a:lnTo>
                  <a:lnTo>
                    <a:pt x="156" y="166"/>
                  </a:lnTo>
                  <a:lnTo>
                    <a:pt x="150" y="182"/>
                  </a:lnTo>
                  <a:lnTo>
                    <a:pt x="144" y="201"/>
                  </a:lnTo>
                  <a:lnTo>
                    <a:pt x="140" y="218"/>
                  </a:lnTo>
                  <a:lnTo>
                    <a:pt x="136" y="237"/>
                  </a:lnTo>
                  <a:lnTo>
                    <a:pt x="133" y="256"/>
                  </a:lnTo>
                  <a:lnTo>
                    <a:pt x="131" y="274"/>
                  </a:lnTo>
                  <a:lnTo>
                    <a:pt x="127" y="312"/>
                  </a:lnTo>
                  <a:lnTo>
                    <a:pt x="126" y="348"/>
                  </a:lnTo>
                  <a:lnTo>
                    <a:pt x="126" y="364"/>
                  </a:lnTo>
                  <a:lnTo>
                    <a:pt x="127" y="380"/>
                  </a:lnTo>
                  <a:lnTo>
                    <a:pt x="129" y="395"/>
                  </a:lnTo>
                  <a:lnTo>
                    <a:pt x="132" y="411"/>
                  </a:lnTo>
                  <a:lnTo>
                    <a:pt x="135" y="426"/>
                  </a:lnTo>
                  <a:lnTo>
                    <a:pt x="138" y="441"/>
                  </a:lnTo>
                  <a:lnTo>
                    <a:pt x="143" y="455"/>
                  </a:lnTo>
                  <a:lnTo>
                    <a:pt x="148" y="469"/>
                  </a:lnTo>
                  <a:lnTo>
                    <a:pt x="154" y="482"/>
                  </a:lnTo>
                  <a:lnTo>
                    <a:pt x="161" y="495"/>
                  </a:lnTo>
                  <a:lnTo>
                    <a:pt x="169" y="507"/>
                  </a:lnTo>
                  <a:lnTo>
                    <a:pt x="178" y="518"/>
                  </a:lnTo>
                  <a:lnTo>
                    <a:pt x="188" y="530"/>
                  </a:lnTo>
                  <a:lnTo>
                    <a:pt x="199" y="540"/>
                  </a:lnTo>
                  <a:lnTo>
                    <a:pt x="211" y="550"/>
                  </a:lnTo>
                  <a:lnTo>
                    <a:pt x="224" y="559"/>
                  </a:lnTo>
                  <a:lnTo>
                    <a:pt x="250" y="568"/>
                  </a:lnTo>
                  <a:lnTo>
                    <a:pt x="272" y="574"/>
                  </a:lnTo>
                  <a:lnTo>
                    <a:pt x="294" y="579"/>
                  </a:lnTo>
                  <a:lnTo>
                    <a:pt x="316" y="58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" name="Freeform 45"/>
            <p:cNvSpPr>
              <a:spLocks/>
            </p:cNvSpPr>
            <p:nvPr userDrawn="1"/>
          </p:nvSpPr>
          <p:spPr bwMode="auto">
            <a:xfrm>
              <a:off x="757" y="3575"/>
              <a:ext cx="28" cy="37"/>
            </a:xfrm>
            <a:custGeom>
              <a:avLst/>
              <a:gdLst/>
              <a:ahLst/>
              <a:cxnLst>
                <a:cxn ang="0">
                  <a:pos x="380" y="681"/>
                </a:cxn>
                <a:cxn ang="0">
                  <a:pos x="388" y="674"/>
                </a:cxn>
                <a:cxn ang="0">
                  <a:pos x="386" y="665"/>
                </a:cxn>
                <a:cxn ang="0">
                  <a:pos x="375" y="657"/>
                </a:cxn>
                <a:cxn ang="0">
                  <a:pos x="346" y="643"/>
                </a:cxn>
                <a:cxn ang="0">
                  <a:pos x="329" y="630"/>
                </a:cxn>
                <a:cxn ang="0">
                  <a:pos x="409" y="99"/>
                </a:cxn>
                <a:cxn ang="0">
                  <a:pos x="421" y="92"/>
                </a:cxn>
                <a:cxn ang="0">
                  <a:pos x="445" y="88"/>
                </a:cxn>
                <a:cxn ang="0">
                  <a:pos x="477" y="82"/>
                </a:cxn>
                <a:cxn ang="0">
                  <a:pos x="488" y="72"/>
                </a:cxn>
                <a:cxn ang="0">
                  <a:pos x="490" y="69"/>
                </a:cxn>
                <a:cxn ang="0">
                  <a:pos x="35" y="147"/>
                </a:cxn>
                <a:cxn ang="0">
                  <a:pos x="38" y="150"/>
                </a:cxn>
                <a:cxn ang="0">
                  <a:pos x="40" y="153"/>
                </a:cxn>
                <a:cxn ang="0">
                  <a:pos x="52" y="147"/>
                </a:cxn>
                <a:cxn ang="0">
                  <a:pos x="71" y="128"/>
                </a:cxn>
                <a:cxn ang="0">
                  <a:pos x="101" y="90"/>
                </a:cxn>
                <a:cxn ang="0">
                  <a:pos x="122" y="72"/>
                </a:cxn>
                <a:cxn ang="0">
                  <a:pos x="149" y="66"/>
                </a:cxn>
                <a:cxn ang="0">
                  <a:pos x="228" y="75"/>
                </a:cxn>
                <a:cxn ang="0">
                  <a:pos x="268" y="87"/>
                </a:cxn>
                <a:cxn ang="0">
                  <a:pos x="288" y="99"/>
                </a:cxn>
                <a:cxn ang="0">
                  <a:pos x="264" y="300"/>
                </a:cxn>
                <a:cxn ang="0">
                  <a:pos x="246" y="316"/>
                </a:cxn>
                <a:cxn ang="0">
                  <a:pos x="190" y="312"/>
                </a:cxn>
                <a:cxn ang="0">
                  <a:pos x="176" y="305"/>
                </a:cxn>
                <a:cxn ang="0">
                  <a:pos x="164" y="294"/>
                </a:cxn>
                <a:cxn ang="0">
                  <a:pos x="159" y="269"/>
                </a:cxn>
                <a:cxn ang="0">
                  <a:pos x="152" y="239"/>
                </a:cxn>
                <a:cxn ang="0">
                  <a:pos x="140" y="227"/>
                </a:cxn>
                <a:cxn ang="0">
                  <a:pos x="125" y="234"/>
                </a:cxn>
                <a:cxn ang="0">
                  <a:pos x="106" y="420"/>
                </a:cxn>
                <a:cxn ang="0">
                  <a:pos x="119" y="415"/>
                </a:cxn>
                <a:cxn ang="0">
                  <a:pos x="144" y="381"/>
                </a:cxn>
                <a:cxn ang="0">
                  <a:pos x="153" y="373"/>
                </a:cxn>
                <a:cxn ang="0">
                  <a:pos x="171" y="369"/>
                </a:cxn>
                <a:cxn ang="0">
                  <a:pos x="218" y="378"/>
                </a:cxn>
                <a:cxn ang="0">
                  <a:pos x="232" y="388"/>
                </a:cxn>
                <a:cxn ang="0">
                  <a:pos x="245" y="404"/>
                </a:cxn>
                <a:cxn ang="0">
                  <a:pos x="205" y="588"/>
                </a:cxn>
                <a:cxn ang="0">
                  <a:pos x="182" y="598"/>
                </a:cxn>
                <a:cxn ang="0">
                  <a:pos x="156" y="599"/>
                </a:cxn>
                <a:cxn ang="0">
                  <a:pos x="73" y="580"/>
                </a:cxn>
                <a:cxn ang="0">
                  <a:pos x="22" y="481"/>
                </a:cxn>
                <a:cxn ang="0">
                  <a:pos x="13" y="481"/>
                </a:cxn>
                <a:cxn ang="0">
                  <a:pos x="346" y="684"/>
                </a:cxn>
              </a:cxnLst>
              <a:rect l="0" t="0" r="r" b="b"/>
              <a:pathLst>
                <a:path w="490" h="684">
                  <a:moveTo>
                    <a:pt x="346" y="684"/>
                  </a:moveTo>
                  <a:lnTo>
                    <a:pt x="372" y="684"/>
                  </a:lnTo>
                  <a:lnTo>
                    <a:pt x="380" y="681"/>
                  </a:lnTo>
                  <a:lnTo>
                    <a:pt x="385" y="677"/>
                  </a:lnTo>
                  <a:lnTo>
                    <a:pt x="387" y="676"/>
                  </a:lnTo>
                  <a:lnTo>
                    <a:pt x="388" y="674"/>
                  </a:lnTo>
                  <a:lnTo>
                    <a:pt x="388" y="671"/>
                  </a:lnTo>
                  <a:lnTo>
                    <a:pt x="388" y="668"/>
                  </a:lnTo>
                  <a:lnTo>
                    <a:pt x="386" y="665"/>
                  </a:lnTo>
                  <a:lnTo>
                    <a:pt x="383" y="662"/>
                  </a:lnTo>
                  <a:lnTo>
                    <a:pt x="379" y="659"/>
                  </a:lnTo>
                  <a:lnTo>
                    <a:pt x="375" y="657"/>
                  </a:lnTo>
                  <a:lnTo>
                    <a:pt x="365" y="653"/>
                  </a:lnTo>
                  <a:lnTo>
                    <a:pt x="355" y="647"/>
                  </a:lnTo>
                  <a:lnTo>
                    <a:pt x="346" y="643"/>
                  </a:lnTo>
                  <a:lnTo>
                    <a:pt x="336" y="637"/>
                  </a:lnTo>
                  <a:lnTo>
                    <a:pt x="332" y="634"/>
                  </a:lnTo>
                  <a:lnTo>
                    <a:pt x="329" y="630"/>
                  </a:lnTo>
                  <a:lnTo>
                    <a:pt x="326" y="625"/>
                  </a:lnTo>
                  <a:lnTo>
                    <a:pt x="325" y="618"/>
                  </a:lnTo>
                  <a:lnTo>
                    <a:pt x="409" y="99"/>
                  </a:lnTo>
                  <a:lnTo>
                    <a:pt x="413" y="96"/>
                  </a:lnTo>
                  <a:lnTo>
                    <a:pt x="416" y="94"/>
                  </a:lnTo>
                  <a:lnTo>
                    <a:pt x="421" y="92"/>
                  </a:lnTo>
                  <a:lnTo>
                    <a:pt x="425" y="91"/>
                  </a:lnTo>
                  <a:lnTo>
                    <a:pt x="435" y="89"/>
                  </a:lnTo>
                  <a:lnTo>
                    <a:pt x="445" y="88"/>
                  </a:lnTo>
                  <a:lnTo>
                    <a:pt x="455" y="87"/>
                  </a:lnTo>
                  <a:lnTo>
                    <a:pt x="466" y="85"/>
                  </a:lnTo>
                  <a:lnTo>
                    <a:pt x="477" y="82"/>
                  </a:lnTo>
                  <a:lnTo>
                    <a:pt x="487" y="76"/>
                  </a:lnTo>
                  <a:lnTo>
                    <a:pt x="487" y="73"/>
                  </a:lnTo>
                  <a:lnTo>
                    <a:pt x="488" y="72"/>
                  </a:lnTo>
                  <a:lnTo>
                    <a:pt x="489" y="71"/>
                  </a:lnTo>
                  <a:lnTo>
                    <a:pt x="490" y="71"/>
                  </a:lnTo>
                  <a:lnTo>
                    <a:pt x="490" y="69"/>
                  </a:lnTo>
                  <a:lnTo>
                    <a:pt x="487" y="63"/>
                  </a:lnTo>
                  <a:lnTo>
                    <a:pt x="94" y="0"/>
                  </a:lnTo>
                  <a:lnTo>
                    <a:pt x="35" y="147"/>
                  </a:lnTo>
                  <a:lnTo>
                    <a:pt x="37" y="148"/>
                  </a:lnTo>
                  <a:lnTo>
                    <a:pt x="38" y="149"/>
                  </a:lnTo>
                  <a:lnTo>
                    <a:pt x="38" y="150"/>
                  </a:lnTo>
                  <a:lnTo>
                    <a:pt x="39" y="151"/>
                  </a:lnTo>
                  <a:lnTo>
                    <a:pt x="39" y="152"/>
                  </a:lnTo>
                  <a:lnTo>
                    <a:pt x="40" y="153"/>
                  </a:lnTo>
                  <a:lnTo>
                    <a:pt x="41" y="153"/>
                  </a:lnTo>
                  <a:lnTo>
                    <a:pt x="44" y="151"/>
                  </a:lnTo>
                  <a:lnTo>
                    <a:pt x="52" y="147"/>
                  </a:lnTo>
                  <a:lnTo>
                    <a:pt x="59" y="142"/>
                  </a:lnTo>
                  <a:lnTo>
                    <a:pt x="65" y="135"/>
                  </a:lnTo>
                  <a:lnTo>
                    <a:pt x="71" y="128"/>
                  </a:lnTo>
                  <a:lnTo>
                    <a:pt x="83" y="113"/>
                  </a:lnTo>
                  <a:lnTo>
                    <a:pt x="95" y="97"/>
                  </a:lnTo>
                  <a:lnTo>
                    <a:pt x="101" y="90"/>
                  </a:lnTo>
                  <a:lnTo>
                    <a:pt x="107" y="84"/>
                  </a:lnTo>
                  <a:lnTo>
                    <a:pt x="115" y="77"/>
                  </a:lnTo>
                  <a:lnTo>
                    <a:pt x="122" y="72"/>
                  </a:lnTo>
                  <a:lnTo>
                    <a:pt x="130" y="69"/>
                  </a:lnTo>
                  <a:lnTo>
                    <a:pt x="139" y="66"/>
                  </a:lnTo>
                  <a:lnTo>
                    <a:pt x="149" y="66"/>
                  </a:lnTo>
                  <a:lnTo>
                    <a:pt x="159" y="67"/>
                  </a:lnTo>
                  <a:lnTo>
                    <a:pt x="192" y="71"/>
                  </a:lnTo>
                  <a:lnTo>
                    <a:pt x="228" y="75"/>
                  </a:lnTo>
                  <a:lnTo>
                    <a:pt x="244" y="80"/>
                  </a:lnTo>
                  <a:lnTo>
                    <a:pt x="260" y="84"/>
                  </a:lnTo>
                  <a:lnTo>
                    <a:pt x="268" y="87"/>
                  </a:lnTo>
                  <a:lnTo>
                    <a:pt x="275" y="91"/>
                  </a:lnTo>
                  <a:lnTo>
                    <a:pt x="281" y="95"/>
                  </a:lnTo>
                  <a:lnTo>
                    <a:pt x="288" y="99"/>
                  </a:lnTo>
                  <a:lnTo>
                    <a:pt x="269" y="291"/>
                  </a:lnTo>
                  <a:lnTo>
                    <a:pt x="267" y="296"/>
                  </a:lnTo>
                  <a:lnTo>
                    <a:pt x="264" y="300"/>
                  </a:lnTo>
                  <a:lnTo>
                    <a:pt x="261" y="304"/>
                  </a:lnTo>
                  <a:lnTo>
                    <a:pt x="257" y="309"/>
                  </a:lnTo>
                  <a:lnTo>
                    <a:pt x="246" y="316"/>
                  </a:lnTo>
                  <a:lnTo>
                    <a:pt x="236" y="324"/>
                  </a:lnTo>
                  <a:lnTo>
                    <a:pt x="213" y="317"/>
                  </a:lnTo>
                  <a:lnTo>
                    <a:pt x="190" y="312"/>
                  </a:lnTo>
                  <a:lnTo>
                    <a:pt x="185" y="310"/>
                  </a:lnTo>
                  <a:lnTo>
                    <a:pt x="180" y="308"/>
                  </a:lnTo>
                  <a:lnTo>
                    <a:pt x="176" y="305"/>
                  </a:lnTo>
                  <a:lnTo>
                    <a:pt x="172" y="302"/>
                  </a:lnTo>
                  <a:lnTo>
                    <a:pt x="168" y="299"/>
                  </a:lnTo>
                  <a:lnTo>
                    <a:pt x="164" y="294"/>
                  </a:lnTo>
                  <a:lnTo>
                    <a:pt x="161" y="290"/>
                  </a:lnTo>
                  <a:lnTo>
                    <a:pt x="159" y="283"/>
                  </a:lnTo>
                  <a:lnTo>
                    <a:pt x="159" y="269"/>
                  </a:lnTo>
                  <a:lnTo>
                    <a:pt x="157" y="253"/>
                  </a:lnTo>
                  <a:lnTo>
                    <a:pt x="155" y="246"/>
                  </a:lnTo>
                  <a:lnTo>
                    <a:pt x="152" y="239"/>
                  </a:lnTo>
                  <a:lnTo>
                    <a:pt x="148" y="233"/>
                  </a:lnTo>
                  <a:lnTo>
                    <a:pt x="143" y="227"/>
                  </a:lnTo>
                  <a:lnTo>
                    <a:pt x="140" y="227"/>
                  </a:lnTo>
                  <a:lnTo>
                    <a:pt x="135" y="227"/>
                  </a:lnTo>
                  <a:lnTo>
                    <a:pt x="130" y="230"/>
                  </a:lnTo>
                  <a:lnTo>
                    <a:pt x="125" y="234"/>
                  </a:lnTo>
                  <a:lnTo>
                    <a:pt x="100" y="418"/>
                  </a:lnTo>
                  <a:lnTo>
                    <a:pt x="103" y="420"/>
                  </a:lnTo>
                  <a:lnTo>
                    <a:pt x="106" y="420"/>
                  </a:lnTo>
                  <a:lnTo>
                    <a:pt x="111" y="420"/>
                  </a:lnTo>
                  <a:lnTo>
                    <a:pt x="114" y="419"/>
                  </a:lnTo>
                  <a:lnTo>
                    <a:pt x="119" y="415"/>
                  </a:lnTo>
                  <a:lnTo>
                    <a:pt x="125" y="407"/>
                  </a:lnTo>
                  <a:lnTo>
                    <a:pt x="135" y="393"/>
                  </a:lnTo>
                  <a:lnTo>
                    <a:pt x="144" y="381"/>
                  </a:lnTo>
                  <a:lnTo>
                    <a:pt x="147" y="377"/>
                  </a:lnTo>
                  <a:lnTo>
                    <a:pt x="150" y="375"/>
                  </a:lnTo>
                  <a:lnTo>
                    <a:pt x="153" y="373"/>
                  </a:lnTo>
                  <a:lnTo>
                    <a:pt x="156" y="372"/>
                  </a:lnTo>
                  <a:lnTo>
                    <a:pt x="163" y="371"/>
                  </a:lnTo>
                  <a:lnTo>
                    <a:pt x="171" y="369"/>
                  </a:lnTo>
                  <a:lnTo>
                    <a:pt x="190" y="374"/>
                  </a:lnTo>
                  <a:lnTo>
                    <a:pt x="210" y="376"/>
                  </a:lnTo>
                  <a:lnTo>
                    <a:pt x="218" y="378"/>
                  </a:lnTo>
                  <a:lnTo>
                    <a:pt x="226" y="383"/>
                  </a:lnTo>
                  <a:lnTo>
                    <a:pt x="230" y="385"/>
                  </a:lnTo>
                  <a:lnTo>
                    <a:pt x="232" y="388"/>
                  </a:lnTo>
                  <a:lnTo>
                    <a:pt x="235" y="392"/>
                  </a:lnTo>
                  <a:lnTo>
                    <a:pt x="236" y="396"/>
                  </a:lnTo>
                  <a:lnTo>
                    <a:pt x="245" y="404"/>
                  </a:lnTo>
                  <a:lnTo>
                    <a:pt x="247" y="407"/>
                  </a:lnTo>
                  <a:lnTo>
                    <a:pt x="211" y="582"/>
                  </a:lnTo>
                  <a:lnTo>
                    <a:pt x="205" y="588"/>
                  </a:lnTo>
                  <a:lnTo>
                    <a:pt x="198" y="593"/>
                  </a:lnTo>
                  <a:lnTo>
                    <a:pt x="190" y="596"/>
                  </a:lnTo>
                  <a:lnTo>
                    <a:pt x="182" y="598"/>
                  </a:lnTo>
                  <a:lnTo>
                    <a:pt x="174" y="599"/>
                  </a:lnTo>
                  <a:lnTo>
                    <a:pt x="165" y="599"/>
                  </a:lnTo>
                  <a:lnTo>
                    <a:pt x="156" y="599"/>
                  </a:lnTo>
                  <a:lnTo>
                    <a:pt x="147" y="597"/>
                  </a:lnTo>
                  <a:lnTo>
                    <a:pt x="110" y="588"/>
                  </a:lnTo>
                  <a:lnTo>
                    <a:pt x="73" y="580"/>
                  </a:lnTo>
                  <a:lnTo>
                    <a:pt x="24" y="483"/>
                  </a:lnTo>
                  <a:lnTo>
                    <a:pt x="23" y="481"/>
                  </a:lnTo>
                  <a:lnTo>
                    <a:pt x="22" y="481"/>
                  </a:lnTo>
                  <a:lnTo>
                    <a:pt x="21" y="480"/>
                  </a:lnTo>
                  <a:lnTo>
                    <a:pt x="18" y="480"/>
                  </a:lnTo>
                  <a:lnTo>
                    <a:pt x="13" y="481"/>
                  </a:lnTo>
                  <a:lnTo>
                    <a:pt x="8" y="483"/>
                  </a:lnTo>
                  <a:lnTo>
                    <a:pt x="0" y="611"/>
                  </a:lnTo>
                  <a:lnTo>
                    <a:pt x="346" y="684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" name="Freeform 46"/>
            <p:cNvSpPr>
              <a:spLocks noEditPoints="1"/>
            </p:cNvSpPr>
            <p:nvPr userDrawn="1"/>
          </p:nvSpPr>
          <p:spPr bwMode="auto">
            <a:xfrm>
              <a:off x="721" y="3569"/>
              <a:ext cx="32" cy="37"/>
            </a:xfrm>
            <a:custGeom>
              <a:avLst/>
              <a:gdLst/>
              <a:ahLst/>
              <a:cxnLst>
                <a:cxn ang="0">
                  <a:pos x="419" y="679"/>
                </a:cxn>
                <a:cxn ang="0">
                  <a:pos x="426" y="668"/>
                </a:cxn>
                <a:cxn ang="0">
                  <a:pos x="416" y="650"/>
                </a:cxn>
                <a:cxn ang="0">
                  <a:pos x="387" y="634"/>
                </a:cxn>
                <a:cxn ang="0">
                  <a:pos x="381" y="568"/>
                </a:cxn>
                <a:cxn ang="0">
                  <a:pos x="393" y="471"/>
                </a:cxn>
                <a:cxn ang="0">
                  <a:pos x="414" y="372"/>
                </a:cxn>
                <a:cxn ang="0">
                  <a:pos x="456" y="206"/>
                </a:cxn>
                <a:cxn ang="0">
                  <a:pos x="479" y="108"/>
                </a:cxn>
                <a:cxn ang="0">
                  <a:pos x="513" y="85"/>
                </a:cxn>
                <a:cxn ang="0">
                  <a:pos x="539" y="85"/>
                </a:cxn>
                <a:cxn ang="0">
                  <a:pos x="560" y="83"/>
                </a:cxn>
                <a:cxn ang="0">
                  <a:pos x="571" y="75"/>
                </a:cxn>
                <a:cxn ang="0">
                  <a:pos x="304" y="0"/>
                </a:cxn>
                <a:cxn ang="0">
                  <a:pos x="297" y="15"/>
                </a:cxn>
                <a:cxn ang="0">
                  <a:pos x="306" y="25"/>
                </a:cxn>
                <a:cxn ang="0">
                  <a:pos x="333" y="39"/>
                </a:cxn>
                <a:cxn ang="0">
                  <a:pos x="360" y="54"/>
                </a:cxn>
                <a:cxn ang="0">
                  <a:pos x="367" y="87"/>
                </a:cxn>
                <a:cxn ang="0">
                  <a:pos x="366" y="124"/>
                </a:cxn>
                <a:cxn ang="0">
                  <a:pos x="356" y="176"/>
                </a:cxn>
                <a:cxn ang="0">
                  <a:pos x="331" y="250"/>
                </a:cxn>
                <a:cxn ang="0">
                  <a:pos x="277" y="254"/>
                </a:cxn>
                <a:cxn ang="0">
                  <a:pos x="180" y="254"/>
                </a:cxn>
                <a:cxn ang="0">
                  <a:pos x="123" y="262"/>
                </a:cxn>
                <a:cxn ang="0">
                  <a:pos x="88" y="275"/>
                </a:cxn>
                <a:cxn ang="0">
                  <a:pos x="65" y="292"/>
                </a:cxn>
                <a:cxn ang="0">
                  <a:pos x="45" y="315"/>
                </a:cxn>
                <a:cxn ang="0">
                  <a:pos x="26" y="348"/>
                </a:cxn>
                <a:cxn ang="0">
                  <a:pos x="11" y="385"/>
                </a:cxn>
                <a:cxn ang="0">
                  <a:pos x="2" y="423"/>
                </a:cxn>
                <a:cxn ang="0">
                  <a:pos x="0" y="462"/>
                </a:cxn>
                <a:cxn ang="0">
                  <a:pos x="4" y="499"/>
                </a:cxn>
                <a:cxn ang="0">
                  <a:pos x="18" y="532"/>
                </a:cxn>
                <a:cxn ang="0">
                  <a:pos x="39" y="559"/>
                </a:cxn>
                <a:cxn ang="0">
                  <a:pos x="64" y="579"/>
                </a:cxn>
                <a:cxn ang="0">
                  <a:pos x="93" y="594"/>
                </a:cxn>
                <a:cxn ang="0">
                  <a:pos x="149" y="614"/>
                </a:cxn>
                <a:cxn ang="0">
                  <a:pos x="245" y="635"/>
                </a:cxn>
                <a:cxn ang="0">
                  <a:pos x="339" y="659"/>
                </a:cxn>
                <a:cxn ang="0">
                  <a:pos x="196" y="581"/>
                </a:cxn>
                <a:cxn ang="0">
                  <a:pos x="228" y="581"/>
                </a:cxn>
                <a:cxn ang="0">
                  <a:pos x="247" y="573"/>
                </a:cxn>
                <a:cxn ang="0">
                  <a:pos x="277" y="475"/>
                </a:cxn>
                <a:cxn ang="0">
                  <a:pos x="296" y="406"/>
                </a:cxn>
                <a:cxn ang="0">
                  <a:pos x="301" y="355"/>
                </a:cxn>
                <a:cxn ang="0">
                  <a:pos x="295" y="306"/>
                </a:cxn>
                <a:cxn ang="0">
                  <a:pos x="247" y="300"/>
                </a:cxn>
                <a:cxn ang="0">
                  <a:pos x="216" y="304"/>
                </a:cxn>
                <a:cxn ang="0">
                  <a:pos x="194" y="313"/>
                </a:cxn>
                <a:cxn ang="0">
                  <a:pos x="176" y="326"/>
                </a:cxn>
                <a:cxn ang="0">
                  <a:pos x="154" y="356"/>
                </a:cxn>
                <a:cxn ang="0">
                  <a:pos x="139" y="389"/>
                </a:cxn>
                <a:cxn ang="0">
                  <a:pos x="128" y="423"/>
                </a:cxn>
                <a:cxn ang="0">
                  <a:pos x="123" y="456"/>
                </a:cxn>
                <a:cxn ang="0">
                  <a:pos x="127" y="510"/>
                </a:cxn>
                <a:cxn ang="0">
                  <a:pos x="133" y="537"/>
                </a:cxn>
                <a:cxn ang="0">
                  <a:pos x="154" y="554"/>
                </a:cxn>
                <a:cxn ang="0">
                  <a:pos x="178" y="573"/>
                </a:cxn>
              </a:cxnLst>
              <a:rect l="0" t="0" r="r" b="b"/>
              <a:pathLst>
                <a:path w="571" h="679">
                  <a:moveTo>
                    <a:pt x="400" y="679"/>
                  </a:moveTo>
                  <a:lnTo>
                    <a:pt x="410" y="679"/>
                  </a:lnTo>
                  <a:lnTo>
                    <a:pt x="419" y="679"/>
                  </a:lnTo>
                  <a:lnTo>
                    <a:pt x="424" y="675"/>
                  </a:lnTo>
                  <a:lnTo>
                    <a:pt x="426" y="672"/>
                  </a:lnTo>
                  <a:lnTo>
                    <a:pt x="426" y="668"/>
                  </a:lnTo>
                  <a:lnTo>
                    <a:pt x="425" y="663"/>
                  </a:lnTo>
                  <a:lnTo>
                    <a:pt x="420" y="656"/>
                  </a:lnTo>
                  <a:lnTo>
                    <a:pt x="416" y="650"/>
                  </a:lnTo>
                  <a:lnTo>
                    <a:pt x="403" y="645"/>
                  </a:lnTo>
                  <a:lnTo>
                    <a:pt x="394" y="639"/>
                  </a:lnTo>
                  <a:lnTo>
                    <a:pt x="387" y="634"/>
                  </a:lnTo>
                  <a:lnTo>
                    <a:pt x="381" y="631"/>
                  </a:lnTo>
                  <a:lnTo>
                    <a:pt x="380" y="600"/>
                  </a:lnTo>
                  <a:lnTo>
                    <a:pt x="381" y="568"/>
                  </a:lnTo>
                  <a:lnTo>
                    <a:pt x="384" y="536"/>
                  </a:lnTo>
                  <a:lnTo>
                    <a:pt x="388" y="504"/>
                  </a:lnTo>
                  <a:lnTo>
                    <a:pt x="393" y="471"/>
                  </a:lnTo>
                  <a:lnTo>
                    <a:pt x="399" y="439"/>
                  </a:lnTo>
                  <a:lnTo>
                    <a:pt x="406" y="406"/>
                  </a:lnTo>
                  <a:lnTo>
                    <a:pt x="414" y="372"/>
                  </a:lnTo>
                  <a:lnTo>
                    <a:pt x="430" y="305"/>
                  </a:lnTo>
                  <a:lnTo>
                    <a:pt x="448" y="239"/>
                  </a:lnTo>
                  <a:lnTo>
                    <a:pt x="456" y="206"/>
                  </a:lnTo>
                  <a:lnTo>
                    <a:pt x="465" y="173"/>
                  </a:lnTo>
                  <a:lnTo>
                    <a:pt x="472" y="140"/>
                  </a:lnTo>
                  <a:lnTo>
                    <a:pt x="479" y="108"/>
                  </a:lnTo>
                  <a:lnTo>
                    <a:pt x="494" y="95"/>
                  </a:lnTo>
                  <a:lnTo>
                    <a:pt x="506" y="86"/>
                  </a:lnTo>
                  <a:lnTo>
                    <a:pt x="513" y="85"/>
                  </a:lnTo>
                  <a:lnTo>
                    <a:pt x="521" y="84"/>
                  </a:lnTo>
                  <a:lnTo>
                    <a:pt x="530" y="85"/>
                  </a:lnTo>
                  <a:lnTo>
                    <a:pt x="539" y="85"/>
                  </a:lnTo>
                  <a:lnTo>
                    <a:pt x="547" y="85"/>
                  </a:lnTo>
                  <a:lnTo>
                    <a:pt x="556" y="84"/>
                  </a:lnTo>
                  <a:lnTo>
                    <a:pt x="560" y="83"/>
                  </a:lnTo>
                  <a:lnTo>
                    <a:pt x="564" y="81"/>
                  </a:lnTo>
                  <a:lnTo>
                    <a:pt x="567" y="78"/>
                  </a:lnTo>
                  <a:lnTo>
                    <a:pt x="571" y="75"/>
                  </a:lnTo>
                  <a:lnTo>
                    <a:pt x="567" y="72"/>
                  </a:lnTo>
                  <a:lnTo>
                    <a:pt x="563" y="68"/>
                  </a:lnTo>
                  <a:lnTo>
                    <a:pt x="304" y="0"/>
                  </a:lnTo>
                  <a:lnTo>
                    <a:pt x="299" y="3"/>
                  </a:lnTo>
                  <a:lnTo>
                    <a:pt x="295" y="10"/>
                  </a:lnTo>
                  <a:lnTo>
                    <a:pt x="297" y="15"/>
                  </a:lnTo>
                  <a:lnTo>
                    <a:pt x="299" y="18"/>
                  </a:lnTo>
                  <a:lnTo>
                    <a:pt x="302" y="22"/>
                  </a:lnTo>
                  <a:lnTo>
                    <a:pt x="306" y="25"/>
                  </a:lnTo>
                  <a:lnTo>
                    <a:pt x="314" y="30"/>
                  </a:lnTo>
                  <a:lnTo>
                    <a:pt x="324" y="34"/>
                  </a:lnTo>
                  <a:lnTo>
                    <a:pt x="333" y="39"/>
                  </a:lnTo>
                  <a:lnTo>
                    <a:pt x="342" y="43"/>
                  </a:lnTo>
                  <a:lnTo>
                    <a:pt x="352" y="48"/>
                  </a:lnTo>
                  <a:lnTo>
                    <a:pt x="360" y="54"/>
                  </a:lnTo>
                  <a:lnTo>
                    <a:pt x="363" y="64"/>
                  </a:lnTo>
                  <a:lnTo>
                    <a:pt x="366" y="76"/>
                  </a:lnTo>
                  <a:lnTo>
                    <a:pt x="367" y="87"/>
                  </a:lnTo>
                  <a:lnTo>
                    <a:pt x="368" y="99"/>
                  </a:lnTo>
                  <a:lnTo>
                    <a:pt x="367" y="112"/>
                  </a:lnTo>
                  <a:lnTo>
                    <a:pt x="366" y="124"/>
                  </a:lnTo>
                  <a:lnTo>
                    <a:pt x="364" y="137"/>
                  </a:lnTo>
                  <a:lnTo>
                    <a:pt x="362" y="150"/>
                  </a:lnTo>
                  <a:lnTo>
                    <a:pt x="356" y="176"/>
                  </a:lnTo>
                  <a:lnTo>
                    <a:pt x="348" y="202"/>
                  </a:lnTo>
                  <a:lnTo>
                    <a:pt x="339" y="227"/>
                  </a:lnTo>
                  <a:lnTo>
                    <a:pt x="331" y="250"/>
                  </a:lnTo>
                  <a:lnTo>
                    <a:pt x="314" y="252"/>
                  </a:lnTo>
                  <a:lnTo>
                    <a:pt x="296" y="253"/>
                  </a:lnTo>
                  <a:lnTo>
                    <a:pt x="277" y="254"/>
                  </a:lnTo>
                  <a:lnTo>
                    <a:pt x="259" y="253"/>
                  </a:lnTo>
                  <a:lnTo>
                    <a:pt x="219" y="253"/>
                  </a:lnTo>
                  <a:lnTo>
                    <a:pt x="180" y="254"/>
                  </a:lnTo>
                  <a:lnTo>
                    <a:pt x="160" y="255"/>
                  </a:lnTo>
                  <a:lnTo>
                    <a:pt x="141" y="258"/>
                  </a:lnTo>
                  <a:lnTo>
                    <a:pt x="123" y="262"/>
                  </a:lnTo>
                  <a:lnTo>
                    <a:pt x="105" y="268"/>
                  </a:lnTo>
                  <a:lnTo>
                    <a:pt x="96" y="271"/>
                  </a:lnTo>
                  <a:lnTo>
                    <a:pt x="88" y="275"/>
                  </a:lnTo>
                  <a:lnTo>
                    <a:pt x="81" y="281"/>
                  </a:lnTo>
                  <a:lnTo>
                    <a:pt x="72" y="286"/>
                  </a:lnTo>
                  <a:lnTo>
                    <a:pt x="65" y="292"/>
                  </a:lnTo>
                  <a:lnTo>
                    <a:pt x="59" y="299"/>
                  </a:lnTo>
                  <a:lnTo>
                    <a:pt x="52" y="306"/>
                  </a:lnTo>
                  <a:lnTo>
                    <a:pt x="45" y="315"/>
                  </a:lnTo>
                  <a:lnTo>
                    <a:pt x="38" y="325"/>
                  </a:lnTo>
                  <a:lnTo>
                    <a:pt x="32" y="336"/>
                  </a:lnTo>
                  <a:lnTo>
                    <a:pt x="26" y="348"/>
                  </a:lnTo>
                  <a:lnTo>
                    <a:pt x="21" y="360"/>
                  </a:lnTo>
                  <a:lnTo>
                    <a:pt x="15" y="373"/>
                  </a:lnTo>
                  <a:lnTo>
                    <a:pt x="11" y="385"/>
                  </a:lnTo>
                  <a:lnTo>
                    <a:pt x="7" y="398"/>
                  </a:lnTo>
                  <a:lnTo>
                    <a:pt x="5" y="410"/>
                  </a:lnTo>
                  <a:lnTo>
                    <a:pt x="2" y="423"/>
                  </a:lnTo>
                  <a:lnTo>
                    <a:pt x="1" y="436"/>
                  </a:lnTo>
                  <a:lnTo>
                    <a:pt x="0" y="449"/>
                  </a:lnTo>
                  <a:lnTo>
                    <a:pt x="0" y="462"/>
                  </a:lnTo>
                  <a:lnTo>
                    <a:pt x="0" y="474"/>
                  </a:lnTo>
                  <a:lnTo>
                    <a:pt x="2" y="486"/>
                  </a:lnTo>
                  <a:lnTo>
                    <a:pt x="4" y="499"/>
                  </a:lnTo>
                  <a:lnTo>
                    <a:pt x="7" y="510"/>
                  </a:lnTo>
                  <a:lnTo>
                    <a:pt x="12" y="522"/>
                  </a:lnTo>
                  <a:lnTo>
                    <a:pt x="18" y="532"/>
                  </a:lnTo>
                  <a:lnTo>
                    <a:pt x="25" y="541"/>
                  </a:lnTo>
                  <a:lnTo>
                    <a:pt x="32" y="551"/>
                  </a:lnTo>
                  <a:lnTo>
                    <a:pt x="39" y="559"/>
                  </a:lnTo>
                  <a:lnTo>
                    <a:pt x="47" y="566"/>
                  </a:lnTo>
                  <a:lnTo>
                    <a:pt x="56" y="572"/>
                  </a:lnTo>
                  <a:lnTo>
                    <a:pt x="64" y="579"/>
                  </a:lnTo>
                  <a:lnTo>
                    <a:pt x="73" y="584"/>
                  </a:lnTo>
                  <a:lnTo>
                    <a:pt x="83" y="589"/>
                  </a:lnTo>
                  <a:lnTo>
                    <a:pt x="93" y="594"/>
                  </a:lnTo>
                  <a:lnTo>
                    <a:pt x="103" y="598"/>
                  </a:lnTo>
                  <a:lnTo>
                    <a:pt x="125" y="606"/>
                  </a:lnTo>
                  <a:lnTo>
                    <a:pt x="149" y="614"/>
                  </a:lnTo>
                  <a:lnTo>
                    <a:pt x="181" y="621"/>
                  </a:lnTo>
                  <a:lnTo>
                    <a:pt x="213" y="628"/>
                  </a:lnTo>
                  <a:lnTo>
                    <a:pt x="245" y="635"/>
                  </a:lnTo>
                  <a:lnTo>
                    <a:pt x="276" y="644"/>
                  </a:lnTo>
                  <a:lnTo>
                    <a:pt x="308" y="651"/>
                  </a:lnTo>
                  <a:lnTo>
                    <a:pt x="339" y="659"/>
                  </a:lnTo>
                  <a:lnTo>
                    <a:pt x="369" y="669"/>
                  </a:lnTo>
                  <a:lnTo>
                    <a:pt x="400" y="679"/>
                  </a:lnTo>
                  <a:close/>
                  <a:moveTo>
                    <a:pt x="196" y="581"/>
                  </a:moveTo>
                  <a:lnTo>
                    <a:pt x="209" y="582"/>
                  </a:lnTo>
                  <a:lnTo>
                    <a:pt x="221" y="582"/>
                  </a:lnTo>
                  <a:lnTo>
                    <a:pt x="228" y="581"/>
                  </a:lnTo>
                  <a:lnTo>
                    <a:pt x="234" y="580"/>
                  </a:lnTo>
                  <a:lnTo>
                    <a:pt x="240" y="578"/>
                  </a:lnTo>
                  <a:lnTo>
                    <a:pt x="247" y="573"/>
                  </a:lnTo>
                  <a:lnTo>
                    <a:pt x="255" y="541"/>
                  </a:lnTo>
                  <a:lnTo>
                    <a:pt x="266" y="508"/>
                  </a:lnTo>
                  <a:lnTo>
                    <a:pt x="277" y="475"/>
                  </a:lnTo>
                  <a:lnTo>
                    <a:pt x="288" y="440"/>
                  </a:lnTo>
                  <a:lnTo>
                    <a:pt x="292" y="423"/>
                  </a:lnTo>
                  <a:lnTo>
                    <a:pt x="296" y="406"/>
                  </a:lnTo>
                  <a:lnTo>
                    <a:pt x="298" y="389"/>
                  </a:lnTo>
                  <a:lnTo>
                    <a:pt x="300" y="372"/>
                  </a:lnTo>
                  <a:lnTo>
                    <a:pt x="301" y="355"/>
                  </a:lnTo>
                  <a:lnTo>
                    <a:pt x="300" y="339"/>
                  </a:lnTo>
                  <a:lnTo>
                    <a:pt x="298" y="323"/>
                  </a:lnTo>
                  <a:lnTo>
                    <a:pt x="295" y="306"/>
                  </a:lnTo>
                  <a:lnTo>
                    <a:pt x="279" y="303"/>
                  </a:lnTo>
                  <a:lnTo>
                    <a:pt x="264" y="301"/>
                  </a:lnTo>
                  <a:lnTo>
                    <a:pt x="247" y="300"/>
                  </a:lnTo>
                  <a:lnTo>
                    <a:pt x="232" y="301"/>
                  </a:lnTo>
                  <a:lnTo>
                    <a:pt x="223" y="302"/>
                  </a:lnTo>
                  <a:lnTo>
                    <a:pt x="216" y="304"/>
                  </a:lnTo>
                  <a:lnTo>
                    <a:pt x="209" y="306"/>
                  </a:lnTo>
                  <a:lnTo>
                    <a:pt x="202" y="310"/>
                  </a:lnTo>
                  <a:lnTo>
                    <a:pt x="194" y="313"/>
                  </a:lnTo>
                  <a:lnTo>
                    <a:pt x="188" y="317"/>
                  </a:lnTo>
                  <a:lnTo>
                    <a:pt x="182" y="321"/>
                  </a:lnTo>
                  <a:lnTo>
                    <a:pt x="176" y="326"/>
                  </a:lnTo>
                  <a:lnTo>
                    <a:pt x="167" y="335"/>
                  </a:lnTo>
                  <a:lnTo>
                    <a:pt x="160" y="346"/>
                  </a:lnTo>
                  <a:lnTo>
                    <a:pt x="154" y="356"/>
                  </a:lnTo>
                  <a:lnTo>
                    <a:pt x="148" y="366"/>
                  </a:lnTo>
                  <a:lnTo>
                    <a:pt x="143" y="378"/>
                  </a:lnTo>
                  <a:lnTo>
                    <a:pt x="139" y="389"/>
                  </a:lnTo>
                  <a:lnTo>
                    <a:pt x="134" y="401"/>
                  </a:lnTo>
                  <a:lnTo>
                    <a:pt x="131" y="412"/>
                  </a:lnTo>
                  <a:lnTo>
                    <a:pt x="128" y="423"/>
                  </a:lnTo>
                  <a:lnTo>
                    <a:pt x="126" y="435"/>
                  </a:lnTo>
                  <a:lnTo>
                    <a:pt x="124" y="446"/>
                  </a:lnTo>
                  <a:lnTo>
                    <a:pt x="123" y="456"/>
                  </a:lnTo>
                  <a:lnTo>
                    <a:pt x="121" y="478"/>
                  </a:lnTo>
                  <a:lnTo>
                    <a:pt x="122" y="499"/>
                  </a:lnTo>
                  <a:lnTo>
                    <a:pt x="127" y="510"/>
                  </a:lnTo>
                  <a:lnTo>
                    <a:pt x="130" y="521"/>
                  </a:lnTo>
                  <a:lnTo>
                    <a:pt x="132" y="529"/>
                  </a:lnTo>
                  <a:lnTo>
                    <a:pt x="133" y="537"/>
                  </a:lnTo>
                  <a:lnTo>
                    <a:pt x="141" y="541"/>
                  </a:lnTo>
                  <a:lnTo>
                    <a:pt x="148" y="548"/>
                  </a:lnTo>
                  <a:lnTo>
                    <a:pt x="154" y="554"/>
                  </a:lnTo>
                  <a:lnTo>
                    <a:pt x="161" y="561"/>
                  </a:lnTo>
                  <a:lnTo>
                    <a:pt x="170" y="567"/>
                  </a:lnTo>
                  <a:lnTo>
                    <a:pt x="178" y="573"/>
                  </a:lnTo>
                  <a:lnTo>
                    <a:pt x="186" y="578"/>
                  </a:lnTo>
                  <a:lnTo>
                    <a:pt x="196" y="581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" name="Freeform 47"/>
            <p:cNvSpPr>
              <a:spLocks noEditPoints="1"/>
            </p:cNvSpPr>
            <p:nvPr userDrawn="1"/>
          </p:nvSpPr>
          <p:spPr bwMode="auto">
            <a:xfrm>
              <a:off x="693" y="3553"/>
              <a:ext cx="36" cy="39"/>
            </a:xfrm>
            <a:custGeom>
              <a:avLst/>
              <a:gdLst/>
              <a:ahLst/>
              <a:cxnLst>
                <a:cxn ang="0">
                  <a:pos x="182" y="689"/>
                </a:cxn>
                <a:cxn ang="0">
                  <a:pos x="256" y="600"/>
                </a:cxn>
                <a:cxn ang="0">
                  <a:pos x="381" y="446"/>
                </a:cxn>
                <a:cxn ang="0">
                  <a:pos x="460" y="357"/>
                </a:cxn>
                <a:cxn ang="0">
                  <a:pos x="545" y="278"/>
                </a:cxn>
                <a:cxn ang="0">
                  <a:pos x="592" y="253"/>
                </a:cxn>
                <a:cxn ang="0">
                  <a:pos x="614" y="253"/>
                </a:cxn>
                <a:cxn ang="0">
                  <a:pos x="634" y="249"/>
                </a:cxn>
                <a:cxn ang="0">
                  <a:pos x="642" y="245"/>
                </a:cxn>
                <a:cxn ang="0">
                  <a:pos x="621" y="227"/>
                </a:cxn>
                <a:cxn ang="0">
                  <a:pos x="565" y="204"/>
                </a:cxn>
                <a:cxn ang="0">
                  <a:pos x="472" y="178"/>
                </a:cxn>
                <a:cxn ang="0">
                  <a:pos x="409" y="169"/>
                </a:cxn>
                <a:cxn ang="0">
                  <a:pos x="410" y="183"/>
                </a:cxn>
                <a:cxn ang="0">
                  <a:pos x="424" y="196"/>
                </a:cxn>
                <a:cxn ang="0">
                  <a:pos x="449" y="212"/>
                </a:cxn>
                <a:cxn ang="0">
                  <a:pos x="458" y="226"/>
                </a:cxn>
                <a:cxn ang="0">
                  <a:pos x="455" y="248"/>
                </a:cxn>
                <a:cxn ang="0">
                  <a:pos x="437" y="279"/>
                </a:cxn>
                <a:cxn ang="0">
                  <a:pos x="397" y="322"/>
                </a:cxn>
                <a:cxn ang="0">
                  <a:pos x="356" y="346"/>
                </a:cxn>
                <a:cxn ang="0">
                  <a:pos x="319" y="340"/>
                </a:cxn>
                <a:cxn ang="0">
                  <a:pos x="250" y="318"/>
                </a:cxn>
                <a:cxn ang="0">
                  <a:pos x="189" y="284"/>
                </a:cxn>
                <a:cxn ang="0">
                  <a:pos x="182" y="270"/>
                </a:cxn>
                <a:cxn ang="0">
                  <a:pos x="200" y="131"/>
                </a:cxn>
                <a:cxn ang="0">
                  <a:pos x="226" y="129"/>
                </a:cxn>
                <a:cxn ang="0">
                  <a:pos x="256" y="129"/>
                </a:cxn>
                <a:cxn ang="0">
                  <a:pos x="270" y="124"/>
                </a:cxn>
                <a:cxn ang="0">
                  <a:pos x="270" y="113"/>
                </a:cxn>
                <a:cxn ang="0">
                  <a:pos x="7" y="3"/>
                </a:cxn>
                <a:cxn ang="0">
                  <a:pos x="0" y="22"/>
                </a:cxn>
                <a:cxn ang="0">
                  <a:pos x="29" y="47"/>
                </a:cxn>
                <a:cxn ang="0">
                  <a:pos x="47" y="77"/>
                </a:cxn>
                <a:cxn ang="0">
                  <a:pos x="60" y="112"/>
                </a:cxn>
                <a:cxn ang="0">
                  <a:pos x="66" y="149"/>
                </a:cxn>
                <a:cxn ang="0">
                  <a:pos x="66" y="259"/>
                </a:cxn>
                <a:cxn ang="0">
                  <a:pos x="64" y="370"/>
                </a:cxn>
                <a:cxn ang="0">
                  <a:pos x="68" y="410"/>
                </a:cxn>
                <a:cxn ang="0">
                  <a:pos x="71" y="487"/>
                </a:cxn>
                <a:cxn ang="0">
                  <a:pos x="70" y="582"/>
                </a:cxn>
                <a:cxn ang="0">
                  <a:pos x="69" y="677"/>
                </a:cxn>
                <a:cxn ang="0">
                  <a:pos x="73" y="693"/>
                </a:cxn>
                <a:cxn ang="0">
                  <a:pos x="84" y="706"/>
                </a:cxn>
                <a:cxn ang="0">
                  <a:pos x="101" y="717"/>
                </a:cxn>
                <a:cxn ang="0">
                  <a:pos x="128" y="725"/>
                </a:cxn>
                <a:cxn ang="0">
                  <a:pos x="226" y="526"/>
                </a:cxn>
                <a:cxn ang="0">
                  <a:pos x="273" y="474"/>
                </a:cxn>
                <a:cxn ang="0">
                  <a:pos x="298" y="434"/>
                </a:cxn>
                <a:cxn ang="0">
                  <a:pos x="202" y="374"/>
                </a:cxn>
                <a:cxn ang="0">
                  <a:pos x="186" y="398"/>
                </a:cxn>
                <a:cxn ang="0">
                  <a:pos x="180" y="426"/>
                </a:cxn>
                <a:cxn ang="0">
                  <a:pos x="181" y="470"/>
                </a:cxn>
                <a:cxn ang="0">
                  <a:pos x="182" y="537"/>
                </a:cxn>
                <a:cxn ang="0">
                  <a:pos x="188" y="553"/>
                </a:cxn>
                <a:cxn ang="0">
                  <a:pos x="191" y="557"/>
                </a:cxn>
              </a:cxnLst>
              <a:rect l="0" t="0" r="r" b="b"/>
              <a:pathLst>
                <a:path w="645" h="725">
                  <a:moveTo>
                    <a:pt x="128" y="725"/>
                  </a:moveTo>
                  <a:lnTo>
                    <a:pt x="157" y="717"/>
                  </a:lnTo>
                  <a:lnTo>
                    <a:pt x="182" y="689"/>
                  </a:lnTo>
                  <a:lnTo>
                    <a:pt x="207" y="660"/>
                  </a:lnTo>
                  <a:lnTo>
                    <a:pt x="232" y="631"/>
                  </a:lnTo>
                  <a:lnTo>
                    <a:pt x="256" y="600"/>
                  </a:lnTo>
                  <a:lnTo>
                    <a:pt x="305" y="538"/>
                  </a:lnTo>
                  <a:lnTo>
                    <a:pt x="356" y="476"/>
                  </a:lnTo>
                  <a:lnTo>
                    <a:pt x="381" y="446"/>
                  </a:lnTo>
                  <a:lnTo>
                    <a:pt x="407" y="415"/>
                  </a:lnTo>
                  <a:lnTo>
                    <a:pt x="432" y="386"/>
                  </a:lnTo>
                  <a:lnTo>
                    <a:pt x="460" y="357"/>
                  </a:lnTo>
                  <a:lnTo>
                    <a:pt x="487" y="330"/>
                  </a:lnTo>
                  <a:lnTo>
                    <a:pt x="516" y="303"/>
                  </a:lnTo>
                  <a:lnTo>
                    <a:pt x="545" y="278"/>
                  </a:lnTo>
                  <a:lnTo>
                    <a:pt x="575" y="256"/>
                  </a:lnTo>
                  <a:lnTo>
                    <a:pt x="584" y="253"/>
                  </a:lnTo>
                  <a:lnTo>
                    <a:pt x="592" y="253"/>
                  </a:lnTo>
                  <a:lnTo>
                    <a:pt x="599" y="253"/>
                  </a:lnTo>
                  <a:lnTo>
                    <a:pt x="606" y="253"/>
                  </a:lnTo>
                  <a:lnTo>
                    <a:pt x="614" y="253"/>
                  </a:lnTo>
                  <a:lnTo>
                    <a:pt x="621" y="252"/>
                  </a:lnTo>
                  <a:lnTo>
                    <a:pt x="627" y="251"/>
                  </a:lnTo>
                  <a:lnTo>
                    <a:pt x="634" y="249"/>
                  </a:lnTo>
                  <a:lnTo>
                    <a:pt x="636" y="249"/>
                  </a:lnTo>
                  <a:lnTo>
                    <a:pt x="638" y="247"/>
                  </a:lnTo>
                  <a:lnTo>
                    <a:pt x="642" y="245"/>
                  </a:lnTo>
                  <a:lnTo>
                    <a:pt x="645" y="240"/>
                  </a:lnTo>
                  <a:lnTo>
                    <a:pt x="633" y="233"/>
                  </a:lnTo>
                  <a:lnTo>
                    <a:pt x="621" y="227"/>
                  </a:lnTo>
                  <a:lnTo>
                    <a:pt x="607" y="220"/>
                  </a:lnTo>
                  <a:lnTo>
                    <a:pt x="594" y="214"/>
                  </a:lnTo>
                  <a:lnTo>
                    <a:pt x="565" y="204"/>
                  </a:lnTo>
                  <a:lnTo>
                    <a:pt x="535" y="195"/>
                  </a:lnTo>
                  <a:lnTo>
                    <a:pt x="503" y="185"/>
                  </a:lnTo>
                  <a:lnTo>
                    <a:pt x="472" y="178"/>
                  </a:lnTo>
                  <a:lnTo>
                    <a:pt x="441" y="172"/>
                  </a:lnTo>
                  <a:lnTo>
                    <a:pt x="412" y="166"/>
                  </a:lnTo>
                  <a:lnTo>
                    <a:pt x="409" y="169"/>
                  </a:lnTo>
                  <a:lnTo>
                    <a:pt x="404" y="175"/>
                  </a:lnTo>
                  <a:lnTo>
                    <a:pt x="407" y="179"/>
                  </a:lnTo>
                  <a:lnTo>
                    <a:pt x="410" y="183"/>
                  </a:lnTo>
                  <a:lnTo>
                    <a:pt x="413" y="186"/>
                  </a:lnTo>
                  <a:lnTo>
                    <a:pt x="416" y="189"/>
                  </a:lnTo>
                  <a:lnTo>
                    <a:pt x="424" y="196"/>
                  </a:lnTo>
                  <a:lnTo>
                    <a:pt x="432" y="201"/>
                  </a:lnTo>
                  <a:lnTo>
                    <a:pt x="441" y="206"/>
                  </a:lnTo>
                  <a:lnTo>
                    <a:pt x="449" y="212"/>
                  </a:lnTo>
                  <a:lnTo>
                    <a:pt x="452" y="216"/>
                  </a:lnTo>
                  <a:lnTo>
                    <a:pt x="455" y="220"/>
                  </a:lnTo>
                  <a:lnTo>
                    <a:pt x="458" y="226"/>
                  </a:lnTo>
                  <a:lnTo>
                    <a:pt x="460" y="231"/>
                  </a:lnTo>
                  <a:lnTo>
                    <a:pt x="458" y="239"/>
                  </a:lnTo>
                  <a:lnTo>
                    <a:pt x="455" y="248"/>
                  </a:lnTo>
                  <a:lnTo>
                    <a:pt x="451" y="257"/>
                  </a:lnTo>
                  <a:lnTo>
                    <a:pt x="447" y="264"/>
                  </a:lnTo>
                  <a:lnTo>
                    <a:pt x="437" y="279"/>
                  </a:lnTo>
                  <a:lnTo>
                    <a:pt x="425" y="295"/>
                  </a:lnTo>
                  <a:lnTo>
                    <a:pt x="412" y="308"/>
                  </a:lnTo>
                  <a:lnTo>
                    <a:pt x="397" y="322"/>
                  </a:lnTo>
                  <a:lnTo>
                    <a:pt x="383" y="333"/>
                  </a:lnTo>
                  <a:lnTo>
                    <a:pt x="368" y="346"/>
                  </a:lnTo>
                  <a:lnTo>
                    <a:pt x="356" y="346"/>
                  </a:lnTo>
                  <a:lnTo>
                    <a:pt x="343" y="344"/>
                  </a:lnTo>
                  <a:lnTo>
                    <a:pt x="331" y="342"/>
                  </a:lnTo>
                  <a:lnTo>
                    <a:pt x="319" y="340"/>
                  </a:lnTo>
                  <a:lnTo>
                    <a:pt x="295" y="334"/>
                  </a:lnTo>
                  <a:lnTo>
                    <a:pt x="272" y="327"/>
                  </a:lnTo>
                  <a:lnTo>
                    <a:pt x="250" y="318"/>
                  </a:lnTo>
                  <a:lnTo>
                    <a:pt x="230" y="307"/>
                  </a:lnTo>
                  <a:lnTo>
                    <a:pt x="209" y="296"/>
                  </a:lnTo>
                  <a:lnTo>
                    <a:pt x="189" y="284"/>
                  </a:lnTo>
                  <a:lnTo>
                    <a:pt x="185" y="278"/>
                  </a:lnTo>
                  <a:lnTo>
                    <a:pt x="183" y="273"/>
                  </a:lnTo>
                  <a:lnTo>
                    <a:pt x="182" y="270"/>
                  </a:lnTo>
                  <a:lnTo>
                    <a:pt x="182" y="269"/>
                  </a:lnTo>
                  <a:lnTo>
                    <a:pt x="191" y="135"/>
                  </a:lnTo>
                  <a:lnTo>
                    <a:pt x="200" y="131"/>
                  </a:lnTo>
                  <a:lnTo>
                    <a:pt x="208" y="129"/>
                  </a:lnTo>
                  <a:lnTo>
                    <a:pt x="216" y="129"/>
                  </a:lnTo>
                  <a:lnTo>
                    <a:pt x="226" y="129"/>
                  </a:lnTo>
                  <a:lnTo>
                    <a:pt x="236" y="129"/>
                  </a:lnTo>
                  <a:lnTo>
                    <a:pt x="246" y="129"/>
                  </a:lnTo>
                  <a:lnTo>
                    <a:pt x="256" y="129"/>
                  </a:lnTo>
                  <a:lnTo>
                    <a:pt x="267" y="127"/>
                  </a:lnTo>
                  <a:lnTo>
                    <a:pt x="268" y="126"/>
                  </a:lnTo>
                  <a:lnTo>
                    <a:pt x="270" y="124"/>
                  </a:lnTo>
                  <a:lnTo>
                    <a:pt x="270" y="122"/>
                  </a:lnTo>
                  <a:lnTo>
                    <a:pt x="270" y="119"/>
                  </a:lnTo>
                  <a:lnTo>
                    <a:pt x="270" y="113"/>
                  </a:lnTo>
                  <a:lnTo>
                    <a:pt x="268" y="106"/>
                  </a:lnTo>
                  <a:lnTo>
                    <a:pt x="11" y="0"/>
                  </a:lnTo>
                  <a:lnTo>
                    <a:pt x="7" y="3"/>
                  </a:lnTo>
                  <a:lnTo>
                    <a:pt x="0" y="8"/>
                  </a:lnTo>
                  <a:lnTo>
                    <a:pt x="0" y="15"/>
                  </a:lnTo>
                  <a:lnTo>
                    <a:pt x="0" y="22"/>
                  </a:lnTo>
                  <a:lnTo>
                    <a:pt x="10" y="29"/>
                  </a:lnTo>
                  <a:lnTo>
                    <a:pt x="19" y="38"/>
                  </a:lnTo>
                  <a:lnTo>
                    <a:pt x="29" y="47"/>
                  </a:lnTo>
                  <a:lnTo>
                    <a:pt x="36" y="56"/>
                  </a:lnTo>
                  <a:lnTo>
                    <a:pt x="42" y="66"/>
                  </a:lnTo>
                  <a:lnTo>
                    <a:pt x="47" y="77"/>
                  </a:lnTo>
                  <a:lnTo>
                    <a:pt x="53" y="88"/>
                  </a:lnTo>
                  <a:lnTo>
                    <a:pt x="57" y="99"/>
                  </a:lnTo>
                  <a:lnTo>
                    <a:pt x="60" y="112"/>
                  </a:lnTo>
                  <a:lnTo>
                    <a:pt x="63" y="123"/>
                  </a:lnTo>
                  <a:lnTo>
                    <a:pt x="65" y="136"/>
                  </a:lnTo>
                  <a:lnTo>
                    <a:pt x="66" y="149"/>
                  </a:lnTo>
                  <a:lnTo>
                    <a:pt x="68" y="175"/>
                  </a:lnTo>
                  <a:lnTo>
                    <a:pt x="68" y="203"/>
                  </a:lnTo>
                  <a:lnTo>
                    <a:pt x="66" y="259"/>
                  </a:lnTo>
                  <a:lnTo>
                    <a:pt x="64" y="316"/>
                  </a:lnTo>
                  <a:lnTo>
                    <a:pt x="63" y="342"/>
                  </a:lnTo>
                  <a:lnTo>
                    <a:pt x="64" y="370"/>
                  </a:lnTo>
                  <a:lnTo>
                    <a:pt x="65" y="384"/>
                  </a:lnTo>
                  <a:lnTo>
                    <a:pt x="66" y="396"/>
                  </a:lnTo>
                  <a:lnTo>
                    <a:pt x="68" y="410"/>
                  </a:lnTo>
                  <a:lnTo>
                    <a:pt x="71" y="422"/>
                  </a:lnTo>
                  <a:lnTo>
                    <a:pt x="71" y="455"/>
                  </a:lnTo>
                  <a:lnTo>
                    <a:pt x="71" y="487"/>
                  </a:lnTo>
                  <a:lnTo>
                    <a:pt x="71" y="519"/>
                  </a:lnTo>
                  <a:lnTo>
                    <a:pt x="70" y="551"/>
                  </a:lnTo>
                  <a:lnTo>
                    <a:pt x="70" y="582"/>
                  </a:lnTo>
                  <a:lnTo>
                    <a:pt x="70" y="614"/>
                  </a:lnTo>
                  <a:lnTo>
                    <a:pt x="69" y="646"/>
                  </a:lnTo>
                  <a:lnTo>
                    <a:pt x="69" y="677"/>
                  </a:lnTo>
                  <a:lnTo>
                    <a:pt x="69" y="683"/>
                  </a:lnTo>
                  <a:lnTo>
                    <a:pt x="71" y="688"/>
                  </a:lnTo>
                  <a:lnTo>
                    <a:pt x="73" y="693"/>
                  </a:lnTo>
                  <a:lnTo>
                    <a:pt x="76" y="697"/>
                  </a:lnTo>
                  <a:lnTo>
                    <a:pt x="80" y="701"/>
                  </a:lnTo>
                  <a:lnTo>
                    <a:pt x="84" y="706"/>
                  </a:lnTo>
                  <a:lnTo>
                    <a:pt x="88" y="709"/>
                  </a:lnTo>
                  <a:lnTo>
                    <a:pt x="92" y="712"/>
                  </a:lnTo>
                  <a:lnTo>
                    <a:pt x="101" y="717"/>
                  </a:lnTo>
                  <a:lnTo>
                    <a:pt x="112" y="720"/>
                  </a:lnTo>
                  <a:lnTo>
                    <a:pt x="121" y="723"/>
                  </a:lnTo>
                  <a:lnTo>
                    <a:pt x="128" y="725"/>
                  </a:lnTo>
                  <a:close/>
                  <a:moveTo>
                    <a:pt x="191" y="557"/>
                  </a:moveTo>
                  <a:lnTo>
                    <a:pt x="209" y="541"/>
                  </a:lnTo>
                  <a:lnTo>
                    <a:pt x="226" y="526"/>
                  </a:lnTo>
                  <a:lnTo>
                    <a:pt x="243" y="509"/>
                  </a:lnTo>
                  <a:lnTo>
                    <a:pt x="259" y="491"/>
                  </a:lnTo>
                  <a:lnTo>
                    <a:pt x="273" y="474"/>
                  </a:lnTo>
                  <a:lnTo>
                    <a:pt x="287" y="454"/>
                  </a:lnTo>
                  <a:lnTo>
                    <a:pt x="292" y="445"/>
                  </a:lnTo>
                  <a:lnTo>
                    <a:pt x="298" y="434"/>
                  </a:lnTo>
                  <a:lnTo>
                    <a:pt x="302" y="425"/>
                  </a:lnTo>
                  <a:lnTo>
                    <a:pt x="307" y="415"/>
                  </a:lnTo>
                  <a:lnTo>
                    <a:pt x="202" y="374"/>
                  </a:lnTo>
                  <a:lnTo>
                    <a:pt x="194" y="382"/>
                  </a:lnTo>
                  <a:lnTo>
                    <a:pt x="189" y="389"/>
                  </a:lnTo>
                  <a:lnTo>
                    <a:pt x="186" y="398"/>
                  </a:lnTo>
                  <a:lnTo>
                    <a:pt x="183" y="407"/>
                  </a:lnTo>
                  <a:lnTo>
                    <a:pt x="181" y="417"/>
                  </a:lnTo>
                  <a:lnTo>
                    <a:pt x="180" y="426"/>
                  </a:lnTo>
                  <a:lnTo>
                    <a:pt x="180" y="437"/>
                  </a:lnTo>
                  <a:lnTo>
                    <a:pt x="180" y="448"/>
                  </a:lnTo>
                  <a:lnTo>
                    <a:pt x="181" y="470"/>
                  </a:lnTo>
                  <a:lnTo>
                    <a:pt x="183" y="492"/>
                  </a:lnTo>
                  <a:lnTo>
                    <a:pt x="183" y="515"/>
                  </a:lnTo>
                  <a:lnTo>
                    <a:pt x="182" y="537"/>
                  </a:lnTo>
                  <a:lnTo>
                    <a:pt x="183" y="544"/>
                  </a:lnTo>
                  <a:lnTo>
                    <a:pt x="186" y="549"/>
                  </a:lnTo>
                  <a:lnTo>
                    <a:pt x="188" y="553"/>
                  </a:lnTo>
                  <a:lnTo>
                    <a:pt x="189" y="554"/>
                  </a:lnTo>
                  <a:lnTo>
                    <a:pt x="190" y="556"/>
                  </a:lnTo>
                  <a:lnTo>
                    <a:pt x="191" y="55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" name="Freeform 48"/>
            <p:cNvSpPr>
              <a:spLocks/>
            </p:cNvSpPr>
            <p:nvPr userDrawn="1"/>
          </p:nvSpPr>
          <p:spPr bwMode="auto">
            <a:xfrm>
              <a:off x="883" y="3033"/>
              <a:ext cx="310" cy="558"/>
            </a:xfrm>
            <a:custGeom>
              <a:avLst/>
              <a:gdLst/>
              <a:ahLst/>
              <a:cxnLst>
                <a:cxn ang="0">
                  <a:pos x="1808" y="9935"/>
                </a:cxn>
                <a:cxn ang="0">
                  <a:pos x="2241" y="9696"/>
                </a:cxn>
                <a:cxn ang="0">
                  <a:pos x="2071" y="9619"/>
                </a:cxn>
                <a:cxn ang="0">
                  <a:pos x="1766" y="9581"/>
                </a:cxn>
                <a:cxn ang="0">
                  <a:pos x="1579" y="9428"/>
                </a:cxn>
                <a:cxn ang="0">
                  <a:pos x="1471" y="9182"/>
                </a:cxn>
                <a:cxn ang="0">
                  <a:pos x="1482" y="8911"/>
                </a:cxn>
                <a:cxn ang="0">
                  <a:pos x="1649" y="8650"/>
                </a:cxn>
                <a:cxn ang="0">
                  <a:pos x="2255" y="8290"/>
                </a:cxn>
                <a:cxn ang="0">
                  <a:pos x="2626" y="7914"/>
                </a:cxn>
                <a:cxn ang="0">
                  <a:pos x="2604" y="7565"/>
                </a:cxn>
                <a:cxn ang="0">
                  <a:pos x="2388" y="7410"/>
                </a:cxn>
                <a:cxn ang="0">
                  <a:pos x="1737" y="7365"/>
                </a:cxn>
                <a:cxn ang="0">
                  <a:pos x="1392" y="7305"/>
                </a:cxn>
                <a:cxn ang="0">
                  <a:pos x="1216" y="7109"/>
                </a:cxn>
                <a:cxn ang="0">
                  <a:pos x="1222" y="6848"/>
                </a:cxn>
                <a:cxn ang="0">
                  <a:pos x="1127" y="6702"/>
                </a:cxn>
                <a:cxn ang="0">
                  <a:pos x="1131" y="6594"/>
                </a:cxn>
                <a:cxn ang="0">
                  <a:pos x="1018" y="6508"/>
                </a:cxn>
                <a:cxn ang="0">
                  <a:pos x="1016" y="6290"/>
                </a:cxn>
                <a:cxn ang="0">
                  <a:pos x="802" y="6206"/>
                </a:cxn>
                <a:cxn ang="0">
                  <a:pos x="714" y="6089"/>
                </a:cxn>
                <a:cxn ang="0">
                  <a:pos x="953" y="5680"/>
                </a:cxn>
                <a:cxn ang="0">
                  <a:pos x="957" y="5263"/>
                </a:cxn>
                <a:cxn ang="0">
                  <a:pos x="1035" y="4721"/>
                </a:cxn>
                <a:cxn ang="0">
                  <a:pos x="1875" y="3629"/>
                </a:cxn>
                <a:cxn ang="0">
                  <a:pos x="3634" y="2350"/>
                </a:cxn>
                <a:cxn ang="0">
                  <a:pos x="4653" y="1570"/>
                </a:cxn>
                <a:cxn ang="0">
                  <a:pos x="5296" y="1071"/>
                </a:cxn>
                <a:cxn ang="0">
                  <a:pos x="5577" y="484"/>
                </a:cxn>
                <a:cxn ang="0">
                  <a:pos x="5473" y="211"/>
                </a:cxn>
                <a:cxn ang="0">
                  <a:pos x="5226" y="105"/>
                </a:cxn>
                <a:cxn ang="0">
                  <a:pos x="5020" y="484"/>
                </a:cxn>
                <a:cxn ang="0">
                  <a:pos x="3874" y="1416"/>
                </a:cxn>
                <a:cxn ang="0">
                  <a:pos x="2605" y="2353"/>
                </a:cxn>
                <a:cxn ang="0">
                  <a:pos x="1739" y="2945"/>
                </a:cxn>
                <a:cxn ang="0">
                  <a:pos x="820" y="3764"/>
                </a:cxn>
                <a:cxn ang="0">
                  <a:pos x="324" y="4935"/>
                </a:cxn>
                <a:cxn ang="0">
                  <a:pos x="391" y="5540"/>
                </a:cxn>
                <a:cxn ang="0">
                  <a:pos x="312" y="5706"/>
                </a:cxn>
                <a:cxn ang="0">
                  <a:pos x="32" y="6068"/>
                </a:cxn>
                <a:cxn ang="0">
                  <a:pos x="29" y="6274"/>
                </a:cxn>
                <a:cxn ang="0">
                  <a:pos x="230" y="6309"/>
                </a:cxn>
                <a:cxn ang="0">
                  <a:pos x="380" y="6364"/>
                </a:cxn>
                <a:cxn ang="0">
                  <a:pos x="345" y="6508"/>
                </a:cxn>
                <a:cxn ang="0">
                  <a:pos x="305" y="6655"/>
                </a:cxn>
                <a:cxn ang="0">
                  <a:pos x="428" y="6727"/>
                </a:cxn>
                <a:cxn ang="0">
                  <a:pos x="393" y="6830"/>
                </a:cxn>
                <a:cxn ang="0">
                  <a:pos x="484" y="6956"/>
                </a:cxn>
                <a:cxn ang="0">
                  <a:pos x="540" y="7187"/>
                </a:cxn>
                <a:cxn ang="0">
                  <a:pos x="566" y="7417"/>
                </a:cxn>
                <a:cxn ang="0">
                  <a:pos x="712" y="7533"/>
                </a:cxn>
                <a:cxn ang="0">
                  <a:pos x="1332" y="7576"/>
                </a:cxn>
                <a:cxn ang="0">
                  <a:pos x="1749" y="7740"/>
                </a:cxn>
                <a:cxn ang="0">
                  <a:pos x="1869" y="8021"/>
                </a:cxn>
                <a:cxn ang="0">
                  <a:pos x="1572" y="8452"/>
                </a:cxn>
                <a:cxn ang="0">
                  <a:pos x="979" y="8859"/>
                </a:cxn>
                <a:cxn ang="0">
                  <a:pos x="765" y="9368"/>
                </a:cxn>
                <a:cxn ang="0">
                  <a:pos x="911" y="9781"/>
                </a:cxn>
                <a:cxn ang="0">
                  <a:pos x="1190" y="9989"/>
                </a:cxn>
              </a:cxnLst>
              <a:rect l="0" t="0" r="r" b="b"/>
              <a:pathLst>
                <a:path w="5580" h="10028">
                  <a:moveTo>
                    <a:pt x="1359" y="10028"/>
                  </a:moveTo>
                  <a:lnTo>
                    <a:pt x="1396" y="10028"/>
                  </a:lnTo>
                  <a:lnTo>
                    <a:pt x="1433" y="10026"/>
                  </a:lnTo>
                  <a:lnTo>
                    <a:pt x="1472" y="10023"/>
                  </a:lnTo>
                  <a:lnTo>
                    <a:pt x="1509" y="10018"/>
                  </a:lnTo>
                  <a:lnTo>
                    <a:pt x="1547" y="10012"/>
                  </a:lnTo>
                  <a:lnTo>
                    <a:pt x="1586" y="10003"/>
                  </a:lnTo>
                  <a:lnTo>
                    <a:pt x="1624" y="9995"/>
                  </a:lnTo>
                  <a:lnTo>
                    <a:pt x="1661" y="9985"/>
                  </a:lnTo>
                  <a:lnTo>
                    <a:pt x="1699" y="9973"/>
                  </a:lnTo>
                  <a:lnTo>
                    <a:pt x="1736" y="9962"/>
                  </a:lnTo>
                  <a:lnTo>
                    <a:pt x="1773" y="9949"/>
                  </a:lnTo>
                  <a:lnTo>
                    <a:pt x="1808" y="9935"/>
                  </a:lnTo>
                  <a:lnTo>
                    <a:pt x="1843" y="9921"/>
                  </a:lnTo>
                  <a:lnTo>
                    <a:pt x="1877" y="9906"/>
                  </a:lnTo>
                  <a:lnTo>
                    <a:pt x="1911" y="9891"/>
                  </a:lnTo>
                  <a:lnTo>
                    <a:pt x="1943" y="9875"/>
                  </a:lnTo>
                  <a:lnTo>
                    <a:pt x="1993" y="9847"/>
                  </a:lnTo>
                  <a:lnTo>
                    <a:pt x="2042" y="9821"/>
                  </a:lnTo>
                  <a:lnTo>
                    <a:pt x="2089" y="9796"/>
                  </a:lnTo>
                  <a:lnTo>
                    <a:pt x="2134" y="9769"/>
                  </a:lnTo>
                  <a:lnTo>
                    <a:pt x="2157" y="9755"/>
                  </a:lnTo>
                  <a:lnTo>
                    <a:pt x="2179" y="9742"/>
                  </a:lnTo>
                  <a:lnTo>
                    <a:pt x="2199" y="9727"/>
                  </a:lnTo>
                  <a:lnTo>
                    <a:pt x="2220" y="9712"/>
                  </a:lnTo>
                  <a:lnTo>
                    <a:pt x="2241" y="9696"/>
                  </a:lnTo>
                  <a:lnTo>
                    <a:pt x="2261" y="9679"/>
                  </a:lnTo>
                  <a:lnTo>
                    <a:pt x="2281" y="9662"/>
                  </a:lnTo>
                  <a:lnTo>
                    <a:pt x="2301" y="9643"/>
                  </a:lnTo>
                  <a:lnTo>
                    <a:pt x="2300" y="9631"/>
                  </a:lnTo>
                  <a:lnTo>
                    <a:pt x="2298" y="9619"/>
                  </a:lnTo>
                  <a:lnTo>
                    <a:pt x="2296" y="9613"/>
                  </a:lnTo>
                  <a:lnTo>
                    <a:pt x="2293" y="9607"/>
                  </a:lnTo>
                  <a:lnTo>
                    <a:pt x="2290" y="9603"/>
                  </a:lnTo>
                  <a:lnTo>
                    <a:pt x="2287" y="9599"/>
                  </a:lnTo>
                  <a:lnTo>
                    <a:pt x="2217" y="9604"/>
                  </a:lnTo>
                  <a:lnTo>
                    <a:pt x="2144" y="9612"/>
                  </a:lnTo>
                  <a:lnTo>
                    <a:pt x="2108" y="9616"/>
                  </a:lnTo>
                  <a:lnTo>
                    <a:pt x="2071" y="9619"/>
                  </a:lnTo>
                  <a:lnTo>
                    <a:pt x="2034" y="9622"/>
                  </a:lnTo>
                  <a:lnTo>
                    <a:pt x="1996" y="9623"/>
                  </a:lnTo>
                  <a:lnTo>
                    <a:pt x="1960" y="9623"/>
                  </a:lnTo>
                  <a:lnTo>
                    <a:pt x="1923" y="9621"/>
                  </a:lnTo>
                  <a:lnTo>
                    <a:pt x="1905" y="9619"/>
                  </a:lnTo>
                  <a:lnTo>
                    <a:pt x="1887" y="9617"/>
                  </a:lnTo>
                  <a:lnTo>
                    <a:pt x="1869" y="9613"/>
                  </a:lnTo>
                  <a:lnTo>
                    <a:pt x="1852" y="9610"/>
                  </a:lnTo>
                  <a:lnTo>
                    <a:pt x="1834" y="9606"/>
                  </a:lnTo>
                  <a:lnTo>
                    <a:pt x="1816" y="9601"/>
                  </a:lnTo>
                  <a:lnTo>
                    <a:pt x="1800" y="9595"/>
                  </a:lnTo>
                  <a:lnTo>
                    <a:pt x="1782" y="9589"/>
                  </a:lnTo>
                  <a:lnTo>
                    <a:pt x="1766" y="9581"/>
                  </a:lnTo>
                  <a:lnTo>
                    <a:pt x="1750" y="9572"/>
                  </a:lnTo>
                  <a:lnTo>
                    <a:pt x="1734" y="9563"/>
                  </a:lnTo>
                  <a:lnTo>
                    <a:pt x="1718" y="9552"/>
                  </a:lnTo>
                  <a:lnTo>
                    <a:pt x="1701" y="9541"/>
                  </a:lnTo>
                  <a:lnTo>
                    <a:pt x="1688" y="9532"/>
                  </a:lnTo>
                  <a:lnTo>
                    <a:pt x="1676" y="9526"/>
                  </a:lnTo>
                  <a:lnTo>
                    <a:pt x="1664" y="9518"/>
                  </a:lnTo>
                  <a:lnTo>
                    <a:pt x="1649" y="9505"/>
                  </a:lnTo>
                  <a:lnTo>
                    <a:pt x="1633" y="9490"/>
                  </a:lnTo>
                  <a:lnTo>
                    <a:pt x="1619" y="9476"/>
                  </a:lnTo>
                  <a:lnTo>
                    <a:pt x="1605" y="9460"/>
                  </a:lnTo>
                  <a:lnTo>
                    <a:pt x="1592" y="9445"/>
                  </a:lnTo>
                  <a:lnTo>
                    <a:pt x="1579" y="9428"/>
                  </a:lnTo>
                  <a:lnTo>
                    <a:pt x="1567" y="9412"/>
                  </a:lnTo>
                  <a:lnTo>
                    <a:pt x="1556" y="9394"/>
                  </a:lnTo>
                  <a:lnTo>
                    <a:pt x="1544" y="9377"/>
                  </a:lnTo>
                  <a:lnTo>
                    <a:pt x="1535" y="9359"/>
                  </a:lnTo>
                  <a:lnTo>
                    <a:pt x="1524" y="9340"/>
                  </a:lnTo>
                  <a:lnTo>
                    <a:pt x="1515" y="9322"/>
                  </a:lnTo>
                  <a:lnTo>
                    <a:pt x="1507" y="9302"/>
                  </a:lnTo>
                  <a:lnTo>
                    <a:pt x="1500" y="9284"/>
                  </a:lnTo>
                  <a:lnTo>
                    <a:pt x="1492" y="9264"/>
                  </a:lnTo>
                  <a:lnTo>
                    <a:pt x="1486" y="9243"/>
                  </a:lnTo>
                  <a:lnTo>
                    <a:pt x="1480" y="9224"/>
                  </a:lnTo>
                  <a:lnTo>
                    <a:pt x="1475" y="9203"/>
                  </a:lnTo>
                  <a:lnTo>
                    <a:pt x="1471" y="9182"/>
                  </a:lnTo>
                  <a:lnTo>
                    <a:pt x="1468" y="9161"/>
                  </a:lnTo>
                  <a:lnTo>
                    <a:pt x="1464" y="9141"/>
                  </a:lnTo>
                  <a:lnTo>
                    <a:pt x="1462" y="9120"/>
                  </a:lnTo>
                  <a:lnTo>
                    <a:pt x="1460" y="9099"/>
                  </a:lnTo>
                  <a:lnTo>
                    <a:pt x="1460" y="9078"/>
                  </a:lnTo>
                  <a:lnTo>
                    <a:pt x="1460" y="9057"/>
                  </a:lnTo>
                  <a:lnTo>
                    <a:pt x="1460" y="9036"/>
                  </a:lnTo>
                  <a:lnTo>
                    <a:pt x="1462" y="9015"/>
                  </a:lnTo>
                  <a:lnTo>
                    <a:pt x="1464" y="8994"/>
                  </a:lnTo>
                  <a:lnTo>
                    <a:pt x="1468" y="8973"/>
                  </a:lnTo>
                  <a:lnTo>
                    <a:pt x="1472" y="8952"/>
                  </a:lnTo>
                  <a:lnTo>
                    <a:pt x="1477" y="8932"/>
                  </a:lnTo>
                  <a:lnTo>
                    <a:pt x="1482" y="8911"/>
                  </a:lnTo>
                  <a:lnTo>
                    <a:pt x="1487" y="8892"/>
                  </a:lnTo>
                  <a:lnTo>
                    <a:pt x="1492" y="8875"/>
                  </a:lnTo>
                  <a:lnTo>
                    <a:pt x="1499" y="8858"/>
                  </a:lnTo>
                  <a:lnTo>
                    <a:pt x="1505" y="8842"/>
                  </a:lnTo>
                  <a:lnTo>
                    <a:pt x="1512" y="8826"/>
                  </a:lnTo>
                  <a:lnTo>
                    <a:pt x="1519" y="8812"/>
                  </a:lnTo>
                  <a:lnTo>
                    <a:pt x="1528" y="8797"/>
                  </a:lnTo>
                  <a:lnTo>
                    <a:pt x="1536" y="8783"/>
                  </a:lnTo>
                  <a:lnTo>
                    <a:pt x="1553" y="8756"/>
                  </a:lnTo>
                  <a:lnTo>
                    <a:pt x="1573" y="8730"/>
                  </a:lnTo>
                  <a:lnTo>
                    <a:pt x="1595" y="8704"/>
                  </a:lnTo>
                  <a:lnTo>
                    <a:pt x="1618" y="8679"/>
                  </a:lnTo>
                  <a:lnTo>
                    <a:pt x="1649" y="8650"/>
                  </a:lnTo>
                  <a:lnTo>
                    <a:pt x="1681" y="8623"/>
                  </a:lnTo>
                  <a:lnTo>
                    <a:pt x="1713" y="8597"/>
                  </a:lnTo>
                  <a:lnTo>
                    <a:pt x="1747" y="8572"/>
                  </a:lnTo>
                  <a:lnTo>
                    <a:pt x="1781" y="8549"/>
                  </a:lnTo>
                  <a:lnTo>
                    <a:pt x="1816" y="8526"/>
                  </a:lnTo>
                  <a:lnTo>
                    <a:pt x="1852" y="8505"/>
                  </a:lnTo>
                  <a:lnTo>
                    <a:pt x="1888" y="8484"/>
                  </a:lnTo>
                  <a:lnTo>
                    <a:pt x="1961" y="8445"/>
                  </a:lnTo>
                  <a:lnTo>
                    <a:pt x="2036" y="8406"/>
                  </a:lnTo>
                  <a:lnTo>
                    <a:pt x="2110" y="8369"/>
                  </a:lnTo>
                  <a:lnTo>
                    <a:pt x="2184" y="8330"/>
                  </a:lnTo>
                  <a:lnTo>
                    <a:pt x="2220" y="8310"/>
                  </a:lnTo>
                  <a:lnTo>
                    <a:pt x="2255" y="8290"/>
                  </a:lnTo>
                  <a:lnTo>
                    <a:pt x="2290" y="8270"/>
                  </a:lnTo>
                  <a:lnTo>
                    <a:pt x="2325" y="8247"/>
                  </a:lnTo>
                  <a:lnTo>
                    <a:pt x="2358" y="8224"/>
                  </a:lnTo>
                  <a:lnTo>
                    <a:pt x="2391" y="8200"/>
                  </a:lnTo>
                  <a:lnTo>
                    <a:pt x="2422" y="8176"/>
                  </a:lnTo>
                  <a:lnTo>
                    <a:pt x="2453" y="8149"/>
                  </a:lnTo>
                  <a:lnTo>
                    <a:pt x="2482" y="8121"/>
                  </a:lnTo>
                  <a:lnTo>
                    <a:pt x="2510" y="8092"/>
                  </a:lnTo>
                  <a:lnTo>
                    <a:pt x="2537" y="8061"/>
                  </a:lnTo>
                  <a:lnTo>
                    <a:pt x="2562" y="8027"/>
                  </a:lnTo>
                  <a:lnTo>
                    <a:pt x="2584" y="7991"/>
                  </a:lnTo>
                  <a:lnTo>
                    <a:pt x="2606" y="7954"/>
                  </a:lnTo>
                  <a:lnTo>
                    <a:pt x="2626" y="7914"/>
                  </a:lnTo>
                  <a:lnTo>
                    <a:pt x="2644" y="7873"/>
                  </a:lnTo>
                  <a:lnTo>
                    <a:pt x="2651" y="7846"/>
                  </a:lnTo>
                  <a:lnTo>
                    <a:pt x="2655" y="7819"/>
                  </a:lnTo>
                  <a:lnTo>
                    <a:pt x="2657" y="7792"/>
                  </a:lnTo>
                  <a:lnTo>
                    <a:pt x="2658" y="7765"/>
                  </a:lnTo>
                  <a:lnTo>
                    <a:pt x="2657" y="7738"/>
                  </a:lnTo>
                  <a:lnTo>
                    <a:pt x="2654" y="7711"/>
                  </a:lnTo>
                  <a:lnTo>
                    <a:pt x="2648" y="7685"/>
                  </a:lnTo>
                  <a:lnTo>
                    <a:pt x="2642" y="7659"/>
                  </a:lnTo>
                  <a:lnTo>
                    <a:pt x="2635" y="7635"/>
                  </a:lnTo>
                  <a:lnTo>
                    <a:pt x="2626" y="7611"/>
                  </a:lnTo>
                  <a:lnTo>
                    <a:pt x="2615" y="7587"/>
                  </a:lnTo>
                  <a:lnTo>
                    <a:pt x="2604" y="7565"/>
                  </a:lnTo>
                  <a:lnTo>
                    <a:pt x="2592" y="7545"/>
                  </a:lnTo>
                  <a:lnTo>
                    <a:pt x="2578" y="7524"/>
                  </a:lnTo>
                  <a:lnTo>
                    <a:pt x="2564" y="7506"/>
                  </a:lnTo>
                  <a:lnTo>
                    <a:pt x="2548" y="7489"/>
                  </a:lnTo>
                  <a:lnTo>
                    <a:pt x="2534" y="7478"/>
                  </a:lnTo>
                  <a:lnTo>
                    <a:pt x="2519" y="7469"/>
                  </a:lnTo>
                  <a:lnTo>
                    <a:pt x="2504" y="7460"/>
                  </a:lnTo>
                  <a:lnTo>
                    <a:pt x="2488" y="7452"/>
                  </a:lnTo>
                  <a:lnTo>
                    <a:pt x="2472" y="7443"/>
                  </a:lnTo>
                  <a:lnTo>
                    <a:pt x="2456" y="7435"/>
                  </a:lnTo>
                  <a:lnTo>
                    <a:pt x="2439" y="7429"/>
                  </a:lnTo>
                  <a:lnTo>
                    <a:pt x="2423" y="7422"/>
                  </a:lnTo>
                  <a:lnTo>
                    <a:pt x="2388" y="7410"/>
                  </a:lnTo>
                  <a:lnTo>
                    <a:pt x="2354" y="7400"/>
                  </a:lnTo>
                  <a:lnTo>
                    <a:pt x="2317" y="7390"/>
                  </a:lnTo>
                  <a:lnTo>
                    <a:pt x="2281" y="7383"/>
                  </a:lnTo>
                  <a:lnTo>
                    <a:pt x="2245" y="7377"/>
                  </a:lnTo>
                  <a:lnTo>
                    <a:pt x="2208" y="7372"/>
                  </a:lnTo>
                  <a:lnTo>
                    <a:pt x="2171" y="7368"/>
                  </a:lnTo>
                  <a:lnTo>
                    <a:pt x="2134" y="7364"/>
                  </a:lnTo>
                  <a:lnTo>
                    <a:pt x="2062" y="7358"/>
                  </a:lnTo>
                  <a:lnTo>
                    <a:pt x="1990" y="7354"/>
                  </a:lnTo>
                  <a:lnTo>
                    <a:pt x="1907" y="7357"/>
                  </a:lnTo>
                  <a:lnTo>
                    <a:pt x="1823" y="7362"/>
                  </a:lnTo>
                  <a:lnTo>
                    <a:pt x="1780" y="7364"/>
                  </a:lnTo>
                  <a:lnTo>
                    <a:pt x="1737" y="7365"/>
                  </a:lnTo>
                  <a:lnTo>
                    <a:pt x="1694" y="7365"/>
                  </a:lnTo>
                  <a:lnTo>
                    <a:pt x="1652" y="7364"/>
                  </a:lnTo>
                  <a:lnTo>
                    <a:pt x="1609" y="7362"/>
                  </a:lnTo>
                  <a:lnTo>
                    <a:pt x="1568" y="7357"/>
                  </a:lnTo>
                  <a:lnTo>
                    <a:pt x="1547" y="7354"/>
                  </a:lnTo>
                  <a:lnTo>
                    <a:pt x="1528" y="7350"/>
                  </a:lnTo>
                  <a:lnTo>
                    <a:pt x="1507" y="7346"/>
                  </a:lnTo>
                  <a:lnTo>
                    <a:pt x="1487" y="7341"/>
                  </a:lnTo>
                  <a:lnTo>
                    <a:pt x="1468" y="7336"/>
                  </a:lnTo>
                  <a:lnTo>
                    <a:pt x="1448" y="7329"/>
                  </a:lnTo>
                  <a:lnTo>
                    <a:pt x="1429" y="7322"/>
                  </a:lnTo>
                  <a:lnTo>
                    <a:pt x="1410" y="7314"/>
                  </a:lnTo>
                  <a:lnTo>
                    <a:pt x="1392" y="7305"/>
                  </a:lnTo>
                  <a:lnTo>
                    <a:pt x="1373" y="7295"/>
                  </a:lnTo>
                  <a:lnTo>
                    <a:pt x="1356" y="7284"/>
                  </a:lnTo>
                  <a:lnTo>
                    <a:pt x="1338" y="7273"/>
                  </a:lnTo>
                  <a:lnTo>
                    <a:pt x="1321" y="7261"/>
                  </a:lnTo>
                  <a:lnTo>
                    <a:pt x="1304" y="7249"/>
                  </a:lnTo>
                  <a:lnTo>
                    <a:pt x="1288" y="7235"/>
                  </a:lnTo>
                  <a:lnTo>
                    <a:pt x="1275" y="7220"/>
                  </a:lnTo>
                  <a:lnTo>
                    <a:pt x="1262" y="7204"/>
                  </a:lnTo>
                  <a:lnTo>
                    <a:pt x="1250" y="7187"/>
                  </a:lnTo>
                  <a:lnTo>
                    <a:pt x="1240" y="7169"/>
                  </a:lnTo>
                  <a:lnTo>
                    <a:pt x="1231" y="7149"/>
                  </a:lnTo>
                  <a:lnTo>
                    <a:pt x="1222" y="7130"/>
                  </a:lnTo>
                  <a:lnTo>
                    <a:pt x="1216" y="7109"/>
                  </a:lnTo>
                  <a:lnTo>
                    <a:pt x="1210" y="7088"/>
                  </a:lnTo>
                  <a:lnTo>
                    <a:pt x="1207" y="7068"/>
                  </a:lnTo>
                  <a:lnTo>
                    <a:pt x="1204" y="7046"/>
                  </a:lnTo>
                  <a:lnTo>
                    <a:pt x="1204" y="7024"/>
                  </a:lnTo>
                  <a:lnTo>
                    <a:pt x="1204" y="7003"/>
                  </a:lnTo>
                  <a:lnTo>
                    <a:pt x="1206" y="6981"/>
                  </a:lnTo>
                  <a:lnTo>
                    <a:pt x="1211" y="6957"/>
                  </a:lnTo>
                  <a:lnTo>
                    <a:pt x="1217" y="6932"/>
                  </a:lnTo>
                  <a:lnTo>
                    <a:pt x="1221" y="6907"/>
                  </a:lnTo>
                  <a:lnTo>
                    <a:pt x="1224" y="6883"/>
                  </a:lnTo>
                  <a:lnTo>
                    <a:pt x="1224" y="6871"/>
                  </a:lnTo>
                  <a:lnTo>
                    <a:pt x="1224" y="6860"/>
                  </a:lnTo>
                  <a:lnTo>
                    <a:pt x="1222" y="6848"/>
                  </a:lnTo>
                  <a:lnTo>
                    <a:pt x="1220" y="6838"/>
                  </a:lnTo>
                  <a:lnTo>
                    <a:pt x="1216" y="6828"/>
                  </a:lnTo>
                  <a:lnTo>
                    <a:pt x="1211" y="6818"/>
                  </a:lnTo>
                  <a:lnTo>
                    <a:pt x="1205" y="6810"/>
                  </a:lnTo>
                  <a:lnTo>
                    <a:pt x="1196" y="6803"/>
                  </a:lnTo>
                  <a:lnTo>
                    <a:pt x="1183" y="6795"/>
                  </a:lnTo>
                  <a:lnTo>
                    <a:pt x="1171" y="6785"/>
                  </a:lnTo>
                  <a:lnTo>
                    <a:pt x="1160" y="6775"/>
                  </a:lnTo>
                  <a:lnTo>
                    <a:pt x="1151" y="6764"/>
                  </a:lnTo>
                  <a:lnTo>
                    <a:pt x="1144" y="6750"/>
                  </a:lnTo>
                  <a:lnTo>
                    <a:pt x="1136" y="6736"/>
                  </a:lnTo>
                  <a:lnTo>
                    <a:pt x="1131" y="6719"/>
                  </a:lnTo>
                  <a:lnTo>
                    <a:pt x="1127" y="6702"/>
                  </a:lnTo>
                  <a:lnTo>
                    <a:pt x="1127" y="6693"/>
                  </a:lnTo>
                  <a:lnTo>
                    <a:pt x="1128" y="6687"/>
                  </a:lnTo>
                  <a:lnTo>
                    <a:pt x="1130" y="6680"/>
                  </a:lnTo>
                  <a:lnTo>
                    <a:pt x="1132" y="6675"/>
                  </a:lnTo>
                  <a:lnTo>
                    <a:pt x="1137" y="6663"/>
                  </a:lnTo>
                  <a:lnTo>
                    <a:pt x="1144" y="6654"/>
                  </a:lnTo>
                  <a:lnTo>
                    <a:pt x="1151" y="6645"/>
                  </a:lnTo>
                  <a:lnTo>
                    <a:pt x="1158" y="6636"/>
                  </a:lnTo>
                  <a:lnTo>
                    <a:pt x="1164" y="6627"/>
                  </a:lnTo>
                  <a:lnTo>
                    <a:pt x="1169" y="6617"/>
                  </a:lnTo>
                  <a:lnTo>
                    <a:pt x="1169" y="6609"/>
                  </a:lnTo>
                  <a:lnTo>
                    <a:pt x="1167" y="6601"/>
                  </a:lnTo>
                  <a:lnTo>
                    <a:pt x="1131" y="6594"/>
                  </a:lnTo>
                  <a:lnTo>
                    <a:pt x="1092" y="6585"/>
                  </a:lnTo>
                  <a:lnTo>
                    <a:pt x="1083" y="6582"/>
                  </a:lnTo>
                  <a:lnTo>
                    <a:pt x="1073" y="6578"/>
                  </a:lnTo>
                  <a:lnTo>
                    <a:pt x="1065" y="6573"/>
                  </a:lnTo>
                  <a:lnTo>
                    <a:pt x="1057" y="6568"/>
                  </a:lnTo>
                  <a:lnTo>
                    <a:pt x="1049" y="6562"/>
                  </a:lnTo>
                  <a:lnTo>
                    <a:pt x="1042" y="6556"/>
                  </a:lnTo>
                  <a:lnTo>
                    <a:pt x="1036" y="6547"/>
                  </a:lnTo>
                  <a:lnTo>
                    <a:pt x="1032" y="6538"/>
                  </a:lnTo>
                  <a:lnTo>
                    <a:pt x="1028" y="6531"/>
                  </a:lnTo>
                  <a:lnTo>
                    <a:pt x="1024" y="6524"/>
                  </a:lnTo>
                  <a:lnTo>
                    <a:pt x="1021" y="6515"/>
                  </a:lnTo>
                  <a:lnTo>
                    <a:pt x="1018" y="6508"/>
                  </a:lnTo>
                  <a:lnTo>
                    <a:pt x="1015" y="6493"/>
                  </a:lnTo>
                  <a:lnTo>
                    <a:pt x="1014" y="6478"/>
                  </a:lnTo>
                  <a:lnTo>
                    <a:pt x="1014" y="6463"/>
                  </a:lnTo>
                  <a:lnTo>
                    <a:pt x="1015" y="6448"/>
                  </a:lnTo>
                  <a:lnTo>
                    <a:pt x="1017" y="6433"/>
                  </a:lnTo>
                  <a:lnTo>
                    <a:pt x="1020" y="6418"/>
                  </a:lnTo>
                  <a:lnTo>
                    <a:pt x="1026" y="6388"/>
                  </a:lnTo>
                  <a:lnTo>
                    <a:pt x="1030" y="6358"/>
                  </a:lnTo>
                  <a:lnTo>
                    <a:pt x="1031" y="6344"/>
                  </a:lnTo>
                  <a:lnTo>
                    <a:pt x="1030" y="6328"/>
                  </a:lnTo>
                  <a:lnTo>
                    <a:pt x="1028" y="6314"/>
                  </a:lnTo>
                  <a:lnTo>
                    <a:pt x="1024" y="6299"/>
                  </a:lnTo>
                  <a:lnTo>
                    <a:pt x="1016" y="6290"/>
                  </a:lnTo>
                  <a:lnTo>
                    <a:pt x="1008" y="6282"/>
                  </a:lnTo>
                  <a:lnTo>
                    <a:pt x="1000" y="6274"/>
                  </a:lnTo>
                  <a:lnTo>
                    <a:pt x="990" y="6268"/>
                  </a:lnTo>
                  <a:lnTo>
                    <a:pt x="980" y="6262"/>
                  </a:lnTo>
                  <a:lnTo>
                    <a:pt x="970" y="6257"/>
                  </a:lnTo>
                  <a:lnTo>
                    <a:pt x="959" y="6252"/>
                  </a:lnTo>
                  <a:lnTo>
                    <a:pt x="948" y="6247"/>
                  </a:lnTo>
                  <a:lnTo>
                    <a:pt x="924" y="6239"/>
                  </a:lnTo>
                  <a:lnTo>
                    <a:pt x="899" y="6233"/>
                  </a:lnTo>
                  <a:lnTo>
                    <a:pt x="874" y="6226"/>
                  </a:lnTo>
                  <a:lnTo>
                    <a:pt x="850" y="6219"/>
                  </a:lnTo>
                  <a:lnTo>
                    <a:pt x="826" y="6213"/>
                  </a:lnTo>
                  <a:lnTo>
                    <a:pt x="802" y="6206"/>
                  </a:lnTo>
                  <a:lnTo>
                    <a:pt x="791" y="6201"/>
                  </a:lnTo>
                  <a:lnTo>
                    <a:pt x="780" y="6197"/>
                  </a:lnTo>
                  <a:lnTo>
                    <a:pt x="770" y="6192"/>
                  </a:lnTo>
                  <a:lnTo>
                    <a:pt x="761" y="6185"/>
                  </a:lnTo>
                  <a:lnTo>
                    <a:pt x="751" y="6179"/>
                  </a:lnTo>
                  <a:lnTo>
                    <a:pt x="742" y="6172"/>
                  </a:lnTo>
                  <a:lnTo>
                    <a:pt x="735" y="6164"/>
                  </a:lnTo>
                  <a:lnTo>
                    <a:pt x="728" y="6155"/>
                  </a:lnTo>
                  <a:lnTo>
                    <a:pt x="721" y="6146"/>
                  </a:lnTo>
                  <a:lnTo>
                    <a:pt x="716" y="6135"/>
                  </a:lnTo>
                  <a:lnTo>
                    <a:pt x="712" y="6123"/>
                  </a:lnTo>
                  <a:lnTo>
                    <a:pt x="709" y="6111"/>
                  </a:lnTo>
                  <a:lnTo>
                    <a:pt x="714" y="6089"/>
                  </a:lnTo>
                  <a:lnTo>
                    <a:pt x="719" y="6068"/>
                  </a:lnTo>
                  <a:lnTo>
                    <a:pt x="725" y="6048"/>
                  </a:lnTo>
                  <a:lnTo>
                    <a:pt x="733" y="6027"/>
                  </a:lnTo>
                  <a:lnTo>
                    <a:pt x="740" y="6008"/>
                  </a:lnTo>
                  <a:lnTo>
                    <a:pt x="748" y="5989"/>
                  </a:lnTo>
                  <a:lnTo>
                    <a:pt x="757" y="5970"/>
                  </a:lnTo>
                  <a:lnTo>
                    <a:pt x="766" y="5952"/>
                  </a:lnTo>
                  <a:lnTo>
                    <a:pt x="787" y="5915"/>
                  </a:lnTo>
                  <a:lnTo>
                    <a:pt x="808" y="5881"/>
                  </a:lnTo>
                  <a:lnTo>
                    <a:pt x="831" y="5847"/>
                  </a:lnTo>
                  <a:lnTo>
                    <a:pt x="856" y="5813"/>
                  </a:lnTo>
                  <a:lnTo>
                    <a:pt x="905" y="5747"/>
                  </a:lnTo>
                  <a:lnTo>
                    <a:pt x="953" y="5680"/>
                  </a:lnTo>
                  <a:lnTo>
                    <a:pt x="976" y="5644"/>
                  </a:lnTo>
                  <a:lnTo>
                    <a:pt x="998" y="5609"/>
                  </a:lnTo>
                  <a:lnTo>
                    <a:pt x="1008" y="5591"/>
                  </a:lnTo>
                  <a:lnTo>
                    <a:pt x="1017" y="5572"/>
                  </a:lnTo>
                  <a:lnTo>
                    <a:pt x="1027" y="5553"/>
                  </a:lnTo>
                  <a:lnTo>
                    <a:pt x="1035" y="5534"/>
                  </a:lnTo>
                  <a:lnTo>
                    <a:pt x="1017" y="5496"/>
                  </a:lnTo>
                  <a:lnTo>
                    <a:pt x="1002" y="5459"/>
                  </a:lnTo>
                  <a:lnTo>
                    <a:pt x="988" y="5421"/>
                  </a:lnTo>
                  <a:lnTo>
                    <a:pt x="978" y="5382"/>
                  </a:lnTo>
                  <a:lnTo>
                    <a:pt x="969" y="5342"/>
                  </a:lnTo>
                  <a:lnTo>
                    <a:pt x="962" y="5303"/>
                  </a:lnTo>
                  <a:lnTo>
                    <a:pt x="957" y="5263"/>
                  </a:lnTo>
                  <a:lnTo>
                    <a:pt x="955" y="5222"/>
                  </a:lnTo>
                  <a:lnTo>
                    <a:pt x="954" y="5181"/>
                  </a:lnTo>
                  <a:lnTo>
                    <a:pt x="955" y="5140"/>
                  </a:lnTo>
                  <a:lnTo>
                    <a:pt x="957" y="5098"/>
                  </a:lnTo>
                  <a:lnTo>
                    <a:pt x="961" y="5057"/>
                  </a:lnTo>
                  <a:lnTo>
                    <a:pt x="967" y="5015"/>
                  </a:lnTo>
                  <a:lnTo>
                    <a:pt x="973" y="4973"/>
                  </a:lnTo>
                  <a:lnTo>
                    <a:pt x="981" y="4932"/>
                  </a:lnTo>
                  <a:lnTo>
                    <a:pt x="989" y="4889"/>
                  </a:lnTo>
                  <a:lnTo>
                    <a:pt x="1000" y="4847"/>
                  </a:lnTo>
                  <a:lnTo>
                    <a:pt x="1010" y="4805"/>
                  </a:lnTo>
                  <a:lnTo>
                    <a:pt x="1023" y="4763"/>
                  </a:lnTo>
                  <a:lnTo>
                    <a:pt x="1035" y="4721"/>
                  </a:lnTo>
                  <a:lnTo>
                    <a:pt x="1061" y="4638"/>
                  </a:lnTo>
                  <a:lnTo>
                    <a:pt x="1090" y="4554"/>
                  </a:lnTo>
                  <a:lnTo>
                    <a:pt x="1119" y="4472"/>
                  </a:lnTo>
                  <a:lnTo>
                    <a:pt x="1149" y="4392"/>
                  </a:lnTo>
                  <a:lnTo>
                    <a:pt x="1178" y="4312"/>
                  </a:lnTo>
                  <a:lnTo>
                    <a:pt x="1206" y="4234"/>
                  </a:lnTo>
                  <a:lnTo>
                    <a:pt x="1298" y="4143"/>
                  </a:lnTo>
                  <a:lnTo>
                    <a:pt x="1392" y="4053"/>
                  </a:lnTo>
                  <a:lnTo>
                    <a:pt x="1486" y="3965"/>
                  </a:lnTo>
                  <a:lnTo>
                    <a:pt x="1582" y="3879"/>
                  </a:lnTo>
                  <a:lnTo>
                    <a:pt x="1679" y="3794"/>
                  </a:lnTo>
                  <a:lnTo>
                    <a:pt x="1777" y="3711"/>
                  </a:lnTo>
                  <a:lnTo>
                    <a:pt x="1875" y="3629"/>
                  </a:lnTo>
                  <a:lnTo>
                    <a:pt x="1976" y="3549"/>
                  </a:lnTo>
                  <a:lnTo>
                    <a:pt x="2076" y="3469"/>
                  </a:lnTo>
                  <a:lnTo>
                    <a:pt x="2178" y="3390"/>
                  </a:lnTo>
                  <a:lnTo>
                    <a:pt x="2279" y="3313"/>
                  </a:lnTo>
                  <a:lnTo>
                    <a:pt x="2381" y="3236"/>
                  </a:lnTo>
                  <a:lnTo>
                    <a:pt x="2484" y="3161"/>
                  </a:lnTo>
                  <a:lnTo>
                    <a:pt x="2587" y="3086"/>
                  </a:lnTo>
                  <a:lnTo>
                    <a:pt x="2692" y="3012"/>
                  </a:lnTo>
                  <a:lnTo>
                    <a:pt x="2795" y="2937"/>
                  </a:lnTo>
                  <a:lnTo>
                    <a:pt x="3005" y="2790"/>
                  </a:lnTo>
                  <a:lnTo>
                    <a:pt x="3215" y="2644"/>
                  </a:lnTo>
                  <a:lnTo>
                    <a:pt x="3425" y="2498"/>
                  </a:lnTo>
                  <a:lnTo>
                    <a:pt x="3634" y="2350"/>
                  </a:lnTo>
                  <a:lnTo>
                    <a:pt x="3737" y="2275"/>
                  </a:lnTo>
                  <a:lnTo>
                    <a:pt x="3842" y="2201"/>
                  </a:lnTo>
                  <a:lnTo>
                    <a:pt x="3945" y="2125"/>
                  </a:lnTo>
                  <a:lnTo>
                    <a:pt x="4049" y="2049"/>
                  </a:lnTo>
                  <a:lnTo>
                    <a:pt x="4151" y="1971"/>
                  </a:lnTo>
                  <a:lnTo>
                    <a:pt x="4254" y="1893"/>
                  </a:lnTo>
                  <a:lnTo>
                    <a:pt x="4355" y="1814"/>
                  </a:lnTo>
                  <a:lnTo>
                    <a:pt x="4457" y="1733"/>
                  </a:lnTo>
                  <a:lnTo>
                    <a:pt x="4493" y="1700"/>
                  </a:lnTo>
                  <a:lnTo>
                    <a:pt x="4531" y="1667"/>
                  </a:lnTo>
                  <a:lnTo>
                    <a:pt x="4570" y="1634"/>
                  </a:lnTo>
                  <a:lnTo>
                    <a:pt x="4611" y="1602"/>
                  </a:lnTo>
                  <a:lnTo>
                    <a:pt x="4653" y="1570"/>
                  </a:lnTo>
                  <a:lnTo>
                    <a:pt x="4696" y="1539"/>
                  </a:lnTo>
                  <a:lnTo>
                    <a:pt x="4739" y="1507"/>
                  </a:lnTo>
                  <a:lnTo>
                    <a:pt x="4784" y="1476"/>
                  </a:lnTo>
                  <a:lnTo>
                    <a:pt x="4873" y="1412"/>
                  </a:lnTo>
                  <a:lnTo>
                    <a:pt x="4962" y="1349"/>
                  </a:lnTo>
                  <a:lnTo>
                    <a:pt x="5006" y="1316"/>
                  </a:lnTo>
                  <a:lnTo>
                    <a:pt x="5051" y="1284"/>
                  </a:lnTo>
                  <a:lnTo>
                    <a:pt x="5094" y="1250"/>
                  </a:lnTo>
                  <a:lnTo>
                    <a:pt x="5137" y="1216"/>
                  </a:lnTo>
                  <a:lnTo>
                    <a:pt x="5178" y="1182"/>
                  </a:lnTo>
                  <a:lnTo>
                    <a:pt x="5219" y="1146"/>
                  </a:lnTo>
                  <a:lnTo>
                    <a:pt x="5259" y="1109"/>
                  </a:lnTo>
                  <a:lnTo>
                    <a:pt x="5296" y="1071"/>
                  </a:lnTo>
                  <a:lnTo>
                    <a:pt x="5332" y="1033"/>
                  </a:lnTo>
                  <a:lnTo>
                    <a:pt x="5367" y="992"/>
                  </a:lnTo>
                  <a:lnTo>
                    <a:pt x="5400" y="951"/>
                  </a:lnTo>
                  <a:lnTo>
                    <a:pt x="5431" y="909"/>
                  </a:lnTo>
                  <a:lnTo>
                    <a:pt x="5459" y="864"/>
                  </a:lnTo>
                  <a:lnTo>
                    <a:pt x="5484" y="819"/>
                  </a:lnTo>
                  <a:lnTo>
                    <a:pt x="5508" y="771"/>
                  </a:lnTo>
                  <a:lnTo>
                    <a:pt x="5529" y="721"/>
                  </a:lnTo>
                  <a:lnTo>
                    <a:pt x="5546" y="671"/>
                  </a:lnTo>
                  <a:lnTo>
                    <a:pt x="5561" y="618"/>
                  </a:lnTo>
                  <a:lnTo>
                    <a:pt x="5572" y="562"/>
                  </a:lnTo>
                  <a:lnTo>
                    <a:pt x="5580" y="505"/>
                  </a:lnTo>
                  <a:lnTo>
                    <a:pt x="5577" y="484"/>
                  </a:lnTo>
                  <a:lnTo>
                    <a:pt x="5573" y="463"/>
                  </a:lnTo>
                  <a:lnTo>
                    <a:pt x="5569" y="443"/>
                  </a:lnTo>
                  <a:lnTo>
                    <a:pt x="5565" y="422"/>
                  </a:lnTo>
                  <a:lnTo>
                    <a:pt x="5560" y="403"/>
                  </a:lnTo>
                  <a:lnTo>
                    <a:pt x="5555" y="384"/>
                  </a:lnTo>
                  <a:lnTo>
                    <a:pt x="5549" y="365"/>
                  </a:lnTo>
                  <a:lnTo>
                    <a:pt x="5542" y="346"/>
                  </a:lnTo>
                  <a:lnTo>
                    <a:pt x="5535" y="328"/>
                  </a:lnTo>
                  <a:lnTo>
                    <a:pt x="5528" y="311"/>
                  </a:lnTo>
                  <a:lnTo>
                    <a:pt x="5520" y="293"/>
                  </a:lnTo>
                  <a:lnTo>
                    <a:pt x="5511" y="276"/>
                  </a:lnTo>
                  <a:lnTo>
                    <a:pt x="5493" y="242"/>
                  </a:lnTo>
                  <a:lnTo>
                    <a:pt x="5473" y="211"/>
                  </a:lnTo>
                  <a:lnTo>
                    <a:pt x="5451" y="181"/>
                  </a:lnTo>
                  <a:lnTo>
                    <a:pt x="5428" y="152"/>
                  </a:lnTo>
                  <a:lnTo>
                    <a:pt x="5404" y="125"/>
                  </a:lnTo>
                  <a:lnTo>
                    <a:pt x="5378" y="99"/>
                  </a:lnTo>
                  <a:lnTo>
                    <a:pt x="5351" y="74"/>
                  </a:lnTo>
                  <a:lnTo>
                    <a:pt x="5323" y="50"/>
                  </a:lnTo>
                  <a:lnTo>
                    <a:pt x="5294" y="27"/>
                  </a:lnTo>
                  <a:lnTo>
                    <a:pt x="5264" y="7"/>
                  </a:lnTo>
                  <a:lnTo>
                    <a:pt x="5252" y="4"/>
                  </a:lnTo>
                  <a:lnTo>
                    <a:pt x="5244" y="0"/>
                  </a:lnTo>
                  <a:lnTo>
                    <a:pt x="5239" y="36"/>
                  </a:lnTo>
                  <a:lnTo>
                    <a:pt x="5234" y="71"/>
                  </a:lnTo>
                  <a:lnTo>
                    <a:pt x="5226" y="105"/>
                  </a:lnTo>
                  <a:lnTo>
                    <a:pt x="5217" y="138"/>
                  </a:lnTo>
                  <a:lnTo>
                    <a:pt x="5207" y="171"/>
                  </a:lnTo>
                  <a:lnTo>
                    <a:pt x="5196" y="204"/>
                  </a:lnTo>
                  <a:lnTo>
                    <a:pt x="5182" y="236"/>
                  </a:lnTo>
                  <a:lnTo>
                    <a:pt x="5169" y="267"/>
                  </a:lnTo>
                  <a:lnTo>
                    <a:pt x="5153" y="297"/>
                  </a:lnTo>
                  <a:lnTo>
                    <a:pt x="5138" y="326"/>
                  </a:lnTo>
                  <a:lnTo>
                    <a:pt x="5120" y="355"/>
                  </a:lnTo>
                  <a:lnTo>
                    <a:pt x="5102" y="383"/>
                  </a:lnTo>
                  <a:lnTo>
                    <a:pt x="5083" y="410"/>
                  </a:lnTo>
                  <a:lnTo>
                    <a:pt x="5063" y="436"/>
                  </a:lnTo>
                  <a:lnTo>
                    <a:pt x="5041" y="461"/>
                  </a:lnTo>
                  <a:lnTo>
                    <a:pt x="5020" y="484"/>
                  </a:lnTo>
                  <a:lnTo>
                    <a:pt x="4956" y="544"/>
                  </a:lnTo>
                  <a:lnTo>
                    <a:pt x="4891" y="600"/>
                  </a:lnTo>
                  <a:lnTo>
                    <a:pt x="4827" y="657"/>
                  </a:lnTo>
                  <a:lnTo>
                    <a:pt x="4763" y="713"/>
                  </a:lnTo>
                  <a:lnTo>
                    <a:pt x="4700" y="768"/>
                  </a:lnTo>
                  <a:lnTo>
                    <a:pt x="4636" y="822"/>
                  </a:lnTo>
                  <a:lnTo>
                    <a:pt x="4572" y="875"/>
                  </a:lnTo>
                  <a:lnTo>
                    <a:pt x="4508" y="927"/>
                  </a:lnTo>
                  <a:lnTo>
                    <a:pt x="4381" y="1029"/>
                  </a:lnTo>
                  <a:lnTo>
                    <a:pt x="4254" y="1129"/>
                  </a:lnTo>
                  <a:lnTo>
                    <a:pt x="4128" y="1226"/>
                  </a:lnTo>
                  <a:lnTo>
                    <a:pt x="4000" y="1321"/>
                  </a:lnTo>
                  <a:lnTo>
                    <a:pt x="3874" y="1416"/>
                  </a:lnTo>
                  <a:lnTo>
                    <a:pt x="3747" y="1509"/>
                  </a:lnTo>
                  <a:lnTo>
                    <a:pt x="3619" y="1602"/>
                  </a:lnTo>
                  <a:lnTo>
                    <a:pt x="3492" y="1695"/>
                  </a:lnTo>
                  <a:lnTo>
                    <a:pt x="3365" y="1789"/>
                  </a:lnTo>
                  <a:lnTo>
                    <a:pt x="3236" y="1883"/>
                  </a:lnTo>
                  <a:lnTo>
                    <a:pt x="3108" y="1979"/>
                  </a:lnTo>
                  <a:lnTo>
                    <a:pt x="2980" y="2077"/>
                  </a:lnTo>
                  <a:lnTo>
                    <a:pt x="2917" y="2123"/>
                  </a:lnTo>
                  <a:lnTo>
                    <a:pt x="2854" y="2170"/>
                  </a:lnTo>
                  <a:lnTo>
                    <a:pt x="2791" y="2216"/>
                  </a:lnTo>
                  <a:lnTo>
                    <a:pt x="2729" y="2262"/>
                  </a:lnTo>
                  <a:lnTo>
                    <a:pt x="2667" y="2307"/>
                  </a:lnTo>
                  <a:lnTo>
                    <a:pt x="2605" y="2353"/>
                  </a:lnTo>
                  <a:lnTo>
                    <a:pt x="2543" y="2397"/>
                  </a:lnTo>
                  <a:lnTo>
                    <a:pt x="2481" y="2443"/>
                  </a:lnTo>
                  <a:lnTo>
                    <a:pt x="2420" y="2487"/>
                  </a:lnTo>
                  <a:lnTo>
                    <a:pt x="2358" y="2533"/>
                  </a:lnTo>
                  <a:lnTo>
                    <a:pt x="2296" y="2577"/>
                  </a:lnTo>
                  <a:lnTo>
                    <a:pt x="2233" y="2622"/>
                  </a:lnTo>
                  <a:lnTo>
                    <a:pt x="2171" y="2667"/>
                  </a:lnTo>
                  <a:lnTo>
                    <a:pt x="2109" y="2712"/>
                  </a:lnTo>
                  <a:lnTo>
                    <a:pt x="2047" y="2757"/>
                  </a:lnTo>
                  <a:lnTo>
                    <a:pt x="1984" y="2803"/>
                  </a:lnTo>
                  <a:lnTo>
                    <a:pt x="1901" y="2849"/>
                  </a:lnTo>
                  <a:lnTo>
                    <a:pt x="1819" y="2897"/>
                  </a:lnTo>
                  <a:lnTo>
                    <a:pt x="1739" y="2945"/>
                  </a:lnTo>
                  <a:lnTo>
                    <a:pt x="1659" y="2997"/>
                  </a:lnTo>
                  <a:lnTo>
                    <a:pt x="1580" y="3050"/>
                  </a:lnTo>
                  <a:lnTo>
                    <a:pt x="1503" y="3106"/>
                  </a:lnTo>
                  <a:lnTo>
                    <a:pt x="1426" y="3163"/>
                  </a:lnTo>
                  <a:lnTo>
                    <a:pt x="1352" y="3221"/>
                  </a:lnTo>
                  <a:lnTo>
                    <a:pt x="1278" y="3282"/>
                  </a:lnTo>
                  <a:lnTo>
                    <a:pt x="1207" y="3345"/>
                  </a:lnTo>
                  <a:lnTo>
                    <a:pt x="1136" y="3410"/>
                  </a:lnTo>
                  <a:lnTo>
                    <a:pt x="1069" y="3476"/>
                  </a:lnTo>
                  <a:lnTo>
                    <a:pt x="1003" y="3544"/>
                  </a:lnTo>
                  <a:lnTo>
                    <a:pt x="940" y="3616"/>
                  </a:lnTo>
                  <a:lnTo>
                    <a:pt x="878" y="3688"/>
                  </a:lnTo>
                  <a:lnTo>
                    <a:pt x="820" y="3764"/>
                  </a:lnTo>
                  <a:lnTo>
                    <a:pt x="763" y="3840"/>
                  </a:lnTo>
                  <a:lnTo>
                    <a:pt x="709" y="3920"/>
                  </a:lnTo>
                  <a:lnTo>
                    <a:pt x="658" y="4001"/>
                  </a:lnTo>
                  <a:lnTo>
                    <a:pt x="610" y="4084"/>
                  </a:lnTo>
                  <a:lnTo>
                    <a:pt x="564" y="4170"/>
                  </a:lnTo>
                  <a:lnTo>
                    <a:pt x="522" y="4257"/>
                  </a:lnTo>
                  <a:lnTo>
                    <a:pt x="483" y="4347"/>
                  </a:lnTo>
                  <a:lnTo>
                    <a:pt x="447" y="4439"/>
                  </a:lnTo>
                  <a:lnTo>
                    <a:pt x="415" y="4534"/>
                  </a:lnTo>
                  <a:lnTo>
                    <a:pt x="387" y="4631"/>
                  </a:lnTo>
                  <a:lnTo>
                    <a:pt x="362" y="4730"/>
                  </a:lnTo>
                  <a:lnTo>
                    <a:pt x="340" y="4831"/>
                  </a:lnTo>
                  <a:lnTo>
                    <a:pt x="324" y="4935"/>
                  </a:lnTo>
                  <a:lnTo>
                    <a:pt x="310" y="5041"/>
                  </a:lnTo>
                  <a:lnTo>
                    <a:pt x="301" y="5149"/>
                  </a:lnTo>
                  <a:lnTo>
                    <a:pt x="297" y="5260"/>
                  </a:lnTo>
                  <a:lnTo>
                    <a:pt x="321" y="5315"/>
                  </a:lnTo>
                  <a:lnTo>
                    <a:pt x="346" y="5371"/>
                  </a:lnTo>
                  <a:lnTo>
                    <a:pt x="357" y="5400"/>
                  </a:lnTo>
                  <a:lnTo>
                    <a:pt x="367" y="5428"/>
                  </a:lnTo>
                  <a:lnTo>
                    <a:pt x="377" y="5456"/>
                  </a:lnTo>
                  <a:lnTo>
                    <a:pt x="384" y="5485"/>
                  </a:lnTo>
                  <a:lnTo>
                    <a:pt x="386" y="5498"/>
                  </a:lnTo>
                  <a:lnTo>
                    <a:pt x="388" y="5513"/>
                  </a:lnTo>
                  <a:lnTo>
                    <a:pt x="390" y="5526"/>
                  </a:lnTo>
                  <a:lnTo>
                    <a:pt x="391" y="5540"/>
                  </a:lnTo>
                  <a:lnTo>
                    <a:pt x="390" y="5553"/>
                  </a:lnTo>
                  <a:lnTo>
                    <a:pt x="390" y="5567"/>
                  </a:lnTo>
                  <a:lnTo>
                    <a:pt x="388" y="5580"/>
                  </a:lnTo>
                  <a:lnTo>
                    <a:pt x="385" y="5593"/>
                  </a:lnTo>
                  <a:lnTo>
                    <a:pt x="382" y="5606"/>
                  </a:lnTo>
                  <a:lnTo>
                    <a:pt x="377" y="5618"/>
                  </a:lnTo>
                  <a:lnTo>
                    <a:pt x="370" y="5631"/>
                  </a:lnTo>
                  <a:lnTo>
                    <a:pt x="364" y="5643"/>
                  </a:lnTo>
                  <a:lnTo>
                    <a:pt x="356" y="5655"/>
                  </a:lnTo>
                  <a:lnTo>
                    <a:pt x="347" y="5667"/>
                  </a:lnTo>
                  <a:lnTo>
                    <a:pt x="335" y="5678"/>
                  </a:lnTo>
                  <a:lnTo>
                    <a:pt x="324" y="5689"/>
                  </a:lnTo>
                  <a:lnTo>
                    <a:pt x="312" y="5706"/>
                  </a:lnTo>
                  <a:lnTo>
                    <a:pt x="301" y="5723"/>
                  </a:lnTo>
                  <a:lnTo>
                    <a:pt x="289" y="5740"/>
                  </a:lnTo>
                  <a:lnTo>
                    <a:pt x="276" y="5755"/>
                  </a:lnTo>
                  <a:lnTo>
                    <a:pt x="250" y="5786"/>
                  </a:lnTo>
                  <a:lnTo>
                    <a:pt x="223" y="5817"/>
                  </a:lnTo>
                  <a:lnTo>
                    <a:pt x="170" y="5878"/>
                  </a:lnTo>
                  <a:lnTo>
                    <a:pt x="117" y="5938"/>
                  </a:lnTo>
                  <a:lnTo>
                    <a:pt x="93" y="5969"/>
                  </a:lnTo>
                  <a:lnTo>
                    <a:pt x="70" y="6001"/>
                  </a:lnTo>
                  <a:lnTo>
                    <a:pt x="60" y="6018"/>
                  </a:lnTo>
                  <a:lnTo>
                    <a:pt x="50" y="6034"/>
                  </a:lnTo>
                  <a:lnTo>
                    <a:pt x="40" y="6051"/>
                  </a:lnTo>
                  <a:lnTo>
                    <a:pt x="32" y="6068"/>
                  </a:lnTo>
                  <a:lnTo>
                    <a:pt x="25" y="6086"/>
                  </a:lnTo>
                  <a:lnTo>
                    <a:pt x="19" y="6104"/>
                  </a:lnTo>
                  <a:lnTo>
                    <a:pt x="12" y="6122"/>
                  </a:lnTo>
                  <a:lnTo>
                    <a:pt x="8" y="6141"/>
                  </a:lnTo>
                  <a:lnTo>
                    <a:pt x="4" y="6161"/>
                  </a:lnTo>
                  <a:lnTo>
                    <a:pt x="1" y="6180"/>
                  </a:lnTo>
                  <a:lnTo>
                    <a:pt x="0" y="6201"/>
                  </a:lnTo>
                  <a:lnTo>
                    <a:pt x="0" y="6222"/>
                  </a:lnTo>
                  <a:lnTo>
                    <a:pt x="4" y="6234"/>
                  </a:lnTo>
                  <a:lnTo>
                    <a:pt x="8" y="6245"/>
                  </a:lnTo>
                  <a:lnTo>
                    <a:pt x="14" y="6256"/>
                  </a:lnTo>
                  <a:lnTo>
                    <a:pt x="22" y="6265"/>
                  </a:lnTo>
                  <a:lnTo>
                    <a:pt x="29" y="6274"/>
                  </a:lnTo>
                  <a:lnTo>
                    <a:pt x="37" y="6282"/>
                  </a:lnTo>
                  <a:lnTo>
                    <a:pt x="46" y="6288"/>
                  </a:lnTo>
                  <a:lnTo>
                    <a:pt x="57" y="6293"/>
                  </a:lnTo>
                  <a:lnTo>
                    <a:pt x="71" y="6299"/>
                  </a:lnTo>
                  <a:lnTo>
                    <a:pt x="87" y="6304"/>
                  </a:lnTo>
                  <a:lnTo>
                    <a:pt x="101" y="6307"/>
                  </a:lnTo>
                  <a:lnTo>
                    <a:pt x="116" y="6311"/>
                  </a:lnTo>
                  <a:lnTo>
                    <a:pt x="129" y="6312"/>
                  </a:lnTo>
                  <a:lnTo>
                    <a:pt x="144" y="6313"/>
                  </a:lnTo>
                  <a:lnTo>
                    <a:pt x="158" y="6313"/>
                  </a:lnTo>
                  <a:lnTo>
                    <a:pt x="173" y="6313"/>
                  </a:lnTo>
                  <a:lnTo>
                    <a:pt x="201" y="6311"/>
                  </a:lnTo>
                  <a:lnTo>
                    <a:pt x="230" y="6309"/>
                  </a:lnTo>
                  <a:lnTo>
                    <a:pt x="243" y="6309"/>
                  </a:lnTo>
                  <a:lnTo>
                    <a:pt x="258" y="6311"/>
                  </a:lnTo>
                  <a:lnTo>
                    <a:pt x="271" y="6312"/>
                  </a:lnTo>
                  <a:lnTo>
                    <a:pt x="286" y="6314"/>
                  </a:lnTo>
                  <a:lnTo>
                    <a:pt x="301" y="6317"/>
                  </a:lnTo>
                  <a:lnTo>
                    <a:pt x="317" y="6320"/>
                  </a:lnTo>
                  <a:lnTo>
                    <a:pt x="331" y="6325"/>
                  </a:lnTo>
                  <a:lnTo>
                    <a:pt x="345" y="6332"/>
                  </a:lnTo>
                  <a:lnTo>
                    <a:pt x="357" y="6339"/>
                  </a:lnTo>
                  <a:lnTo>
                    <a:pt x="368" y="6349"/>
                  </a:lnTo>
                  <a:lnTo>
                    <a:pt x="373" y="6354"/>
                  </a:lnTo>
                  <a:lnTo>
                    <a:pt x="377" y="6358"/>
                  </a:lnTo>
                  <a:lnTo>
                    <a:pt x="380" y="6364"/>
                  </a:lnTo>
                  <a:lnTo>
                    <a:pt x="383" y="6369"/>
                  </a:lnTo>
                  <a:lnTo>
                    <a:pt x="386" y="6381"/>
                  </a:lnTo>
                  <a:lnTo>
                    <a:pt x="388" y="6391"/>
                  </a:lnTo>
                  <a:lnTo>
                    <a:pt x="389" y="6401"/>
                  </a:lnTo>
                  <a:lnTo>
                    <a:pt x="390" y="6411"/>
                  </a:lnTo>
                  <a:lnTo>
                    <a:pt x="389" y="6420"/>
                  </a:lnTo>
                  <a:lnTo>
                    <a:pt x="387" y="6428"/>
                  </a:lnTo>
                  <a:lnTo>
                    <a:pt x="385" y="6438"/>
                  </a:lnTo>
                  <a:lnTo>
                    <a:pt x="383" y="6446"/>
                  </a:lnTo>
                  <a:lnTo>
                    <a:pt x="375" y="6463"/>
                  </a:lnTo>
                  <a:lnTo>
                    <a:pt x="365" y="6478"/>
                  </a:lnTo>
                  <a:lnTo>
                    <a:pt x="355" y="6494"/>
                  </a:lnTo>
                  <a:lnTo>
                    <a:pt x="345" y="6508"/>
                  </a:lnTo>
                  <a:lnTo>
                    <a:pt x="333" y="6524"/>
                  </a:lnTo>
                  <a:lnTo>
                    <a:pt x="323" y="6539"/>
                  </a:lnTo>
                  <a:lnTo>
                    <a:pt x="314" y="6555"/>
                  </a:lnTo>
                  <a:lnTo>
                    <a:pt x="305" y="6570"/>
                  </a:lnTo>
                  <a:lnTo>
                    <a:pt x="302" y="6578"/>
                  </a:lnTo>
                  <a:lnTo>
                    <a:pt x="300" y="6588"/>
                  </a:lnTo>
                  <a:lnTo>
                    <a:pt x="298" y="6596"/>
                  </a:lnTo>
                  <a:lnTo>
                    <a:pt x="297" y="6605"/>
                  </a:lnTo>
                  <a:lnTo>
                    <a:pt x="297" y="6615"/>
                  </a:lnTo>
                  <a:lnTo>
                    <a:pt x="298" y="6625"/>
                  </a:lnTo>
                  <a:lnTo>
                    <a:pt x="300" y="6635"/>
                  </a:lnTo>
                  <a:lnTo>
                    <a:pt x="302" y="6646"/>
                  </a:lnTo>
                  <a:lnTo>
                    <a:pt x="305" y="6655"/>
                  </a:lnTo>
                  <a:lnTo>
                    <a:pt x="309" y="6663"/>
                  </a:lnTo>
                  <a:lnTo>
                    <a:pt x="315" y="6672"/>
                  </a:lnTo>
                  <a:lnTo>
                    <a:pt x="320" y="6678"/>
                  </a:lnTo>
                  <a:lnTo>
                    <a:pt x="326" y="6685"/>
                  </a:lnTo>
                  <a:lnTo>
                    <a:pt x="333" y="6690"/>
                  </a:lnTo>
                  <a:lnTo>
                    <a:pt x="340" y="6695"/>
                  </a:lnTo>
                  <a:lnTo>
                    <a:pt x="349" y="6699"/>
                  </a:lnTo>
                  <a:lnTo>
                    <a:pt x="366" y="6708"/>
                  </a:lnTo>
                  <a:lnTo>
                    <a:pt x="385" y="6714"/>
                  </a:lnTo>
                  <a:lnTo>
                    <a:pt x="404" y="6719"/>
                  </a:lnTo>
                  <a:lnTo>
                    <a:pt x="423" y="6724"/>
                  </a:lnTo>
                  <a:lnTo>
                    <a:pt x="426" y="6725"/>
                  </a:lnTo>
                  <a:lnTo>
                    <a:pt x="428" y="6727"/>
                  </a:lnTo>
                  <a:lnTo>
                    <a:pt x="430" y="6731"/>
                  </a:lnTo>
                  <a:lnTo>
                    <a:pt x="432" y="6734"/>
                  </a:lnTo>
                  <a:lnTo>
                    <a:pt x="435" y="6742"/>
                  </a:lnTo>
                  <a:lnTo>
                    <a:pt x="439" y="6749"/>
                  </a:lnTo>
                  <a:lnTo>
                    <a:pt x="436" y="6756"/>
                  </a:lnTo>
                  <a:lnTo>
                    <a:pt x="433" y="6764"/>
                  </a:lnTo>
                  <a:lnTo>
                    <a:pt x="428" y="6771"/>
                  </a:lnTo>
                  <a:lnTo>
                    <a:pt x="423" y="6777"/>
                  </a:lnTo>
                  <a:lnTo>
                    <a:pt x="414" y="6792"/>
                  </a:lnTo>
                  <a:lnTo>
                    <a:pt x="404" y="6806"/>
                  </a:lnTo>
                  <a:lnTo>
                    <a:pt x="399" y="6813"/>
                  </a:lnTo>
                  <a:lnTo>
                    <a:pt x="396" y="6822"/>
                  </a:lnTo>
                  <a:lnTo>
                    <a:pt x="393" y="6830"/>
                  </a:lnTo>
                  <a:lnTo>
                    <a:pt x="392" y="6838"/>
                  </a:lnTo>
                  <a:lnTo>
                    <a:pt x="391" y="6846"/>
                  </a:lnTo>
                  <a:lnTo>
                    <a:pt x="393" y="6856"/>
                  </a:lnTo>
                  <a:lnTo>
                    <a:pt x="395" y="6865"/>
                  </a:lnTo>
                  <a:lnTo>
                    <a:pt x="400" y="6875"/>
                  </a:lnTo>
                  <a:lnTo>
                    <a:pt x="404" y="6883"/>
                  </a:lnTo>
                  <a:lnTo>
                    <a:pt x="407" y="6889"/>
                  </a:lnTo>
                  <a:lnTo>
                    <a:pt x="411" y="6895"/>
                  </a:lnTo>
                  <a:lnTo>
                    <a:pt x="415" y="6901"/>
                  </a:lnTo>
                  <a:lnTo>
                    <a:pt x="424" y="6912"/>
                  </a:lnTo>
                  <a:lnTo>
                    <a:pt x="435" y="6922"/>
                  </a:lnTo>
                  <a:lnTo>
                    <a:pt x="458" y="6939"/>
                  </a:lnTo>
                  <a:lnTo>
                    <a:pt x="484" y="6956"/>
                  </a:lnTo>
                  <a:lnTo>
                    <a:pt x="497" y="6964"/>
                  </a:lnTo>
                  <a:lnTo>
                    <a:pt x="508" y="6973"/>
                  </a:lnTo>
                  <a:lnTo>
                    <a:pt x="519" y="6983"/>
                  </a:lnTo>
                  <a:lnTo>
                    <a:pt x="530" y="6993"/>
                  </a:lnTo>
                  <a:lnTo>
                    <a:pt x="539" y="7005"/>
                  </a:lnTo>
                  <a:lnTo>
                    <a:pt x="546" y="7018"/>
                  </a:lnTo>
                  <a:lnTo>
                    <a:pt x="550" y="7025"/>
                  </a:lnTo>
                  <a:lnTo>
                    <a:pt x="552" y="7034"/>
                  </a:lnTo>
                  <a:lnTo>
                    <a:pt x="554" y="7041"/>
                  </a:lnTo>
                  <a:lnTo>
                    <a:pt x="556" y="7050"/>
                  </a:lnTo>
                  <a:lnTo>
                    <a:pt x="551" y="7104"/>
                  </a:lnTo>
                  <a:lnTo>
                    <a:pt x="543" y="7159"/>
                  </a:lnTo>
                  <a:lnTo>
                    <a:pt x="540" y="7187"/>
                  </a:lnTo>
                  <a:lnTo>
                    <a:pt x="537" y="7214"/>
                  </a:lnTo>
                  <a:lnTo>
                    <a:pt x="536" y="7242"/>
                  </a:lnTo>
                  <a:lnTo>
                    <a:pt x="535" y="7268"/>
                  </a:lnTo>
                  <a:lnTo>
                    <a:pt x="535" y="7294"/>
                  </a:lnTo>
                  <a:lnTo>
                    <a:pt x="537" y="7320"/>
                  </a:lnTo>
                  <a:lnTo>
                    <a:pt x="539" y="7334"/>
                  </a:lnTo>
                  <a:lnTo>
                    <a:pt x="541" y="7346"/>
                  </a:lnTo>
                  <a:lnTo>
                    <a:pt x="543" y="7358"/>
                  </a:lnTo>
                  <a:lnTo>
                    <a:pt x="546" y="7371"/>
                  </a:lnTo>
                  <a:lnTo>
                    <a:pt x="551" y="7383"/>
                  </a:lnTo>
                  <a:lnTo>
                    <a:pt x="555" y="7395"/>
                  </a:lnTo>
                  <a:lnTo>
                    <a:pt x="560" y="7406"/>
                  </a:lnTo>
                  <a:lnTo>
                    <a:pt x="566" y="7417"/>
                  </a:lnTo>
                  <a:lnTo>
                    <a:pt x="572" y="7429"/>
                  </a:lnTo>
                  <a:lnTo>
                    <a:pt x="580" y="7439"/>
                  </a:lnTo>
                  <a:lnTo>
                    <a:pt x="587" y="7449"/>
                  </a:lnTo>
                  <a:lnTo>
                    <a:pt x="596" y="7460"/>
                  </a:lnTo>
                  <a:lnTo>
                    <a:pt x="605" y="7471"/>
                  </a:lnTo>
                  <a:lnTo>
                    <a:pt x="617" y="7480"/>
                  </a:lnTo>
                  <a:lnTo>
                    <a:pt x="627" y="7489"/>
                  </a:lnTo>
                  <a:lnTo>
                    <a:pt x="639" y="7495"/>
                  </a:lnTo>
                  <a:lnTo>
                    <a:pt x="650" y="7501"/>
                  </a:lnTo>
                  <a:lnTo>
                    <a:pt x="660" y="7507"/>
                  </a:lnTo>
                  <a:lnTo>
                    <a:pt x="670" y="7515"/>
                  </a:lnTo>
                  <a:lnTo>
                    <a:pt x="679" y="7522"/>
                  </a:lnTo>
                  <a:lnTo>
                    <a:pt x="712" y="7533"/>
                  </a:lnTo>
                  <a:lnTo>
                    <a:pt x="746" y="7543"/>
                  </a:lnTo>
                  <a:lnTo>
                    <a:pt x="781" y="7551"/>
                  </a:lnTo>
                  <a:lnTo>
                    <a:pt x="817" y="7557"/>
                  </a:lnTo>
                  <a:lnTo>
                    <a:pt x="853" y="7562"/>
                  </a:lnTo>
                  <a:lnTo>
                    <a:pt x="889" y="7566"/>
                  </a:lnTo>
                  <a:lnTo>
                    <a:pt x="925" y="7568"/>
                  </a:lnTo>
                  <a:lnTo>
                    <a:pt x="962" y="7570"/>
                  </a:lnTo>
                  <a:lnTo>
                    <a:pt x="1036" y="7573"/>
                  </a:lnTo>
                  <a:lnTo>
                    <a:pt x="1110" y="7573"/>
                  </a:lnTo>
                  <a:lnTo>
                    <a:pt x="1185" y="7572"/>
                  </a:lnTo>
                  <a:lnTo>
                    <a:pt x="1260" y="7573"/>
                  </a:lnTo>
                  <a:lnTo>
                    <a:pt x="1296" y="7574"/>
                  </a:lnTo>
                  <a:lnTo>
                    <a:pt x="1332" y="7576"/>
                  </a:lnTo>
                  <a:lnTo>
                    <a:pt x="1368" y="7578"/>
                  </a:lnTo>
                  <a:lnTo>
                    <a:pt x="1403" y="7582"/>
                  </a:lnTo>
                  <a:lnTo>
                    <a:pt x="1439" y="7587"/>
                  </a:lnTo>
                  <a:lnTo>
                    <a:pt x="1473" y="7593"/>
                  </a:lnTo>
                  <a:lnTo>
                    <a:pt x="1507" y="7602"/>
                  </a:lnTo>
                  <a:lnTo>
                    <a:pt x="1540" y="7611"/>
                  </a:lnTo>
                  <a:lnTo>
                    <a:pt x="1572" y="7622"/>
                  </a:lnTo>
                  <a:lnTo>
                    <a:pt x="1604" y="7636"/>
                  </a:lnTo>
                  <a:lnTo>
                    <a:pt x="1635" y="7651"/>
                  </a:lnTo>
                  <a:lnTo>
                    <a:pt x="1665" y="7670"/>
                  </a:lnTo>
                  <a:lnTo>
                    <a:pt x="1694" y="7690"/>
                  </a:lnTo>
                  <a:lnTo>
                    <a:pt x="1722" y="7713"/>
                  </a:lnTo>
                  <a:lnTo>
                    <a:pt x="1749" y="7740"/>
                  </a:lnTo>
                  <a:lnTo>
                    <a:pt x="1775" y="7769"/>
                  </a:lnTo>
                  <a:lnTo>
                    <a:pt x="1788" y="7786"/>
                  </a:lnTo>
                  <a:lnTo>
                    <a:pt x="1802" y="7803"/>
                  </a:lnTo>
                  <a:lnTo>
                    <a:pt x="1813" y="7823"/>
                  </a:lnTo>
                  <a:lnTo>
                    <a:pt x="1825" y="7843"/>
                  </a:lnTo>
                  <a:lnTo>
                    <a:pt x="1834" y="7863"/>
                  </a:lnTo>
                  <a:lnTo>
                    <a:pt x="1843" y="7884"/>
                  </a:lnTo>
                  <a:lnTo>
                    <a:pt x="1851" y="7907"/>
                  </a:lnTo>
                  <a:lnTo>
                    <a:pt x="1857" y="7928"/>
                  </a:lnTo>
                  <a:lnTo>
                    <a:pt x="1862" y="7951"/>
                  </a:lnTo>
                  <a:lnTo>
                    <a:pt x="1866" y="7975"/>
                  </a:lnTo>
                  <a:lnTo>
                    <a:pt x="1868" y="7998"/>
                  </a:lnTo>
                  <a:lnTo>
                    <a:pt x="1869" y="8021"/>
                  </a:lnTo>
                  <a:lnTo>
                    <a:pt x="1869" y="8044"/>
                  </a:lnTo>
                  <a:lnTo>
                    <a:pt x="1867" y="8067"/>
                  </a:lnTo>
                  <a:lnTo>
                    <a:pt x="1863" y="8090"/>
                  </a:lnTo>
                  <a:lnTo>
                    <a:pt x="1858" y="8111"/>
                  </a:lnTo>
                  <a:lnTo>
                    <a:pt x="1834" y="8159"/>
                  </a:lnTo>
                  <a:lnTo>
                    <a:pt x="1808" y="8205"/>
                  </a:lnTo>
                  <a:lnTo>
                    <a:pt x="1779" y="8246"/>
                  </a:lnTo>
                  <a:lnTo>
                    <a:pt x="1749" y="8285"/>
                  </a:lnTo>
                  <a:lnTo>
                    <a:pt x="1717" y="8323"/>
                  </a:lnTo>
                  <a:lnTo>
                    <a:pt x="1683" y="8358"/>
                  </a:lnTo>
                  <a:lnTo>
                    <a:pt x="1647" y="8391"/>
                  </a:lnTo>
                  <a:lnTo>
                    <a:pt x="1610" y="8422"/>
                  </a:lnTo>
                  <a:lnTo>
                    <a:pt x="1572" y="8452"/>
                  </a:lnTo>
                  <a:lnTo>
                    <a:pt x="1533" y="8481"/>
                  </a:lnTo>
                  <a:lnTo>
                    <a:pt x="1492" y="8508"/>
                  </a:lnTo>
                  <a:lnTo>
                    <a:pt x="1452" y="8535"/>
                  </a:lnTo>
                  <a:lnTo>
                    <a:pt x="1369" y="8585"/>
                  </a:lnTo>
                  <a:lnTo>
                    <a:pt x="1286" y="8636"/>
                  </a:lnTo>
                  <a:lnTo>
                    <a:pt x="1245" y="8661"/>
                  </a:lnTo>
                  <a:lnTo>
                    <a:pt x="1205" y="8687"/>
                  </a:lnTo>
                  <a:lnTo>
                    <a:pt x="1164" y="8713"/>
                  </a:lnTo>
                  <a:lnTo>
                    <a:pt x="1125" y="8739"/>
                  </a:lnTo>
                  <a:lnTo>
                    <a:pt x="1087" y="8767"/>
                  </a:lnTo>
                  <a:lnTo>
                    <a:pt x="1049" y="8796"/>
                  </a:lnTo>
                  <a:lnTo>
                    <a:pt x="1013" y="8827"/>
                  </a:lnTo>
                  <a:lnTo>
                    <a:pt x="979" y="8859"/>
                  </a:lnTo>
                  <a:lnTo>
                    <a:pt x="946" y="8894"/>
                  </a:lnTo>
                  <a:lnTo>
                    <a:pt x="915" y="8929"/>
                  </a:lnTo>
                  <a:lnTo>
                    <a:pt x="886" y="8967"/>
                  </a:lnTo>
                  <a:lnTo>
                    <a:pt x="859" y="9007"/>
                  </a:lnTo>
                  <a:lnTo>
                    <a:pt x="834" y="9051"/>
                  </a:lnTo>
                  <a:lnTo>
                    <a:pt x="812" y="9097"/>
                  </a:lnTo>
                  <a:lnTo>
                    <a:pt x="793" y="9146"/>
                  </a:lnTo>
                  <a:lnTo>
                    <a:pt x="776" y="9199"/>
                  </a:lnTo>
                  <a:lnTo>
                    <a:pt x="771" y="9232"/>
                  </a:lnTo>
                  <a:lnTo>
                    <a:pt x="768" y="9266"/>
                  </a:lnTo>
                  <a:lnTo>
                    <a:pt x="765" y="9300"/>
                  </a:lnTo>
                  <a:lnTo>
                    <a:pt x="765" y="9334"/>
                  </a:lnTo>
                  <a:lnTo>
                    <a:pt x="765" y="9368"/>
                  </a:lnTo>
                  <a:lnTo>
                    <a:pt x="767" y="9402"/>
                  </a:lnTo>
                  <a:lnTo>
                    <a:pt x="770" y="9437"/>
                  </a:lnTo>
                  <a:lnTo>
                    <a:pt x="775" y="9471"/>
                  </a:lnTo>
                  <a:lnTo>
                    <a:pt x="781" y="9504"/>
                  </a:lnTo>
                  <a:lnTo>
                    <a:pt x="789" y="9537"/>
                  </a:lnTo>
                  <a:lnTo>
                    <a:pt x="797" y="9569"/>
                  </a:lnTo>
                  <a:lnTo>
                    <a:pt x="807" y="9601"/>
                  </a:lnTo>
                  <a:lnTo>
                    <a:pt x="819" y="9632"/>
                  </a:lnTo>
                  <a:lnTo>
                    <a:pt x="832" y="9662"/>
                  </a:lnTo>
                  <a:lnTo>
                    <a:pt x="847" y="9691"/>
                  </a:lnTo>
                  <a:lnTo>
                    <a:pt x="862" y="9720"/>
                  </a:lnTo>
                  <a:lnTo>
                    <a:pt x="886" y="9751"/>
                  </a:lnTo>
                  <a:lnTo>
                    <a:pt x="911" y="9781"/>
                  </a:lnTo>
                  <a:lnTo>
                    <a:pt x="936" y="9809"/>
                  </a:lnTo>
                  <a:lnTo>
                    <a:pt x="961" y="9836"/>
                  </a:lnTo>
                  <a:lnTo>
                    <a:pt x="988" y="9862"/>
                  </a:lnTo>
                  <a:lnTo>
                    <a:pt x="1016" y="9887"/>
                  </a:lnTo>
                  <a:lnTo>
                    <a:pt x="1045" y="9909"/>
                  </a:lnTo>
                  <a:lnTo>
                    <a:pt x="1075" y="9930"/>
                  </a:lnTo>
                  <a:lnTo>
                    <a:pt x="1091" y="9940"/>
                  </a:lnTo>
                  <a:lnTo>
                    <a:pt x="1106" y="9950"/>
                  </a:lnTo>
                  <a:lnTo>
                    <a:pt x="1123" y="9958"/>
                  </a:lnTo>
                  <a:lnTo>
                    <a:pt x="1139" y="9967"/>
                  </a:lnTo>
                  <a:lnTo>
                    <a:pt x="1156" y="9975"/>
                  </a:lnTo>
                  <a:lnTo>
                    <a:pt x="1173" y="9982"/>
                  </a:lnTo>
                  <a:lnTo>
                    <a:pt x="1190" y="9989"/>
                  </a:lnTo>
                  <a:lnTo>
                    <a:pt x="1208" y="9996"/>
                  </a:lnTo>
                  <a:lnTo>
                    <a:pt x="1225" y="10001"/>
                  </a:lnTo>
                  <a:lnTo>
                    <a:pt x="1243" y="10008"/>
                  </a:lnTo>
                  <a:lnTo>
                    <a:pt x="1262" y="10012"/>
                  </a:lnTo>
                  <a:lnTo>
                    <a:pt x="1280" y="10017"/>
                  </a:lnTo>
                  <a:lnTo>
                    <a:pt x="1300" y="10020"/>
                  </a:lnTo>
                  <a:lnTo>
                    <a:pt x="1320" y="10023"/>
                  </a:lnTo>
                  <a:lnTo>
                    <a:pt x="1339" y="10026"/>
                  </a:lnTo>
                  <a:lnTo>
                    <a:pt x="1359" y="10028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" name="Freeform 49"/>
            <p:cNvSpPr>
              <a:spLocks noEditPoints="1"/>
            </p:cNvSpPr>
            <p:nvPr userDrawn="1"/>
          </p:nvSpPr>
          <p:spPr bwMode="auto">
            <a:xfrm>
              <a:off x="655" y="3533"/>
              <a:ext cx="36" cy="49"/>
            </a:xfrm>
            <a:custGeom>
              <a:avLst/>
              <a:gdLst/>
              <a:ahLst/>
              <a:cxnLst>
                <a:cxn ang="0">
                  <a:pos x="385" y="864"/>
                </a:cxn>
                <a:cxn ang="0">
                  <a:pos x="390" y="860"/>
                </a:cxn>
                <a:cxn ang="0">
                  <a:pos x="340" y="791"/>
                </a:cxn>
                <a:cxn ang="0">
                  <a:pos x="550" y="321"/>
                </a:cxn>
                <a:cxn ang="0">
                  <a:pos x="571" y="315"/>
                </a:cxn>
                <a:cxn ang="0">
                  <a:pos x="635" y="322"/>
                </a:cxn>
                <a:cxn ang="0">
                  <a:pos x="643" y="308"/>
                </a:cxn>
                <a:cxn ang="0">
                  <a:pos x="585" y="267"/>
                </a:cxn>
                <a:cxn ang="0">
                  <a:pos x="503" y="228"/>
                </a:cxn>
                <a:cxn ang="0">
                  <a:pos x="463" y="211"/>
                </a:cxn>
                <a:cxn ang="0">
                  <a:pos x="427" y="192"/>
                </a:cxn>
                <a:cxn ang="0">
                  <a:pos x="401" y="187"/>
                </a:cxn>
                <a:cxn ang="0">
                  <a:pos x="389" y="198"/>
                </a:cxn>
                <a:cxn ang="0">
                  <a:pos x="433" y="243"/>
                </a:cxn>
                <a:cxn ang="0">
                  <a:pos x="422" y="340"/>
                </a:cxn>
                <a:cxn ang="0">
                  <a:pos x="396" y="395"/>
                </a:cxn>
                <a:cxn ang="0">
                  <a:pos x="366" y="431"/>
                </a:cxn>
                <a:cxn ang="0">
                  <a:pos x="336" y="434"/>
                </a:cxn>
                <a:cxn ang="0">
                  <a:pos x="309" y="417"/>
                </a:cxn>
                <a:cxn ang="0">
                  <a:pos x="288" y="348"/>
                </a:cxn>
                <a:cxn ang="0">
                  <a:pos x="262" y="200"/>
                </a:cxn>
                <a:cxn ang="0">
                  <a:pos x="232" y="100"/>
                </a:cxn>
                <a:cxn ang="0">
                  <a:pos x="130" y="45"/>
                </a:cxn>
                <a:cxn ang="0">
                  <a:pos x="166" y="192"/>
                </a:cxn>
                <a:cxn ang="0">
                  <a:pos x="188" y="294"/>
                </a:cxn>
                <a:cxn ang="0">
                  <a:pos x="191" y="367"/>
                </a:cxn>
                <a:cxn ang="0">
                  <a:pos x="158" y="399"/>
                </a:cxn>
                <a:cxn ang="0">
                  <a:pos x="100" y="424"/>
                </a:cxn>
                <a:cxn ang="0">
                  <a:pos x="49" y="461"/>
                </a:cxn>
                <a:cxn ang="0">
                  <a:pos x="13" y="511"/>
                </a:cxn>
                <a:cxn ang="0">
                  <a:pos x="0" y="567"/>
                </a:cxn>
                <a:cxn ang="0">
                  <a:pos x="2" y="613"/>
                </a:cxn>
                <a:cxn ang="0">
                  <a:pos x="13" y="656"/>
                </a:cxn>
                <a:cxn ang="0">
                  <a:pos x="37" y="691"/>
                </a:cxn>
                <a:cxn ang="0">
                  <a:pos x="134" y="751"/>
                </a:cxn>
                <a:cxn ang="0">
                  <a:pos x="297" y="831"/>
                </a:cxn>
                <a:cxn ang="0">
                  <a:pos x="206" y="726"/>
                </a:cxn>
                <a:cxn ang="0">
                  <a:pos x="245" y="692"/>
                </a:cxn>
                <a:cxn ang="0">
                  <a:pos x="296" y="594"/>
                </a:cxn>
                <a:cxn ang="0">
                  <a:pos x="325" y="490"/>
                </a:cxn>
                <a:cxn ang="0">
                  <a:pos x="302" y="470"/>
                </a:cxn>
                <a:cxn ang="0">
                  <a:pos x="269" y="458"/>
                </a:cxn>
                <a:cxn ang="0">
                  <a:pos x="233" y="455"/>
                </a:cxn>
                <a:cxn ang="0">
                  <a:pos x="196" y="463"/>
                </a:cxn>
                <a:cxn ang="0">
                  <a:pos x="145" y="521"/>
                </a:cxn>
                <a:cxn ang="0">
                  <a:pos x="122" y="566"/>
                </a:cxn>
                <a:cxn ang="0">
                  <a:pos x="110" y="612"/>
                </a:cxn>
                <a:cxn ang="0">
                  <a:pos x="117" y="664"/>
                </a:cxn>
                <a:cxn ang="0">
                  <a:pos x="196" y="726"/>
                </a:cxn>
              </a:cxnLst>
              <a:rect l="0" t="0" r="r" b="b"/>
              <a:pathLst>
                <a:path w="643" h="870">
                  <a:moveTo>
                    <a:pt x="379" y="870"/>
                  </a:moveTo>
                  <a:lnTo>
                    <a:pt x="381" y="868"/>
                  </a:lnTo>
                  <a:lnTo>
                    <a:pt x="384" y="866"/>
                  </a:lnTo>
                  <a:lnTo>
                    <a:pt x="385" y="864"/>
                  </a:lnTo>
                  <a:lnTo>
                    <a:pt x="386" y="862"/>
                  </a:lnTo>
                  <a:lnTo>
                    <a:pt x="387" y="862"/>
                  </a:lnTo>
                  <a:lnTo>
                    <a:pt x="389" y="861"/>
                  </a:lnTo>
                  <a:lnTo>
                    <a:pt x="390" y="860"/>
                  </a:lnTo>
                  <a:lnTo>
                    <a:pt x="390" y="859"/>
                  </a:lnTo>
                  <a:lnTo>
                    <a:pt x="390" y="855"/>
                  </a:lnTo>
                  <a:lnTo>
                    <a:pt x="388" y="851"/>
                  </a:lnTo>
                  <a:lnTo>
                    <a:pt x="340" y="791"/>
                  </a:lnTo>
                  <a:lnTo>
                    <a:pt x="539" y="333"/>
                  </a:lnTo>
                  <a:lnTo>
                    <a:pt x="542" y="328"/>
                  </a:lnTo>
                  <a:lnTo>
                    <a:pt x="546" y="324"/>
                  </a:lnTo>
                  <a:lnTo>
                    <a:pt x="550" y="321"/>
                  </a:lnTo>
                  <a:lnTo>
                    <a:pt x="554" y="318"/>
                  </a:lnTo>
                  <a:lnTo>
                    <a:pt x="560" y="316"/>
                  </a:lnTo>
                  <a:lnTo>
                    <a:pt x="566" y="315"/>
                  </a:lnTo>
                  <a:lnTo>
                    <a:pt x="571" y="315"/>
                  </a:lnTo>
                  <a:lnTo>
                    <a:pt x="578" y="315"/>
                  </a:lnTo>
                  <a:lnTo>
                    <a:pt x="604" y="320"/>
                  </a:lnTo>
                  <a:lnTo>
                    <a:pt x="629" y="322"/>
                  </a:lnTo>
                  <a:lnTo>
                    <a:pt x="635" y="322"/>
                  </a:lnTo>
                  <a:lnTo>
                    <a:pt x="639" y="320"/>
                  </a:lnTo>
                  <a:lnTo>
                    <a:pt x="641" y="318"/>
                  </a:lnTo>
                  <a:lnTo>
                    <a:pt x="643" y="315"/>
                  </a:lnTo>
                  <a:lnTo>
                    <a:pt x="643" y="308"/>
                  </a:lnTo>
                  <a:lnTo>
                    <a:pt x="642" y="301"/>
                  </a:lnTo>
                  <a:lnTo>
                    <a:pt x="625" y="289"/>
                  </a:lnTo>
                  <a:lnTo>
                    <a:pt x="605" y="277"/>
                  </a:lnTo>
                  <a:lnTo>
                    <a:pt x="585" y="267"/>
                  </a:lnTo>
                  <a:lnTo>
                    <a:pt x="564" y="258"/>
                  </a:lnTo>
                  <a:lnTo>
                    <a:pt x="543" y="247"/>
                  </a:lnTo>
                  <a:lnTo>
                    <a:pt x="522" y="238"/>
                  </a:lnTo>
                  <a:lnTo>
                    <a:pt x="503" y="228"/>
                  </a:lnTo>
                  <a:lnTo>
                    <a:pt x="484" y="216"/>
                  </a:lnTo>
                  <a:lnTo>
                    <a:pt x="477" y="215"/>
                  </a:lnTo>
                  <a:lnTo>
                    <a:pt x="470" y="213"/>
                  </a:lnTo>
                  <a:lnTo>
                    <a:pt x="463" y="211"/>
                  </a:lnTo>
                  <a:lnTo>
                    <a:pt x="457" y="209"/>
                  </a:lnTo>
                  <a:lnTo>
                    <a:pt x="447" y="203"/>
                  </a:lnTo>
                  <a:lnTo>
                    <a:pt x="436" y="198"/>
                  </a:lnTo>
                  <a:lnTo>
                    <a:pt x="427" y="192"/>
                  </a:lnTo>
                  <a:lnTo>
                    <a:pt x="417" y="188"/>
                  </a:lnTo>
                  <a:lnTo>
                    <a:pt x="413" y="187"/>
                  </a:lnTo>
                  <a:lnTo>
                    <a:pt x="406" y="186"/>
                  </a:lnTo>
                  <a:lnTo>
                    <a:pt x="401" y="187"/>
                  </a:lnTo>
                  <a:lnTo>
                    <a:pt x="395" y="188"/>
                  </a:lnTo>
                  <a:lnTo>
                    <a:pt x="391" y="191"/>
                  </a:lnTo>
                  <a:lnTo>
                    <a:pt x="389" y="194"/>
                  </a:lnTo>
                  <a:lnTo>
                    <a:pt x="389" y="198"/>
                  </a:lnTo>
                  <a:lnTo>
                    <a:pt x="391" y="202"/>
                  </a:lnTo>
                  <a:lnTo>
                    <a:pt x="396" y="208"/>
                  </a:lnTo>
                  <a:lnTo>
                    <a:pt x="399" y="215"/>
                  </a:lnTo>
                  <a:lnTo>
                    <a:pt x="433" y="243"/>
                  </a:lnTo>
                  <a:lnTo>
                    <a:pt x="447" y="274"/>
                  </a:lnTo>
                  <a:lnTo>
                    <a:pt x="439" y="296"/>
                  </a:lnTo>
                  <a:lnTo>
                    <a:pt x="430" y="318"/>
                  </a:lnTo>
                  <a:lnTo>
                    <a:pt x="422" y="340"/>
                  </a:lnTo>
                  <a:lnTo>
                    <a:pt x="413" y="363"/>
                  </a:lnTo>
                  <a:lnTo>
                    <a:pt x="408" y="373"/>
                  </a:lnTo>
                  <a:lnTo>
                    <a:pt x="402" y="385"/>
                  </a:lnTo>
                  <a:lnTo>
                    <a:pt x="396" y="395"/>
                  </a:lnTo>
                  <a:lnTo>
                    <a:pt x="390" y="404"/>
                  </a:lnTo>
                  <a:lnTo>
                    <a:pt x="383" y="414"/>
                  </a:lnTo>
                  <a:lnTo>
                    <a:pt x="374" y="423"/>
                  </a:lnTo>
                  <a:lnTo>
                    <a:pt x="366" y="431"/>
                  </a:lnTo>
                  <a:lnTo>
                    <a:pt x="357" y="439"/>
                  </a:lnTo>
                  <a:lnTo>
                    <a:pt x="351" y="439"/>
                  </a:lnTo>
                  <a:lnTo>
                    <a:pt x="343" y="438"/>
                  </a:lnTo>
                  <a:lnTo>
                    <a:pt x="336" y="434"/>
                  </a:lnTo>
                  <a:lnTo>
                    <a:pt x="330" y="431"/>
                  </a:lnTo>
                  <a:lnTo>
                    <a:pt x="323" y="427"/>
                  </a:lnTo>
                  <a:lnTo>
                    <a:pt x="315" y="423"/>
                  </a:lnTo>
                  <a:lnTo>
                    <a:pt x="309" y="417"/>
                  </a:lnTo>
                  <a:lnTo>
                    <a:pt x="303" y="411"/>
                  </a:lnTo>
                  <a:lnTo>
                    <a:pt x="298" y="390"/>
                  </a:lnTo>
                  <a:lnTo>
                    <a:pt x="293" y="368"/>
                  </a:lnTo>
                  <a:lnTo>
                    <a:pt x="288" y="348"/>
                  </a:lnTo>
                  <a:lnTo>
                    <a:pt x="284" y="326"/>
                  </a:lnTo>
                  <a:lnTo>
                    <a:pt x="277" y="283"/>
                  </a:lnTo>
                  <a:lnTo>
                    <a:pt x="270" y="241"/>
                  </a:lnTo>
                  <a:lnTo>
                    <a:pt x="262" y="200"/>
                  </a:lnTo>
                  <a:lnTo>
                    <a:pt x="252" y="158"/>
                  </a:lnTo>
                  <a:lnTo>
                    <a:pt x="246" y="139"/>
                  </a:lnTo>
                  <a:lnTo>
                    <a:pt x="240" y="120"/>
                  </a:lnTo>
                  <a:lnTo>
                    <a:pt x="232" y="100"/>
                  </a:lnTo>
                  <a:lnTo>
                    <a:pt x="223" y="83"/>
                  </a:lnTo>
                  <a:lnTo>
                    <a:pt x="127" y="0"/>
                  </a:lnTo>
                  <a:lnTo>
                    <a:pt x="128" y="23"/>
                  </a:lnTo>
                  <a:lnTo>
                    <a:pt x="130" y="45"/>
                  </a:lnTo>
                  <a:lnTo>
                    <a:pt x="134" y="69"/>
                  </a:lnTo>
                  <a:lnTo>
                    <a:pt x="139" y="93"/>
                  </a:lnTo>
                  <a:lnTo>
                    <a:pt x="153" y="143"/>
                  </a:lnTo>
                  <a:lnTo>
                    <a:pt x="166" y="192"/>
                  </a:lnTo>
                  <a:lnTo>
                    <a:pt x="173" y="218"/>
                  </a:lnTo>
                  <a:lnTo>
                    <a:pt x="179" y="243"/>
                  </a:lnTo>
                  <a:lnTo>
                    <a:pt x="184" y="268"/>
                  </a:lnTo>
                  <a:lnTo>
                    <a:pt x="188" y="294"/>
                  </a:lnTo>
                  <a:lnTo>
                    <a:pt x="191" y="319"/>
                  </a:lnTo>
                  <a:lnTo>
                    <a:pt x="192" y="342"/>
                  </a:lnTo>
                  <a:lnTo>
                    <a:pt x="192" y="355"/>
                  </a:lnTo>
                  <a:lnTo>
                    <a:pt x="191" y="367"/>
                  </a:lnTo>
                  <a:lnTo>
                    <a:pt x="190" y="380"/>
                  </a:lnTo>
                  <a:lnTo>
                    <a:pt x="188" y="391"/>
                  </a:lnTo>
                  <a:lnTo>
                    <a:pt x="174" y="395"/>
                  </a:lnTo>
                  <a:lnTo>
                    <a:pt x="158" y="399"/>
                  </a:lnTo>
                  <a:lnTo>
                    <a:pt x="143" y="404"/>
                  </a:lnTo>
                  <a:lnTo>
                    <a:pt x="128" y="411"/>
                  </a:lnTo>
                  <a:lnTo>
                    <a:pt x="114" y="417"/>
                  </a:lnTo>
                  <a:lnTo>
                    <a:pt x="100" y="424"/>
                  </a:lnTo>
                  <a:lnTo>
                    <a:pt x="86" y="432"/>
                  </a:lnTo>
                  <a:lnTo>
                    <a:pt x="73" y="441"/>
                  </a:lnTo>
                  <a:lnTo>
                    <a:pt x="61" y="450"/>
                  </a:lnTo>
                  <a:lnTo>
                    <a:pt x="49" y="461"/>
                  </a:lnTo>
                  <a:lnTo>
                    <a:pt x="38" y="472"/>
                  </a:lnTo>
                  <a:lnTo>
                    <a:pt x="29" y="484"/>
                  </a:lnTo>
                  <a:lnTo>
                    <a:pt x="20" y="498"/>
                  </a:lnTo>
                  <a:lnTo>
                    <a:pt x="13" y="511"/>
                  </a:lnTo>
                  <a:lnTo>
                    <a:pt x="7" y="526"/>
                  </a:lnTo>
                  <a:lnTo>
                    <a:pt x="3" y="542"/>
                  </a:lnTo>
                  <a:lnTo>
                    <a:pt x="1" y="554"/>
                  </a:lnTo>
                  <a:lnTo>
                    <a:pt x="0" y="567"/>
                  </a:lnTo>
                  <a:lnTo>
                    <a:pt x="0" y="579"/>
                  </a:lnTo>
                  <a:lnTo>
                    <a:pt x="0" y="591"/>
                  </a:lnTo>
                  <a:lnTo>
                    <a:pt x="0" y="602"/>
                  </a:lnTo>
                  <a:lnTo>
                    <a:pt x="2" y="613"/>
                  </a:lnTo>
                  <a:lnTo>
                    <a:pt x="3" y="625"/>
                  </a:lnTo>
                  <a:lnTo>
                    <a:pt x="6" y="635"/>
                  </a:lnTo>
                  <a:lnTo>
                    <a:pt x="9" y="645"/>
                  </a:lnTo>
                  <a:lnTo>
                    <a:pt x="13" y="656"/>
                  </a:lnTo>
                  <a:lnTo>
                    <a:pt x="18" y="665"/>
                  </a:lnTo>
                  <a:lnTo>
                    <a:pt x="24" y="673"/>
                  </a:lnTo>
                  <a:lnTo>
                    <a:pt x="30" y="683"/>
                  </a:lnTo>
                  <a:lnTo>
                    <a:pt x="37" y="691"/>
                  </a:lnTo>
                  <a:lnTo>
                    <a:pt x="45" y="698"/>
                  </a:lnTo>
                  <a:lnTo>
                    <a:pt x="55" y="705"/>
                  </a:lnTo>
                  <a:lnTo>
                    <a:pt x="94" y="729"/>
                  </a:lnTo>
                  <a:lnTo>
                    <a:pt x="134" y="751"/>
                  </a:lnTo>
                  <a:lnTo>
                    <a:pt x="175" y="772"/>
                  </a:lnTo>
                  <a:lnTo>
                    <a:pt x="215" y="791"/>
                  </a:lnTo>
                  <a:lnTo>
                    <a:pt x="256" y="811"/>
                  </a:lnTo>
                  <a:lnTo>
                    <a:pt x="297" y="831"/>
                  </a:lnTo>
                  <a:lnTo>
                    <a:pt x="338" y="850"/>
                  </a:lnTo>
                  <a:lnTo>
                    <a:pt x="379" y="870"/>
                  </a:lnTo>
                  <a:close/>
                  <a:moveTo>
                    <a:pt x="196" y="726"/>
                  </a:moveTo>
                  <a:lnTo>
                    <a:pt x="206" y="726"/>
                  </a:lnTo>
                  <a:lnTo>
                    <a:pt x="217" y="726"/>
                  </a:lnTo>
                  <a:lnTo>
                    <a:pt x="227" y="716"/>
                  </a:lnTo>
                  <a:lnTo>
                    <a:pt x="237" y="704"/>
                  </a:lnTo>
                  <a:lnTo>
                    <a:pt x="245" y="692"/>
                  </a:lnTo>
                  <a:lnTo>
                    <a:pt x="253" y="680"/>
                  </a:lnTo>
                  <a:lnTo>
                    <a:pt x="269" y="653"/>
                  </a:lnTo>
                  <a:lnTo>
                    <a:pt x="283" y="624"/>
                  </a:lnTo>
                  <a:lnTo>
                    <a:pt x="296" y="594"/>
                  </a:lnTo>
                  <a:lnTo>
                    <a:pt x="308" y="564"/>
                  </a:lnTo>
                  <a:lnTo>
                    <a:pt x="320" y="534"/>
                  </a:lnTo>
                  <a:lnTo>
                    <a:pt x="330" y="504"/>
                  </a:lnTo>
                  <a:lnTo>
                    <a:pt x="325" y="490"/>
                  </a:lnTo>
                  <a:lnTo>
                    <a:pt x="321" y="483"/>
                  </a:lnTo>
                  <a:lnTo>
                    <a:pt x="315" y="478"/>
                  </a:lnTo>
                  <a:lnTo>
                    <a:pt x="308" y="474"/>
                  </a:lnTo>
                  <a:lnTo>
                    <a:pt x="302" y="470"/>
                  </a:lnTo>
                  <a:lnTo>
                    <a:pt x="294" y="466"/>
                  </a:lnTo>
                  <a:lnTo>
                    <a:pt x="286" y="463"/>
                  </a:lnTo>
                  <a:lnTo>
                    <a:pt x="278" y="460"/>
                  </a:lnTo>
                  <a:lnTo>
                    <a:pt x="269" y="458"/>
                  </a:lnTo>
                  <a:lnTo>
                    <a:pt x="261" y="456"/>
                  </a:lnTo>
                  <a:lnTo>
                    <a:pt x="251" y="456"/>
                  </a:lnTo>
                  <a:lnTo>
                    <a:pt x="242" y="455"/>
                  </a:lnTo>
                  <a:lnTo>
                    <a:pt x="233" y="455"/>
                  </a:lnTo>
                  <a:lnTo>
                    <a:pt x="223" y="456"/>
                  </a:lnTo>
                  <a:lnTo>
                    <a:pt x="214" y="458"/>
                  </a:lnTo>
                  <a:lnTo>
                    <a:pt x="206" y="460"/>
                  </a:lnTo>
                  <a:lnTo>
                    <a:pt x="196" y="463"/>
                  </a:lnTo>
                  <a:lnTo>
                    <a:pt x="188" y="468"/>
                  </a:lnTo>
                  <a:lnTo>
                    <a:pt x="169" y="488"/>
                  </a:lnTo>
                  <a:lnTo>
                    <a:pt x="153" y="510"/>
                  </a:lnTo>
                  <a:lnTo>
                    <a:pt x="145" y="521"/>
                  </a:lnTo>
                  <a:lnTo>
                    <a:pt x="138" y="532"/>
                  </a:lnTo>
                  <a:lnTo>
                    <a:pt x="132" y="543"/>
                  </a:lnTo>
                  <a:lnTo>
                    <a:pt x="126" y="554"/>
                  </a:lnTo>
                  <a:lnTo>
                    <a:pt x="122" y="566"/>
                  </a:lnTo>
                  <a:lnTo>
                    <a:pt x="118" y="577"/>
                  </a:lnTo>
                  <a:lnTo>
                    <a:pt x="115" y="589"/>
                  </a:lnTo>
                  <a:lnTo>
                    <a:pt x="112" y="601"/>
                  </a:lnTo>
                  <a:lnTo>
                    <a:pt x="110" y="612"/>
                  </a:lnTo>
                  <a:lnTo>
                    <a:pt x="109" y="625"/>
                  </a:lnTo>
                  <a:lnTo>
                    <a:pt x="110" y="637"/>
                  </a:lnTo>
                  <a:lnTo>
                    <a:pt x="112" y="650"/>
                  </a:lnTo>
                  <a:lnTo>
                    <a:pt x="117" y="664"/>
                  </a:lnTo>
                  <a:lnTo>
                    <a:pt x="123" y="676"/>
                  </a:lnTo>
                  <a:lnTo>
                    <a:pt x="129" y="687"/>
                  </a:lnTo>
                  <a:lnTo>
                    <a:pt x="134" y="694"/>
                  </a:lnTo>
                  <a:lnTo>
                    <a:pt x="196" y="72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" name="Freeform 50"/>
            <p:cNvSpPr>
              <a:spLocks/>
            </p:cNvSpPr>
            <p:nvPr userDrawn="1"/>
          </p:nvSpPr>
          <p:spPr bwMode="auto">
            <a:xfrm>
              <a:off x="617" y="3524"/>
              <a:ext cx="36" cy="41"/>
            </a:xfrm>
            <a:custGeom>
              <a:avLst/>
              <a:gdLst/>
              <a:ahLst/>
              <a:cxnLst>
                <a:cxn ang="0">
                  <a:pos x="433" y="738"/>
                </a:cxn>
                <a:cxn ang="0">
                  <a:pos x="447" y="726"/>
                </a:cxn>
                <a:cxn ang="0">
                  <a:pos x="465" y="705"/>
                </a:cxn>
                <a:cxn ang="0">
                  <a:pos x="485" y="673"/>
                </a:cxn>
                <a:cxn ang="0">
                  <a:pos x="506" y="639"/>
                </a:cxn>
                <a:cxn ang="0">
                  <a:pos x="517" y="619"/>
                </a:cxn>
                <a:cxn ang="0">
                  <a:pos x="511" y="613"/>
                </a:cxn>
                <a:cxn ang="0">
                  <a:pos x="506" y="611"/>
                </a:cxn>
                <a:cxn ang="0">
                  <a:pos x="409" y="666"/>
                </a:cxn>
                <a:cxn ang="0">
                  <a:pos x="297" y="600"/>
                </a:cxn>
                <a:cxn ang="0">
                  <a:pos x="294" y="592"/>
                </a:cxn>
                <a:cxn ang="0">
                  <a:pos x="292" y="579"/>
                </a:cxn>
                <a:cxn ang="0">
                  <a:pos x="324" y="516"/>
                </a:cxn>
                <a:cxn ang="0">
                  <a:pos x="386" y="407"/>
                </a:cxn>
                <a:cxn ang="0">
                  <a:pos x="434" y="325"/>
                </a:cxn>
                <a:cxn ang="0">
                  <a:pos x="468" y="273"/>
                </a:cxn>
                <a:cxn ang="0">
                  <a:pos x="504" y="221"/>
                </a:cxn>
                <a:cxn ang="0">
                  <a:pos x="544" y="171"/>
                </a:cxn>
                <a:cxn ang="0">
                  <a:pos x="648" y="162"/>
                </a:cxn>
                <a:cxn ang="0">
                  <a:pos x="652" y="160"/>
                </a:cxn>
                <a:cxn ang="0">
                  <a:pos x="653" y="158"/>
                </a:cxn>
                <a:cxn ang="0">
                  <a:pos x="648" y="146"/>
                </a:cxn>
                <a:cxn ang="0">
                  <a:pos x="408" y="2"/>
                </a:cxn>
                <a:cxn ang="0">
                  <a:pos x="463" y="95"/>
                </a:cxn>
                <a:cxn ang="0">
                  <a:pos x="175" y="519"/>
                </a:cxn>
                <a:cxn ang="0">
                  <a:pos x="158" y="515"/>
                </a:cxn>
                <a:cxn ang="0">
                  <a:pos x="142" y="509"/>
                </a:cxn>
                <a:cxn ang="0">
                  <a:pos x="126" y="500"/>
                </a:cxn>
                <a:cxn ang="0">
                  <a:pos x="105" y="485"/>
                </a:cxn>
                <a:cxn ang="0">
                  <a:pos x="79" y="459"/>
                </a:cxn>
                <a:cxn ang="0">
                  <a:pos x="74" y="342"/>
                </a:cxn>
                <a:cxn ang="0">
                  <a:pos x="70" y="337"/>
                </a:cxn>
                <a:cxn ang="0">
                  <a:pos x="65" y="338"/>
                </a:cxn>
                <a:cxn ang="0">
                  <a:pos x="52" y="342"/>
                </a:cxn>
                <a:cxn ang="0">
                  <a:pos x="46" y="359"/>
                </a:cxn>
                <a:cxn ang="0">
                  <a:pos x="36" y="375"/>
                </a:cxn>
                <a:cxn ang="0">
                  <a:pos x="16" y="409"/>
                </a:cxn>
                <a:cxn ang="0">
                  <a:pos x="7" y="428"/>
                </a:cxn>
                <a:cxn ang="0">
                  <a:pos x="1" y="445"/>
                </a:cxn>
                <a:cxn ang="0">
                  <a:pos x="0" y="464"/>
                </a:cxn>
                <a:cxn ang="0">
                  <a:pos x="4" y="484"/>
                </a:cxn>
              </a:cxnLst>
              <a:rect l="0" t="0" r="r" b="b"/>
              <a:pathLst>
                <a:path w="653" h="743">
                  <a:moveTo>
                    <a:pt x="424" y="743"/>
                  </a:moveTo>
                  <a:lnTo>
                    <a:pt x="433" y="738"/>
                  </a:lnTo>
                  <a:lnTo>
                    <a:pt x="440" y="732"/>
                  </a:lnTo>
                  <a:lnTo>
                    <a:pt x="447" y="726"/>
                  </a:lnTo>
                  <a:lnTo>
                    <a:pt x="453" y="719"/>
                  </a:lnTo>
                  <a:lnTo>
                    <a:pt x="465" y="705"/>
                  </a:lnTo>
                  <a:lnTo>
                    <a:pt x="475" y="690"/>
                  </a:lnTo>
                  <a:lnTo>
                    <a:pt x="485" y="673"/>
                  </a:lnTo>
                  <a:lnTo>
                    <a:pt x="495" y="655"/>
                  </a:lnTo>
                  <a:lnTo>
                    <a:pt x="506" y="639"/>
                  </a:lnTo>
                  <a:lnTo>
                    <a:pt x="519" y="622"/>
                  </a:lnTo>
                  <a:lnTo>
                    <a:pt x="517" y="619"/>
                  </a:lnTo>
                  <a:lnTo>
                    <a:pt x="514" y="615"/>
                  </a:lnTo>
                  <a:lnTo>
                    <a:pt x="511" y="613"/>
                  </a:lnTo>
                  <a:lnTo>
                    <a:pt x="509" y="612"/>
                  </a:lnTo>
                  <a:lnTo>
                    <a:pt x="506" y="611"/>
                  </a:lnTo>
                  <a:lnTo>
                    <a:pt x="503" y="611"/>
                  </a:lnTo>
                  <a:lnTo>
                    <a:pt x="409" y="666"/>
                  </a:lnTo>
                  <a:lnTo>
                    <a:pt x="299" y="601"/>
                  </a:lnTo>
                  <a:lnTo>
                    <a:pt x="297" y="600"/>
                  </a:lnTo>
                  <a:lnTo>
                    <a:pt x="295" y="596"/>
                  </a:lnTo>
                  <a:lnTo>
                    <a:pt x="294" y="592"/>
                  </a:lnTo>
                  <a:lnTo>
                    <a:pt x="293" y="588"/>
                  </a:lnTo>
                  <a:lnTo>
                    <a:pt x="292" y="579"/>
                  </a:lnTo>
                  <a:lnTo>
                    <a:pt x="292" y="569"/>
                  </a:lnTo>
                  <a:lnTo>
                    <a:pt x="324" y="516"/>
                  </a:lnTo>
                  <a:lnTo>
                    <a:pt x="355" y="461"/>
                  </a:lnTo>
                  <a:lnTo>
                    <a:pt x="386" y="407"/>
                  </a:lnTo>
                  <a:lnTo>
                    <a:pt x="417" y="352"/>
                  </a:lnTo>
                  <a:lnTo>
                    <a:pt x="434" y="325"/>
                  </a:lnTo>
                  <a:lnTo>
                    <a:pt x="450" y="299"/>
                  </a:lnTo>
                  <a:lnTo>
                    <a:pt x="468" y="273"/>
                  </a:lnTo>
                  <a:lnTo>
                    <a:pt x="485" y="247"/>
                  </a:lnTo>
                  <a:lnTo>
                    <a:pt x="504" y="221"/>
                  </a:lnTo>
                  <a:lnTo>
                    <a:pt x="524" y="196"/>
                  </a:lnTo>
                  <a:lnTo>
                    <a:pt x="544" y="171"/>
                  </a:lnTo>
                  <a:lnTo>
                    <a:pt x="566" y="146"/>
                  </a:lnTo>
                  <a:lnTo>
                    <a:pt x="648" y="162"/>
                  </a:lnTo>
                  <a:lnTo>
                    <a:pt x="650" y="161"/>
                  </a:lnTo>
                  <a:lnTo>
                    <a:pt x="652" y="160"/>
                  </a:lnTo>
                  <a:lnTo>
                    <a:pt x="653" y="159"/>
                  </a:lnTo>
                  <a:lnTo>
                    <a:pt x="653" y="158"/>
                  </a:lnTo>
                  <a:lnTo>
                    <a:pt x="652" y="153"/>
                  </a:lnTo>
                  <a:lnTo>
                    <a:pt x="648" y="146"/>
                  </a:lnTo>
                  <a:lnTo>
                    <a:pt x="409" y="0"/>
                  </a:lnTo>
                  <a:lnTo>
                    <a:pt x="408" y="2"/>
                  </a:lnTo>
                  <a:lnTo>
                    <a:pt x="405" y="5"/>
                  </a:lnTo>
                  <a:lnTo>
                    <a:pt x="463" y="95"/>
                  </a:lnTo>
                  <a:lnTo>
                    <a:pt x="184" y="521"/>
                  </a:lnTo>
                  <a:lnTo>
                    <a:pt x="175" y="519"/>
                  </a:lnTo>
                  <a:lnTo>
                    <a:pt x="167" y="518"/>
                  </a:lnTo>
                  <a:lnTo>
                    <a:pt x="158" y="515"/>
                  </a:lnTo>
                  <a:lnTo>
                    <a:pt x="150" y="512"/>
                  </a:lnTo>
                  <a:lnTo>
                    <a:pt x="142" y="509"/>
                  </a:lnTo>
                  <a:lnTo>
                    <a:pt x="134" y="504"/>
                  </a:lnTo>
                  <a:lnTo>
                    <a:pt x="126" y="500"/>
                  </a:lnTo>
                  <a:lnTo>
                    <a:pt x="119" y="495"/>
                  </a:lnTo>
                  <a:lnTo>
                    <a:pt x="105" y="485"/>
                  </a:lnTo>
                  <a:lnTo>
                    <a:pt x="91" y="472"/>
                  </a:lnTo>
                  <a:lnTo>
                    <a:pt x="79" y="459"/>
                  </a:lnTo>
                  <a:lnTo>
                    <a:pt x="67" y="444"/>
                  </a:lnTo>
                  <a:lnTo>
                    <a:pt x="74" y="342"/>
                  </a:lnTo>
                  <a:lnTo>
                    <a:pt x="72" y="339"/>
                  </a:lnTo>
                  <a:lnTo>
                    <a:pt x="70" y="337"/>
                  </a:lnTo>
                  <a:lnTo>
                    <a:pt x="67" y="337"/>
                  </a:lnTo>
                  <a:lnTo>
                    <a:pt x="65" y="338"/>
                  </a:lnTo>
                  <a:lnTo>
                    <a:pt x="58" y="341"/>
                  </a:lnTo>
                  <a:lnTo>
                    <a:pt x="52" y="342"/>
                  </a:lnTo>
                  <a:lnTo>
                    <a:pt x="50" y="350"/>
                  </a:lnTo>
                  <a:lnTo>
                    <a:pt x="46" y="359"/>
                  </a:lnTo>
                  <a:lnTo>
                    <a:pt x="41" y="367"/>
                  </a:lnTo>
                  <a:lnTo>
                    <a:pt x="36" y="375"/>
                  </a:lnTo>
                  <a:lnTo>
                    <a:pt x="26" y="393"/>
                  </a:lnTo>
                  <a:lnTo>
                    <a:pt x="16" y="409"/>
                  </a:lnTo>
                  <a:lnTo>
                    <a:pt x="11" y="419"/>
                  </a:lnTo>
                  <a:lnTo>
                    <a:pt x="7" y="428"/>
                  </a:lnTo>
                  <a:lnTo>
                    <a:pt x="3" y="436"/>
                  </a:lnTo>
                  <a:lnTo>
                    <a:pt x="1" y="445"/>
                  </a:lnTo>
                  <a:lnTo>
                    <a:pt x="0" y="455"/>
                  </a:lnTo>
                  <a:lnTo>
                    <a:pt x="0" y="464"/>
                  </a:lnTo>
                  <a:lnTo>
                    <a:pt x="1" y="474"/>
                  </a:lnTo>
                  <a:lnTo>
                    <a:pt x="4" y="484"/>
                  </a:lnTo>
                  <a:lnTo>
                    <a:pt x="424" y="743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5" name="Freeform 51"/>
            <p:cNvSpPr>
              <a:spLocks/>
            </p:cNvSpPr>
            <p:nvPr userDrawn="1"/>
          </p:nvSpPr>
          <p:spPr bwMode="auto">
            <a:xfrm>
              <a:off x="575" y="3488"/>
              <a:ext cx="56" cy="55"/>
            </a:xfrm>
            <a:custGeom>
              <a:avLst/>
              <a:gdLst/>
              <a:ahLst/>
              <a:cxnLst>
                <a:cxn ang="0">
                  <a:pos x="605" y="987"/>
                </a:cxn>
                <a:cxn ang="0">
                  <a:pos x="598" y="854"/>
                </a:cxn>
                <a:cxn ang="0">
                  <a:pos x="680" y="751"/>
                </a:cxn>
                <a:cxn ang="0">
                  <a:pos x="814" y="601"/>
                </a:cxn>
                <a:cxn ang="0">
                  <a:pos x="921" y="508"/>
                </a:cxn>
                <a:cxn ang="0">
                  <a:pos x="954" y="516"/>
                </a:cxn>
                <a:cxn ang="0">
                  <a:pos x="978" y="524"/>
                </a:cxn>
                <a:cxn ang="0">
                  <a:pos x="992" y="524"/>
                </a:cxn>
                <a:cxn ang="0">
                  <a:pos x="967" y="489"/>
                </a:cxn>
                <a:cxn ang="0">
                  <a:pos x="937" y="459"/>
                </a:cxn>
                <a:cxn ang="0">
                  <a:pos x="891" y="425"/>
                </a:cxn>
                <a:cxn ang="0">
                  <a:pos x="819" y="380"/>
                </a:cxn>
                <a:cxn ang="0">
                  <a:pos x="814" y="387"/>
                </a:cxn>
                <a:cxn ang="0">
                  <a:pos x="816" y="401"/>
                </a:cxn>
                <a:cxn ang="0">
                  <a:pos x="827" y="423"/>
                </a:cxn>
                <a:cxn ang="0">
                  <a:pos x="837" y="446"/>
                </a:cxn>
                <a:cxn ang="0">
                  <a:pos x="839" y="463"/>
                </a:cxn>
                <a:cxn ang="0">
                  <a:pos x="833" y="481"/>
                </a:cxn>
                <a:cxn ang="0">
                  <a:pos x="747" y="584"/>
                </a:cxn>
                <a:cxn ang="0">
                  <a:pos x="657" y="686"/>
                </a:cxn>
                <a:cxn ang="0">
                  <a:pos x="587" y="747"/>
                </a:cxn>
                <a:cxn ang="0">
                  <a:pos x="583" y="686"/>
                </a:cxn>
                <a:cxn ang="0">
                  <a:pos x="601" y="599"/>
                </a:cxn>
                <a:cxn ang="0">
                  <a:pos x="628" y="511"/>
                </a:cxn>
                <a:cxn ang="0">
                  <a:pos x="675" y="364"/>
                </a:cxn>
                <a:cxn ang="0">
                  <a:pos x="697" y="277"/>
                </a:cxn>
                <a:cxn ang="0">
                  <a:pos x="625" y="304"/>
                </a:cxn>
                <a:cxn ang="0">
                  <a:pos x="489" y="389"/>
                </a:cxn>
                <a:cxn ang="0">
                  <a:pos x="348" y="470"/>
                </a:cxn>
                <a:cxn ang="0">
                  <a:pos x="283" y="497"/>
                </a:cxn>
                <a:cxn ang="0">
                  <a:pos x="268" y="491"/>
                </a:cxn>
                <a:cxn ang="0">
                  <a:pos x="315" y="400"/>
                </a:cxn>
                <a:cxn ang="0">
                  <a:pos x="379" y="299"/>
                </a:cxn>
                <a:cxn ang="0">
                  <a:pos x="422" y="242"/>
                </a:cxn>
                <a:cxn ang="0">
                  <a:pos x="471" y="187"/>
                </a:cxn>
                <a:cxn ang="0">
                  <a:pos x="501" y="170"/>
                </a:cxn>
                <a:cxn ang="0">
                  <a:pos x="521" y="178"/>
                </a:cxn>
                <a:cxn ang="0">
                  <a:pos x="546" y="189"/>
                </a:cxn>
                <a:cxn ang="0">
                  <a:pos x="560" y="189"/>
                </a:cxn>
                <a:cxn ang="0">
                  <a:pos x="566" y="184"/>
                </a:cxn>
                <a:cxn ang="0">
                  <a:pos x="570" y="182"/>
                </a:cxn>
                <a:cxn ang="0">
                  <a:pos x="567" y="174"/>
                </a:cxn>
                <a:cxn ang="0">
                  <a:pos x="359" y="2"/>
                </a:cxn>
                <a:cxn ang="0">
                  <a:pos x="359" y="143"/>
                </a:cxn>
                <a:cxn ang="0">
                  <a:pos x="289" y="254"/>
                </a:cxn>
                <a:cxn ang="0">
                  <a:pos x="175" y="416"/>
                </a:cxn>
                <a:cxn ang="0">
                  <a:pos x="5" y="508"/>
                </a:cxn>
                <a:cxn ang="0">
                  <a:pos x="2" y="512"/>
                </a:cxn>
                <a:cxn ang="0">
                  <a:pos x="0" y="513"/>
                </a:cxn>
                <a:cxn ang="0">
                  <a:pos x="152" y="643"/>
                </a:cxn>
                <a:cxn ang="0">
                  <a:pos x="517" y="449"/>
                </a:cxn>
                <a:cxn ang="0">
                  <a:pos x="523" y="479"/>
                </a:cxn>
                <a:cxn ang="0">
                  <a:pos x="513" y="551"/>
                </a:cxn>
                <a:cxn ang="0">
                  <a:pos x="493" y="626"/>
                </a:cxn>
                <a:cxn ang="0">
                  <a:pos x="452" y="751"/>
                </a:cxn>
                <a:cxn ang="0">
                  <a:pos x="430" y="862"/>
                </a:cxn>
                <a:cxn ang="0">
                  <a:pos x="457" y="894"/>
                </a:cxn>
                <a:cxn ang="0">
                  <a:pos x="488" y="920"/>
                </a:cxn>
                <a:cxn ang="0">
                  <a:pos x="547" y="959"/>
                </a:cxn>
              </a:cxnLst>
              <a:rect l="0" t="0" r="r" b="b"/>
              <a:pathLst>
                <a:path w="992" h="989">
                  <a:moveTo>
                    <a:pt x="593" y="989"/>
                  </a:moveTo>
                  <a:lnTo>
                    <a:pt x="600" y="989"/>
                  </a:lnTo>
                  <a:lnTo>
                    <a:pt x="605" y="987"/>
                  </a:lnTo>
                  <a:lnTo>
                    <a:pt x="561" y="906"/>
                  </a:lnTo>
                  <a:lnTo>
                    <a:pt x="579" y="880"/>
                  </a:lnTo>
                  <a:lnTo>
                    <a:pt x="598" y="854"/>
                  </a:lnTo>
                  <a:lnTo>
                    <a:pt x="617" y="827"/>
                  </a:lnTo>
                  <a:lnTo>
                    <a:pt x="637" y="801"/>
                  </a:lnTo>
                  <a:lnTo>
                    <a:pt x="680" y="751"/>
                  </a:lnTo>
                  <a:lnTo>
                    <a:pt x="723" y="699"/>
                  </a:lnTo>
                  <a:lnTo>
                    <a:pt x="769" y="649"/>
                  </a:lnTo>
                  <a:lnTo>
                    <a:pt x="814" y="601"/>
                  </a:lnTo>
                  <a:lnTo>
                    <a:pt x="861" y="553"/>
                  </a:lnTo>
                  <a:lnTo>
                    <a:pt x="907" y="508"/>
                  </a:lnTo>
                  <a:lnTo>
                    <a:pt x="921" y="508"/>
                  </a:lnTo>
                  <a:lnTo>
                    <a:pt x="932" y="509"/>
                  </a:lnTo>
                  <a:lnTo>
                    <a:pt x="944" y="512"/>
                  </a:lnTo>
                  <a:lnTo>
                    <a:pt x="954" y="516"/>
                  </a:lnTo>
                  <a:lnTo>
                    <a:pt x="963" y="520"/>
                  </a:lnTo>
                  <a:lnTo>
                    <a:pt x="973" y="523"/>
                  </a:lnTo>
                  <a:lnTo>
                    <a:pt x="978" y="524"/>
                  </a:lnTo>
                  <a:lnTo>
                    <a:pt x="982" y="525"/>
                  </a:lnTo>
                  <a:lnTo>
                    <a:pt x="987" y="525"/>
                  </a:lnTo>
                  <a:lnTo>
                    <a:pt x="992" y="524"/>
                  </a:lnTo>
                  <a:lnTo>
                    <a:pt x="985" y="512"/>
                  </a:lnTo>
                  <a:lnTo>
                    <a:pt x="977" y="500"/>
                  </a:lnTo>
                  <a:lnTo>
                    <a:pt x="967" y="489"/>
                  </a:lnTo>
                  <a:lnTo>
                    <a:pt x="958" y="479"/>
                  </a:lnTo>
                  <a:lnTo>
                    <a:pt x="948" y="468"/>
                  </a:lnTo>
                  <a:lnTo>
                    <a:pt x="937" y="459"/>
                  </a:lnTo>
                  <a:lnTo>
                    <a:pt x="926" y="450"/>
                  </a:lnTo>
                  <a:lnTo>
                    <a:pt x="915" y="441"/>
                  </a:lnTo>
                  <a:lnTo>
                    <a:pt x="891" y="425"/>
                  </a:lnTo>
                  <a:lnTo>
                    <a:pt x="866" y="409"/>
                  </a:lnTo>
                  <a:lnTo>
                    <a:pt x="842" y="395"/>
                  </a:lnTo>
                  <a:lnTo>
                    <a:pt x="819" y="380"/>
                  </a:lnTo>
                  <a:lnTo>
                    <a:pt x="817" y="381"/>
                  </a:lnTo>
                  <a:lnTo>
                    <a:pt x="815" y="384"/>
                  </a:lnTo>
                  <a:lnTo>
                    <a:pt x="814" y="387"/>
                  </a:lnTo>
                  <a:lnTo>
                    <a:pt x="814" y="391"/>
                  </a:lnTo>
                  <a:lnTo>
                    <a:pt x="814" y="396"/>
                  </a:lnTo>
                  <a:lnTo>
                    <a:pt x="816" y="401"/>
                  </a:lnTo>
                  <a:lnTo>
                    <a:pt x="818" y="406"/>
                  </a:lnTo>
                  <a:lnTo>
                    <a:pt x="820" y="413"/>
                  </a:lnTo>
                  <a:lnTo>
                    <a:pt x="827" y="423"/>
                  </a:lnTo>
                  <a:lnTo>
                    <a:pt x="832" y="434"/>
                  </a:lnTo>
                  <a:lnTo>
                    <a:pt x="835" y="439"/>
                  </a:lnTo>
                  <a:lnTo>
                    <a:pt x="837" y="446"/>
                  </a:lnTo>
                  <a:lnTo>
                    <a:pt x="838" y="451"/>
                  </a:lnTo>
                  <a:lnTo>
                    <a:pt x="839" y="457"/>
                  </a:lnTo>
                  <a:lnTo>
                    <a:pt x="839" y="463"/>
                  </a:lnTo>
                  <a:lnTo>
                    <a:pt x="838" y="468"/>
                  </a:lnTo>
                  <a:lnTo>
                    <a:pt x="836" y="475"/>
                  </a:lnTo>
                  <a:lnTo>
                    <a:pt x="833" y="481"/>
                  </a:lnTo>
                  <a:lnTo>
                    <a:pt x="804" y="515"/>
                  </a:lnTo>
                  <a:lnTo>
                    <a:pt x="776" y="550"/>
                  </a:lnTo>
                  <a:lnTo>
                    <a:pt x="747" y="584"/>
                  </a:lnTo>
                  <a:lnTo>
                    <a:pt x="717" y="618"/>
                  </a:lnTo>
                  <a:lnTo>
                    <a:pt x="688" y="652"/>
                  </a:lnTo>
                  <a:lnTo>
                    <a:pt x="657" y="686"/>
                  </a:lnTo>
                  <a:lnTo>
                    <a:pt x="626" y="717"/>
                  </a:lnTo>
                  <a:lnTo>
                    <a:pt x="593" y="747"/>
                  </a:lnTo>
                  <a:lnTo>
                    <a:pt x="587" y="747"/>
                  </a:lnTo>
                  <a:lnTo>
                    <a:pt x="580" y="744"/>
                  </a:lnTo>
                  <a:lnTo>
                    <a:pt x="580" y="715"/>
                  </a:lnTo>
                  <a:lnTo>
                    <a:pt x="583" y="686"/>
                  </a:lnTo>
                  <a:lnTo>
                    <a:pt x="587" y="658"/>
                  </a:lnTo>
                  <a:lnTo>
                    <a:pt x="594" y="628"/>
                  </a:lnTo>
                  <a:lnTo>
                    <a:pt x="601" y="599"/>
                  </a:lnTo>
                  <a:lnTo>
                    <a:pt x="609" y="570"/>
                  </a:lnTo>
                  <a:lnTo>
                    <a:pt x="617" y="541"/>
                  </a:lnTo>
                  <a:lnTo>
                    <a:pt x="628" y="511"/>
                  </a:lnTo>
                  <a:lnTo>
                    <a:pt x="646" y="452"/>
                  </a:lnTo>
                  <a:lnTo>
                    <a:pt x="666" y="394"/>
                  </a:lnTo>
                  <a:lnTo>
                    <a:pt x="675" y="364"/>
                  </a:lnTo>
                  <a:lnTo>
                    <a:pt x="684" y="335"/>
                  </a:lnTo>
                  <a:lnTo>
                    <a:pt x="691" y="306"/>
                  </a:lnTo>
                  <a:lnTo>
                    <a:pt x="697" y="277"/>
                  </a:lnTo>
                  <a:lnTo>
                    <a:pt x="687" y="276"/>
                  </a:lnTo>
                  <a:lnTo>
                    <a:pt x="671" y="276"/>
                  </a:lnTo>
                  <a:lnTo>
                    <a:pt x="625" y="304"/>
                  </a:lnTo>
                  <a:lnTo>
                    <a:pt x="579" y="332"/>
                  </a:lnTo>
                  <a:lnTo>
                    <a:pt x="535" y="361"/>
                  </a:lnTo>
                  <a:lnTo>
                    <a:pt x="489" y="389"/>
                  </a:lnTo>
                  <a:lnTo>
                    <a:pt x="444" y="417"/>
                  </a:lnTo>
                  <a:lnTo>
                    <a:pt x="397" y="444"/>
                  </a:lnTo>
                  <a:lnTo>
                    <a:pt x="348" y="470"/>
                  </a:lnTo>
                  <a:lnTo>
                    <a:pt x="298" y="496"/>
                  </a:lnTo>
                  <a:lnTo>
                    <a:pt x="289" y="497"/>
                  </a:lnTo>
                  <a:lnTo>
                    <a:pt x="283" y="497"/>
                  </a:lnTo>
                  <a:lnTo>
                    <a:pt x="276" y="497"/>
                  </a:lnTo>
                  <a:lnTo>
                    <a:pt x="269" y="496"/>
                  </a:lnTo>
                  <a:lnTo>
                    <a:pt x="268" y="491"/>
                  </a:lnTo>
                  <a:lnTo>
                    <a:pt x="266" y="484"/>
                  </a:lnTo>
                  <a:lnTo>
                    <a:pt x="290" y="443"/>
                  </a:lnTo>
                  <a:lnTo>
                    <a:pt x="315" y="400"/>
                  </a:lnTo>
                  <a:lnTo>
                    <a:pt x="340" y="359"/>
                  </a:lnTo>
                  <a:lnTo>
                    <a:pt x="366" y="318"/>
                  </a:lnTo>
                  <a:lnTo>
                    <a:pt x="379" y="299"/>
                  </a:lnTo>
                  <a:lnTo>
                    <a:pt x="393" y="279"/>
                  </a:lnTo>
                  <a:lnTo>
                    <a:pt x="407" y="260"/>
                  </a:lnTo>
                  <a:lnTo>
                    <a:pt x="422" y="242"/>
                  </a:lnTo>
                  <a:lnTo>
                    <a:pt x="437" y="223"/>
                  </a:lnTo>
                  <a:lnTo>
                    <a:pt x="453" y="205"/>
                  </a:lnTo>
                  <a:lnTo>
                    <a:pt x="471" y="187"/>
                  </a:lnTo>
                  <a:lnTo>
                    <a:pt x="488" y="170"/>
                  </a:lnTo>
                  <a:lnTo>
                    <a:pt x="494" y="170"/>
                  </a:lnTo>
                  <a:lnTo>
                    <a:pt x="501" y="170"/>
                  </a:lnTo>
                  <a:lnTo>
                    <a:pt x="506" y="173"/>
                  </a:lnTo>
                  <a:lnTo>
                    <a:pt x="511" y="174"/>
                  </a:lnTo>
                  <a:lnTo>
                    <a:pt x="521" y="178"/>
                  </a:lnTo>
                  <a:lnTo>
                    <a:pt x="530" y="182"/>
                  </a:lnTo>
                  <a:lnTo>
                    <a:pt x="538" y="186"/>
                  </a:lnTo>
                  <a:lnTo>
                    <a:pt x="546" y="189"/>
                  </a:lnTo>
                  <a:lnTo>
                    <a:pt x="550" y="190"/>
                  </a:lnTo>
                  <a:lnTo>
                    <a:pt x="554" y="190"/>
                  </a:lnTo>
                  <a:lnTo>
                    <a:pt x="560" y="189"/>
                  </a:lnTo>
                  <a:lnTo>
                    <a:pt x="565" y="187"/>
                  </a:lnTo>
                  <a:lnTo>
                    <a:pt x="565" y="185"/>
                  </a:lnTo>
                  <a:lnTo>
                    <a:pt x="566" y="184"/>
                  </a:lnTo>
                  <a:lnTo>
                    <a:pt x="568" y="183"/>
                  </a:lnTo>
                  <a:lnTo>
                    <a:pt x="569" y="183"/>
                  </a:lnTo>
                  <a:lnTo>
                    <a:pt x="570" y="182"/>
                  </a:lnTo>
                  <a:lnTo>
                    <a:pt x="570" y="181"/>
                  </a:lnTo>
                  <a:lnTo>
                    <a:pt x="569" y="178"/>
                  </a:lnTo>
                  <a:lnTo>
                    <a:pt x="567" y="174"/>
                  </a:lnTo>
                  <a:lnTo>
                    <a:pt x="369" y="0"/>
                  </a:lnTo>
                  <a:lnTo>
                    <a:pt x="364" y="0"/>
                  </a:lnTo>
                  <a:lnTo>
                    <a:pt x="359" y="2"/>
                  </a:lnTo>
                  <a:lnTo>
                    <a:pt x="390" y="84"/>
                  </a:lnTo>
                  <a:lnTo>
                    <a:pt x="374" y="114"/>
                  </a:lnTo>
                  <a:lnTo>
                    <a:pt x="359" y="143"/>
                  </a:lnTo>
                  <a:lnTo>
                    <a:pt x="342" y="171"/>
                  </a:lnTo>
                  <a:lnTo>
                    <a:pt x="326" y="199"/>
                  </a:lnTo>
                  <a:lnTo>
                    <a:pt x="289" y="254"/>
                  </a:lnTo>
                  <a:lnTo>
                    <a:pt x="252" y="308"/>
                  </a:lnTo>
                  <a:lnTo>
                    <a:pt x="214" y="362"/>
                  </a:lnTo>
                  <a:lnTo>
                    <a:pt x="175" y="416"/>
                  </a:lnTo>
                  <a:lnTo>
                    <a:pt x="135" y="470"/>
                  </a:lnTo>
                  <a:lnTo>
                    <a:pt x="97" y="526"/>
                  </a:lnTo>
                  <a:lnTo>
                    <a:pt x="5" y="508"/>
                  </a:lnTo>
                  <a:lnTo>
                    <a:pt x="4" y="510"/>
                  </a:lnTo>
                  <a:lnTo>
                    <a:pt x="4" y="512"/>
                  </a:lnTo>
                  <a:lnTo>
                    <a:pt x="2" y="512"/>
                  </a:lnTo>
                  <a:lnTo>
                    <a:pt x="1" y="512"/>
                  </a:lnTo>
                  <a:lnTo>
                    <a:pt x="0" y="512"/>
                  </a:lnTo>
                  <a:lnTo>
                    <a:pt x="0" y="513"/>
                  </a:lnTo>
                  <a:lnTo>
                    <a:pt x="0" y="514"/>
                  </a:lnTo>
                  <a:lnTo>
                    <a:pt x="1" y="517"/>
                  </a:lnTo>
                  <a:lnTo>
                    <a:pt x="152" y="643"/>
                  </a:lnTo>
                  <a:lnTo>
                    <a:pt x="509" y="448"/>
                  </a:lnTo>
                  <a:lnTo>
                    <a:pt x="514" y="448"/>
                  </a:lnTo>
                  <a:lnTo>
                    <a:pt x="517" y="449"/>
                  </a:lnTo>
                  <a:lnTo>
                    <a:pt x="520" y="451"/>
                  </a:lnTo>
                  <a:lnTo>
                    <a:pt x="524" y="456"/>
                  </a:lnTo>
                  <a:lnTo>
                    <a:pt x="523" y="479"/>
                  </a:lnTo>
                  <a:lnTo>
                    <a:pt x="521" y="503"/>
                  </a:lnTo>
                  <a:lnTo>
                    <a:pt x="517" y="527"/>
                  </a:lnTo>
                  <a:lnTo>
                    <a:pt x="513" y="551"/>
                  </a:lnTo>
                  <a:lnTo>
                    <a:pt x="507" y="576"/>
                  </a:lnTo>
                  <a:lnTo>
                    <a:pt x="501" y="601"/>
                  </a:lnTo>
                  <a:lnTo>
                    <a:pt x="493" y="626"/>
                  </a:lnTo>
                  <a:lnTo>
                    <a:pt x="485" y="650"/>
                  </a:lnTo>
                  <a:lnTo>
                    <a:pt x="468" y="700"/>
                  </a:lnTo>
                  <a:lnTo>
                    <a:pt x="452" y="751"/>
                  </a:lnTo>
                  <a:lnTo>
                    <a:pt x="436" y="800"/>
                  </a:lnTo>
                  <a:lnTo>
                    <a:pt x="423" y="850"/>
                  </a:lnTo>
                  <a:lnTo>
                    <a:pt x="430" y="862"/>
                  </a:lnTo>
                  <a:lnTo>
                    <a:pt x="438" y="874"/>
                  </a:lnTo>
                  <a:lnTo>
                    <a:pt x="448" y="884"/>
                  </a:lnTo>
                  <a:lnTo>
                    <a:pt x="457" y="894"/>
                  </a:lnTo>
                  <a:lnTo>
                    <a:pt x="467" y="903"/>
                  </a:lnTo>
                  <a:lnTo>
                    <a:pt x="478" y="912"/>
                  </a:lnTo>
                  <a:lnTo>
                    <a:pt x="488" y="920"/>
                  </a:lnTo>
                  <a:lnTo>
                    <a:pt x="500" y="929"/>
                  </a:lnTo>
                  <a:lnTo>
                    <a:pt x="523" y="944"/>
                  </a:lnTo>
                  <a:lnTo>
                    <a:pt x="547" y="959"/>
                  </a:lnTo>
                  <a:lnTo>
                    <a:pt x="570" y="974"/>
                  </a:lnTo>
                  <a:lnTo>
                    <a:pt x="593" y="989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6" name="Freeform 52"/>
            <p:cNvSpPr>
              <a:spLocks/>
            </p:cNvSpPr>
            <p:nvPr userDrawn="1"/>
          </p:nvSpPr>
          <p:spPr bwMode="auto">
            <a:xfrm>
              <a:off x="965" y="3514"/>
              <a:ext cx="2" cy="0"/>
            </a:xfrm>
            <a:custGeom>
              <a:avLst/>
              <a:gdLst/>
              <a:ahLst/>
              <a:cxnLst>
                <a:cxn ang="0">
                  <a:pos x="9" y="16"/>
                </a:cxn>
                <a:cxn ang="0">
                  <a:pos x="12" y="11"/>
                </a:cxn>
                <a:cxn ang="0">
                  <a:pos x="15" y="8"/>
                </a:cxn>
                <a:cxn ang="0">
                  <a:pos x="14" y="8"/>
                </a:cxn>
                <a:cxn ang="0">
                  <a:pos x="12" y="7"/>
                </a:cxn>
                <a:cxn ang="0">
                  <a:pos x="11" y="4"/>
                </a:cxn>
                <a:cxn ang="0">
                  <a:pos x="9" y="0"/>
                </a:cxn>
                <a:cxn ang="0">
                  <a:pos x="7" y="0"/>
                </a:cxn>
                <a:cxn ang="0">
                  <a:pos x="5" y="1"/>
                </a:cxn>
                <a:cxn ang="0">
                  <a:pos x="2" y="4"/>
                </a:cxn>
                <a:cxn ang="0">
                  <a:pos x="1" y="6"/>
                </a:cxn>
                <a:cxn ang="0">
                  <a:pos x="0" y="8"/>
                </a:cxn>
                <a:cxn ang="0">
                  <a:pos x="0" y="10"/>
                </a:cxn>
                <a:cxn ang="0">
                  <a:pos x="1" y="13"/>
                </a:cxn>
                <a:cxn ang="0">
                  <a:pos x="3" y="16"/>
                </a:cxn>
                <a:cxn ang="0">
                  <a:pos x="7" y="16"/>
                </a:cxn>
                <a:cxn ang="0">
                  <a:pos x="9" y="16"/>
                </a:cxn>
              </a:cxnLst>
              <a:rect l="0" t="0" r="r" b="b"/>
              <a:pathLst>
                <a:path w="15" h="16">
                  <a:moveTo>
                    <a:pt x="9" y="16"/>
                  </a:moveTo>
                  <a:lnTo>
                    <a:pt x="12" y="11"/>
                  </a:lnTo>
                  <a:lnTo>
                    <a:pt x="15" y="8"/>
                  </a:lnTo>
                  <a:lnTo>
                    <a:pt x="14" y="8"/>
                  </a:lnTo>
                  <a:lnTo>
                    <a:pt x="12" y="7"/>
                  </a:lnTo>
                  <a:lnTo>
                    <a:pt x="11" y="4"/>
                  </a:lnTo>
                  <a:lnTo>
                    <a:pt x="9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2" y="4"/>
                  </a:lnTo>
                  <a:lnTo>
                    <a:pt x="1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3" y="16"/>
                  </a:lnTo>
                  <a:lnTo>
                    <a:pt x="7" y="16"/>
                  </a:lnTo>
                  <a:lnTo>
                    <a:pt x="9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7" name="Freeform 53"/>
            <p:cNvSpPr>
              <a:spLocks/>
            </p:cNvSpPr>
            <p:nvPr userDrawn="1"/>
          </p:nvSpPr>
          <p:spPr bwMode="auto">
            <a:xfrm>
              <a:off x="551" y="3468"/>
              <a:ext cx="40" cy="39"/>
            </a:xfrm>
            <a:custGeom>
              <a:avLst/>
              <a:gdLst/>
              <a:ahLst/>
              <a:cxnLst>
                <a:cxn ang="0">
                  <a:pos x="266" y="695"/>
                </a:cxn>
                <a:cxn ang="0">
                  <a:pos x="258" y="671"/>
                </a:cxn>
                <a:cxn ang="0">
                  <a:pos x="249" y="648"/>
                </a:cxn>
                <a:cxn ang="0">
                  <a:pos x="248" y="632"/>
                </a:cxn>
                <a:cxn ang="0">
                  <a:pos x="257" y="615"/>
                </a:cxn>
                <a:cxn ang="0">
                  <a:pos x="397" y="480"/>
                </a:cxn>
                <a:cxn ang="0">
                  <a:pos x="539" y="345"/>
                </a:cxn>
                <a:cxn ang="0">
                  <a:pos x="614" y="285"/>
                </a:cxn>
                <a:cxn ang="0">
                  <a:pos x="712" y="288"/>
                </a:cxn>
                <a:cxn ang="0">
                  <a:pos x="713" y="278"/>
                </a:cxn>
                <a:cxn ang="0">
                  <a:pos x="662" y="226"/>
                </a:cxn>
                <a:cxn ang="0">
                  <a:pos x="580" y="133"/>
                </a:cxn>
                <a:cxn ang="0">
                  <a:pos x="528" y="78"/>
                </a:cxn>
                <a:cxn ang="0">
                  <a:pos x="472" y="29"/>
                </a:cxn>
                <a:cxn ang="0">
                  <a:pos x="397" y="16"/>
                </a:cxn>
                <a:cxn ang="0">
                  <a:pos x="307" y="69"/>
                </a:cxn>
                <a:cxn ang="0">
                  <a:pos x="306" y="80"/>
                </a:cxn>
                <a:cxn ang="0">
                  <a:pos x="323" y="87"/>
                </a:cxn>
                <a:cxn ang="0">
                  <a:pos x="363" y="78"/>
                </a:cxn>
                <a:cxn ang="0">
                  <a:pos x="405" y="69"/>
                </a:cxn>
                <a:cxn ang="0">
                  <a:pos x="434" y="71"/>
                </a:cxn>
                <a:cxn ang="0">
                  <a:pos x="450" y="82"/>
                </a:cxn>
                <a:cxn ang="0">
                  <a:pos x="483" y="119"/>
                </a:cxn>
                <a:cxn ang="0">
                  <a:pos x="523" y="167"/>
                </a:cxn>
                <a:cxn ang="0">
                  <a:pos x="530" y="187"/>
                </a:cxn>
                <a:cxn ang="0">
                  <a:pos x="529" y="210"/>
                </a:cxn>
                <a:cxn ang="0">
                  <a:pos x="516" y="228"/>
                </a:cxn>
                <a:cxn ang="0">
                  <a:pos x="488" y="252"/>
                </a:cxn>
                <a:cxn ang="0">
                  <a:pos x="443" y="301"/>
                </a:cxn>
                <a:cxn ang="0">
                  <a:pos x="415" y="327"/>
                </a:cxn>
                <a:cxn ang="0">
                  <a:pos x="384" y="342"/>
                </a:cxn>
                <a:cxn ang="0">
                  <a:pos x="357" y="334"/>
                </a:cxn>
                <a:cxn ang="0">
                  <a:pos x="335" y="311"/>
                </a:cxn>
                <a:cxn ang="0">
                  <a:pos x="318" y="285"/>
                </a:cxn>
                <a:cxn ang="0">
                  <a:pos x="338" y="203"/>
                </a:cxn>
                <a:cxn ang="0">
                  <a:pos x="310" y="216"/>
                </a:cxn>
                <a:cxn ang="0">
                  <a:pos x="272" y="247"/>
                </a:cxn>
                <a:cxn ang="0">
                  <a:pos x="229" y="292"/>
                </a:cxn>
                <a:cxn ang="0">
                  <a:pos x="196" y="326"/>
                </a:cxn>
                <a:cxn ang="0">
                  <a:pos x="201" y="337"/>
                </a:cxn>
                <a:cxn ang="0">
                  <a:pos x="249" y="330"/>
                </a:cxn>
                <a:cxn ang="0">
                  <a:pos x="264" y="330"/>
                </a:cxn>
                <a:cxn ang="0">
                  <a:pos x="279" y="336"/>
                </a:cxn>
                <a:cxn ang="0">
                  <a:pos x="300" y="356"/>
                </a:cxn>
                <a:cxn ang="0">
                  <a:pos x="319" y="373"/>
                </a:cxn>
                <a:cxn ang="0">
                  <a:pos x="326" y="391"/>
                </a:cxn>
                <a:cxn ang="0">
                  <a:pos x="295" y="437"/>
                </a:cxn>
                <a:cxn ang="0">
                  <a:pos x="221" y="504"/>
                </a:cxn>
                <a:cxn ang="0">
                  <a:pos x="163" y="533"/>
                </a:cxn>
                <a:cxn ang="0">
                  <a:pos x="140" y="520"/>
                </a:cxn>
                <a:cxn ang="0">
                  <a:pos x="120" y="504"/>
                </a:cxn>
                <a:cxn ang="0">
                  <a:pos x="74" y="441"/>
                </a:cxn>
                <a:cxn ang="0">
                  <a:pos x="72" y="418"/>
                </a:cxn>
                <a:cxn ang="0">
                  <a:pos x="85" y="377"/>
                </a:cxn>
                <a:cxn ang="0">
                  <a:pos x="91" y="352"/>
                </a:cxn>
                <a:cxn ang="0">
                  <a:pos x="89" y="334"/>
                </a:cxn>
                <a:cxn ang="0">
                  <a:pos x="77" y="326"/>
                </a:cxn>
                <a:cxn ang="0">
                  <a:pos x="23" y="459"/>
                </a:cxn>
                <a:cxn ang="0">
                  <a:pos x="78" y="524"/>
                </a:cxn>
                <a:cxn ang="0">
                  <a:pos x="171" y="621"/>
                </a:cxn>
                <a:cxn ang="0">
                  <a:pos x="238" y="690"/>
                </a:cxn>
                <a:cxn ang="0">
                  <a:pos x="251" y="700"/>
                </a:cxn>
                <a:cxn ang="0">
                  <a:pos x="261" y="707"/>
                </a:cxn>
              </a:cxnLst>
              <a:rect l="0" t="0" r="r" b="b"/>
              <a:pathLst>
                <a:path w="713" h="707">
                  <a:moveTo>
                    <a:pt x="266" y="707"/>
                  </a:moveTo>
                  <a:lnTo>
                    <a:pt x="266" y="701"/>
                  </a:lnTo>
                  <a:lnTo>
                    <a:pt x="266" y="695"/>
                  </a:lnTo>
                  <a:lnTo>
                    <a:pt x="264" y="689"/>
                  </a:lnTo>
                  <a:lnTo>
                    <a:pt x="263" y="683"/>
                  </a:lnTo>
                  <a:lnTo>
                    <a:pt x="258" y="671"/>
                  </a:lnTo>
                  <a:lnTo>
                    <a:pt x="253" y="660"/>
                  </a:lnTo>
                  <a:lnTo>
                    <a:pt x="251" y="655"/>
                  </a:lnTo>
                  <a:lnTo>
                    <a:pt x="249" y="648"/>
                  </a:lnTo>
                  <a:lnTo>
                    <a:pt x="248" y="643"/>
                  </a:lnTo>
                  <a:lnTo>
                    <a:pt x="248" y="638"/>
                  </a:lnTo>
                  <a:lnTo>
                    <a:pt x="248" y="632"/>
                  </a:lnTo>
                  <a:lnTo>
                    <a:pt x="250" y="627"/>
                  </a:lnTo>
                  <a:lnTo>
                    <a:pt x="253" y="621"/>
                  </a:lnTo>
                  <a:lnTo>
                    <a:pt x="257" y="615"/>
                  </a:lnTo>
                  <a:lnTo>
                    <a:pt x="304" y="571"/>
                  </a:lnTo>
                  <a:lnTo>
                    <a:pt x="350" y="525"/>
                  </a:lnTo>
                  <a:lnTo>
                    <a:pt x="397" y="480"/>
                  </a:lnTo>
                  <a:lnTo>
                    <a:pt x="443" y="433"/>
                  </a:lnTo>
                  <a:lnTo>
                    <a:pt x="491" y="389"/>
                  </a:lnTo>
                  <a:lnTo>
                    <a:pt x="539" y="345"/>
                  </a:lnTo>
                  <a:lnTo>
                    <a:pt x="563" y="325"/>
                  </a:lnTo>
                  <a:lnTo>
                    <a:pt x="589" y="304"/>
                  </a:lnTo>
                  <a:lnTo>
                    <a:pt x="614" y="285"/>
                  </a:lnTo>
                  <a:lnTo>
                    <a:pt x="641" y="267"/>
                  </a:lnTo>
                  <a:lnTo>
                    <a:pt x="711" y="290"/>
                  </a:lnTo>
                  <a:lnTo>
                    <a:pt x="712" y="288"/>
                  </a:lnTo>
                  <a:lnTo>
                    <a:pt x="713" y="286"/>
                  </a:lnTo>
                  <a:lnTo>
                    <a:pt x="713" y="283"/>
                  </a:lnTo>
                  <a:lnTo>
                    <a:pt x="713" y="278"/>
                  </a:lnTo>
                  <a:lnTo>
                    <a:pt x="696" y="262"/>
                  </a:lnTo>
                  <a:lnTo>
                    <a:pt x="678" y="244"/>
                  </a:lnTo>
                  <a:lnTo>
                    <a:pt x="662" y="226"/>
                  </a:lnTo>
                  <a:lnTo>
                    <a:pt x="645" y="208"/>
                  </a:lnTo>
                  <a:lnTo>
                    <a:pt x="613" y="171"/>
                  </a:lnTo>
                  <a:lnTo>
                    <a:pt x="580" y="133"/>
                  </a:lnTo>
                  <a:lnTo>
                    <a:pt x="563" y="115"/>
                  </a:lnTo>
                  <a:lnTo>
                    <a:pt x="546" y="96"/>
                  </a:lnTo>
                  <a:lnTo>
                    <a:pt x="528" y="78"/>
                  </a:lnTo>
                  <a:lnTo>
                    <a:pt x="511" y="61"/>
                  </a:lnTo>
                  <a:lnTo>
                    <a:pt x="492" y="44"/>
                  </a:lnTo>
                  <a:lnTo>
                    <a:pt x="472" y="29"/>
                  </a:lnTo>
                  <a:lnTo>
                    <a:pt x="452" y="14"/>
                  </a:lnTo>
                  <a:lnTo>
                    <a:pt x="430" y="0"/>
                  </a:lnTo>
                  <a:lnTo>
                    <a:pt x="397" y="16"/>
                  </a:lnTo>
                  <a:lnTo>
                    <a:pt x="366" y="33"/>
                  </a:lnTo>
                  <a:lnTo>
                    <a:pt x="336" y="51"/>
                  </a:lnTo>
                  <a:lnTo>
                    <a:pt x="307" y="69"/>
                  </a:lnTo>
                  <a:lnTo>
                    <a:pt x="306" y="71"/>
                  </a:lnTo>
                  <a:lnTo>
                    <a:pt x="306" y="74"/>
                  </a:lnTo>
                  <a:lnTo>
                    <a:pt x="306" y="80"/>
                  </a:lnTo>
                  <a:lnTo>
                    <a:pt x="307" y="85"/>
                  </a:lnTo>
                  <a:lnTo>
                    <a:pt x="315" y="86"/>
                  </a:lnTo>
                  <a:lnTo>
                    <a:pt x="323" y="87"/>
                  </a:lnTo>
                  <a:lnTo>
                    <a:pt x="332" y="86"/>
                  </a:lnTo>
                  <a:lnTo>
                    <a:pt x="342" y="84"/>
                  </a:lnTo>
                  <a:lnTo>
                    <a:pt x="363" y="78"/>
                  </a:lnTo>
                  <a:lnTo>
                    <a:pt x="384" y="73"/>
                  </a:lnTo>
                  <a:lnTo>
                    <a:pt x="395" y="70"/>
                  </a:lnTo>
                  <a:lnTo>
                    <a:pt x="405" y="69"/>
                  </a:lnTo>
                  <a:lnTo>
                    <a:pt x="415" y="68"/>
                  </a:lnTo>
                  <a:lnTo>
                    <a:pt x="425" y="69"/>
                  </a:lnTo>
                  <a:lnTo>
                    <a:pt x="434" y="71"/>
                  </a:lnTo>
                  <a:lnTo>
                    <a:pt x="443" y="75"/>
                  </a:lnTo>
                  <a:lnTo>
                    <a:pt x="447" y="78"/>
                  </a:lnTo>
                  <a:lnTo>
                    <a:pt x="450" y="82"/>
                  </a:lnTo>
                  <a:lnTo>
                    <a:pt x="455" y="86"/>
                  </a:lnTo>
                  <a:lnTo>
                    <a:pt x="458" y="90"/>
                  </a:lnTo>
                  <a:lnTo>
                    <a:pt x="483" y="119"/>
                  </a:lnTo>
                  <a:lnTo>
                    <a:pt x="506" y="144"/>
                  </a:lnTo>
                  <a:lnTo>
                    <a:pt x="516" y="155"/>
                  </a:lnTo>
                  <a:lnTo>
                    <a:pt x="523" y="167"/>
                  </a:lnTo>
                  <a:lnTo>
                    <a:pt x="526" y="174"/>
                  </a:lnTo>
                  <a:lnTo>
                    <a:pt x="529" y="180"/>
                  </a:lnTo>
                  <a:lnTo>
                    <a:pt x="530" y="187"/>
                  </a:lnTo>
                  <a:lnTo>
                    <a:pt x="531" y="193"/>
                  </a:lnTo>
                  <a:lnTo>
                    <a:pt x="530" y="204"/>
                  </a:lnTo>
                  <a:lnTo>
                    <a:pt x="529" y="210"/>
                  </a:lnTo>
                  <a:lnTo>
                    <a:pt x="527" y="216"/>
                  </a:lnTo>
                  <a:lnTo>
                    <a:pt x="525" y="222"/>
                  </a:lnTo>
                  <a:lnTo>
                    <a:pt x="516" y="228"/>
                  </a:lnTo>
                  <a:lnTo>
                    <a:pt x="506" y="236"/>
                  </a:lnTo>
                  <a:lnTo>
                    <a:pt x="497" y="244"/>
                  </a:lnTo>
                  <a:lnTo>
                    <a:pt x="488" y="252"/>
                  </a:lnTo>
                  <a:lnTo>
                    <a:pt x="470" y="272"/>
                  </a:lnTo>
                  <a:lnTo>
                    <a:pt x="453" y="292"/>
                  </a:lnTo>
                  <a:lnTo>
                    <a:pt x="443" y="301"/>
                  </a:lnTo>
                  <a:lnTo>
                    <a:pt x="434" y="310"/>
                  </a:lnTo>
                  <a:lnTo>
                    <a:pt x="425" y="320"/>
                  </a:lnTo>
                  <a:lnTo>
                    <a:pt x="415" y="327"/>
                  </a:lnTo>
                  <a:lnTo>
                    <a:pt x="405" y="333"/>
                  </a:lnTo>
                  <a:lnTo>
                    <a:pt x="396" y="339"/>
                  </a:lnTo>
                  <a:lnTo>
                    <a:pt x="384" y="342"/>
                  </a:lnTo>
                  <a:lnTo>
                    <a:pt x="374" y="345"/>
                  </a:lnTo>
                  <a:lnTo>
                    <a:pt x="366" y="340"/>
                  </a:lnTo>
                  <a:lnTo>
                    <a:pt x="357" y="334"/>
                  </a:lnTo>
                  <a:lnTo>
                    <a:pt x="349" y="327"/>
                  </a:lnTo>
                  <a:lnTo>
                    <a:pt x="342" y="320"/>
                  </a:lnTo>
                  <a:lnTo>
                    <a:pt x="335" y="311"/>
                  </a:lnTo>
                  <a:lnTo>
                    <a:pt x="328" y="303"/>
                  </a:lnTo>
                  <a:lnTo>
                    <a:pt x="322" y="295"/>
                  </a:lnTo>
                  <a:lnTo>
                    <a:pt x="318" y="285"/>
                  </a:lnTo>
                  <a:lnTo>
                    <a:pt x="345" y="209"/>
                  </a:lnTo>
                  <a:lnTo>
                    <a:pt x="342" y="206"/>
                  </a:lnTo>
                  <a:lnTo>
                    <a:pt x="338" y="203"/>
                  </a:lnTo>
                  <a:lnTo>
                    <a:pt x="327" y="207"/>
                  </a:lnTo>
                  <a:lnTo>
                    <a:pt x="318" y="212"/>
                  </a:lnTo>
                  <a:lnTo>
                    <a:pt x="310" y="216"/>
                  </a:lnTo>
                  <a:lnTo>
                    <a:pt x="301" y="222"/>
                  </a:lnTo>
                  <a:lnTo>
                    <a:pt x="287" y="234"/>
                  </a:lnTo>
                  <a:lnTo>
                    <a:pt x="272" y="247"/>
                  </a:lnTo>
                  <a:lnTo>
                    <a:pt x="259" y="262"/>
                  </a:lnTo>
                  <a:lnTo>
                    <a:pt x="245" y="276"/>
                  </a:lnTo>
                  <a:lnTo>
                    <a:pt x="229" y="292"/>
                  </a:lnTo>
                  <a:lnTo>
                    <a:pt x="210" y="307"/>
                  </a:lnTo>
                  <a:lnTo>
                    <a:pt x="202" y="320"/>
                  </a:lnTo>
                  <a:lnTo>
                    <a:pt x="196" y="326"/>
                  </a:lnTo>
                  <a:lnTo>
                    <a:pt x="197" y="331"/>
                  </a:lnTo>
                  <a:lnTo>
                    <a:pt x="199" y="335"/>
                  </a:lnTo>
                  <a:lnTo>
                    <a:pt x="201" y="337"/>
                  </a:lnTo>
                  <a:lnTo>
                    <a:pt x="203" y="339"/>
                  </a:lnTo>
                  <a:lnTo>
                    <a:pt x="226" y="335"/>
                  </a:lnTo>
                  <a:lnTo>
                    <a:pt x="249" y="330"/>
                  </a:lnTo>
                  <a:lnTo>
                    <a:pt x="254" y="330"/>
                  </a:lnTo>
                  <a:lnTo>
                    <a:pt x="259" y="329"/>
                  </a:lnTo>
                  <a:lnTo>
                    <a:pt x="264" y="330"/>
                  </a:lnTo>
                  <a:lnTo>
                    <a:pt x="269" y="331"/>
                  </a:lnTo>
                  <a:lnTo>
                    <a:pt x="275" y="333"/>
                  </a:lnTo>
                  <a:lnTo>
                    <a:pt x="279" y="336"/>
                  </a:lnTo>
                  <a:lnTo>
                    <a:pt x="284" y="340"/>
                  </a:lnTo>
                  <a:lnTo>
                    <a:pt x="288" y="345"/>
                  </a:lnTo>
                  <a:lnTo>
                    <a:pt x="300" y="356"/>
                  </a:lnTo>
                  <a:lnTo>
                    <a:pt x="311" y="364"/>
                  </a:lnTo>
                  <a:lnTo>
                    <a:pt x="315" y="369"/>
                  </a:lnTo>
                  <a:lnTo>
                    <a:pt x="319" y="373"/>
                  </a:lnTo>
                  <a:lnTo>
                    <a:pt x="323" y="378"/>
                  </a:lnTo>
                  <a:lnTo>
                    <a:pt x="326" y="386"/>
                  </a:lnTo>
                  <a:lnTo>
                    <a:pt x="326" y="391"/>
                  </a:lnTo>
                  <a:lnTo>
                    <a:pt x="326" y="400"/>
                  </a:lnTo>
                  <a:lnTo>
                    <a:pt x="312" y="420"/>
                  </a:lnTo>
                  <a:lnTo>
                    <a:pt x="295" y="437"/>
                  </a:lnTo>
                  <a:lnTo>
                    <a:pt x="278" y="454"/>
                  </a:lnTo>
                  <a:lnTo>
                    <a:pt x="259" y="471"/>
                  </a:lnTo>
                  <a:lnTo>
                    <a:pt x="221" y="504"/>
                  </a:lnTo>
                  <a:lnTo>
                    <a:pt x="182" y="537"/>
                  </a:lnTo>
                  <a:lnTo>
                    <a:pt x="172" y="535"/>
                  </a:lnTo>
                  <a:lnTo>
                    <a:pt x="163" y="533"/>
                  </a:lnTo>
                  <a:lnTo>
                    <a:pt x="154" y="530"/>
                  </a:lnTo>
                  <a:lnTo>
                    <a:pt x="147" y="525"/>
                  </a:lnTo>
                  <a:lnTo>
                    <a:pt x="140" y="520"/>
                  </a:lnTo>
                  <a:lnTo>
                    <a:pt x="133" y="515"/>
                  </a:lnTo>
                  <a:lnTo>
                    <a:pt x="127" y="510"/>
                  </a:lnTo>
                  <a:lnTo>
                    <a:pt x="120" y="504"/>
                  </a:lnTo>
                  <a:lnTo>
                    <a:pt x="98" y="476"/>
                  </a:lnTo>
                  <a:lnTo>
                    <a:pt x="77" y="449"/>
                  </a:lnTo>
                  <a:lnTo>
                    <a:pt x="74" y="441"/>
                  </a:lnTo>
                  <a:lnTo>
                    <a:pt x="72" y="432"/>
                  </a:lnTo>
                  <a:lnTo>
                    <a:pt x="72" y="425"/>
                  </a:lnTo>
                  <a:lnTo>
                    <a:pt x="72" y="418"/>
                  </a:lnTo>
                  <a:lnTo>
                    <a:pt x="75" y="404"/>
                  </a:lnTo>
                  <a:lnTo>
                    <a:pt x="80" y="391"/>
                  </a:lnTo>
                  <a:lnTo>
                    <a:pt x="85" y="377"/>
                  </a:lnTo>
                  <a:lnTo>
                    <a:pt x="89" y="365"/>
                  </a:lnTo>
                  <a:lnTo>
                    <a:pt x="90" y="358"/>
                  </a:lnTo>
                  <a:lnTo>
                    <a:pt x="91" y="352"/>
                  </a:lnTo>
                  <a:lnTo>
                    <a:pt x="91" y="344"/>
                  </a:lnTo>
                  <a:lnTo>
                    <a:pt x="90" y="337"/>
                  </a:lnTo>
                  <a:lnTo>
                    <a:pt x="89" y="334"/>
                  </a:lnTo>
                  <a:lnTo>
                    <a:pt x="87" y="332"/>
                  </a:lnTo>
                  <a:lnTo>
                    <a:pt x="83" y="329"/>
                  </a:lnTo>
                  <a:lnTo>
                    <a:pt x="77" y="326"/>
                  </a:lnTo>
                  <a:lnTo>
                    <a:pt x="0" y="425"/>
                  </a:lnTo>
                  <a:lnTo>
                    <a:pt x="11" y="443"/>
                  </a:lnTo>
                  <a:lnTo>
                    <a:pt x="23" y="459"/>
                  </a:lnTo>
                  <a:lnTo>
                    <a:pt x="35" y="476"/>
                  </a:lnTo>
                  <a:lnTo>
                    <a:pt x="49" y="492"/>
                  </a:lnTo>
                  <a:lnTo>
                    <a:pt x="78" y="524"/>
                  </a:lnTo>
                  <a:lnTo>
                    <a:pt x="108" y="556"/>
                  </a:lnTo>
                  <a:lnTo>
                    <a:pt x="139" y="588"/>
                  </a:lnTo>
                  <a:lnTo>
                    <a:pt x="171" y="621"/>
                  </a:lnTo>
                  <a:lnTo>
                    <a:pt x="202" y="654"/>
                  </a:lnTo>
                  <a:lnTo>
                    <a:pt x="232" y="688"/>
                  </a:lnTo>
                  <a:lnTo>
                    <a:pt x="238" y="690"/>
                  </a:lnTo>
                  <a:lnTo>
                    <a:pt x="243" y="693"/>
                  </a:lnTo>
                  <a:lnTo>
                    <a:pt x="248" y="696"/>
                  </a:lnTo>
                  <a:lnTo>
                    <a:pt x="251" y="700"/>
                  </a:lnTo>
                  <a:lnTo>
                    <a:pt x="254" y="703"/>
                  </a:lnTo>
                  <a:lnTo>
                    <a:pt x="257" y="705"/>
                  </a:lnTo>
                  <a:lnTo>
                    <a:pt x="261" y="707"/>
                  </a:lnTo>
                  <a:lnTo>
                    <a:pt x="266" y="70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" name="Freeform 54"/>
            <p:cNvSpPr>
              <a:spLocks/>
            </p:cNvSpPr>
            <p:nvPr userDrawn="1"/>
          </p:nvSpPr>
          <p:spPr bwMode="auto">
            <a:xfrm>
              <a:off x="521" y="3439"/>
              <a:ext cx="50" cy="43"/>
            </a:xfrm>
            <a:custGeom>
              <a:avLst/>
              <a:gdLst/>
              <a:ahLst/>
              <a:cxnLst>
                <a:cxn ang="0">
                  <a:pos x="406" y="797"/>
                </a:cxn>
                <a:cxn ang="0">
                  <a:pos x="429" y="686"/>
                </a:cxn>
                <a:cxn ang="0">
                  <a:pos x="503" y="615"/>
                </a:cxn>
                <a:cxn ang="0">
                  <a:pos x="579" y="550"/>
                </a:cxn>
                <a:cxn ang="0">
                  <a:pos x="739" y="432"/>
                </a:cxn>
                <a:cxn ang="0">
                  <a:pos x="805" y="396"/>
                </a:cxn>
                <a:cxn ang="0">
                  <a:pos x="827" y="404"/>
                </a:cxn>
                <a:cxn ang="0">
                  <a:pos x="854" y="421"/>
                </a:cxn>
                <a:cxn ang="0">
                  <a:pos x="871" y="425"/>
                </a:cxn>
                <a:cxn ang="0">
                  <a:pos x="882" y="425"/>
                </a:cxn>
                <a:cxn ang="0">
                  <a:pos x="734" y="231"/>
                </a:cxn>
                <a:cxn ang="0">
                  <a:pos x="725" y="233"/>
                </a:cxn>
                <a:cxn ang="0">
                  <a:pos x="724" y="249"/>
                </a:cxn>
                <a:cxn ang="0">
                  <a:pos x="732" y="276"/>
                </a:cxn>
                <a:cxn ang="0">
                  <a:pos x="742" y="302"/>
                </a:cxn>
                <a:cxn ang="0">
                  <a:pos x="744" y="321"/>
                </a:cxn>
                <a:cxn ang="0">
                  <a:pos x="734" y="339"/>
                </a:cxn>
                <a:cxn ang="0">
                  <a:pos x="624" y="436"/>
                </a:cxn>
                <a:cxn ang="0">
                  <a:pos x="552" y="498"/>
                </a:cxn>
                <a:cxn ang="0">
                  <a:pos x="497" y="539"/>
                </a:cxn>
                <a:cxn ang="0">
                  <a:pos x="438" y="571"/>
                </a:cxn>
                <a:cxn ang="0">
                  <a:pos x="430" y="560"/>
                </a:cxn>
                <a:cxn ang="0">
                  <a:pos x="583" y="47"/>
                </a:cxn>
                <a:cxn ang="0">
                  <a:pos x="574" y="22"/>
                </a:cxn>
                <a:cxn ang="0">
                  <a:pos x="554" y="4"/>
                </a:cxn>
                <a:cxn ang="0">
                  <a:pos x="9" y="289"/>
                </a:cxn>
                <a:cxn ang="0">
                  <a:pos x="3" y="305"/>
                </a:cxn>
                <a:cxn ang="0">
                  <a:pos x="19" y="343"/>
                </a:cxn>
                <a:cxn ang="0">
                  <a:pos x="41" y="378"/>
                </a:cxn>
                <a:cxn ang="0">
                  <a:pos x="85" y="431"/>
                </a:cxn>
                <a:cxn ang="0">
                  <a:pos x="127" y="473"/>
                </a:cxn>
                <a:cxn ang="0">
                  <a:pos x="137" y="469"/>
                </a:cxn>
                <a:cxn ang="0">
                  <a:pos x="130" y="385"/>
                </a:cxn>
                <a:cxn ang="0">
                  <a:pos x="150" y="359"/>
                </a:cxn>
                <a:cxn ang="0">
                  <a:pos x="174" y="336"/>
                </a:cxn>
                <a:cxn ang="0">
                  <a:pos x="406" y="174"/>
                </a:cxn>
                <a:cxn ang="0">
                  <a:pos x="416" y="178"/>
                </a:cxn>
                <a:cxn ang="0">
                  <a:pos x="427" y="193"/>
                </a:cxn>
                <a:cxn ang="0">
                  <a:pos x="402" y="290"/>
                </a:cxn>
                <a:cxn ang="0">
                  <a:pos x="342" y="451"/>
                </a:cxn>
                <a:cxn ang="0">
                  <a:pos x="310" y="546"/>
                </a:cxn>
                <a:cxn ang="0">
                  <a:pos x="297" y="608"/>
                </a:cxn>
                <a:cxn ang="0">
                  <a:pos x="292" y="654"/>
                </a:cxn>
                <a:cxn ang="0">
                  <a:pos x="295" y="701"/>
                </a:cxn>
                <a:cxn ang="0">
                  <a:pos x="365" y="785"/>
                </a:cxn>
                <a:cxn ang="0">
                  <a:pos x="398" y="809"/>
                </a:cxn>
              </a:cxnLst>
              <a:rect l="0" t="0" r="r" b="b"/>
              <a:pathLst>
                <a:path w="888" h="811">
                  <a:moveTo>
                    <a:pt x="398" y="809"/>
                  </a:moveTo>
                  <a:lnTo>
                    <a:pt x="401" y="806"/>
                  </a:lnTo>
                  <a:lnTo>
                    <a:pt x="406" y="797"/>
                  </a:lnTo>
                  <a:lnTo>
                    <a:pt x="384" y="738"/>
                  </a:lnTo>
                  <a:lnTo>
                    <a:pt x="405" y="711"/>
                  </a:lnTo>
                  <a:lnTo>
                    <a:pt x="429" y="686"/>
                  </a:lnTo>
                  <a:lnTo>
                    <a:pt x="453" y="662"/>
                  </a:lnTo>
                  <a:lnTo>
                    <a:pt x="478" y="638"/>
                  </a:lnTo>
                  <a:lnTo>
                    <a:pt x="503" y="615"/>
                  </a:lnTo>
                  <a:lnTo>
                    <a:pt x="527" y="593"/>
                  </a:lnTo>
                  <a:lnTo>
                    <a:pt x="553" y="572"/>
                  </a:lnTo>
                  <a:lnTo>
                    <a:pt x="579" y="550"/>
                  </a:lnTo>
                  <a:lnTo>
                    <a:pt x="632" y="510"/>
                  </a:lnTo>
                  <a:lnTo>
                    <a:pt x="686" y="470"/>
                  </a:lnTo>
                  <a:lnTo>
                    <a:pt x="739" y="432"/>
                  </a:lnTo>
                  <a:lnTo>
                    <a:pt x="791" y="395"/>
                  </a:lnTo>
                  <a:lnTo>
                    <a:pt x="799" y="395"/>
                  </a:lnTo>
                  <a:lnTo>
                    <a:pt x="805" y="396"/>
                  </a:lnTo>
                  <a:lnTo>
                    <a:pt x="811" y="398"/>
                  </a:lnTo>
                  <a:lnTo>
                    <a:pt x="816" y="400"/>
                  </a:lnTo>
                  <a:lnTo>
                    <a:pt x="827" y="404"/>
                  </a:lnTo>
                  <a:lnTo>
                    <a:pt x="836" y="410"/>
                  </a:lnTo>
                  <a:lnTo>
                    <a:pt x="844" y="415"/>
                  </a:lnTo>
                  <a:lnTo>
                    <a:pt x="854" y="421"/>
                  </a:lnTo>
                  <a:lnTo>
                    <a:pt x="860" y="423"/>
                  </a:lnTo>
                  <a:lnTo>
                    <a:pt x="865" y="424"/>
                  </a:lnTo>
                  <a:lnTo>
                    <a:pt x="871" y="425"/>
                  </a:lnTo>
                  <a:lnTo>
                    <a:pt x="878" y="426"/>
                  </a:lnTo>
                  <a:lnTo>
                    <a:pt x="880" y="426"/>
                  </a:lnTo>
                  <a:lnTo>
                    <a:pt x="882" y="425"/>
                  </a:lnTo>
                  <a:lnTo>
                    <a:pt x="886" y="424"/>
                  </a:lnTo>
                  <a:lnTo>
                    <a:pt x="888" y="422"/>
                  </a:lnTo>
                  <a:lnTo>
                    <a:pt x="734" y="231"/>
                  </a:lnTo>
                  <a:lnTo>
                    <a:pt x="730" y="232"/>
                  </a:lnTo>
                  <a:lnTo>
                    <a:pt x="727" y="232"/>
                  </a:lnTo>
                  <a:lnTo>
                    <a:pt x="725" y="233"/>
                  </a:lnTo>
                  <a:lnTo>
                    <a:pt x="724" y="235"/>
                  </a:lnTo>
                  <a:lnTo>
                    <a:pt x="724" y="242"/>
                  </a:lnTo>
                  <a:lnTo>
                    <a:pt x="724" y="249"/>
                  </a:lnTo>
                  <a:lnTo>
                    <a:pt x="726" y="255"/>
                  </a:lnTo>
                  <a:lnTo>
                    <a:pt x="727" y="262"/>
                  </a:lnTo>
                  <a:lnTo>
                    <a:pt x="732" y="276"/>
                  </a:lnTo>
                  <a:lnTo>
                    <a:pt x="738" y="289"/>
                  </a:lnTo>
                  <a:lnTo>
                    <a:pt x="741" y="295"/>
                  </a:lnTo>
                  <a:lnTo>
                    <a:pt x="742" y="302"/>
                  </a:lnTo>
                  <a:lnTo>
                    <a:pt x="744" y="309"/>
                  </a:lnTo>
                  <a:lnTo>
                    <a:pt x="744" y="315"/>
                  </a:lnTo>
                  <a:lnTo>
                    <a:pt x="744" y="321"/>
                  </a:lnTo>
                  <a:lnTo>
                    <a:pt x="742" y="328"/>
                  </a:lnTo>
                  <a:lnTo>
                    <a:pt x="739" y="334"/>
                  </a:lnTo>
                  <a:lnTo>
                    <a:pt x="734" y="339"/>
                  </a:lnTo>
                  <a:lnTo>
                    <a:pt x="696" y="371"/>
                  </a:lnTo>
                  <a:lnTo>
                    <a:pt x="659" y="404"/>
                  </a:lnTo>
                  <a:lnTo>
                    <a:pt x="624" y="436"/>
                  </a:lnTo>
                  <a:lnTo>
                    <a:pt x="587" y="468"/>
                  </a:lnTo>
                  <a:lnTo>
                    <a:pt x="570" y="484"/>
                  </a:lnTo>
                  <a:lnTo>
                    <a:pt x="552" y="498"/>
                  </a:lnTo>
                  <a:lnTo>
                    <a:pt x="534" y="513"/>
                  </a:lnTo>
                  <a:lnTo>
                    <a:pt x="516" y="526"/>
                  </a:lnTo>
                  <a:lnTo>
                    <a:pt x="497" y="539"/>
                  </a:lnTo>
                  <a:lnTo>
                    <a:pt x="478" y="550"/>
                  </a:lnTo>
                  <a:lnTo>
                    <a:pt x="459" y="561"/>
                  </a:lnTo>
                  <a:lnTo>
                    <a:pt x="438" y="571"/>
                  </a:lnTo>
                  <a:lnTo>
                    <a:pt x="436" y="570"/>
                  </a:lnTo>
                  <a:lnTo>
                    <a:pt x="433" y="565"/>
                  </a:lnTo>
                  <a:lnTo>
                    <a:pt x="430" y="560"/>
                  </a:lnTo>
                  <a:lnTo>
                    <a:pt x="427" y="552"/>
                  </a:lnTo>
                  <a:lnTo>
                    <a:pt x="584" y="58"/>
                  </a:lnTo>
                  <a:lnTo>
                    <a:pt x="583" y="47"/>
                  </a:lnTo>
                  <a:lnTo>
                    <a:pt x="581" y="39"/>
                  </a:lnTo>
                  <a:lnTo>
                    <a:pt x="578" y="30"/>
                  </a:lnTo>
                  <a:lnTo>
                    <a:pt x="574" y="22"/>
                  </a:lnTo>
                  <a:lnTo>
                    <a:pt x="569" y="15"/>
                  </a:lnTo>
                  <a:lnTo>
                    <a:pt x="563" y="9"/>
                  </a:lnTo>
                  <a:lnTo>
                    <a:pt x="554" y="4"/>
                  </a:lnTo>
                  <a:lnTo>
                    <a:pt x="546" y="0"/>
                  </a:lnTo>
                  <a:lnTo>
                    <a:pt x="67" y="330"/>
                  </a:lnTo>
                  <a:lnTo>
                    <a:pt x="9" y="289"/>
                  </a:lnTo>
                  <a:lnTo>
                    <a:pt x="6" y="289"/>
                  </a:lnTo>
                  <a:lnTo>
                    <a:pt x="0" y="291"/>
                  </a:lnTo>
                  <a:lnTo>
                    <a:pt x="3" y="305"/>
                  </a:lnTo>
                  <a:lnTo>
                    <a:pt x="8" y="318"/>
                  </a:lnTo>
                  <a:lnTo>
                    <a:pt x="13" y="331"/>
                  </a:lnTo>
                  <a:lnTo>
                    <a:pt x="19" y="343"/>
                  </a:lnTo>
                  <a:lnTo>
                    <a:pt x="25" y="355"/>
                  </a:lnTo>
                  <a:lnTo>
                    <a:pt x="33" y="367"/>
                  </a:lnTo>
                  <a:lnTo>
                    <a:pt x="41" y="378"/>
                  </a:lnTo>
                  <a:lnTo>
                    <a:pt x="49" y="389"/>
                  </a:lnTo>
                  <a:lnTo>
                    <a:pt x="67" y="410"/>
                  </a:lnTo>
                  <a:lnTo>
                    <a:pt x="85" y="431"/>
                  </a:lnTo>
                  <a:lnTo>
                    <a:pt x="104" y="452"/>
                  </a:lnTo>
                  <a:lnTo>
                    <a:pt x="123" y="473"/>
                  </a:lnTo>
                  <a:lnTo>
                    <a:pt x="127" y="473"/>
                  </a:lnTo>
                  <a:lnTo>
                    <a:pt x="131" y="472"/>
                  </a:lnTo>
                  <a:lnTo>
                    <a:pt x="134" y="471"/>
                  </a:lnTo>
                  <a:lnTo>
                    <a:pt x="137" y="469"/>
                  </a:lnTo>
                  <a:lnTo>
                    <a:pt x="121" y="406"/>
                  </a:lnTo>
                  <a:lnTo>
                    <a:pt x="125" y="396"/>
                  </a:lnTo>
                  <a:lnTo>
                    <a:pt x="130" y="385"/>
                  </a:lnTo>
                  <a:lnTo>
                    <a:pt x="136" y="376"/>
                  </a:lnTo>
                  <a:lnTo>
                    <a:pt x="142" y="367"/>
                  </a:lnTo>
                  <a:lnTo>
                    <a:pt x="150" y="359"/>
                  </a:lnTo>
                  <a:lnTo>
                    <a:pt x="158" y="351"/>
                  </a:lnTo>
                  <a:lnTo>
                    <a:pt x="166" y="343"/>
                  </a:lnTo>
                  <a:lnTo>
                    <a:pt x="174" y="336"/>
                  </a:lnTo>
                  <a:lnTo>
                    <a:pt x="212" y="309"/>
                  </a:lnTo>
                  <a:lnTo>
                    <a:pt x="249" y="282"/>
                  </a:lnTo>
                  <a:lnTo>
                    <a:pt x="406" y="174"/>
                  </a:lnTo>
                  <a:lnTo>
                    <a:pt x="410" y="174"/>
                  </a:lnTo>
                  <a:lnTo>
                    <a:pt x="414" y="175"/>
                  </a:lnTo>
                  <a:lnTo>
                    <a:pt x="416" y="178"/>
                  </a:lnTo>
                  <a:lnTo>
                    <a:pt x="418" y="180"/>
                  </a:lnTo>
                  <a:lnTo>
                    <a:pt x="422" y="186"/>
                  </a:lnTo>
                  <a:lnTo>
                    <a:pt x="427" y="193"/>
                  </a:lnTo>
                  <a:lnTo>
                    <a:pt x="421" y="226"/>
                  </a:lnTo>
                  <a:lnTo>
                    <a:pt x="413" y="258"/>
                  </a:lnTo>
                  <a:lnTo>
                    <a:pt x="402" y="290"/>
                  </a:lnTo>
                  <a:lnTo>
                    <a:pt x="392" y="322"/>
                  </a:lnTo>
                  <a:lnTo>
                    <a:pt x="367" y="387"/>
                  </a:lnTo>
                  <a:lnTo>
                    <a:pt x="342" y="451"/>
                  </a:lnTo>
                  <a:lnTo>
                    <a:pt x="331" y="482"/>
                  </a:lnTo>
                  <a:lnTo>
                    <a:pt x="319" y="514"/>
                  </a:lnTo>
                  <a:lnTo>
                    <a:pt x="310" y="546"/>
                  </a:lnTo>
                  <a:lnTo>
                    <a:pt x="303" y="577"/>
                  </a:lnTo>
                  <a:lnTo>
                    <a:pt x="300" y="592"/>
                  </a:lnTo>
                  <a:lnTo>
                    <a:pt x="297" y="608"/>
                  </a:lnTo>
                  <a:lnTo>
                    <a:pt x="295" y="623"/>
                  </a:lnTo>
                  <a:lnTo>
                    <a:pt x="294" y="639"/>
                  </a:lnTo>
                  <a:lnTo>
                    <a:pt x="292" y="654"/>
                  </a:lnTo>
                  <a:lnTo>
                    <a:pt x="292" y="670"/>
                  </a:lnTo>
                  <a:lnTo>
                    <a:pt x="294" y="685"/>
                  </a:lnTo>
                  <a:lnTo>
                    <a:pt x="295" y="701"/>
                  </a:lnTo>
                  <a:lnTo>
                    <a:pt x="320" y="730"/>
                  </a:lnTo>
                  <a:lnTo>
                    <a:pt x="342" y="758"/>
                  </a:lnTo>
                  <a:lnTo>
                    <a:pt x="365" y="785"/>
                  </a:lnTo>
                  <a:lnTo>
                    <a:pt x="389" y="811"/>
                  </a:lnTo>
                  <a:lnTo>
                    <a:pt x="394" y="810"/>
                  </a:lnTo>
                  <a:lnTo>
                    <a:pt x="398" y="809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" name="Freeform 55"/>
            <p:cNvSpPr>
              <a:spLocks/>
            </p:cNvSpPr>
            <p:nvPr userDrawn="1"/>
          </p:nvSpPr>
          <p:spPr bwMode="auto">
            <a:xfrm>
              <a:off x="959" y="3143"/>
              <a:ext cx="240" cy="310"/>
            </a:xfrm>
            <a:custGeom>
              <a:avLst/>
              <a:gdLst/>
              <a:ahLst/>
              <a:cxnLst>
                <a:cxn ang="0">
                  <a:pos x="3538" y="5527"/>
                </a:cxn>
                <a:cxn ang="0">
                  <a:pos x="3796" y="5420"/>
                </a:cxn>
                <a:cxn ang="0">
                  <a:pos x="4065" y="5243"/>
                </a:cxn>
                <a:cxn ang="0">
                  <a:pos x="4326" y="4982"/>
                </a:cxn>
                <a:cxn ang="0">
                  <a:pos x="3595" y="4862"/>
                </a:cxn>
                <a:cxn ang="0">
                  <a:pos x="2599" y="4655"/>
                </a:cxn>
                <a:cxn ang="0">
                  <a:pos x="1776" y="4696"/>
                </a:cxn>
                <a:cxn ang="0">
                  <a:pos x="1318" y="4828"/>
                </a:cxn>
                <a:cxn ang="0">
                  <a:pos x="1195" y="4757"/>
                </a:cxn>
                <a:cxn ang="0">
                  <a:pos x="1157" y="4602"/>
                </a:cxn>
                <a:cxn ang="0">
                  <a:pos x="1112" y="4522"/>
                </a:cxn>
                <a:cxn ang="0">
                  <a:pos x="1010" y="4479"/>
                </a:cxn>
                <a:cxn ang="0">
                  <a:pos x="983" y="4387"/>
                </a:cxn>
                <a:cxn ang="0">
                  <a:pos x="931" y="4296"/>
                </a:cxn>
                <a:cxn ang="0">
                  <a:pos x="872" y="4236"/>
                </a:cxn>
                <a:cxn ang="0">
                  <a:pos x="875" y="4103"/>
                </a:cxn>
                <a:cxn ang="0">
                  <a:pos x="771" y="4028"/>
                </a:cxn>
                <a:cxn ang="0">
                  <a:pos x="684" y="3982"/>
                </a:cxn>
                <a:cxn ang="0">
                  <a:pos x="674" y="3890"/>
                </a:cxn>
                <a:cxn ang="0">
                  <a:pos x="791" y="3676"/>
                </a:cxn>
                <a:cxn ang="0">
                  <a:pos x="827" y="3516"/>
                </a:cxn>
                <a:cxn ang="0">
                  <a:pos x="799" y="3376"/>
                </a:cxn>
                <a:cxn ang="0">
                  <a:pos x="817" y="3100"/>
                </a:cxn>
                <a:cxn ang="0">
                  <a:pos x="911" y="2834"/>
                </a:cxn>
                <a:cxn ang="0">
                  <a:pos x="1092" y="2621"/>
                </a:cxn>
                <a:cxn ang="0">
                  <a:pos x="1415" y="2380"/>
                </a:cxn>
                <a:cxn ang="0">
                  <a:pos x="1756" y="2132"/>
                </a:cxn>
                <a:cxn ang="0">
                  <a:pos x="2216" y="1801"/>
                </a:cxn>
                <a:cxn ang="0">
                  <a:pos x="3062" y="1196"/>
                </a:cxn>
                <a:cxn ang="0">
                  <a:pos x="3444" y="871"/>
                </a:cxn>
                <a:cxn ang="0">
                  <a:pos x="3562" y="723"/>
                </a:cxn>
                <a:cxn ang="0">
                  <a:pos x="3640" y="546"/>
                </a:cxn>
                <a:cxn ang="0">
                  <a:pos x="3666" y="356"/>
                </a:cxn>
                <a:cxn ang="0">
                  <a:pos x="3616" y="105"/>
                </a:cxn>
                <a:cxn ang="0">
                  <a:pos x="3380" y="168"/>
                </a:cxn>
                <a:cxn ang="0">
                  <a:pos x="2551" y="848"/>
                </a:cxn>
                <a:cxn ang="0">
                  <a:pos x="1303" y="1730"/>
                </a:cxn>
                <a:cxn ang="0">
                  <a:pos x="526" y="2325"/>
                </a:cxn>
                <a:cxn ang="0">
                  <a:pos x="405" y="2476"/>
                </a:cxn>
                <a:cxn ang="0">
                  <a:pos x="271" y="2813"/>
                </a:cxn>
                <a:cxn ang="0">
                  <a:pos x="195" y="3088"/>
                </a:cxn>
                <a:cxn ang="0">
                  <a:pos x="200" y="3406"/>
                </a:cxn>
                <a:cxn ang="0">
                  <a:pos x="194" y="3687"/>
                </a:cxn>
                <a:cxn ang="0">
                  <a:pos x="30" y="3911"/>
                </a:cxn>
                <a:cxn ang="0">
                  <a:pos x="1" y="4037"/>
                </a:cxn>
                <a:cxn ang="0">
                  <a:pos x="60" y="4120"/>
                </a:cxn>
                <a:cxn ang="0">
                  <a:pos x="201" y="4142"/>
                </a:cxn>
                <a:cxn ang="0">
                  <a:pos x="300" y="4187"/>
                </a:cxn>
                <a:cxn ang="0">
                  <a:pos x="291" y="4312"/>
                </a:cxn>
                <a:cxn ang="0">
                  <a:pos x="309" y="4404"/>
                </a:cxn>
                <a:cxn ang="0">
                  <a:pos x="382" y="4432"/>
                </a:cxn>
                <a:cxn ang="0">
                  <a:pos x="385" y="4518"/>
                </a:cxn>
                <a:cxn ang="0">
                  <a:pos x="412" y="4594"/>
                </a:cxn>
                <a:cxn ang="0">
                  <a:pos x="504" y="4669"/>
                </a:cxn>
                <a:cxn ang="0">
                  <a:pos x="494" y="4797"/>
                </a:cxn>
                <a:cxn ang="0">
                  <a:pos x="498" y="4949"/>
                </a:cxn>
                <a:cxn ang="0">
                  <a:pos x="562" y="5056"/>
                </a:cxn>
                <a:cxn ang="0">
                  <a:pos x="1032" y="5143"/>
                </a:cxn>
                <a:cxn ang="0">
                  <a:pos x="1739" y="5049"/>
                </a:cxn>
                <a:cxn ang="0">
                  <a:pos x="2279" y="5102"/>
                </a:cxn>
                <a:cxn ang="0">
                  <a:pos x="2699" y="5373"/>
                </a:cxn>
                <a:cxn ang="0">
                  <a:pos x="3103" y="5531"/>
                </a:cxn>
              </a:cxnLst>
              <a:rect l="0" t="0" r="r" b="b"/>
              <a:pathLst>
                <a:path w="4329" h="5559">
                  <a:moveTo>
                    <a:pt x="3248" y="5558"/>
                  </a:moveTo>
                  <a:lnTo>
                    <a:pt x="3284" y="5559"/>
                  </a:lnTo>
                  <a:lnTo>
                    <a:pt x="3320" y="5559"/>
                  </a:lnTo>
                  <a:lnTo>
                    <a:pt x="3356" y="5557"/>
                  </a:lnTo>
                  <a:lnTo>
                    <a:pt x="3393" y="5554"/>
                  </a:lnTo>
                  <a:lnTo>
                    <a:pt x="3428" y="5548"/>
                  </a:lnTo>
                  <a:lnTo>
                    <a:pt x="3464" y="5542"/>
                  </a:lnTo>
                  <a:lnTo>
                    <a:pt x="3500" y="5535"/>
                  </a:lnTo>
                  <a:lnTo>
                    <a:pt x="3538" y="5527"/>
                  </a:lnTo>
                  <a:lnTo>
                    <a:pt x="3568" y="5516"/>
                  </a:lnTo>
                  <a:lnTo>
                    <a:pt x="3599" y="5506"/>
                  </a:lnTo>
                  <a:lnTo>
                    <a:pt x="3629" y="5495"/>
                  </a:lnTo>
                  <a:lnTo>
                    <a:pt x="3658" y="5483"/>
                  </a:lnTo>
                  <a:lnTo>
                    <a:pt x="3687" y="5472"/>
                  </a:lnTo>
                  <a:lnTo>
                    <a:pt x="3715" y="5459"/>
                  </a:lnTo>
                  <a:lnTo>
                    <a:pt x="3743" y="5447"/>
                  </a:lnTo>
                  <a:lnTo>
                    <a:pt x="3769" y="5434"/>
                  </a:lnTo>
                  <a:lnTo>
                    <a:pt x="3796" y="5420"/>
                  </a:lnTo>
                  <a:lnTo>
                    <a:pt x="3822" y="5407"/>
                  </a:lnTo>
                  <a:lnTo>
                    <a:pt x="3848" y="5392"/>
                  </a:lnTo>
                  <a:lnTo>
                    <a:pt x="3874" y="5378"/>
                  </a:lnTo>
                  <a:lnTo>
                    <a:pt x="3899" y="5362"/>
                  </a:lnTo>
                  <a:lnTo>
                    <a:pt x="3924" y="5347"/>
                  </a:lnTo>
                  <a:lnTo>
                    <a:pt x="3947" y="5330"/>
                  </a:lnTo>
                  <a:lnTo>
                    <a:pt x="3972" y="5314"/>
                  </a:lnTo>
                  <a:lnTo>
                    <a:pt x="4019" y="5279"/>
                  </a:lnTo>
                  <a:lnTo>
                    <a:pt x="4065" y="5243"/>
                  </a:lnTo>
                  <a:lnTo>
                    <a:pt x="4111" y="5205"/>
                  </a:lnTo>
                  <a:lnTo>
                    <a:pt x="4156" y="5166"/>
                  </a:lnTo>
                  <a:lnTo>
                    <a:pt x="4199" y="5124"/>
                  </a:lnTo>
                  <a:lnTo>
                    <a:pt x="4242" y="5082"/>
                  </a:lnTo>
                  <a:lnTo>
                    <a:pt x="4286" y="5036"/>
                  </a:lnTo>
                  <a:lnTo>
                    <a:pt x="4329" y="4990"/>
                  </a:lnTo>
                  <a:lnTo>
                    <a:pt x="4329" y="4988"/>
                  </a:lnTo>
                  <a:lnTo>
                    <a:pt x="4328" y="4985"/>
                  </a:lnTo>
                  <a:lnTo>
                    <a:pt x="4326" y="4982"/>
                  </a:lnTo>
                  <a:lnTo>
                    <a:pt x="4323" y="4978"/>
                  </a:lnTo>
                  <a:lnTo>
                    <a:pt x="4231" y="4972"/>
                  </a:lnTo>
                  <a:lnTo>
                    <a:pt x="4140" y="4962"/>
                  </a:lnTo>
                  <a:lnTo>
                    <a:pt x="4049" y="4951"/>
                  </a:lnTo>
                  <a:lnTo>
                    <a:pt x="3958" y="4936"/>
                  </a:lnTo>
                  <a:lnTo>
                    <a:pt x="3867" y="4920"/>
                  </a:lnTo>
                  <a:lnTo>
                    <a:pt x="3776" y="4902"/>
                  </a:lnTo>
                  <a:lnTo>
                    <a:pt x="3685" y="4882"/>
                  </a:lnTo>
                  <a:lnTo>
                    <a:pt x="3595" y="4862"/>
                  </a:lnTo>
                  <a:lnTo>
                    <a:pt x="3413" y="4819"/>
                  </a:lnTo>
                  <a:lnTo>
                    <a:pt x="3232" y="4776"/>
                  </a:lnTo>
                  <a:lnTo>
                    <a:pt x="3141" y="4755"/>
                  </a:lnTo>
                  <a:lnTo>
                    <a:pt x="3051" y="4734"/>
                  </a:lnTo>
                  <a:lnTo>
                    <a:pt x="2961" y="4716"/>
                  </a:lnTo>
                  <a:lnTo>
                    <a:pt x="2870" y="4697"/>
                  </a:lnTo>
                  <a:lnTo>
                    <a:pt x="2780" y="4681"/>
                  </a:lnTo>
                  <a:lnTo>
                    <a:pt x="2689" y="4667"/>
                  </a:lnTo>
                  <a:lnTo>
                    <a:pt x="2599" y="4655"/>
                  </a:lnTo>
                  <a:lnTo>
                    <a:pt x="2508" y="4645"/>
                  </a:lnTo>
                  <a:lnTo>
                    <a:pt x="2417" y="4638"/>
                  </a:lnTo>
                  <a:lnTo>
                    <a:pt x="2326" y="4635"/>
                  </a:lnTo>
                  <a:lnTo>
                    <a:pt x="2235" y="4635"/>
                  </a:lnTo>
                  <a:lnTo>
                    <a:pt x="2143" y="4638"/>
                  </a:lnTo>
                  <a:lnTo>
                    <a:pt x="2052" y="4646"/>
                  </a:lnTo>
                  <a:lnTo>
                    <a:pt x="1960" y="4658"/>
                  </a:lnTo>
                  <a:lnTo>
                    <a:pt x="1868" y="4675"/>
                  </a:lnTo>
                  <a:lnTo>
                    <a:pt x="1776" y="4696"/>
                  </a:lnTo>
                  <a:lnTo>
                    <a:pt x="1684" y="4723"/>
                  </a:lnTo>
                  <a:lnTo>
                    <a:pt x="1591" y="4756"/>
                  </a:lnTo>
                  <a:lnTo>
                    <a:pt x="1498" y="4794"/>
                  </a:lnTo>
                  <a:lnTo>
                    <a:pt x="1404" y="4839"/>
                  </a:lnTo>
                  <a:lnTo>
                    <a:pt x="1387" y="4838"/>
                  </a:lnTo>
                  <a:lnTo>
                    <a:pt x="1369" y="4837"/>
                  </a:lnTo>
                  <a:lnTo>
                    <a:pt x="1352" y="4835"/>
                  </a:lnTo>
                  <a:lnTo>
                    <a:pt x="1334" y="4833"/>
                  </a:lnTo>
                  <a:lnTo>
                    <a:pt x="1318" y="4828"/>
                  </a:lnTo>
                  <a:lnTo>
                    <a:pt x="1302" y="4824"/>
                  </a:lnTo>
                  <a:lnTo>
                    <a:pt x="1285" y="4819"/>
                  </a:lnTo>
                  <a:lnTo>
                    <a:pt x="1271" y="4813"/>
                  </a:lnTo>
                  <a:lnTo>
                    <a:pt x="1256" y="4806"/>
                  </a:lnTo>
                  <a:lnTo>
                    <a:pt x="1242" y="4798"/>
                  </a:lnTo>
                  <a:lnTo>
                    <a:pt x="1230" y="4789"/>
                  </a:lnTo>
                  <a:lnTo>
                    <a:pt x="1217" y="4780"/>
                  </a:lnTo>
                  <a:lnTo>
                    <a:pt x="1206" y="4770"/>
                  </a:lnTo>
                  <a:lnTo>
                    <a:pt x="1195" y="4757"/>
                  </a:lnTo>
                  <a:lnTo>
                    <a:pt x="1186" y="4745"/>
                  </a:lnTo>
                  <a:lnTo>
                    <a:pt x="1179" y="4731"/>
                  </a:lnTo>
                  <a:lnTo>
                    <a:pt x="1172" y="4717"/>
                  </a:lnTo>
                  <a:lnTo>
                    <a:pt x="1167" y="4702"/>
                  </a:lnTo>
                  <a:lnTo>
                    <a:pt x="1163" y="4688"/>
                  </a:lnTo>
                  <a:lnTo>
                    <a:pt x="1161" y="4673"/>
                  </a:lnTo>
                  <a:lnTo>
                    <a:pt x="1159" y="4644"/>
                  </a:lnTo>
                  <a:lnTo>
                    <a:pt x="1158" y="4616"/>
                  </a:lnTo>
                  <a:lnTo>
                    <a:pt x="1157" y="4602"/>
                  </a:lnTo>
                  <a:lnTo>
                    <a:pt x="1155" y="4588"/>
                  </a:lnTo>
                  <a:lnTo>
                    <a:pt x="1152" y="4576"/>
                  </a:lnTo>
                  <a:lnTo>
                    <a:pt x="1148" y="4564"/>
                  </a:lnTo>
                  <a:lnTo>
                    <a:pt x="1142" y="4552"/>
                  </a:lnTo>
                  <a:lnTo>
                    <a:pt x="1134" y="4542"/>
                  </a:lnTo>
                  <a:lnTo>
                    <a:pt x="1129" y="4537"/>
                  </a:lnTo>
                  <a:lnTo>
                    <a:pt x="1124" y="4532"/>
                  </a:lnTo>
                  <a:lnTo>
                    <a:pt x="1118" y="4526"/>
                  </a:lnTo>
                  <a:lnTo>
                    <a:pt x="1112" y="4522"/>
                  </a:lnTo>
                  <a:lnTo>
                    <a:pt x="1099" y="4516"/>
                  </a:lnTo>
                  <a:lnTo>
                    <a:pt x="1087" y="4511"/>
                  </a:lnTo>
                  <a:lnTo>
                    <a:pt x="1073" y="4507"/>
                  </a:lnTo>
                  <a:lnTo>
                    <a:pt x="1061" y="4503"/>
                  </a:lnTo>
                  <a:lnTo>
                    <a:pt x="1049" y="4498"/>
                  </a:lnTo>
                  <a:lnTo>
                    <a:pt x="1037" y="4493"/>
                  </a:lnTo>
                  <a:lnTo>
                    <a:pt x="1026" y="4488"/>
                  </a:lnTo>
                  <a:lnTo>
                    <a:pt x="1015" y="4482"/>
                  </a:lnTo>
                  <a:lnTo>
                    <a:pt x="1010" y="4479"/>
                  </a:lnTo>
                  <a:lnTo>
                    <a:pt x="1006" y="4475"/>
                  </a:lnTo>
                  <a:lnTo>
                    <a:pt x="1002" y="4470"/>
                  </a:lnTo>
                  <a:lnTo>
                    <a:pt x="998" y="4464"/>
                  </a:lnTo>
                  <a:lnTo>
                    <a:pt x="992" y="4454"/>
                  </a:lnTo>
                  <a:lnTo>
                    <a:pt x="986" y="4443"/>
                  </a:lnTo>
                  <a:lnTo>
                    <a:pt x="982" y="4429"/>
                  </a:lnTo>
                  <a:lnTo>
                    <a:pt x="981" y="4416"/>
                  </a:lnTo>
                  <a:lnTo>
                    <a:pt x="981" y="4401"/>
                  </a:lnTo>
                  <a:lnTo>
                    <a:pt x="983" y="4387"/>
                  </a:lnTo>
                  <a:lnTo>
                    <a:pt x="992" y="4367"/>
                  </a:lnTo>
                  <a:lnTo>
                    <a:pt x="1000" y="4350"/>
                  </a:lnTo>
                  <a:lnTo>
                    <a:pt x="1003" y="4340"/>
                  </a:lnTo>
                  <a:lnTo>
                    <a:pt x="1005" y="4330"/>
                  </a:lnTo>
                  <a:lnTo>
                    <a:pt x="1006" y="4320"/>
                  </a:lnTo>
                  <a:lnTo>
                    <a:pt x="1006" y="4308"/>
                  </a:lnTo>
                  <a:lnTo>
                    <a:pt x="974" y="4303"/>
                  </a:lnTo>
                  <a:lnTo>
                    <a:pt x="940" y="4298"/>
                  </a:lnTo>
                  <a:lnTo>
                    <a:pt x="931" y="4296"/>
                  </a:lnTo>
                  <a:lnTo>
                    <a:pt x="923" y="4294"/>
                  </a:lnTo>
                  <a:lnTo>
                    <a:pt x="916" y="4291"/>
                  </a:lnTo>
                  <a:lnTo>
                    <a:pt x="909" y="4286"/>
                  </a:lnTo>
                  <a:lnTo>
                    <a:pt x="901" y="4281"/>
                  </a:lnTo>
                  <a:lnTo>
                    <a:pt x="894" y="4275"/>
                  </a:lnTo>
                  <a:lnTo>
                    <a:pt x="888" y="4268"/>
                  </a:lnTo>
                  <a:lnTo>
                    <a:pt x="883" y="4260"/>
                  </a:lnTo>
                  <a:lnTo>
                    <a:pt x="877" y="4248"/>
                  </a:lnTo>
                  <a:lnTo>
                    <a:pt x="872" y="4236"/>
                  </a:lnTo>
                  <a:lnTo>
                    <a:pt x="870" y="4223"/>
                  </a:lnTo>
                  <a:lnTo>
                    <a:pt x="868" y="4212"/>
                  </a:lnTo>
                  <a:lnTo>
                    <a:pt x="868" y="4200"/>
                  </a:lnTo>
                  <a:lnTo>
                    <a:pt x="869" y="4187"/>
                  </a:lnTo>
                  <a:lnTo>
                    <a:pt x="870" y="4175"/>
                  </a:lnTo>
                  <a:lnTo>
                    <a:pt x="871" y="4162"/>
                  </a:lnTo>
                  <a:lnTo>
                    <a:pt x="875" y="4138"/>
                  </a:lnTo>
                  <a:lnTo>
                    <a:pt x="876" y="4115"/>
                  </a:lnTo>
                  <a:lnTo>
                    <a:pt x="875" y="4103"/>
                  </a:lnTo>
                  <a:lnTo>
                    <a:pt x="871" y="4092"/>
                  </a:lnTo>
                  <a:lnTo>
                    <a:pt x="868" y="4081"/>
                  </a:lnTo>
                  <a:lnTo>
                    <a:pt x="862" y="4070"/>
                  </a:lnTo>
                  <a:lnTo>
                    <a:pt x="854" y="4061"/>
                  </a:lnTo>
                  <a:lnTo>
                    <a:pt x="845" y="4053"/>
                  </a:lnTo>
                  <a:lnTo>
                    <a:pt x="834" y="4046"/>
                  </a:lnTo>
                  <a:lnTo>
                    <a:pt x="822" y="4041"/>
                  </a:lnTo>
                  <a:lnTo>
                    <a:pt x="797" y="4034"/>
                  </a:lnTo>
                  <a:lnTo>
                    <a:pt x="771" y="4028"/>
                  </a:lnTo>
                  <a:lnTo>
                    <a:pt x="758" y="4025"/>
                  </a:lnTo>
                  <a:lnTo>
                    <a:pt x="744" y="4022"/>
                  </a:lnTo>
                  <a:lnTo>
                    <a:pt x="732" y="4017"/>
                  </a:lnTo>
                  <a:lnTo>
                    <a:pt x="719" y="4012"/>
                  </a:lnTo>
                  <a:lnTo>
                    <a:pt x="708" y="4006"/>
                  </a:lnTo>
                  <a:lnTo>
                    <a:pt x="698" y="3998"/>
                  </a:lnTo>
                  <a:lnTo>
                    <a:pt x="692" y="3993"/>
                  </a:lnTo>
                  <a:lnTo>
                    <a:pt x="688" y="3989"/>
                  </a:lnTo>
                  <a:lnTo>
                    <a:pt x="684" y="3982"/>
                  </a:lnTo>
                  <a:lnTo>
                    <a:pt x="680" y="3976"/>
                  </a:lnTo>
                  <a:lnTo>
                    <a:pt x="675" y="3965"/>
                  </a:lnTo>
                  <a:lnTo>
                    <a:pt x="671" y="3954"/>
                  </a:lnTo>
                  <a:lnTo>
                    <a:pt x="669" y="3943"/>
                  </a:lnTo>
                  <a:lnTo>
                    <a:pt x="668" y="3933"/>
                  </a:lnTo>
                  <a:lnTo>
                    <a:pt x="668" y="3921"/>
                  </a:lnTo>
                  <a:lnTo>
                    <a:pt x="669" y="3911"/>
                  </a:lnTo>
                  <a:lnTo>
                    <a:pt x="671" y="3901"/>
                  </a:lnTo>
                  <a:lnTo>
                    <a:pt x="674" y="3890"/>
                  </a:lnTo>
                  <a:lnTo>
                    <a:pt x="681" y="3871"/>
                  </a:lnTo>
                  <a:lnTo>
                    <a:pt x="690" y="3852"/>
                  </a:lnTo>
                  <a:lnTo>
                    <a:pt x="700" y="3835"/>
                  </a:lnTo>
                  <a:lnTo>
                    <a:pt x="709" y="3819"/>
                  </a:lnTo>
                  <a:lnTo>
                    <a:pt x="732" y="3780"/>
                  </a:lnTo>
                  <a:lnTo>
                    <a:pt x="757" y="3739"/>
                  </a:lnTo>
                  <a:lnTo>
                    <a:pt x="769" y="3719"/>
                  </a:lnTo>
                  <a:lnTo>
                    <a:pt x="780" y="3698"/>
                  </a:lnTo>
                  <a:lnTo>
                    <a:pt x="791" y="3676"/>
                  </a:lnTo>
                  <a:lnTo>
                    <a:pt x="801" y="3654"/>
                  </a:lnTo>
                  <a:lnTo>
                    <a:pt x="809" y="3633"/>
                  </a:lnTo>
                  <a:lnTo>
                    <a:pt x="817" y="3610"/>
                  </a:lnTo>
                  <a:lnTo>
                    <a:pt x="823" y="3587"/>
                  </a:lnTo>
                  <a:lnTo>
                    <a:pt x="826" y="3563"/>
                  </a:lnTo>
                  <a:lnTo>
                    <a:pt x="827" y="3552"/>
                  </a:lnTo>
                  <a:lnTo>
                    <a:pt x="828" y="3540"/>
                  </a:lnTo>
                  <a:lnTo>
                    <a:pt x="827" y="3528"/>
                  </a:lnTo>
                  <a:lnTo>
                    <a:pt x="827" y="3516"/>
                  </a:lnTo>
                  <a:lnTo>
                    <a:pt x="825" y="3503"/>
                  </a:lnTo>
                  <a:lnTo>
                    <a:pt x="823" y="3491"/>
                  </a:lnTo>
                  <a:lnTo>
                    <a:pt x="820" y="3479"/>
                  </a:lnTo>
                  <a:lnTo>
                    <a:pt x="816" y="3466"/>
                  </a:lnTo>
                  <a:lnTo>
                    <a:pt x="811" y="3449"/>
                  </a:lnTo>
                  <a:lnTo>
                    <a:pt x="807" y="3431"/>
                  </a:lnTo>
                  <a:lnTo>
                    <a:pt x="804" y="3412"/>
                  </a:lnTo>
                  <a:lnTo>
                    <a:pt x="801" y="3395"/>
                  </a:lnTo>
                  <a:lnTo>
                    <a:pt x="799" y="3376"/>
                  </a:lnTo>
                  <a:lnTo>
                    <a:pt x="797" y="3357"/>
                  </a:lnTo>
                  <a:lnTo>
                    <a:pt x="796" y="3340"/>
                  </a:lnTo>
                  <a:lnTo>
                    <a:pt x="795" y="3321"/>
                  </a:lnTo>
                  <a:lnTo>
                    <a:pt x="795" y="3284"/>
                  </a:lnTo>
                  <a:lnTo>
                    <a:pt x="796" y="3247"/>
                  </a:lnTo>
                  <a:lnTo>
                    <a:pt x="799" y="3211"/>
                  </a:lnTo>
                  <a:lnTo>
                    <a:pt x="804" y="3173"/>
                  </a:lnTo>
                  <a:lnTo>
                    <a:pt x="809" y="3136"/>
                  </a:lnTo>
                  <a:lnTo>
                    <a:pt x="817" y="3100"/>
                  </a:lnTo>
                  <a:lnTo>
                    <a:pt x="825" y="3064"/>
                  </a:lnTo>
                  <a:lnTo>
                    <a:pt x="834" y="3029"/>
                  </a:lnTo>
                  <a:lnTo>
                    <a:pt x="845" y="2993"/>
                  </a:lnTo>
                  <a:lnTo>
                    <a:pt x="856" y="2958"/>
                  </a:lnTo>
                  <a:lnTo>
                    <a:pt x="867" y="2925"/>
                  </a:lnTo>
                  <a:lnTo>
                    <a:pt x="880" y="2891"/>
                  </a:lnTo>
                  <a:lnTo>
                    <a:pt x="889" y="2872"/>
                  </a:lnTo>
                  <a:lnTo>
                    <a:pt x="900" y="2853"/>
                  </a:lnTo>
                  <a:lnTo>
                    <a:pt x="911" y="2834"/>
                  </a:lnTo>
                  <a:lnTo>
                    <a:pt x="923" y="2815"/>
                  </a:lnTo>
                  <a:lnTo>
                    <a:pt x="936" y="2797"/>
                  </a:lnTo>
                  <a:lnTo>
                    <a:pt x="948" y="2779"/>
                  </a:lnTo>
                  <a:lnTo>
                    <a:pt x="961" y="2762"/>
                  </a:lnTo>
                  <a:lnTo>
                    <a:pt x="975" y="2744"/>
                  </a:lnTo>
                  <a:lnTo>
                    <a:pt x="1003" y="2711"/>
                  </a:lnTo>
                  <a:lnTo>
                    <a:pt x="1032" y="2679"/>
                  </a:lnTo>
                  <a:lnTo>
                    <a:pt x="1062" y="2649"/>
                  </a:lnTo>
                  <a:lnTo>
                    <a:pt x="1092" y="2621"/>
                  </a:lnTo>
                  <a:lnTo>
                    <a:pt x="1128" y="2591"/>
                  </a:lnTo>
                  <a:lnTo>
                    <a:pt x="1163" y="2563"/>
                  </a:lnTo>
                  <a:lnTo>
                    <a:pt x="1197" y="2536"/>
                  </a:lnTo>
                  <a:lnTo>
                    <a:pt x="1232" y="2510"/>
                  </a:lnTo>
                  <a:lnTo>
                    <a:pt x="1267" y="2484"/>
                  </a:lnTo>
                  <a:lnTo>
                    <a:pt x="1301" y="2460"/>
                  </a:lnTo>
                  <a:lnTo>
                    <a:pt x="1336" y="2436"/>
                  </a:lnTo>
                  <a:lnTo>
                    <a:pt x="1372" y="2410"/>
                  </a:lnTo>
                  <a:lnTo>
                    <a:pt x="1415" y="2380"/>
                  </a:lnTo>
                  <a:lnTo>
                    <a:pt x="1456" y="2350"/>
                  </a:lnTo>
                  <a:lnTo>
                    <a:pt x="1498" y="2321"/>
                  </a:lnTo>
                  <a:lnTo>
                    <a:pt x="1538" y="2293"/>
                  </a:lnTo>
                  <a:lnTo>
                    <a:pt x="1577" y="2265"/>
                  </a:lnTo>
                  <a:lnTo>
                    <a:pt x="1617" y="2236"/>
                  </a:lnTo>
                  <a:lnTo>
                    <a:pt x="1655" y="2206"/>
                  </a:lnTo>
                  <a:lnTo>
                    <a:pt x="1694" y="2174"/>
                  </a:lnTo>
                  <a:lnTo>
                    <a:pt x="1726" y="2153"/>
                  </a:lnTo>
                  <a:lnTo>
                    <a:pt x="1756" y="2132"/>
                  </a:lnTo>
                  <a:lnTo>
                    <a:pt x="1786" y="2110"/>
                  </a:lnTo>
                  <a:lnTo>
                    <a:pt x="1815" y="2088"/>
                  </a:lnTo>
                  <a:lnTo>
                    <a:pt x="1844" y="2067"/>
                  </a:lnTo>
                  <a:lnTo>
                    <a:pt x="1874" y="2045"/>
                  </a:lnTo>
                  <a:lnTo>
                    <a:pt x="1903" y="2024"/>
                  </a:lnTo>
                  <a:lnTo>
                    <a:pt x="1934" y="2004"/>
                  </a:lnTo>
                  <a:lnTo>
                    <a:pt x="2028" y="1935"/>
                  </a:lnTo>
                  <a:lnTo>
                    <a:pt x="2122" y="1868"/>
                  </a:lnTo>
                  <a:lnTo>
                    <a:pt x="2216" y="1801"/>
                  </a:lnTo>
                  <a:lnTo>
                    <a:pt x="2310" y="1735"/>
                  </a:lnTo>
                  <a:lnTo>
                    <a:pt x="2405" y="1669"/>
                  </a:lnTo>
                  <a:lnTo>
                    <a:pt x="2500" y="1604"/>
                  </a:lnTo>
                  <a:lnTo>
                    <a:pt x="2594" y="1539"/>
                  </a:lnTo>
                  <a:lnTo>
                    <a:pt x="2688" y="1473"/>
                  </a:lnTo>
                  <a:lnTo>
                    <a:pt x="2781" y="1405"/>
                  </a:lnTo>
                  <a:lnTo>
                    <a:pt x="2875" y="1337"/>
                  </a:lnTo>
                  <a:lnTo>
                    <a:pt x="2968" y="1268"/>
                  </a:lnTo>
                  <a:lnTo>
                    <a:pt x="3062" y="1196"/>
                  </a:lnTo>
                  <a:lnTo>
                    <a:pt x="3108" y="1159"/>
                  </a:lnTo>
                  <a:lnTo>
                    <a:pt x="3155" y="1122"/>
                  </a:lnTo>
                  <a:lnTo>
                    <a:pt x="3200" y="1085"/>
                  </a:lnTo>
                  <a:lnTo>
                    <a:pt x="3247" y="1046"/>
                  </a:lnTo>
                  <a:lnTo>
                    <a:pt x="3292" y="1007"/>
                  </a:lnTo>
                  <a:lnTo>
                    <a:pt x="3339" y="967"/>
                  </a:lnTo>
                  <a:lnTo>
                    <a:pt x="3384" y="927"/>
                  </a:lnTo>
                  <a:lnTo>
                    <a:pt x="3430" y="885"/>
                  </a:lnTo>
                  <a:lnTo>
                    <a:pt x="3444" y="871"/>
                  </a:lnTo>
                  <a:lnTo>
                    <a:pt x="3460" y="856"/>
                  </a:lnTo>
                  <a:lnTo>
                    <a:pt x="3473" y="841"/>
                  </a:lnTo>
                  <a:lnTo>
                    <a:pt x="3488" y="825"/>
                  </a:lnTo>
                  <a:lnTo>
                    <a:pt x="3501" y="810"/>
                  </a:lnTo>
                  <a:lnTo>
                    <a:pt x="3515" y="793"/>
                  </a:lnTo>
                  <a:lnTo>
                    <a:pt x="3527" y="776"/>
                  </a:lnTo>
                  <a:lnTo>
                    <a:pt x="3540" y="758"/>
                  </a:lnTo>
                  <a:lnTo>
                    <a:pt x="3551" y="740"/>
                  </a:lnTo>
                  <a:lnTo>
                    <a:pt x="3562" y="723"/>
                  </a:lnTo>
                  <a:lnTo>
                    <a:pt x="3573" y="704"/>
                  </a:lnTo>
                  <a:lnTo>
                    <a:pt x="3583" y="686"/>
                  </a:lnTo>
                  <a:lnTo>
                    <a:pt x="3594" y="666"/>
                  </a:lnTo>
                  <a:lnTo>
                    <a:pt x="3603" y="647"/>
                  </a:lnTo>
                  <a:lnTo>
                    <a:pt x="3611" y="628"/>
                  </a:lnTo>
                  <a:lnTo>
                    <a:pt x="3619" y="607"/>
                  </a:lnTo>
                  <a:lnTo>
                    <a:pt x="3627" y="587"/>
                  </a:lnTo>
                  <a:lnTo>
                    <a:pt x="3634" y="567"/>
                  </a:lnTo>
                  <a:lnTo>
                    <a:pt x="3640" y="546"/>
                  </a:lnTo>
                  <a:lnTo>
                    <a:pt x="3645" y="525"/>
                  </a:lnTo>
                  <a:lnTo>
                    <a:pt x="3650" y="504"/>
                  </a:lnTo>
                  <a:lnTo>
                    <a:pt x="3655" y="484"/>
                  </a:lnTo>
                  <a:lnTo>
                    <a:pt x="3659" y="462"/>
                  </a:lnTo>
                  <a:lnTo>
                    <a:pt x="3662" y="441"/>
                  </a:lnTo>
                  <a:lnTo>
                    <a:pt x="3664" y="420"/>
                  </a:lnTo>
                  <a:lnTo>
                    <a:pt x="3665" y="398"/>
                  </a:lnTo>
                  <a:lnTo>
                    <a:pt x="3666" y="377"/>
                  </a:lnTo>
                  <a:lnTo>
                    <a:pt x="3666" y="356"/>
                  </a:lnTo>
                  <a:lnTo>
                    <a:pt x="3665" y="334"/>
                  </a:lnTo>
                  <a:lnTo>
                    <a:pt x="3664" y="312"/>
                  </a:lnTo>
                  <a:lnTo>
                    <a:pt x="3661" y="291"/>
                  </a:lnTo>
                  <a:lnTo>
                    <a:pt x="3658" y="270"/>
                  </a:lnTo>
                  <a:lnTo>
                    <a:pt x="3648" y="232"/>
                  </a:lnTo>
                  <a:lnTo>
                    <a:pt x="3640" y="195"/>
                  </a:lnTo>
                  <a:lnTo>
                    <a:pt x="3631" y="158"/>
                  </a:lnTo>
                  <a:lnTo>
                    <a:pt x="3621" y="122"/>
                  </a:lnTo>
                  <a:lnTo>
                    <a:pt x="3616" y="105"/>
                  </a:lnTo>
                  <a:lnTo>
                    <a:pt x="3610" y="88"/>
                  </a:lnTo>
                  <a:lnTo>
                    <a:pt x="3603" y="72"/>
                  </a:lnTo>
                  <a:lnTo>
                    <a:pt x="3596" y="56"/>
                  </a:lnTo>
                  <a:lnTo>
                    <a:pt x="3587" y="41"/>
                  </a:lnTo>
                  <a:lnTo>
                    <a:pt x="3578" y="27"/>
                  </a:lnTo>
                  <a:lnTo>
                    <a:pt x="3568" y="12"/>
                  </a:lnTo>
                  <a:lnTo>
                    <a:pt x="3556" y="0"/>
                  </a:lnTo>
                  <a:lnTo>
                    <a:pt x="3468" y="85"/>
                  </a:lnTo>
                  <a:lnTo>
                    <a:pt x="3380" y="168"/>
                  </a:lnTo>
                  <a:lnTo>
                    <a:pt x="3290" y="250"/>
                  </a:lnTo>
                  <a:lnTo>
                    <a:pt x="3200" y="330"/>
                  </a:lnTo>
                  <a:lnTo>
                    <a:pt x="3110" y="407"/>
                  </a:lnTo>
                  <a:lnTo>
                    <a:pt x="3018" y="484"/>
                  </a:lnTo>
                  <a:lnTo>
                    <a:pt x="2926" y="559"/>
                  </a:lnTo>
                  <a:lnTo>
                    <a:pt x="2833" y="633"/>
                  </a:lnTo>
                  <a:lnTo>
                    <a:pt x="2740" y="706"/>
                  </a:lnTo>
                  <a:lnTo>
                    <a:pt x="2645" y="778"/>
                  </a:lnTo>
                  <a:lnTo>
                    <a:pt x="2551" y="848"/>
                  </a:lnTo>
                  <a:lnTo>
                    <a:pt x="2457" y="918"/>
                  </a:lnTo>
                  <a:lnTo>
                    <a:pt x="2362" y="988"/>
                  </a:lnTo>
                  <a:lnTo>
                    <a:pt x="2266" y="1056"/>
                  </a:lnTo>
                  <a:lnTo>
                    <a:pt x="2170" y="1123"/>
                  </a:lnTo>
                  <a:lnTo>
                    <a:pt x="2074" y="1191"/>
                  </a:lnTo>
                  <a:lnTo>
                    <a:pt x="1882" y="1326"/>
                  </a:lnTo>
                  <a:lnTo>
                    <a:pt x="1688" y="1459"/>
                  </a:lnTo>
                  <a:lnTo>
                    <a:pt x="1496" y="1595"/>
                  </a:lnTo>
                  <a:lnTo>
                    <a:pt x="1303" y="1730"/>
                  </a:lnTo>
                  <a:lnTo>
                    <a:pt x="1207" y="1800"/>
                  </a:lnTo>
                  <a:lnTo>
                    <a:pt x="1111" y="1870"/>
                  </a:lnTo>
                  <a:lnTo>
                    <a:pt x="1015" y="1940"/>
                  </a:lnTo>
                  <a:lnTo>
                    <a:pt x="919" y="2012"/>
                  </a:lnTo>
                  <a:lnTo>
                    <a:pt x="825" y="2085"/>
                  </a:lnTo>
                  <a:lnTo>
                    <a:pt x="730" y="2159"/>
                  </a:lnTo>
                  <a:lnTo>
                    <a:pt x="635" y="2234"/>
                  </a:lnTo>
                  <a:lnTo>
                    <a:pt x="542" y="2311"/>
                  </a:lnTo>
                  <a:lnTo>
                    <a:pt x="526" y="2325"/>
                  </a:lnTo>
                  <a:lnTo>
                    <a:pt x="510" y="2340"/>
                  </a:lnTo>
                  <a:lnTo>
                    <a:pt x="495" y="2355"/>
                  </a:lnTo>
                  <a:lnTo>
                    <a:pt x="480" y="2371"/>
                  </a:lnTo>
                  <a:lnTo>
                    <a:pt x="467" y="2387"/>
                  </a:lnTo>
                  <a:lnTo>
                    <a:pt x="453" y="2404"/>
                  </a:lnTo>
                  <a:lnTo>
                    <a:pt x="440" y="2421"/>
                  </a:lnTo>
                  <a:lnTo>
                    <a:pt x="427" y="2439"/>
                  </a:lnTo>
                  <a:lnTo>
                    <a:pt x="416" y="2458"/>
                  </a:lnTo>
                  <a:lnTo>
                    <a:pt x="405" y="2476"/>
                  </a:lnTo>
                  <a:lnTo>
                    <a:pt x="393" y="2495"/>
                  </a:lnTo>
                  <a:lnTo>
                    <a:pt x="383" y="2514"/>
                  </a:lnTo>
                  <a:lnTo>
                    <a:pt x="363" y="2554"/>
                  </a:lnTo>
                  <a:lnTo>
                    <a:pt x="345" y="2595"/>
                  </a:lnTo>
                  <a:lnTo>
                    <a:pt x="328" y="2638"/>
                  </a:lnTo>
                  <a:lnTo>
                    <a:pt x="313" y="2681"/>
                  </a:lnTo>
                  <a:lnTo>
                    <a:pt x="297" y="2724"/>
                  </a:lnTo>
                  <a:lnTo>
                    <a:pt x="284" y="2769"/>
                  </a:lnTo>
                  <a:lnTo>
                    <a:pt x="271" y="2813"/>
                  </a:lnTo>
                  <a:lnTo>
                    <a:pt x="260" y="2859"/>
                  </a:lnTo>
                  <a:lnTo>
                    <a:pt x="247" y="2903"/>
                  </a:lnTo>
                  <a:lnTo>
                    <a:pt x="237" y="2949"/>
                  </a:lnTo>
                  <a:lnTo>
                    <a:pt x="227" y="2972"/>
                  </a:lnTo>
                  <a:lnTo>
                    <a:pt x="218" y="2995"/>
                  </a:lnTo>
                  <a:lnTo>
                    <a:pt x="210" y="3018"/>
                  </a:lnTo>
                  <a:lnTo>
                    <a:pt x="204" y="3042"/>
                  </a:lnTo>
                  <a:lnTo>
                    <a:pt x="199" y="3065"/>
                  </a:lnTo>
                  <a:lnTo>
                    <a:pt x="195" y="3088"/>
                  </a:lnTo>
                  <a:lnTo>
                    <a:pt x="190" y="3111"/>
                  </a:lnTo>
                  <a:lnTo>
                    <a:pt x="188" y="3134"/>
                  </a:lnTo>
                  <a:lnTo>
                    <a:pt x="186" y="3157"/>
                  </a:lnTo>
                  <a:lnTo>
                    <a:pt x="185" y="3181"/>
                  </a:lnTo>
                  <a:lnTo>
                    <a:pt x="185" y="3203"/>
                  </a:lnTo>
                  <a:lnTo>
                    <a:pt x="185" y="3226"/>
                  </a:lnTo>
                  <a:lnTo>
                    <a:pt x="187" y="3272"/>
                  </a:lnTo>
                  <a:lnTo>
                    <a:pt x="190" y="3317"/>
                  </a:lnTo>
                  <a:lnTo>
                    <a:pt x="200" y="3406"/>
                  </a:lnTo>
                  <a:lnTo>
                    <a:pt x="209" y="3494"/>
                  </a:lnTo>
                  <a:lnTo>
                    <a:pt x="211" y="3536"/>
                  </a:lnTo>
                  <a:lnTo>
                    <a:pt x="212" y="3579"/>
                  </a:lnTo>
                  <a:lnTo>
                    <a:pt x="212" y="3601"/>
                  </a:lnTo>
                  <a:lnTo>
                    <a:pt x="211" y="3621"/>
                  </a:lnTo>
                  <a:lnTo>
                    <a:pt x="209" y="3642"/>
                  </a:lnTo>
                  <a:lnTo>
                    <a:pt x="206" y="3662"/>
                  </a:lnTo>
                  <a:lnTo>
                    <a:pt x="200" y="3675"/>
                  </a:lnTo>
                  <a:lnTo>
                    <a:pt x="194" y="3687"/>
                  </a:lnTo>
                  <a:lnTo>
                    <a:pt x="185" y="3700"/>
                  </a:lnTo>
                  <a:lnTo>
                    <a:pt x="178" y="3712"/>
                  </a:lnTo>
                  <a:lnTo>
                    <a:pt x="161" y="3737"/>
                  </a:lnTo>
                  <a:lnTo>
                    <a:pt x="143" y="3760"/>
                  </a:lnTo>
                  <a:lnTo>
                    <a:pt x="106" y="3805"/>
                  </a:lnTo>
                  <a:lnTo>
                    <a:pt x="69" y="3851"/>
                  </a:lnTo>
                  <a:lnTo>
                    <a:pt x="52" y="3875"/>
                  </a:lnTo>
                  <a:lnTo>
                    <a:pt x="36" y="3899"/>
                  </a:lnTo>
                  <a:lnTo>
                    <a:pt x="30" y="3911"/>
                  </a:lnTo>
                  <a:lnTo>
                    <a:pt x="24" y="3923"/>
                  </a:lnTo>
                  <a:lnTo>
                    <a:pt x="18" y="3936"/>
                  </a:lnTo>
                  <a:lnTo>
                    <a:pt x="12" y="3949"/>
                  </a:lnTo>
                  <a:lnTo>
                    <a:pt x="8" y="3963"/>
                  </a:lnTo>
                  <a:lnTo>
                    <a:pt x="5" y="3977"/>
                  </a:lnTo>
                  <a:lnTo>
                    <a:pt x="3" y="3992"/>
                  </a:lnTo>
                  <a:lnTo>
                    <a:pt x="1" y="4006"/>
                  </a:lnTo>
                  <a:lnTo>
                    <a:pt x="0" y="4022"/>
                  </a:lnTo>
                  <a:lnTo>
                    <a:pt x="1" y="4037"/>
                  </a:lnTo>
                  <a:lnTo>
                    <a:pt x="2" y="4054"/>
                  </a:lnTo>
                  <a:lnTo>
                    <a:pt x="5" y="4070"/>
                  </a:lnTo>
                  <a:lnTo>
                    <a:pt x="11" y="4081"/>
                  </a:lnTo>
                  <a:lnTo>
                    <a:pt x="18" y="4089"/>
                  </a:lnTo>
                  <a:lnTo>
                    <a:pt x="26" y="4097"/>
                  </a:lnTo>
                  <a:lnTo>
                    <a:pt x="33" y="4104"/>
                  </a:lnTo>
                  <a:lnTo>
                    <a:pt x="41" y="4111"/>
                  </a:lnTo>
                  <a:lnTo>
                    <a:pt x="51" y="4116"/>
                  </a:lnTo>
                  <a:lnTo>
                    <a:pt x="60" y="4120"/>
                  </a:lnTo>
                  <a:lnTo>
                    <a:pt x="70" y="4124"/>
                  </a:lnTo>
                  <a:lnTo>
                    <a:pt x="80" y="4127"/>
                  </a:lnTo>
                  <a:lnTo>
                    <a:pt x="90" y="4129"/>
                  </a:lnTo>
                  <a:lnTo>
                    <a:pt x="101" y="4131"/>
                  </a:lnTo>
                  <a:lnTo>
                    <a:pt x="112" y="4133"/>
                  </a:lnTo>
                  <a:lnTo>
                    <a:pt x="133" y="4136"/>
                  </a:lnTo>
                  <a:lnTo>
                    <a:pt x="156" y="4137"/>
                  </a:lnTo>
                  <a:lnTo>
                    <a:pt x="178" y="4140"/>
                  </a:lnTo>
                  <a:lnTo>
                    <a:pt x="201" y="4142"/>
                  </a:lnTo>
                  <a:lnTo>
                    <a:pt x="221" y="4145"/>
                  </a:lnTo>
                  <a:lnTo>
                    <a:pt x="242" y="4149"/>
                  </a:lnTo>
                  <a:lnTo>
                    <a:pt x="251" y="4153"/>
                  </a:lnTo>
                  <a:lnTo>
                    <a:pt x="261" y="4156"/>
                  </a:lnTo>
                  <a:lnTo>
                    <a:pt x="269" y="4161"/>
                  </a:lnTo>
                  <a:lnTo>
                    <a:pt x="278" y="4166"/>
                  </a:lnTo>
                  <a:lnTo>
                    <a:pt x="286" y="4173"/>
                  </a:lnTo>
                  <a:lnTo>
                    <a:pt x="293" y="4180"/>
                  </a:lnTo>
                  <a:lnTo>
                    <a:pt x="300" y="4187"/>
                  </a:lnTo>
                  <a:lnTo>
                    <a:pt x="306" y="4196"/>
                  </a:lnTo>
                  <a:lnTo>
                    <a:pt x="308" y="4209"/>
                  </a:lnTo>
                  <a:lnTo>
                    <a:pt x="309" y="4220"/>
                  </a:lnTo>
                  <a:lnTo>
                    <a:pt x="309" y="4233"/>
                  </a:lnTo>
                  <a:lnTo>
                    <a:pt x="307" y="4244"/>
                  </a:lnTo>
                  <a:lnTo>
                    <a:pt x="302" y="4267"/>
                  </a:lnTo>
                  <a:lnTo>
                    <a:pt x="296" y="4290"/>
                  </a:lnTo>
                  <a:lnTo>
                    <a:pt x="293" y="4301"/>
                  </a:lnTo>
                  <a:lnTo>
                    <a:pt x="291" y="4312"/>
                  </a:lnTo>
                  <a:lnTo>
                    <a:pt x="288" y="4324"/>
                  </a:lnTo>
                  <a:lnTo>
                    <a:pt x="287" y="4334"/>
                  </a:lnTo>
                  <a:lnTo>
                    <a:pt x="286" y="4345"/>
                  </a:lnTo>
                  <a:lnTo>
                    <a:pt x="287" y="4357"/>
                  </a:lnTo>
                  <a:lnTo>
                    <a:pt x="289" y="4367"/>
                  </a:lnTo>
                  <a:lnTo>
                    <a:pt x="293" y="4378"/>
                  </a:lnTo>
                  <a:lnTo>
                    <a:pt x="297" y="4388"/>
                  </a:lnTo>
                  <a:lnTo>
                    <a:pt x="302" y="4396"/>
                  </a:lnTo>
                  <a:lnTo>
                    <a:pt x="309" y="4404"/>
                  </a:lnTo>
                  <a:lnTo>
                    <a:pt x="317" y="4412"/>
                  </a:lnTo>
                  <a:lnTo>
                    <a:pt x="324" y="4417"/>
                  </a:lnTo>
                  <a:lnTo>
                    <a:pt x="333" y="4422"/>
                  </a:lnTo>
                  <a:lnTo>
                    <a:pt x="345" y="4425"/>
                  </a:lnTo>
                  <a:lnTo>
                    <a:pt x="356" y="4426"/>
                  </a:lnTo>
                  <a:lnTo>
                    <a:pt x="362" y="4427"/>
                  </a:lnTo>
                  <a:lnTo>
                    <a:pt x="368" y="4428"/>
                  </a:lnTo>
                  <a:lnTo>
                    <a:pt x="376" y="4430"/>
                  </a:lnTo>
                  <a:lnTo>
                    <a:pt x="382" y="4432"/>
                  </a:lnTo>
                  <a:lnTo>
                    <a:pt x="393" y="4437"/>
                  </a:lnTo>
                  <a:lnTo>
                    <a:pt x="404" y="4444"/>
                  </a:lnTo>
                  <a:lnTo>
                    <a:pt x="407" y="4448"/>
                  </a:lnTo>
                  <a:lnTo>
                    <a:pt x="410" y="4453"/>
                  </a:lnTo>
                  <a:lnTo>
                    <a:pt x="412" y="4460"/>
                  </a:lnTo>
                  <a:lnTo>
                    <a:pt x="413" y="4471"/>
                  </a:lnTo>
                  <a:lnTo>
                    <a:pt x="402" y="4487"/>
                  </a:lnTo>
                  <a:lnTo>
                    <a:pt x="389" y="4507"/>
                  </a:lnTo>
                  <a:lnTo>
                    <a:pt x="385" y="4518"/>
                  </a:lnTo>
                  <a:lnTo>
                    <a:pt x="382" y="4531"/>
                  </a:lnTo>
                  <a:lnTo>
                    <a:pt x="381" y="4537"/>
                  </a:lnTo>
                  <a:lnTo>
                    <a:pt x="381" y="4543"/>
                  </a:lnTo>
                  <a:lnTo>
                    <a:pt x="381" y="4550"/>
                  </a:lnTo>
                  <a:lnTo>
                    <a:pt x="383" y="4556"/>
                  </a:lnTo>
                  <a:lnTo>
                    <a:pt x="388" y="4568"/>
                  </a:lnTo>
                  <a:lnTo>
                    <a:pt x="395" y="4577"/>
                  </a:lnTo>
                  <a:lnTo>
                    <a:pt x="403" y="4585"/>
                  </a:lnTo>
                  <a:lnTo>
                    <a:pt x="412" y="4594"/>
                  </a:lnTo>
                  <a:lnTo>
                    <a:pt x="432" y="4607"/>
                  </a:lnTo>
                  <a:lnTo>
                    <a:pt x="453" y="4620"/>
                  </a:lnTo>
                  <a:lnTo>
                    <a:pt x="463" y="4626"/>
                  </a:lnTo>
                  <a:lnTo>
                    <a:pt x="473" y="4632"/>
                  </a:lnTo>
                  <a:lnTo>
                    <a:pt x="481" y="4639"/>
                  </a:lnTo>
                  <a:lnTo>
                    <a:pt x="490" y="4646"/>
                  </a:lnTo>
                  <a:lnTo>
                    <a:pt x="497" y="4655"/>
                  </a:lnTo>
                  <a:lnTo>
                    <a:pt x="502" y="4664"/>
                  </a:lnTo>
                  <a:lnTo>
                    <a:pt x="504" y="4669"/>
                  </a:lnTo>
                  <a:lnTo>
                    <a:pt x="505" y="4675"/>
                  </a:lnTo>
                  <a:lnTo>
                    <a:pt x="507" y="4681"/>
                  </a:lnTo>
                  <a:lnTo>
                    <a:pt x="507" y="4687"/>
                  </a:lnTo>
                  <a:lnTo>
                    <a:pt x="507" y="4701"/>
                  </a:lnTo>
                  <a:lnTo>
                    <a:pt x="506" y="4715"/>
                  </a:lnTo>
                  <a:lnTo>
                    <a:pt x="505" y="4729"/>
                  </a:lnTo>
                  <a:lnTo>
                    <a:pt x="503" y="4743"/>
                  </a:lnTo>
                  <a:lnTo>
                    <a:pt x="499" y="4771"/>
                  </a:lnTo>
                  <a:lnTo>
                    <a:pt x="494" y="4797"/>
                  </a:lnTo>
                  <a:lnTo>
                    <a:pt x="489" y="4825"/>
                  </a:lnTo>
                  <a:lnTo>
                    <a:pt x="485" y="4852"/>
                  </a:lnTo>
                  <a:lnTo>
                    <a:pt x="485" y="4866"/>
                  </a:lnTo>
                  <a:lnTo>
                    <a:pt x="485" y="4879"/>
                  </a:lnTo>
                  <a:lnTo>
                    <a:pt x="486" y="4893"/>
                  </a:lnTo>
                  <a:lnTo>
                    <a:pt x="489" y="4906"/>
                  </a:lnTo>
                  <a:lnTo>
                    <a:pt x="491" y="4921"/>
                  </a:lnTo>
                  <a:lnTo>
                    <a:pt x="494" y="4935"/>
                  </a:lnTo>
                  <a:lnTo>
                    <a:pt x="498" y="4949"/>
                  </a:lnTo>
                  <a:lnTo>
                    <a:pt x="503" y="4963"/>
                  </a:lnTo>
                  <a:lnTo>
                    <a:pt x="508" y="4976"/>
                  </a:lnTo>
                  <a:lnTo>
                    <a:pt x="514" y="4989"/>
                  </a:lnTo>
                  <a:lnTo>
                    <a:pt x="521" y="5001"/>
                  </a:lnTo>
                  <a:lnTo>
                    <a:pt x="528" y="5013"/>
                  </a:lnTo>
                  <a:lnTo>
                    <a:pt x="536" y="5024"/>
                  </a:lnTo>
                  <a:lnTo>
                    <a:pt x="544" y="5034"/>
                  </a:lnTo>
                  <a:lnTo>
                    <a:pt x="553" y="5046"/>
                  </a:lnTo>
                  <a:lnTo>
                    <a:pt x="562" y="5056"/>
                  </a:lnTo>
                  <a:lnTo>
                    <a:pt x="581" y="5075"/>
                  </a:lnTo>
                  <a:lnTo>
                    <a:pt x="601" y="5093"/>
                  </a:lnTo>
                  <a:lnTo>
                    <a:pt x="660" y="5112"/>
                  </a:lnTo>
                  <a:lnTo>
                    <a:pt x="720" y="5126"/>
                  </a:lnTo>
                  <a:lnTo>
                    <a:pt x="781" y="5136"/>
                  </a:lnTo>
                  <a:lnTo>
                    <a:pt x="844" y="5142"/>
                  </a:lnTo>
                  <a:lnTo>
                    <a:pt x="906" y="5146"/>
                  </a:lnTo>
                  <a:lnTo>
                    <a:pt x="969" y="5146"/>
                  </a:lnTo>
                  <a:lnTo>
                    <a:pt x="1032" y="5143"/>
                  </a:lnTo>
                  <a:lnTo>
                    <a:pt x="1096" y="5139"/>
                  </a:lnTo>
                  <a:lnTo>
                    <a:pt x="1160" y="5133"/>
                  </a:lnTo>
                  <a:lnTo>
                    <a:pt x="1224" y="5124"/>
                  </a:lnTo>
                  <a:lnTo>
                    <a:pt x="1289" y="5115"/>
                  </a:lnTo>
                  <a:lnTo>
                    <a:pt x="1354" y="5106"/>
                  </a:lnTo>
                  <a:lnTo>
                    <a:pt x="1483" y="5085"/>
                  </a:lnTo>
                  <a:lnTo>
                    <a:pt x="1611" y="5065"/>
                  </a:lnTo>
                  <a:lnTo>
                    <a:pt x="1676" y="5056"/>
                  </a:lnTo>
                  <a:lnTo>
                    <a:pt x="1739" y="5049"/>
                  </a:lnTo>
                  <a:lnTo>
                    <a:pt x="1802" y="5044"/>
                  </a:lnTo>
                  <a:lnTo>
                    <a:pt x="1864" y="5041"/>
                  </a:lnTo>
                  <a:lnTo>
                    <a:pt x="1926" y="5039"/>
                  </a:lnTo>
                  <a:lnTo>
                    <a:pt x="1987" y="5041"/>
                  </a:lnTo>
                  <a:lnTo>
                    <a:pt x="2047" y="5046"/>
                  </a:lnTo>
                  <a:lnTo>
                    <a:pt x="2107" y="5053"/>
                  </a:lnTo>
                  <a:lnTo>
                    <a:pt x="2165" y="5065"/>
                  </a:lnTo>
                  <a:lnTo>
                    <a:pt x="2222" y="5082"/>
                  </a:lnTo>
                  <a:lnTo>
                    <a:pt x="2279" y="5102"/>
                  </a:lnTo>
                  <a:lnTo>
                    <a:pt x="2334" y="5127"/>
                  </a:lnTo>
                  <a:lnTo>
                    <a:pt x="2388" y="5158"/>
                  </a:lnTo>
                  <a:lnTo>
                    <a:pt x="2439" y="5195"/>
                  </a:lnTo>
                  <a:lnTo>
                    <a:pt x="2490" y="5237"/>
                  </a:lnTo>
                  <a:lnTo>
                    <a:pt x="2540" y="5285"/>
                  </a:lnTo>
                  <a:lnTo>
                    <a:pt x="2578" y="5307"/>
                  </a:lnTo>
                  <a:lnTo>
                    <a:pt x="2617" y="5329"/>
                  </a:lnTo>
                  <a:lnTo>
                    <a:pt x="2658" y="5351"/>
                  </a:lnTo>
                  <a:lnTo>
                    <a:pt x="2699" y="5373"/>
                  </a:lnTo>
                  <a:lnTo>
                    <a:pt x="2741" y="5394"/>
                  </a:lnTo>
                  <a:lnTo>
                    <a:pt x="2784" y="5415"/>
                  </a:lnTo>
                  <a:lnTo>
                    <a:pt x="2828" y="5435"/>
                  </a:lnTo>
                  <a:lnTo>
                    <a:pt x="2872" y="5453"/>
                  </a:lnTo>
                  <a:lnTo>
                    <a:pt x="2918" y="5472"/>
                  </a:lnTo>
                  <a:lnTo>
                    <a:pt x="2963" y="5488"/>
                  </a:lnTo>
                  <a:lnTo>
                    <a:pt x="3009" y="5504"/>
                  </a:lnTo>
                  <a:lnTo>
                    <a:pt x="3056" y="5518"/>
                  </a:lnTo>
                  <a:lnTo>
                    <a:pt x="3103" y="5531"/>
                  </a:lnTo>
                  <a:lnTo>
                    <a:pt x="3152" y="5541"/>
                  </a:lnTo>
                  <a:lnTo>
                    <a:pt x="3175" y="5546"/>
                  </a:lnTo>
                  <a:lnTo>
                    <a:pt x="3199" y="5551"/>
                  </a:lnTo>
                  <a:lnTo>
                    <a:pt x="3223" y="5555"/>
                  </a:lnTo>
                  <a:lnTo>
                    <a:pt x="3248" y="5558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0" name="Freeform 56"/>
            <p:cNvSpPr>
              <a:spLocks/>
            </p:cNvSpPr>
            <p:nvPr userDrawn="1"/>
          </p:nvSpPr>
          <p:spPr bwMode="auto">
            <a:xfrm>
              <a:off x="501" y="3411"/>
              <a:ext cx="42" cy="37"/>
            </a:xfrm>
            <a:custGeom>
              <a:avLst/>
              <a:gdLst/>
              <a:ahLst/>
              <a:cxnLst>
                <a:cxn ang="0">
                  <a:pos x="391" y="600"/>
                </a:cxn>
                <a:cxn ang="0">
                  <a:pos x="392" y="598"/>
                </a:cxn>
                <a:cxn ang="0">
                  <a:pos x="395" y="597"/>
                </a:cxn>
                <a:cxn ang="0">
                  <a:pos x="397" y="594"/>
                </a:cxn>
                <a:cxn ang="0">
                  <a:pos x="394" y="590"/>
                </a:cxn>
                <a:cxn ang="0">
                  <a:pos x="382" y="584"/>
                </a:cxn>
                <a:cxn ang="0">
                  <a:pos x="366" y="584"/>
                </a:cxn>
                <a:cxn ang="0">
                  <a:pos x="334" y="592"/>
                </a:cxn>
                <a:cxn ang="0">
                  <a:pos x="319" y="597"/>
                </a:cxn>
                <a:cxn ang="0">
                  <a:pos x="302" y="598"/>
                </a:cxn>
                <a:cxn ang="0">
                  <a:pos x="289" y="594"/>
                </a:cxn>
                <a:cxn ang="0">
                  <a:pos x="276" y="584"/>
                </a:cxn>
                <a:cxn ang="0">
                  <a:pos x="251" y="557"/>
                </a:cxn>
                <a:cxn ang="0">
                  <a:pos x="235" y="532"/>
                </a:cxn>
                <a:cxn ang="0">
                  <a:pos x="207" y="483"/>
                </a:cxn>
                <a:cxn ang="0">
                  <a:pos x="227" y="460"/>
                </a:cxn>
                <a:cxn ang="0">
                  <a:pos x="248" y="439"/>
                </a:cxn>
                <a:cxn ang="0">
                  <a:pos x="294" y="401"/>
                </a:cxn>
                <a:cxn ang="0">
                  <a:pos x="344" y="367"/>
                </a:cxn>
                <a:cxn ang="0">
                  <a:pos x="397" y="336"/>
                </a:cxn>
                <a:cxn ang="0">
                  <a:pos x="507" y="276"/>
                </a:cxn>
                <a:cxn ang="0">
                  <a:pos x="560" y="245"/>
                </a:cxn>
                <a:cxn ang="0">
                  <a:pos x="612" y="211"/>
                </a:cxn>
                <a:cxn ang="0">
                  <a:pos x="642" y="206"/>
                </a:cxn>
                <a:cxn ang="0">
                  <a:pos x="668" y="207"/>
                </a:cxn>
                <a:cxn ang="0">
                  <a:pos x="678" y="217"/>
                </a:cxn>
                <a:cxn ang="0">
                  <a:pos x="688" y="231"/>
                </a:cxn>
                <a:cxn ang="0">
                  <a:pos x="699" y="244"/>
                </a:cxn>
                <a:cxn ang="0">
                  <a:pos x="708" y="249"/>
                </a:cxn>
                <a:cxn ang="0">
                  <a:pos x="717" y="251"/>
                </a:cxn>
                <a:cxn ang="0">
                  <a:pos x="728" y="251"/>
                </a:cxn>
                <a:cxn ang="0">
                  <a:pos x="587" y="1"/>
                </a:cxn>
                <a:cxn ang="0">
                  <a:pos x="580" y="0"/>
                </a:cxn>
                <a:cxn ang="0">
                  <a:pos x="575" y="2"/>
                </a:cxn>
                <a:cxn ang="0">
                  <a:pos x="590" y="86"/>
                </a:cxn>
                <a:cxn ang="0">
                  <a:pos x="577" y="108"/>
                </a:cxn>
                <a:cxn ang="0">
                  <a:pos x="561" y="127"/>
                </a:cxn>
                <a:cxn ang="0">
                  <a:pos x="542" y="142"/>
                </a:cxn>
                <a:cxn ang="0">
                  <a:pos x="520" y="156"/>
                </a:cxn>
                <a:cxn ang="0">
                  <a:pos x="475" y="181"/>
                </a:cxn>
                <a:cxn ang="0">
                  <a:pos x="452" y="194"/>
                </a:cxn>
                <a:cxn ang="0">
                  <a:pos x="431" y="211"/>
                </a:cxn>
                <a:cxn ang="0">
                  <a:pos x="358" y="251"/>
                </a:cxn>
                <a:cxn ang="0">
                  <a:pos x="291" y="292"/>
                </a:cxn>
                <a:cxn ang="0">
                  <a:pos x="223" y="332"/>
                </a:cxn>
                <a:cxn ang="0">
                  <a:pos x="187" y="349"/>
                </a:cxn>
                <a:cxn ang="0">
                  <a:pos x="149" y="366"/>
                </a:cxn>
                <a:cxn ang="0">
                  <a:pos x="133" y="357"/>
                </a:cxn>
                <a:cxn ang="0">
                  <a:pos x="121" y="345"/>
                </a:cxn>
                <a:cxn ang="0">
                  <a:pos x="110" y="333"/>
                </a:cxn>
                <a:cxn ang="0">
                  <a:pos x="101" y="317"/>
                </a:cxn>
                <a:cxn ang="0">
                  <a:pos x="68" y="251"/>
                </a:cxn>
                <a:cxn ang="0">
                  <a:pos x="73" y="236"/>
                </a:cxn>
                <a:cxn ang="0">
                  <a:pos x="80" y="223"/>
                </a:cxn>
                <a:cxn ang="0">
                  <a:pos x="96" y="200"/>
                </a:cxn>
                <a:cxn ang="0">
                  <a:pos x="113" y="180"/>
                </a:cxn>
                <a:cxn ang="0">
                  <a:pos x="126" y="155"/>
                </a:cxn>
                <a:cxn ang="0">
                  <a:pos x="123" y="146"/>
                </a:cxn>
                <a:cxn ang="0">
                  <a:pos x="113" y="139"/>
                </a:cxn>
                <a:cxn ang="0">
                  <a:pos x="261" y="667"/>
                </a:cxn>
                <a:cxn ang="0">
                  <a:pos x="266" y="667"/>
                </a:cxn>
              </a:cxnLst>
              <a:rect l="0" t="0" r="r" b="b"/>
              <a:pathLst>
                <a:path w="728" h="667">
                  <a:moveTo>
                    <a:pt x="266" y="667"/>
                  </a:moveTo>
                  <a:lnTo>
                    <a:pt x="391" y="600"/>
                  </a:lnTo>
                  <a:lnTo>
                    <a:pt x="391" y="598"/>
                  </a:lnTo>
                  <a:lnTo>
                    <a:pt x="392" y="598"/>
                  </a:lnTo>
                  <a:lnTo>
                    <a:pt x="394" y="597"/>
                  </a:lnTo>
                  <a:lnTo>
                    <a:pt x="395" y="597"/>
                  </a:lnTo>
                  <a:lnTo>
                    <a:pt x="396" y="596"/>
                  </a:lnTo>
                  <a:lnTo>
                    <a:pt x="397" y="594"/>
                  </a:lnTo>
                  <a:lnTo>
                    <a:pt x="396" y="593"/>
                  </a:lnTo>
                  <a:lnTo>
                    <a:pt x="394" y="590"/>
                  </a:lnTo>
                  <a:lnTo>
                    <a:pt x="388" y="586"/>
                  </a:lnTo>
                  <a:lnTo>
                    <a:pt x="382" y="584"/>
                  </a:lnTo>
                  <a:lnTo>
                    <a:pt x="375" y="584"/>
                  </a:lnTo>
                  <a:lnTo>
                    <a:pt x="366" y="584"/>
                  </a:lnTo>
                  <a:lnTo>
                    <a:pt x="351" y="587"/>
                  </a:lnTo>
                  <a:lnTo>
                    <a:pt x="334" y="592"/>
                  </a:lnTo>
                  <a:lnTo>
                    <a:pt x="326" y="594"/>
                  </a:lnTo>
                  <a:lnTo>
                    <a:pt x="319" y="597"/>
                  </a:lnTo>
                  <a:lnTo>
                    <a:pt x="310" y="598"/>
                  </a:lnTo>
                  <a:lnTo>
                    <a:pt x="302" y="598"/>
                  </a:lnTo>
                  <a:lnTo>
                    <a:pt x="295" y="597"/>
                  </a:lnTo>
                  <a:lnTo>
                    <a:pt x="289" y="594"/>
                  </a:lnTo>
                  <a:lnTo>
                    <a:pt x="281" y="590"/>
                  </a:lnTo>
                  <a:lnTo>
                    <a:pt x="276" y="584"/>
                  </a:lnTo>
                  <a:lnTo>
                    <a:pt x="263" y="571"/>
                  </a:lnTo>
                  <a:lnTo>
                    <a:pt x="251" y="557"/>
                  </a:lnTo>
                  <a:lnTo>
                    <a:pt x="242" y="545"/>
                  </a:lnTo>
                  <a:lnTo>
                    <a:pt x="235" y="532"/>
                  </a:lnTo>
                  <a:lnTo>
                    <a:pt x="221" y="509"/>
                  </a:lnTo>
                  <a:lnTo>
                    <a:pt x="207" y="483"/>
                  </a:lnTo>
                  <a:lnTo>
                    <a:pt x="216" y="471"/>
                  </a:lnTo>
                  <a:lnTo>
                    <a:pt x="227" y="460"/>
                  </a:lnTo>
                  <a:lnTo>
                    <a:pt x="237" y="450"/>
                  </a:lnTo>
                  <a:lnTo>
                    <a:pt x="248" y="439"/>
                  </a:lnTo>
                  <a:lnTo>
                    <a:pt x="270" y="420"/>
                  </a:lnTo>
                  <a:lnTo>
                    <a:pt x="294" y="401"/>
                  </a:lnTo>
                  <a:lnTo>
                    <a:pt x="319" y="383"/>
                  </a:lnTo>
                  <a:lnTo>
                    <a:pt x="344" y="367"/>
                  </a:lnTo>
                  <a:lnTo>
                    <a:pt x="370" y="351"/>
                  </a:lnTo>
                  <a:lnTo>
                    <a:pt x="397" y="336"/>
                  </a:lnTo>
                  <a:lnTo>
                    <a:pt x="452" y="306"/>
                  </a:lnTo>
                  <a:lnTo>
                    <a:pt x="507" y="276"/>
                  </a:lnTo>
                  <a:lnTo>
                    <a:pt x="534" y="260"/>
                  </a:lnTo>
                  <a:lnTo>
                    <a:pt x="560" y="245"/>
                  </a:lnTo>
                  <a:lnTo>
                    <a:pt x="586" y="228"/>
                  </a:lnTo>
                  <a:lnTo>
                    <a:pt x="612" y="211"/>
                  </a:lnTo>
                  <a:lnTo>
                    <a:pt x="627" y="207"/>
                  </a:lnTo>
                  <a:lnTo>
                    <a:pt x="642" y="206"/>
                  </a:lnTo>
                  <a:lnTo>
                    <a:pt x="655" y="204"/>
                  </a:lnTo>
                  <a:lnTo>
                    <a:pt x="668" y="207"/>
                  </a:lnTo>
                  <a:lnTo>
                    <a:pt x="674" y="211"/>
                  </a:lnTo>
                  <a:lnTo>
                    <a:pt x="678" y="217"/>
                  </a:lnTo>
                  <a:lnTo>
                    <a:pt x="683" y="223"/>
                  </a:lnTo>
                  <a:lnTo>
                    <a:pt x="688" y="231"/>
                  </a:lnTo>
                  <a:lnTo>
                    <a:pt x="693" y="238"/>
                  </a:lnTo>
                  <a:lnTo>
                    <a:pt x="699" y="244"/>
                  </a:lnTo>
                  <a:lnTo>
                    <a:pt x="704" y="247"/>
                  </a:lnTo>
                  <a:lnTo>
                    <a:pt x="708" y="249"/>
                  </a:lnTo>
                  <a:lnTo>
                    <a:pt x="712" y="250"/>
                  </a:lnTo>
                  <a:lnTo>
                    <a:pt x="717" y="251"/>
                  </a:lnTo>
                  <a:lnTo>
                    <a:pt x="722" y="251"/>
                  </a:lnTo>
                  <a:lnTo>
                    <a:pt x="728" y="251"/>
                  </a:lnTo>
                  <a:lnTo>
                    <a:pt x="590" y="4"/>
                  </a:lnTo>
                  <a:lnTo>
                    <a:pt x="587" y="1"/>
                  </a:lnTo>
                  <a:lnTo>
                    <a:pt x="583" y="0"/>
                  </a:lnTo>
                  <a:lnTo>
                    <a:pt x="580" y="0"/>
                  </a:lnTo>
                  <a:lnTo>
                    <a:pt x="578" y="0"/>
                  </a:lnTo>
                  <a:lnTo>
                    <a:pt x="575" y="2"/>
                  </a:lnTo>
                  <a:lnTo>
                    <a:pt x="573" y="4"/>
                  </a:lnTo>
                  <a:lnTo>
                    <a:pt x="590" y="86"/>
                  </a:lnTo>
                  <a:lnTo>
                    <a:pt x="585" y="98"/>
                  </a:lnTo>
                  <a:lnTo>
                    <a:pt x="577" y="108"/>
                  </a:lnTo>
                  <a:lnTo>
                    <a:pt x="569" y="119"/>
                  </a:lnTo>
                  <a:lnTo>
                    <a:pt x="561" y="127"/>
                  </a:lnTo>
                  <a:lnTo>
                    <a:pt x="551" y="135"/>
                  </a:lnTo>
                  <a:lnTo>
                    <a:pt x="542" y="142"/>
                  </a:lnTo>
                  <a:lnTo>
                    <a:pt x="532" y="149"/>
                  </a:lnTo>
                  <a:lnTo>
                    <a:pt x="520" y="156"/>
                  </a:lnTo>
                  <a:lnTo>
                    <a:pt x="498" y="168"/>
                  </a:lnTo>
                  <a:lnTo>
                    <a:pt x="475" y="181"/>
                  </a:lnTo>
                  <a:lnTo>
                    <a:pt x="464" y="187"/>
                  </a:lnTo>
                  <a:lnTo>
                    <a:pt x="452" y="194"/>
                  </a:lnTo>
                  <a:lnTo>
                    <a:pt x="442" y="202"/>
                  </a:lnTo>
                  <a:lnTo>
                    <a:pt x="431" y="211"/>
                  </a:lnTo>
                  <a:lnTo>
                    <a:pt x="393" y="230"/>
                  </a:lnTo>
                  <a:lnTo>
                    <a:pt x="358" y="251"/>
                  </a:lnTo>
                  <a:lnTo>
                    <a:pt x="324" y="272"/>
                  </a:lnTo>
                  <a:lnTo>
                    <a:pt x="291" y="292"/>
                  </a:lnTo>
                  <a:lnTo>
                    <a:pt x="258" y="313"/>
                  </a:lnTo>
                  <a:lnTo>
                    <a:pt x="223" y="332"/>
                  </a:lnTo>
                  <a:lnTo>
                    <a:pt x="206" y="341"/>
                  </a:lnTo>
                  <a:lnTo>
                    <a:pt x="187" y="349"/>
                  </a:lnTo>
                  <a:lnTo>
                    <a:pt x="169" y="358"/>
                  </a:lnTo>
                  <a:lnTo>
                    <a:pt x="149" y="366"/>
                  </a:lnTo>
                  <a:lnTo>
                    <a:pt x="141" y="362"/>
                  </a:lnTo>
                  <a:lnTo>
                    <a:pt x="133" y="357"/>
                  </a:lnTo>
                  <a:lnTo>
                    <a:pt x="127" y="351"/>
                  </a:lnTo>
                  <a:lnTo>
                    <a:pt x="121" y="345"/>
                  </a:lnTo>
                  <a:lnTo>
                    <a:pt x="115" y="339"/>
                  </a:lnTo>
                  <a:lnTo>
                    <a:pt x="110" y="333"/>
                  </a:lnTo>
                  <a:lnTo>
                    <a:pt x="105" y="326"/>
                  </a:lnTo>
                  <a:lnTo>
                    <a:pt x="101" y="317"/>
                  </a:lnTo>
                  <a:lnTo>
                    <a:pt x="85" y="285"/>
                  </a:lnTo>
                  <a:lnTo>
                    <a:pt x="68" y="251"/>
                  </a:lnTo>
                  <a:lnTo>
                    <a:pt x="70" y="243"/>
                  </a:lnTo>
                  <a:lnTo>
                    <a:pt x="73" y="236"/>
                  </a:lnTo>
                  <a:lnTo>
                    <a:pt x="76" y="229"/>
                  </a:lnTo>
                  <a:lnTo>
                    <a:pt x="80" y="223"/>
                  </a:lnTo>
                  <a:lnTo>
                    <a:pt x="88" y="212"/>
                  </a:lnTo>
                  <a:lnTo>
                    <a:pt x="96" y="200"/>
                  </a:lnTo>
                  <a:lnTo>
                    <a:pt x="104" y="191"/>
                  </a:lnTo>
                  <a:lnTo>
                    <a:pt x="113" y="180"/>
                  </a:lnTo>
                  <a:lnTo>
                    <a:pt x="120" y="168"/>
                  </a:lnTo>
                  <a:lnTo>
                    <a:pt x="126" y="155"/>
                  </a:lnTo>
                  <a:lnTo>
                    <a:pt x="125" y="150"/>
                  </a:lnTo>
                  <a:lnTo>
                    <a:pt x="123" y="146"/>
                  </a:lnTo>
                  <a:lnTo>
                    <a:pt x="119" y="142"/>
                  </a:lnTo>
                  <a:lnTo>
                    <a:pt x="113" y="139"/>
                  </a:lnTo>
                  <a:lnTo>
                    <a:pt x="0" y="231"/>
                  </a:lnTo>
                  <a:lnTo>
                    <a:pt x="261" y="667"/>
                  </a:lnTo>
                  <a:lnTo>
                    <a:pt x="263" y="667"/>
                  </a:lnTo>
                  <a:lnTo>
                    <a:pt x="266" y="66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1" name="Freeform 57"/>
            <p:cNvSpPr>
              <a:spLocks noEditPoints="1"/>
            </p:cNvSpPr>
            <p:nvPr userDrawn="1"/>
          </p:nvSpPr>
          <p:spPr bwMode="auto">
            <a:xfrm>
              <a:off x="479" y="3362"/>
              <a:ext cx="38" cy="34"/>
            </a:xfrm>
            <a:custGeom>
              <a:avLst/>
              <a:gdLst/>
              <a:ahLst/>
              <a:cxnLst>
                <a:cxn ang="0">
                  <a:pos x="350" y="614"/>
                </a:cxn>
                <a:cxn ang="0">
                  <a:pos x="435" y="586"/>
                </a:cxn>
                <a:cxn ang="0">
                  <a:pos x="510" y="545"/>
                </a:cxn>
                <a:cxn ang="0">
                  <a:pos x="579" y="490"/>
                </a:cxn>
                <a:cxn ang="0">
                  <a:pos x="624" y="434"/>
                </a:cxn>
                <a:cxn ang="0">
                  <a:pos x="653" y="371"/>
                </a:cxn>
                <a:cxn ang="0">
                  <a:pos x="666" y="303"/>
                </a:cxn>
                <a:cxn ang="0">
                  <a:pos x="661" y="233"/>
                </a:cxn>
                <a:cxn ang="0">
                  <a:pos x="636" y="166"/>
                </a:cxn>
                <a:cxn ang="0">
                  <a:pos x="600" y="107"/>
                </a:cxn>
                <a:cxn ang="0">
                  <a:pos x="555" y="60"/>
                </a:cxn>
                <a:cxn ang="0">
                  <a:pos x="500" y="22"/>
                </a:cxn>
                <a:cxn ang="0">
                  <a:pos x="446" y="5"/>
                </a:cxn>
                <a:cxn ang="0">
                  <a:pos x="357" y="1"/>
                </a:cxn>
                <a:cxn ang="0">
                  <a:pos x="260" y="23"/>
                </a:cxn>
                <a:cxn ang="0">
                  <a:pos x="173" y="65"/>
                </a:cxn>
                <a:cxn ang="0">
                  <a:pos x="102" y="114"/>
                </a:cxn>
                <a:cxn ang="0">
                  <a:pos x="50" y="172"/>
                </a:cxn>
                <a:cxn ang="0">
                  <a:pos x="17" y="239"/>
                </a:cxn>
                <a:cxn ang="0">
                  <a:pos x="1" y="310"/>
                </a:cxn>
                <a:cxn ang="0">
                  <a:pos x="5" y="386"/>
                </a:cxn>
                <a:cxn ang="0">
                  <a:pos x="28" y="457"/>
                </a:cxn>
                <a:cxn ang="0">
                  <a:pos x="63" y="516"/>
                </a:cxn>
                <a:cxn ang="0">
                  <a:pos x="112" y="563"/>
                </a:cxn>
                <a:cxn ang="0">
                  <a:pos x="191" y="603"/>
                </a:cxn>
                <a:cxn ang="0">
                  <a:pos x="224" y="524"/>
                </a:cxn>
                <a:cxn ang="0">
                  <a:pos x="327" y="500"/>
                </a:cxn>
                <a:cxn ang="0">
                  <a:pos x="421" y="460"/>
                </a:cxn>
                <a:cxn ang="0">
                  <a:pos x="503" y="403"/>
                </a:cxn>
                <a:cxn ang="0">
                  <a:pos x="568" y="329"/>
                </a:cxn>
                <a:cxn ang="0">
                  <a:pos x="591" y="290"/>
                </a:cxn>
                <a:cxn ang="0">
                  <a:pos x="602" y="248"/>
                </a:cxn>
                <a:cxn ang="0">
                  <a:pos x="601" y="206"/>
                </a:cxn>
                <a:cxn ang="0">
                  <a:pos x="588" y="168"/>
                </a:cxn>
                <a:cxn ang="0">
                  <a:pos x="565" y="133"/>
                </a:cxn>
                <a:cxn ang="0">
                  <a:pos x="536" y="112"/>
                </a:cxn>
                <a:cxn ang="0">
                  <a:pos x="488" y="96"/>
                </a:cxn>
                <a:cxn ang="0">
                  <a:pos x="416" y="97"/>
                </a:cxn>
                <a:cxn ang="0">
                  <a:pos x="343" y="114"/>
                </a:cxn>
                <a:cxn ang="0">
                  <a:pos x="235" y="164"/>
                </a:cxn>
                <a:cxn ang="0">
                  <a:pos x="166" y="210"/>
                </a:cxn>
                <a:cxn ang="0">
                  <a:pos x="106" y="267"/>
                </a:cxn>
                <a:cxn ang="0">
                  <a:pos x="62" y="338"/>
                </a:cxn>
                <a:cxn ang="0">
                  <a:pos x="57" y="379"/>
                </a:cxn>
                <a:cxn ang="0">
                  <a:pos x="62" y="419"/>
                </a:cxn>
                <a:cxn ang="0">
                  <a:pos x="76" y="455"/>
                </a:cxn>
                <a:cxn ang="0">
                  <a:pos x="98" y="484"/>
                </a:cxn>
                <a:cxn ang="0">
                  <a:pos x="125" y="501"/>
                </a:cxn>
                <a:cxn ang="0">
                  <a:pos x="224" y="524"/>
                </a:cxn>
              </a:cxnLst>
              <a:rect l="0" t="0" r="r" b="b"/>
              <a:pathLst>
                <a:path w="667" h="625">
                  <a:moveTo>
                    <a:pt x="279" y="625"/>
                  </a:moveTo>
                  <a:lnTo>
                    <a:pt x="303" y="623"/>
                  </a:lnTo>
                  <a:lnTo>
                    <a:pt x="327" y="619"/>
                  </a:lnTo>
                  <a:lnTo>
                    <a:pt x="350" y="614"/>
                  </a:lnTo>
                  <a:lnTo>
                    <a:pt x="372" y="609"/>
                  </a:lnTo>
                  <a:lnTo>
                    <a:pt x="393" y="603"/>
                  </a:lnTo>
                  <a:lnTo>
                    <a:pt x="414" y="594"/>
                  </a:lnTo>
                  <a:lnTo>
                    <a:pt x="435" y="586"/>
                  </a:lnTo>
                  <a:lnTo>
                    <a:pt x="454" y="578"/>
                  </a:lnTo>
                  <a:lnTo>
                    <a:pt x="473" y="567"/>
                  </a:lnTo>
                  <a:lnTo>
                    <a:pt x="492" y="557"/>
                  </a:lnTo>
                  <a:lnTo>
                    <a:pt x="510" y="545"/>
                  </a:lnTo>
                  <a:lnTo>
                    <a:pt x="528" y="532"/>
                  </a:lnTo>
                  <a:lnTo>
                    <a:pt x="546" y="519"/>
                  </a:lnTo>
                  <a:lnTo>
                    <a:pt x="562" y="505"/>
                  </a:lnTo>
                  <a:lnTo>
                    <a:pt x="579" y="490"/>
                  </a:lnTo>
                  <a:lnTo>
                    <a:pt x="595" y="474"/>
                  </a:lnTo>
                  <a:lnTo>
                    <a:pt x="606" y="462"/>
                  </a:lnTo>
                  <a:lnTo>
                    <a:pt x="616" y="449"/>
                  </a:lnTo>
                  <a:lnTo>
                    <a:pt x="624" y="434"/>
                  </a:lnTo>
                  <a:lnTo>
                    <a:pt x="633" y="420"/>
                  </a:lnTo>
                  <a:lnTo>
                    <a:pt x="641" y="404"/>
                  </a:lnTo>
                  <a:lnTo>
                    <a:pt x="647" y="387"/>
                  </a:lnTo>
                  <a:lnTo>
                    <a:pt x="653" y="371"/>
                  </a:lnTo>
                  <a:lnTo>
                    <a:pt x="657" y="354"/>
                  </a:lnTo>
                  <a:lnTo>
                    <a:pt x="661" y="338"/>
                  </a:lnTo>
                  <a:lnTo>
                    <a:pt x="665" y="320"/>
                  </a:lnTo>
                  <a:lnTo>
                    <a:pt x="666" y="303"/>
                  </a:lnTo>
                  <a:lnTo>
                    <a:pt x="667" y="285"/>
                  </a:lnTo>
                  <a:lnTo>
                    <a:pt x="666" y="267"/>
                  </a:lnTo>
                  <a:lnTo>
                    <a:pt x="665" y="250"/>
                  </a:lnTo>
                  <a:lnTo>
                    <a:pt x="661" y="233"/>
                  </a:lnTo>
                  <a:lnTo>
                    <a:pt x="656" y="216"/>
                  </a:lnTo>
                  <a:lnTo>
                    <a:pt x="650" y="198"/>
                  </a:lnTo>
                  <a:lnTo>
                    <a:pt x="644" y="182"/>
                  </a:lnTo>
                  <a:lnTo>
                    <a:pt x="636" y="166"/>
                  </a:lnTo>
                  <a:lnTo>
                    <a:pt x="628" y="150"/>
                  </a:lnTo>
                  <a:lnTo>
                    <a:pt x="619" y="135"/>
                  </a:lnTo>
                  <a:lnTo>
                    <a:pt x="610" y="121"/>
                  </a:lnTo>
                  <a:lnTo>
                    <a:pt x="600" y="107"/>
                  </a:lnTo>
                  <a:lnTo>
                    <a:pt x="590" y="95"/>
                  </a:lnTo>
                  <a:lnTo>
                    <a:pt x="579" y="82"/>
                  </a:lnTo>
                  <a:lnTo>
                    <a:pt x="567" y="70"/>
                  </a:lnTo>
                  <a:lnTo>
                    <a:pt x="555" y="60"/>
                  </a:lnTo>
                  <a:lnTo>
                    <a:pt x="542" y="49"/>
                  </a:lnTo>
                  <a:lnTo>
                    <a:pt x="529" y="39"/>
                  </a:lnTo>
                  <a:lnTo>
                    <a:pt x="515" y="31"/>
                  </a:lnTo>
                  <a:lnTo>
                    <a:pt x="500" y="22"/>
                  </a:lnTo>
                  <a:lnTo>
                    <a:pt x="484" y="14"/>
                  </a:lnTo>
                  <a:lnTo>
                    <a:pt x="471" y="11"/>
                  </a:lnTo>
                  <a:lnTo>
                    <a:pt x="459" y="7"/>
                  </a:lnTo>
                  <a:lnTo>
                    <a:pt x="446" y="5"/>
                  </a:lnTo>
                  <a:lnTo>
                    <a:pt x="434" y="3"/>
                  </a:lnTo>
                  <a:lnTo>
                    <a:pt x="408" y="0"/>
                  </a:lnTo>
                  <a:lnTo>
                    <a:pt x="383" y="0"/>
                  </a:lnTo>
                  <a:lnTo>
                    <a:pt x="357" y="1"/>
                  </a:lnTo>
                  <a:lnTo>
                    <a:pt x="332" y="5"/>
                  </a:lnTo>
                  <a:lnTo>
                    <a:pt x="308" y="10"/>
                  </a:lnTo>
                  <a:lnTo>
                    <a:pt x="284" y="16"/>
                  </a:lnTo>
                  <a:lnTo>
                    <a:pt x="260" y="23"/>
                  </a:lnTo>
                  <a:lnTo>
                    <a:pt x="237" y="33"/>
                  </a:lnTo>
                  <a:lnTo>
                    <a:pt x="214" y="43"/>
                  </a:lnTo>
                  <a:lnTo>
                    <a:pt x="194" y="53"/>
                  </a:lnTo>
                  <a:lnTo>
                    <a:pt x="173" y="65"/>
                  </a:lnTo>
                  <a:lnTo>
                    <a:pt x="153" y="76"/>
                  </a:lnTo>
                  <a:lnTo>
                    <a:pt x="135" y="89"/>
                  </a:lnTo>
                  <a:lnTo>
                    <a:pt x="118" y="101"/>
                  </a:lnTo>
                  <a:lnTo>
                    <a:pt x="102" y="114"/>
                  </a:lnTo>
                  <a:lnTo>
                    <a:pt x="87" y="128"/>
                  </a:lnTo>
                  <a:lnTo>
                    <a:pt x="74" y="142"/>
                  </a:lnTo>
                  <a:lnTo>
                    <a:pt x="61" y="157"/>
                  </a:lnTo>
                  <a:lnTo>
                    <a:pt x="50" y="172"/>
                  </a:lnTo>
                  <a:lnTo>
                    <a:pt x="40" y="188"/>
                  </a:lnTo>
                  <a:lnTo>
                    <a:pt x="31" y="204"/>
                  </a:lnTo>
                  <a:lnTo>
                    <a:pt x="24" y="221"/>
                  </a:lnTo>
                  <a:lnTo>
                    <a:pt x="17" y="239"/>
                  </a:lnTo>
                  <a:lnTo>
                    <a:pt x="12" y="256"/>
                  </a:lnTo>
                  <a:lnTo>
                    <a:pt x="6" y="274"/>
                  </a:lnTo>
                  <a:lnTo>
                    <a:pt x="3" y="291"/>
                  </a:lnTo>
                  <a:lnTo>
                    <a:pt x="1" y="310"/>
                  </a:lnTo>
                  <a:lnTo>
                    <a:pt x="0" y="329"/>
                  </a:lnTo>
                  <a:lnTo>
                    <a:pt x="0" y="348"/>
                  </a:lnTo>
                  <a:lnTo>
                    <a:pt x="1" y="367"/>
                  </a:lnTo>
                  <a:lnTo>
                    <a:pt x="5" y="386"/>
                  </a:lnTo>
                  <a:lnTo>
                    <a:pt x="10" y="405"/>
                  </a:lnTo>
                  <a:lnTo>
                    <a:pt x="16" y="423"/>
                  </a:lnTo>
                  <a:lnTo>
                    <a:pt x="22" y="440"/>
                  </a:lnTo>
                  <a:lnTo>
                    <a:pt x="28" y="457"/>
                  </a:lnTo>
                  <a:lnTo>
                    <a:pt x="36" y="472"/>
                  </a:lnTo>
                  <a:lnTo>
                    <a:pt x="45" y="488"/>
                  </a:lnTo>
                  <a:lnTo>
                    <a:pt x="54" y="501"/>
                  </a:lnTo>
                  <a:lnTo>
                    <a:pt x="63" y="516"/>
                  </a:lnTo>
                  <a:lnTo>
                    <a:pt x="75" y="528"/>
                  </a:lnTo>
                  <a:lnTo>
                    <a:pt x="86" y="541"/>
                  </a:lnTo>
                  <a:lnTo>
                    <a:pt x="98" y="553"/>
                  </a:lnTo>
                  <a:lnTo>
                    <a:pt x="112" y="563"/>
                  </a:lnTo>
                  <a:lnTo>
                    <a:pt x="126" y="575"/>
                  </a:lnTo>
                  <a:lnTo>
                    <a:pt x="142" y="584"/>
                  </a:lnTo>
                  <a:lnTo>
                    <a:pt x="158" y="593"/>
                  </a:lnTo>
                  <a:lnTo>
                    <a:pt x="191" y="603"/>
                  </a:lnTo>
                  <a:lnTo>
                    <a:pt x="222" y="610"/>
                  </a:lnTo>
                  <a:lnTo>
                    <a:pt x="251" y="617"/>
                  </a:lnTo>
                  <a:lnTo>
                    <a:pt x="279" y="625"/>
                  </a:lnTo>
                  <a:close/>
                  <a:moveTo>
                    <a:pt x="224" y="524"/>
                  </a:moveTo>
                  <a:lnTo>
                    <a:pt x="251" y="520"/>
                  </a:lnTo>
                  <a:lnTo>
                    <a:pt x="276" y="515"/>
                  </a:lnTo>
                  <a:lnTo>
                    <a:pt x="302" y="507"/>
                  </a:lnTo>
                  <a:lnTo>
                    <a:pt x="327" y="500"/>
                  </a:lnTo>
                  <a:lnTo>
                    <a:pt x="352" y="492"/>
                  </a:lnTo>
                  <a:lnTo>
                    <a:pt x="376" y="483"/>
                  </a:lnTo>
                  <a:lnTo>
                    <a:pt x="400" y="472"/>
                  </a:lnTo>
                  <a:lnTo>
                    <a:pt x="421" y="460"/>
                  </a:lnTo>
                  <a:lnTo>
                    <a:pt x="443" y="447"/>
                  </a:lnTo>
                  <a:lnTo>
                    <a:pt x="465" y="434"/>
                  </a:lnTo>
                  <a:lnTo>
                    <a:pt x="484" y="420"/>
                  </a:lnTo>
                  <a:lnTo>
                    <a:pt x="503" y="403"/>
                  </a:lnTo>
                  <a:lnTo>
                    <a:pt x="521" y="386"/>
                  </a:lnTo>
                  <a:lnTo>
                    <a:pt x="538" y="368"/>
                  </a:lnTo>
                  <a:lnTo>
                    <a:pt x="554" y="349"/>
                  </a:lnTo>
                  <a:lnTo>
                    <a:pt x="568" y="329"/>
                  </a:lnTo>
                  <a:lnTo>
                    <a:pt x="575" y="319"/>
                  </a:lnTo>
                  <a:lnTo>
                    <a:pt x="581" y="310"/>
                  </a:lnTo>
                  <a:lnTo>
                    <a:pt x="586" y="301"/>
                  </a:lnTo>
                  <a:lnTo>
                    <a:pt x="591" y="290"/>
                  </a:lnTo>
                  <a:lnTo>
                    <a:pt x="595" y="280"/>
                  </a:lnTo>
                  <a:lnTo>
                    <a:pt x="598" y="270"/>
                  </a:lnTo>
                  <a:lnTo>
                    <a:pt x="600" y="259"/>
                  </a:lnTo>
                  <a:lnTo>
                    <a:pt x="602" y="248"/>
                  </a:lnTo>
                  <a:lnTo>
                    <a:pt x="604" y="237"/>
                  </a:lnTo>
                  <a:lnTo>
                    <a:pt x="604" y="227"/>
                  </a:lnTo>
                  <a:lnTo>
                    <a:pt x="604" y="217"/>
                  </a:lnTo>
                  <a:lnTo>
                    <a:pt x="601" y="206"/>
                  </a:lnTo>
                  <a:lnTo>
                    <a:pt x="599" y="196"/>
                  </a:lnTo>
                  <a:lnTo>
                    <a:pt x="596" y="187"/>
                  </a:lnTo>
                  <a:lnTo>
                    <a:pt x="592" y="177"/>
                  </a:lnTo>
                  <a:lnTo>
                    <a:pt x="588" y="168"/>
                  </a:lnTo>
                  <a:lnTo>
                    <a:pt x="582" y="156"/>
                  </a:lnTo>
                  <a:lnTo>
                    <a:pt x="578" y="146"/>
                  </a:lnTo>
                  <a:lnTo>
                    <a:pt x="571" y="139"/>
                  </a:lnTo>
                  <a:lnTo>
                    <a:pt x="565" y="133"/>
                  </a:lnTo>
                  <a:lnTo>
                    <a:pt x="558" y="127"/>
                  </a:lnTo>
                  <a:lnTo>
                    <a:pt x="552" y="122"/>
                  </a:lnTo>
                  <a:lnTo>
                    <a:pt x="545" y="116"/>
                  </a:lnTo>
                  <a:lnTo>
                    <a:pt x="536" y="112"/>
                  </a:lnTo>
                  <a:lnTo>
                    <a:pt x="529" y="108"/>
                  </a:lnTo>
                  <a:lnTo>
                    <a:pt x="521" y="105"/>
                  </a:lnTo>
                  <a:lnTo>
                    <a:pt x="504" y="99"/>
                  </a:lnTo>
                  <a:lnTo>
                    <a:pt x="488" y="96"/>
                  </a:lnTo>
                  <a:lnTo>
                    <a:pt x="470" y="94"/>
                  </a:lnTo>
                  <a:lnTo>
                    <a:pt x="452" y="94"/>
                  </a:lnTo>
                  <a:lnTo>
                    <a:pt x="434" y="95"/>
                  </a:lnTo>
                  <a:lnTo>
                    <a:pt x="416" y="97"/>
                  </a:lnTo>
                  <a:lnTo>
                    <a:pt x="398" y="100"/>
                  </a:lnTo>
                  <a:lnTo>
                    <a:pt x="379" y="104"/>
                  </a:lnTo>
                  <a:lnTo>
                    <a:pt x="360" y="109"/>
                  </a:lnTo>
                  <a:lnTo>
                    <a:pt x="343" y="114"/>
                  </a:lnTo>
                  <a:lnTo>
                    <a:pt x="325" y="121"/>
                  </a:lnTo>
                  <a:lnTo>
                    <a:pt x="308" y="128"/>
                  </a:lnTo>
                  <a:lnTo>
                    <a:pt x="271" y="144"/>
                  </a:lnTo>
                  <a:lnTo>
                    <a:pt x="235" y="164"/>
                  </a:lnTo>
                  <a:lnTo>
                    <a:pt x="217" y="174"/>
                  </a:lnTo>
                  <a:lnTo>
                    <a:pt x="200" y="186"/>
                  </a:lnTo>
                  <a:lnTo>
                    <a:pt x="182" y="197"/>
                  </a:lnTo>
                  <a:lnTo>
                    <a:pt x="166" y="210"/>
                  </a:lnTo>
                  <a:lnTo>
                    <a:pt x="149" y="223"/>
                  </a:lnTo>
                  <a:lnTo>
                    <a:pt x="134" y="237"/>
                  </a:lnTo>
                  <a:lnTo>
                    <a:pt x="119" y="252"/>
                  </a:lnTo>
                  <a:lnTo>
                    <a:pt x="106" y="267"/>
                  </a:lnTo>
                  <a:lnTo>
                    <a:pt x="93" y="284"/>
                  </a:lnTo>
                  <a:lnTo>
                    <a:pt x="82" y="302"/>
                  </a:lnTo>
                  <a:lnTo>
                    <a:pt x="72" y="319"/>
                  </a:lnTo>
                  <a:lnTo>
                    <a:pt x="62" y="338"/>
                  </a:lnTo>
                  <a:lnTo>
                    <a:pt x="60" y="348"/>
                  </a:lnTo>
                  <a:lnTo>
                    <a:pt x="58" y="359"/>
                  </a:lnTo>
                  <a:lnTo>
                    <a:pt x="57" y="369"/>
                  </a:lnTo>
                  <a:lnTo>
                    <a:pt x="57" y="379"/>
                  </a:lnTo>
                  <a:lnTo>
                    <a:pt x="57" y="389"/>
                  </a:lnTo>
                  <a:lnTo>
                    <a:pt x="58" y="399"/>
                  </a:lnTo>
                  <a:lnTo>
                    <a:pt x="60" y="409"/>
                  </a:lnTo>
                  <a:lnTo>
                    <a:pt x="62" y="419"/>
                  </a:lnTo>
                  <a:lnTo>
                    <a:pt x="64" y="428"/>
                  </a:lnTo>
                  <a:lnTo>
                    <a:pt x="67" y="437"/>
                  </a:lnTo>
                  <a:lnTo>
                    <a:pt x="72" y="445"/>
                  </a:lnTo>
                  <a:lnTo>
                    <a:pt x="76" y="455"/>
                  </a:lnTo>
                  <a:lnTo>
                    <a:pt x="81" y="462"/>
                  </a:lnTo>
                  <a:lnTo>
                    <a:pt x="86" y="470"/>
                  </a:lnTo>
                  <a:lnTo>
                    <a:pt x="92" y="477"/>
                  </a:lnTo>
                  <a:lnTo>
                    <a:pt x="98" y="484"/>
                  </a:lnTo>
                  <a:lnTo>
                    <a:pt x="105" y="489"/>
                  </a:lnTo>
                  <a:lnTo>
                    <a:pt x="111" y="494"/>
                  </a:lnTo>
                  <a:lnTo>
                    <a:pt x="118" y="498"/>
                  </a:lnTo>
                  <a:lnTo>
                    <a:pt x="125" y="501"/>
                  </a:lnTo>
                  <a:lnTo>
                    <a:pt x="141" y="507"/>
                  </a:lnTo>
                  <a:lnTo>
                    <a:pt x="156" y="512"/>
                  </a:lnTo>
                  <a:lnTo>
                    <a:pt x="191" y="519"/>
                  </a:lnTo>
                  <a:lnTo>
                    <a:pt x="224" y="524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2" name="Freeform 58"/>
            <p:cNvSpPr>
              <a:spLocks/>
            </p:cNvSpPr>
            <p:nvPr userDrawn="1"/>
          </p:nvSpPr>
          <p:spPr bwMode="auto">
            <a:xfrm>
              <a:off x="699" y="2981"/>
              <a:ext cx="450" cy="387"/>
            </a:xfrm>
            <a:custGeom>
              <a:avLst/>
              <a:gdLst/>
              <a:ahLst/>
              <a:cxnLst>
                <a:cxn ang="0">
                  <a:pos x="107" y="6886"/>
                </a:cxn>
                <a:cxn ang="0">
                  <a:pos x="175" y="6808"/>
                </a:cxn>
                <a:cxn ang="0">
                  <a:pos x="272" y="6758"/>
                </a:cxn>
                <a:cxn ang="0">
                  <a:pos x="746" y="6769"/>
                </a:cxn>
                <a:cxn ang="0">
                  <a:pos x="1408" y="6842"/>
                </a:cxn>
                <a:cxn ang="0">
                  <a:pos x="1893" y="6858"/>
                </a:cxn>
                <a:cxn ang="0">
                  <a:pos x="2340" y="6767"/>
                </a:cxn>
                <a:cxn ang="0">
                  <a:pos x="2725" y="6506"/>
                </a:cxn>
                <a:cxn ang="0">
                  <a:pos x="2878" y="6304"/>
                </a:cxn>
                <a:cxn ang="0">
                  <a:pos x="2980" y="6069"/>
                </a:cxn>
                <a:cxn ang="0">
                  <a:pos x="3070" y="5728"/>
                </a:cxn>
                <a:cxn ang="0">
                  <a:pos x="3172" y="5296"/>
                </a:cxn>
                <a:cxn ang="0">
                  <a:pos x="3279" y="4887"/>
                </a:cxn>
                <a:cxn ang="0">
                  <a:pos x="3485" y="4476"/>
                </a:cxn>
                <a:cxn ang="0">
                  <a:pos x="3770" y="4142"/>
                </a:cxn>
                <a:cxn ang="0">
                  <a:pos x="4106" y="3862"/>
                </a:cxn>
                <a:cxn ang="0">
                  <a:pos x="4707" y="3447"/>
                </a:cxn>
                <a:cxn ang="0">
                  <a:pos x="5125" y="3151"/>
                </a:cxn>
                <a:cxn ang="0">
                  <a:pos x="5539" y="2850"/>
                </a:cxn>
                <a:cxn ang="0">
                  <a:pos x="5951" y="2528"/>
                </a:cxn>
                <a:cxn ang="0">
                  <a:pos x="6411" y="2193"/>
                </a:cxn>
                <a:cxn ang="0">
                  <a:pos x="7057" y="1763"/>
                </a:cxn>
                <a:cxn ang="0">
                  <a:pos x="7509" y="1403"/>
                </a:cxn>
                <a:cxn ang="0">
                  <a:pos x="7890" y="972"/>
                </a:cxn>
                <a:cxn ang="0">
                  <a:pos x="8087" y="585"/>
                </a:cxn>
                <a:cxn ang="0">
                  <a:pos x="8085" y="463"/>
                </a:cxn>
                <a:cxn ang="0">
                  <a:pos x="8064" y="347"/>
                </a:cxn>
                <a:cxn ang="0">
                  <a:pos x="8022" y="239"/>
                </a:cxn>
                <a:cxn ang="0">
                  <a:pos x="7960" y="143"/>
                </a:cxn>
                <a:cxn ang="0">
                  <a:pos x="7877" y="60"/>
                </a:cxn>
                <a:cxn ang="0">
                  <a:pos x="7803" y="12"/>
                </a:cxn>
                <a:cxn ang="0">
                  <a:pos x="7758" y="6"/>
                </a:cxn>
                <a:cxn ang="0">
                  <a:pos x="7662" y="276"/>
                </a:cxn>
                <a:cxn ang="0">
                  <a:pos x="7526" y="507"/>
                </a:cxn>
                <a:cxn ang="0">
                  <a:pos x="7315" y="745"/>
                </a:cxn>
                <a:cxn ang="0">
                  <a:pos x="7019" y="1014"/>
                </a:cxn>
                <a:cxn ang="0">
                  <a:pos x="6615" y="1329"/>
                </a:cxn>
                <a:cxn ang="0">
                  <a:pos x="6001" y="1773"/>
                </a:cxn>
                <a:cxn ang="0">
                  <a:pos x="5608" y="2065"/>
                </a:cxn>
                <a:cxn ang="0">
                  <a:pos x="5328" y="2268"/>
                </a:cxn>
                <a:cxn ang="0">
                  <a:pos x="5049" y="2477"/>
                </a:cxn>
                <a:cxn ang="0">
                  <a:pos x="4746" y="2691"/>
                </a:cxn>
                <a:cxn ang="0">
                  <a:pos x="4451" y="2905"/>
                </a:cxn>
                <a:cxn ang="0">
                  <a:pos x="4149" y="3133"/>
                </a:cxn>
                <a:cxn ang="0">
                  <a:pos x="3585" y="3524"/>
                </a:cxn>
                <a:cxn ang="0">
                  <a:pos x="3259" y="3779"/>
                </a:cxn>
                <a:cxn ang="0">
                  <a:pos x="2981" y="4083"/>
                </a:cxn>
                <a:cxn ang="0">
                  <a:pos x="2784" y="4459"/>
                </a:cxn>
                <a:cxn ang="0">
                  <a:pos x="2665" y="4801"/>
                </a:cxn>
                <a:cxn ang="0">
                  <a:pos x="2557" y="5223"/>
                </a:cxn>
                <a:cxn ang="0">
                  <a:pos x="2435" y="5754"/>
                </a:cxn>
                <a:cxn ang="0">
                  <a:pos x="2331" y="6041"/>
                </a:cxn>
                <a:cxn ang="0">
                  <a:pos x="2111" y="6232"/>
                </a:cxn>
                <a:cxn ang="0">
                  <a:pos x="1735" y="6239"/>
                </a:cxn>
                <a:cxn ang="0">
                  <a:pos x="1223" y="6184"/>
                </a:cxn>
                <a:cxn ang="0">
                  <a:pos x="846" y="6154"/>
                </a:cxn>
                <a:cxn ang="0">
                  <a:pos x="479" y="6187"/>
                </a:cxn>
                <a:cxn ang="0">
                  <a:pos x="211" y="6295"/>
                </a:cxn>
                <a:cxn ang="0">
                  <a:pos x="125" y="6397"/>
                </a:cxn>
                <a:cxn ang="0">
                  <a:pos x="66" y="6516"/>
                </a:cxn>
                <a:cxn ang="0">
                  <a:pos x="30" y="6648"/>
                </a:cxn>
                <a:cxn ang="0">
                  <a:pos x="0" y="6922"/>
                </a:cxn>
              </a:cxnLst>
              <a:rect l="0" t="0" r="r" b="b"/>
              <a:pathLst>
                <a:path w="8089" h="6956">
                  <a:moveTo>
                    <a:pt x="50" y="6956"/>
                  </a:moveTo>
                  <a:lnTo>
                    <a:pt x="77" y="6947"/>
                  </a:lnTo>
                  <a:lnTo>
                    <a:pt x="83" y="6931"/>
                  </a:lnTo>
                  <a:lnTo>
                    <a:pt x="90" y="6916"/>
                  </a:lnTo>
                  <a:lnTo>
                    <a:pt x="97" y="6901"/>
                  </a:lnTo>
                  <a:lnTo>
                    <a:pt x="107" y="6886"/>
                  </a:lnTo>
                  <a:lnTo>
                    <a:pt x="116" y="6872"/>
                  </a:lnTo>
                  <a:lnTo>
                    <a:pt x="126" y="6858"/>
                  </a:lnTo>
                  <a:lnTo>
                    <a:pt x="137" y="6844"/>
                  </a:lnTo>
                  <a:lnTo>
                    <a:pt x="149" y="6832"/>
                  </a:lnTo>
                  <a:lnTo>
                    <a:pt x="162" y="6819"/>
                  </a:lnTo>
                  <a:lnTo>
                    <a:pt x="175" y="6808"/>
                  </a:lnTo>
                  <a:lnTo>
                    <a:pt x="189" y="6798"/>
                  </a:lnTo>
                  <a:lnTo>
                    <a:pt x="205" y="6787"/>
                  </a:lnTo>
                  <a:lnTo>
                    <a:pt x="221" y="6779"/>
                  </a:lnTo>
                  <a:lnTo>
                    <a:pt x="237" y="6771"/>
                  </a:lnTo>
                  <a:lnTo>
                    <a:pt x="254" y="6765"/>
                  </a:lnTo>
                  <a:lnTo>
                    <a:pt x="272" y="6758"/>
                  </a:lnTo>
                  <a:lnTo>
                    <a:pt x="349" y="6754"/>
                  </a:lnTo>
                  <a:lnTo>
                    <a:pt x="426" y="6753"/>
                  </a:lnTo>
                  <a:lnTo>
                    <a:pt x="505" y="6754"/>
                  </a:lnTo>
                  <a:lnTo>
                    <a:pt x="585" y="6757"/>
                  </a:lnTo>
                  <a:lnTo>
                    <a:pt x="666" y="6762"/>
                  </a:lnTo>
                  <a:lnTo>
                    <a:pt x="746" y="6769"/>
                  </a:lnTo>
                  <a:lnTo>
                    <a:pt x="828" y="6777"/>
                  </a:lnTo>
                  <a:lnTo>
                    <a:pt x="911" y="6785"/>
                  </a:lnTo>
                  <a:lnTo>
                    <a:pt x="1076" y="6805"/>
                  </a:lnTo>
                  <a:lnTo>
                    <a:pt x="1242" y="6825"/>
                  </a:lnTo>
                  <a:lnTo>
                    <a:pt x="1325" y="6834"/>
                  </a:lnTo>
                  <a:lnTo>
                    <a:pt x="1408" y="6842"/>
                  </a:lnTo>
                  <a:lnTo>
                    <a:pt x="1490" y="6849"/>
                  </a:lnTo>
                  <a:lnTo>
                    <a:pt x="1572" y="6855"/>
                  </a:lnTo>
                  <a:lnTo>
                    <a:pt x="1654" y="6859"/>
                  </a:lnTo>
                  <a:lnTo>
                    <a:pt x="1735" y="6861"/>
                  </a:lnTo>
                  <a:lnTo>
                    <a:pt x="1814" y="6861"/>
                  </a:lnTo>
                  <a:lnTo>
                    <a:pt x="1893" y="6858"/>
                  </a:lnTo>
                  <a:lnTo>
                    <a:pt x="1971" y="6851"/>
                  </a:lnTo>
                  <a:lnTo>
                    <a:pt x="2047" y="6842"/>
                  </a:lnTo>
                  <a:lnTo>
                    <a:pt x="2123" y="6830"/>
                  </a:lnTo>
                  <a:lnTo>
                    <a:pt x="2197" y="6813"/>
                  </a:lnTo>
                  <a:lnTo>
                    <a:pt x="2270" y="6792"/>
                  </a:lnTo>
                  <a:lnTo>
                    <a:pt x="2340" y="6767"/>
                  </a:lnTo>
                  <a:lnTo>
                    <a:pt x="2410" y="6737"/>
                  </a:lnTo>
                  <a:lnTo>
                    <a:pt x="2477" y="6702"/>
                  </a:lnTo>
                  <a:lnTo>
                    <a:pt x="2542" y="6662"/>
                  </a:lnTo>
                  <a:lnTo>
                    <a:pt x="2605" y="6616"/>
                  </a:lnTo>
                  <a:lnTo>
                    <a:pt x="2666" y="6564"/>
                  </a:lnTo>
                  <a:lnTo>
                    <a:pt x="2725" y="6506"/>
                  </a:lnTo>
                  <a:lnTo>
                    <a:pt x="2754" y="6475"/>
                  </a:lnTo>
                  <a:lnTo>
                    <a:pt x="2783" y="6443"/>
                  </a:lnTo>
                  <a:lnTo>
                    <a:pt x="2809" y="6410"/>
                  </a:lnTo>
                  <a:lnTo>
                    <a:pt x="2834" y="6376"/>
                  </a:lnTo>
                  <a:lnTo>
                    <a:pt x="2857" y="6340"/>
                  </a:lnTo>
                  <a:lnTo>
                    <a:pt x="2878" y="6304"/>
                  </a:lnTo>
                  <a:lnTo>
                    <a:pt x="2898" y="6267"/>
                  </a:lnTo>
                  <a:lnTo>
                    <a:pt x="2917" y="6229"/>
                  </a:lnTo>
                  <a:lnTo>
                    <a:pt x="2934" y="6190"/>
                  </a:lnTo>
                  <a:lnTo>
                    <a:pt x="2951" y="6150"/>
                  </a:lnTo>
                  <a:lnTo>
                    <a:pt x="2965" y="6111"/>
                  </a:lnTo>
                  <a:lnTo>
                    <a:pt x="2980" y="6069"/>
                  </a:lnTo>
                  <a:lnTo>
                    <a:pt x="2993" y="6028"/>
                  </a:lnTo>
                  <a:lnTo>
                    <a:pt x="3006" y="5987"/>
                  </a:lnTo>
                  <a:lnTo>
                    <a:pt x="3018" y="5944"/>
                  </a:lnTo>
                  <a:lnTo>
                    <a:pt x="3030" y="5901"/>
                  </a:lnTo>
                  <a:lnTo>
                    <a:pt x="3050" y="5815"/>
                  </a:lnTo>
                  <a:lnTo>
                    <a:pt x="3070" y="5728"/>
                  </a:lnTo>
                  <a:lnTo>
                    <a:pt x="3089" y="5640"/>
                  </a:lnTo>
                  <a:lnTo>
                    <a:pt x="3107" y="5553"/>
                  </a:lnTo>
                  <a:lnTo>
                    <a:pt x="3127" y="5466"/>
                  </a:lnTo>
                  <a:lnTo>
                    <a:pt x="3149" y="5380"/>
                  </a:lnTo>
                  <a:lnTo>
                    <a:pt x="3160" y="5338"/>
                  </a:lnTo>
                  <a:lnTo>
                    <a:pt x="3172" y="5296"/>
                  </a:lnTo>
                  <a:lnTo>
                    <a:pt x="3185" y="5254"/>
                  </a:lnTo>
                  <a:lnTo>
                    <a:pt x="3198" y="5214"/>
                  </a:lnTo>
                  <a:lnTo>
                    <a:pt x="3214" y="5127"/>
                  </a:lnTo>
                  <a:lnTo>
                    <a:pt x="3232" y="5044"/>
                  </a:lnTo>
                  <a:lnTo>
                    <a:pt x="3254" y="4964"/>
                  </a:lnTo>
                  <a:lnTo>
                    <a:pt x="3279" y="4887"/>
                  </a:lnTo>
                  <a:lnTo>
                    <a:pt x="3306" y="4813"/>
                  </a:lnTo>
                  <a:lnTo>
                    <a:pt x="3337" y="4740"/>
                  </a:lnTo>
                  <a:lnTo>
                    <a:pt x="3370" y="4671"/>
                  </a:lnTo>
                  <a:lnTo>
                    <a:pt x="3406" y="4604"/>
                  </a:lnTo>
                  <a:lnTo>
                    <a:pt x="3444" y="4539"/>
                  </a:lnTo>
                  <a:lnTo>
                    <a:pt x="3485" y="4476"/>
                  </a:lnTo>
                  <a:lnTo>
                    <a:pt x="3527" y="4416"/>
                  </a:lnTo>
                  <a:lnTo>
                    <a:pt x="3572" y="4358"/>
                  </a:lnTo>
                  <a:lnTo>
                    <a:pt x="3618" y="4301"/>
                  </a:lnTo>
                  <a:lnTo>
                    <a:pt x="3667" y="4247"/>
                  </a:lnTo>
                  <a:lnTo>
                    <a:pt x="3718" y="4194"/>
                  </a:lnTo>
                  <a:lnTo>
                    <a:pt x="3770" y="4142"/>
                  </a:lnTo>
                  <a:lnTo>
                    <a:pt x="3822" y="4093"/>
                  </a:lnTo>
                  <a:lnTo>
                    <a:pt x="3877" y="4044"/>
                  </a:lnTo>
                  <a:lnTo>
                    <a:pt x="3933" y="3997"/>
                  </a:lnTo>
                  <a:lnTo>
                    <a:pt x="3990" y="3951"/>
                  </a:lnTo>
                  <a:lnTo>
                    <a:pt x="4047" y="3905"/>
                  </a:lnTo>
                  <a:lnTo>
                    <a:pt x="4106" y="3862"/>
                  </a:lnTo>
                  <a:lnTo>
                    <a:pt x="4165" y="3818"/>
                  </a:lnTo>
                  <a:lnTo>
                    <a:pt x="4225" y="3775"/>
                  </a:lnTo>
                  <a:lnTo>
                    <a:pt x="4345" y="3692"/>
                  </a:lnTo>
                  <a:lnTo>
                    <a:pt x="4467" y="3609"/>
                  </a:lnTo>
                  <a:lnTo>
                    <a:pt x="4588" y="3528"/>
                  </a:lnTo>
                  <a:lnTo>
                    <a:pt x="4707" y="3447"/>
                  </a:lnTo>
                  <a:lnTo>
                    <a:pt x="4778" y="3398"/>
                  </a:lnTo>
                  <a:lnTo>
                    <a:pt x="4847" y="3349"/>
                  </a:lnTo>
                  <a:lnTo>
                    <a:pt x="4916" y="3300"/>
                  </a:lnTo>
                  <a:lnTo>
                    <a:pt x="4987" y="3251"/>
                  </a:lnTo>
                  <a:lnTo>
                    <a:pt x="5056" y="3201"/>
                  </a:lnTo>
                  <a:lnTo>
                    <a:pt x="5125" y="3151"/>
                  </a:lnTo>
                  <a:lnTo>
                    <a:pt x="5195" y="3101"/>
                  </a:lnTo>
                  <a:lnTo>
                    <a:pt x="5264" y="3051"/>
                  </a:lnTo>
                  <a:lnTo>
                    <a:pt x="5333" y="3001"/>
                  </a:lnTo>
                  <a:lnTo>
                    <a:pt x="5403" y="2951"/>
                  </a:lnTo>
                  <a:lnTo>
                    <a:pt x="5471" y="2900"/>
                  </a:lnTo>
                  <a:lnTo>
                    <a:pt x="5539" y="2850"/>
                  </a:lnTo>
                  <a:lnTo>
                    <a:pt x="5608" y="2799"/>
                  </a:lnTo>
                  <a:lnTo>
                    <a:pt x="5676" y="2750"/>
                  </a:lnTo>
                  <a:lnTo>
                    <a:pt x="5743" y="2699"/>
                  </a:lnTo>
                  <a:lnTo>
                    <a:pt x="5811" y="2649"/>
                  </a:lnTo>
                  <a:lnTo>
                    <a:pt x="5880" y="2588"/>
                  </a:lnTo>
                  <a:lnTo>
                    <a:pt x="5951" y="2528"/>
                  </a:lnTo>
                  <a:lnTo>
                    <a:pt x="6024" y="2470"/>
                  </a:lnTo>
                  <a:lnTo>
                    <a:pt x="6099" y="2413"/>
                  </a:lnTo>
                  <a:lnTo>
                    <a:pt x="6176" y="2357"/>
                  </a:lnTo>
                  <a:lnTo>
                    <a:pt x="6254" y="2302"/>
                  </a:lnTo>
                  <a:lnTo>
                    <a:pt x="6332" y="2247"/>
                  </a:lnTo>
                  <a:lnTo>
                    <a:pt x="6411" y="2193"/>
                  </a:lnTo>
                  <a:lnTo>
                    <a:pt x="6572" y="2087"/>
                  </a:lnTo>
                  <a:lnTo>
                    <a:pt x="6735" y="1980"/>
                  </a:lnTo>
                  <a:lnTo>
                    <a:pt x="6816" y="1926"/>
                  </a:lnTo>
                  <a:lnTo>
                    <a:pt x="6896" y="1873"/>
                  </a:lnTo>
                  <a:lnTo>
                    <a:pt x="6977" y="1818"/>
                  </a:lnTo>
                  <a:lnTo>
                    <a:pt x="7057" y="1763"/>
                  </a:lnTo>
                  <a:lnTo>
                    <a:pt x="7135" y="1706"/>
                  </a:lnTo>
                  <a:lnTo>
                    <a:pt x="7213" y="1648"/>
                  </a:lnTo>
                  <a:lnTo>
                    <a:pt x="7290" y="1589"/>
                  </a:lnTo>
                  <a:lnTo>
                    <a:pt x="7364" y="1529"/>
                  </a:lnTo>
                  <a:lnTo>
                    <a:pt x="7438" y="1467"/>
                  </a:lnTo>
                  <a:lnTo>
                    <a:pt x="7509" y="1403"/>
                  </a:lnTo>
                  <a:lnTo>
                    <a:pt x="7578" y="1337"/>
                  </a:lnTo>
                  <a:lnTo>
                    <a:pt x="7647" y="1269"/>
                  </a:lnTo>
                  <a:lnTo>
                    <a:pt x="7711" y="1198"/>
                  </a:lnTo>
                  <a:lnTo>
                    <a:pt x="7774" y="1126"/>
                  </a:lnTo>
                  <a:lnTo>
                    <a:pt x="7833" y="1050"/>
                  </a:lnTo>
                  <a:lnTo>
                    <a:pt x="7890" y="972"/>
                  </a:lnTo>
                  <a:lnTo>
                    <a:pt x="7943" y="890"/>
                  </a:lnTo>
                  <a:lnTo>
                    <a:pt x="7993" y="805"/>
                  </a:lnTo>
                  <a:lnTo>
                    <a:pt x="8040" y="717"/>
                  </a:lnTo>
                  <a:lnTo>
                    <a:pt x="8082" y="625"/>
                  </a:lnTo>
                  <a:lnTo>
                    <a:pt x="8084" y="604"/>
                  </a:lnTo>
                  <a:lnTo>
                    <a:pt x="8087" y="585"/>
                  </a:lnTo>
                  <a:lnTo>
                    <a:pt x="8088" y="564"/>
                  </a:lnTo>
                  <a:lnTo>
                    <a:pt x="8089" y="543"/>
                  </a:lnTo>
                  <a:lnTo>
                    <a:pt x="8089" y="523"/>
                  </a:lnTo>
                  <a:lnTo>
                    <a:pt x="8088" y="503"/>
                  </a:lnTo>
                  <a:lnTo>
                    <a:pt x="8087" y="482"/>
                  </a:lnTo>
                  <a:lnTo>
                    <a:pt x="8085" y="463"/>
                  </a:lnTo>
                  <a:lnTo>
                    <a:pt x="8083" y="443"/>
                  </a:lnTo>
                  <a:lnTo>
                    <a:pt x="8080" y="423"/>
                  </a:lnTo>
                  <a:lnTo>
                    <a:pt x="8077" y="404"/>
                  </a:lnTo>
                  <a:lnTo>
                    <a:pt x="8073" y="385"/>
                  </a:lnTo>
                  <a:lnTo>
                    <a:pt x="8069" y="365"/>
                  </a:lnTo>
                  <a:lnTo>
                    <a:pt x="8064" y="347"/>
                  </a:lnTo>
                  <a:lnTo>
                    <a:pt x="8059" y="328"/>
                  </a:lnTo>
                  <a:lnTo>
                    <a:pt x="8052" y="310"/>
                  </a:lnTo>
                  <a:lnTo>
                    <a:pt x="8046" y="292"/>
                  </a:lnTo>
                  <a:lnTo>
                    <a:pt x="8039" y="273"/>
                  </a:lnTo>
                  <a:lnTo>
                    <a:pt x="8031" y="257"/>
                  </a:lnTo>
                  <a:lnTo>
                    <a:pt x="8022" y="239"/>
                  </a:lnTo>
                  <a:lnTo>
                    <a:pt x="8014" y="222"/>
                  </a:lnTo>
                  <a:lnTo>
                    <a:pt x="8004" y="205"/>
                  </a:lnTo>
                  <a:lnTo>
                    <a:pt x="7994" y="190"/>
                  </a:lnTo>
                  <a:lnTo>
                    <a:pt x="7983" y="173"/>
                  </a:lnTo>
                  <a:lnTo>
                    <a:pt x="7973" y="158"/>
                  </a:lnTo>
                  <a:lnTo>
                    <a:pt x="7960" y="143"/>
                  </a:lnTo>
                  <a:lnTo>
                    <a:pt x="7948" y="128"/>
                  </a:lnTo>
                  <a:lnTo>
                    <a:pt x="7935" y="113"/>
                  </a:lnTo>
                  <a:lnTo>
                    <a:pt x="7922" y="100"/>
                  </a:lnTo>
                  <a:lnTo>
                    <a:pt x="7907" y="86"/>
                  </a:lnTo>
                  <a:lnTo>
                    <a:pt x="7893" y="73"/>
                  </a:lnTo>
                  <a:lnTo>
                    <a:pt x="7877" y="60"/>
                  </a:lnTo>
                  <a:lnTo>
                    <a:pt x="7865" y="50"/>
                  </a:lnTo>
                  <a:lnTo>
                    <a:pt x="7853" y="41"/>
                  </a:lnTo>
                  <a:lnTo>
                    <a:pt x="7840" y="32"/>
                  </a:lnTo>
                  <a:lnTo>
                    <a:pt x="7829" y="25"/>
                  </a:lnTo>
                  <a:lnTo>
                    <a:pt x="7816" y="18"/>
                  </a:lnTo>
                  <a:lnTo>
                    <a:pt x="7803" y="12"/>
                  </a:lnTo>
                  <a:lnTo>
                    <a:pt x="7788" y="5"/>
                  </a:lnTo>
                  <a:lnTo>
                    <a:pt x="7774" y="0"/>
                  </a:lnTo>
                  <a:lnTo>
                    <a:pt x="7769" y="1"/>
                  </a:lnTo>
                  <a:lnTo>
                    <a:pt x="7765" y="2"/>
                  </a:lnTo>
                  <a:lnTo>
                    <a:pt x="7762" y="4"/>
                  </a:lnTo>
                  <a:lnTo>
                    <a:pt x="7758" y="6"/>
                  </a:lnTo>
                  <a:lnTo>
                    <a:pt x="7745" y="55"/>
                  </a:lnTo>
                  <a:lnTo>
                    <a:pt x="7730" y="102"/>
                  </a:lnTo>
                  <a:lnTo>
                    <a:pt x="7716" y="147"/>
                  </a:lnTo>
                  <a:lnTo>
                    <a:pt x="7699" y="192"/>
                  </a:lnTo>
                  <a:lnTo>
                    <a:pt x="7682" y="235"/>
                  </a:lnTo>
                  <a:lnTo>
                    <a:pt x="7662" y="276"/>
                  </a:lnTo>
                  <a:lnTo>
                    <a:pt x="7643" y="317"/>
                  </a:lnTo>
                  <a:lnTo>
                    <a:pt x="7622" y="357"/>
                  </a:lnTo>
                  <a:lnTo>
                    <a:pt x="7599" y="395"/>
                  </a:lnTo>
                  <a:lnTo>
                    <a:pt x="7576" y="434"/>
                  </a:lnTo>
                  <a:lnTo>
                    <a:pt x="7551" y="470"/>
                  </a:lnTo>
                  <a:lnTo>
                    <a:pt x="7526" y="507"/>
                  </a:lnTo>
                  <a:lnTo>
                    <a:pt x="7499" y="542"/>
                  </a:lnTo>
                  <a:lnTo>
                    <a:pt x="7471" y="578"/>
                  </a:lnTo>
                  <a:lnTo>
                    <a:pt x="7442" y="613"/>
                  </a:lnTo>
                  <a:lnTo>
                    <a:pt x="7412" y="647"/>
                  </a:lnTo>
                  <a:lnTo>
                    <a:pt x="7363" y="696"/>
                  </a:lnTo>
                  <a:lnTo>
                    <a:pt x="7315" y="745"/>
                  </a:lnTo>
                  <a:lnTo>
                    <a:pt x="7267" y="793"/>
                  </a:lnTo>
                  <a:lnTo>
                    <a:pt x="7217" y="838"/>
                  </a:lnTo>
                  <a:lnTo>
                    <a:pt x="7168" y="884"/>
                  </a:lnTo>
                  <a:lnTo>
                    <a:pt x="7119" y="928"/>
                  </a:lnTo>
                  <a:lnTo>
                    <a:pt x="7069" y="972"/>
                  </a:lnTo>
                  <a:lnTo>
                    <a:pt x="7019" y="1014"/>
                  </a:lnTo>
                  <a:lnTo>
                    <a:pt x="6970" y="1055"/>
                  </a:lnTo>
                  <a:lnTo>
                    <a:pt x="6919" y="1096"/>
                  </a:lnTo>
                  <a:lnTo>
                    <a:pt x="6869" y="1136"/>
                  </a:lnTo>
                  <a:lnTo>
                    <a:pt x="6819" y="1175"/>
                  </a:lnTo>
                  <a:lnTo>
                    <a:pt x="6717" y="1253"/>
                  </a:lnTo>
                  <a:lnTo>
                    <a:pt x="6615" y="1329"/>
                  </a:lnTo>
                  <a:lnTo>
                    <a:pt x="6512" y="1403"/>
                  </a:lnTo>
                  <a:lnTo>
                    <a:pt x="6410" y="1476"/>
                  </a:lnTo>
                  <a:lnTo>
                    <a:pt x="6307" y="1550"/>
                  </a:lnTo>
                  <a:lnTo>
                    <a:pt x="6205" y="1623"/>
                  </a:lnTo>
                  <a:lnTo>
                    <a:pt x="6103" y="1698"/>
                  </a:lnTo>
                  <a:lnTo>
                    <a:pt x="6001" y="1773"/>
                  </a:lnTo>
                  <a:lnTo>
                    <a:pt x="5900" y="1851"/>
                  </a:lnTo>
                  <a:lnTo>
                    <a:pt x="5798" y="1931"/>
                  </a:lnTo>
                  <a:lnTo>
                    <a:pt x="5751" y="1965"/>
                  </a:lnTo>
                  <a:lnTo>
                    <a:pt x="5703" y="1998"/>
                  </a:lnTo>
                  <a:lnTo>
                    <a:pt x="5655" y="2032"/>
                  </a:lnTo>
                  <a:lnTo>
                    <a:pt x="5608" y="2065"/>
                  </a:lnTo>
                  <a:lnTo>
                    <a:pt x="5561" y="2098"/>
                  </a:lnTo>
                  <a:lnTo>
                    <a:pt x="5515" y="2132"/>
                  </a:lnTo>
                  <a:lnTo>
                    <a:pt x="5467" y="2165"/>
                  </a:lnTo>
                  <a:lnTo>
                    <a:pt x="5420" y="2200"/>
                  </a:lnTo>
                  <a:lnTo>
                    <a:pt x="5374" y="2234"/>
                  </a:lnTo>
                  <a:lnTo>
                    <a:pt x="5328" y="2268"/>
                  </a:lnTo>
                  <a:lnTo>
                    <a:pt x="5282" y="2302"/>
                  </a:lnTo>
                  <a:lnTo>
                    <a:pt x="5235" y="2336"/>
                  </a:lnTo>
                  <a:lnTo>
                    <a:pt x="5189" y="2371"/>
                  </a:lnTo>
                  <a:lnTo>
                    <a:pt x="5142" y="2405"/>
                  </a:lnTo>
                  <a:lnTo>
                    <a:pt x="5095" y="2442"/>
                  </a:lnTo>
                  <a:lnTo>
                    <a:pt x="5049" y="2477"/>
                  </a:lnTo>
                  <a:lnTo>
                    <a:pt x="4997" y="2513"/>
                  </a:lnTo>
                  <a:lnTo>
                    <a:pt x="4946" y="2548"/>
                  </a:lnTo>
                  <a:lnTo>
                    <a:pt x="4896" y="2584"/>
                  </a:lnTo>
                  <a:lnTo>
                    <a:pt x="4846" y="2619"/>
                  </a:lnTo>
                  <a:lnTo>
                    <a:pt x="4795" y="2655"/>
                  </a:lnTo>
                  <a:lnTo>
                    <a:pt x="4746" y="2691"/>
                  </a:lnTo>
                  <a:lnTo>
                    <a:pt x="4696" y="2726"/>
                  </a:lnTo>
                  <a:lnTo>
                    <a:pt x="4647" y="2761"/>
                  </a:lnTo>
                  <a:lnTo>
                    <a:pt x="4598" y="2797"/>
                  </a:lnTo>
                  <a:lnTo>
                    <a:pt x="4549" y="2833"/>
                  </a:lnTo>
                  <a:lnTo>
                    <a:pt x="4499" y="2869"/>
                  </a:lnTo>
                  <a:lnTo>
                    <a:pt x="4451" y="2905"/>
                  </a:lnTo>
                  <a:lnTo>
                    <a:pt x="4402" y="2941"/>
                  </a:lnTo>
                  <a:lnTo>
                    <a:pt x="4352" y="2977"/>
                  </a:lnTo>
                  <a:lnTo>
                    <a:pt x="4304" y="3015"/>
                  </a:lnTo>
                  <a:lnTo>
                    <a:pt x="4255" y="3052"/>
                  </a:lnTo>
                  <a:lnTo>
                    <a:pt x="4203" y="3092"/>
                  </a:lnTo>
                  <a:lnTo>
                    <a:pt x="4149" y="3133"/>
                  </a:lnTo>
                  <a:lnTo>
                    <a:pt x="4096" y="3172"/>
                  </a:lnTo>
                  <a:lnTo>
                    <a:pt x="4041" y="3211"/>
                  </a:lnTo>
                  <a:lnTo>
                    <a:pt x="3928" y="3289"/>
                  </a:lnTo>
                  <a:lnTo>
                    <a:pt x="3814" y="3366"/>
                  </a:lnTo>
                  <a:lnTo>
                    <a:pt x="3699" y="3444"/>
                  </a:lnTo>
                  <a:lnTo>
                    <a:pt x="3585" y="3524"/>
                  </a:lnTo>
                  <a:lnTo>
                    <a:pt x="3528" y="3564"/>
                  </a:lnTo>
                  <a:lnTo>
                    <a:pt x="3474" y="3605"/>
                  </a:lnTo>
                  <a:lnTo>
                    <a:pt x="3418" y="3647"/>
                  </a:lnTo>
                  <a:lnTo>
                    <a:pt x="3364" y="3690"/>
                  </a:lnTo>
                  <a:lnTo>
                    <a:pt x="3311" y="3735"/>
                  </a:lnTo>
                  <a:lnTo>
                    <a:pt x="3259" y="3779"/>
                  </a:lnTo>
                  <a:lnTo>
                    <a:pt x="3209" y="3827"/>
                  </a:lnTo>
                  <a:lnTo>
                    <a:pt x="3160" y="3874"/>
                  </a:lnTo>
                  <a:lnTo>
                    <a:pt x="3112" y="3924"/>
                  </a:lnTo>
                  <a:lnTo>
                    <a:pt x="3067" y="3976"/>
                  </a:lnTo>
                  <a:lnTo>
                    <a:pt x="3023" y="4028"/>
                  </a:lnTo>
                  <a:lnTo>
                    <a:pt x="2981" y="4083"/>
                  </a:lnTo>
                  <a:lnTo>
                    <a:pt x="2942" y="4140"/>
                  </a:lnTo>
                  <a:lnTo>
                    <a:pt x="2905" y="4199"/>
                  </a:lnTo>
                  <a:lnTo>
                    <a:pt x="2870" y="4260"/>
                  </a:lnTo>
                  <a:lnTo>
                    <a:pt x="2839" y="4324"/>
                  </a:lnTo>
                  <a:lnTo>
                    <a:pt x="2810" y="4390"/>
                  </a:lnTo>
                  <a:lnTo>
                    <a:pt x="2784" y="4459"/>
                  </a:lnTo>
                  <a:lnTo>
                    <a:pt x="2761" y="4530"/>
                  </a:lnTo>
                  <a:lnTo>
                    <a:pt x="2742" y="4605"/>
                  </a:lnTo>
                  <a:lnTo>
                    <a:pt x="2721" y="4652"/>
                  </a:lnTo>
                  <a:lnTo>
                    <a:pt x="2701" y="4701"/>
                  </a:lnTo>
                  <a:lnTo>
                    <a:pt x="2683" y="4750"/>
                  </a:lnTo>
                  <a:lnTo>
                    <a:pt x="2665" y="4801"/>
                  </a:lnTo>
                  <a:lnTo>
                    <a:pt x="2650" y="4852"/>
                  </a:lnTo>
                  <a:lnTo>
                    <a:pt x="2634" y="4904"/>
                  </a:lnTo>
                  <a:lnTo>
                    <a:pt x="2620" y="4956"/>
                  </a:lnTo>
                  <a:lnTo>
                    <a:pt x="2606" y="5009"/>
                  </a:lnTo>
                  <a:lnTo>
                    <a:pt x="2580" y="5116"/>
                  </a:lnTo>
                  <a:lnTo>
                    <a:pt x="2557" y="5223"/>
                  </a:lnTo>
                  <a:lnTo>
                    <a:pt x="2534" y="5331"/>
                  </a:lnTo>
                  <a:lnTo>
                    <a:pt x="2512" y="5438"/>
                  </a:lnTo>
                  <a:lnTo>
                    <a:pt x="2488" y="5546"/>
                  </a:lnTo>
                  <a:lnTo>
                    <a:pt x="2463" y="5650"/>
                  </a:lnTo>
                  <a:lnTo>
                    <a:pt x="2450" y="5702"/>
                  </a:lnTo>
                  <a:lnTo>
                    <a:pt x="2435" y="5754"/>
                  </a:lnTo>
                  <a:lnTo>
                    <a:pt x="2421" y="5804"/>
                  </a:lnTo>
                  <a:lnTo>
                    <a:pt x="2405" y="5853"/>
                  </a:lnTo>
                  <a:lnTo>
                    <a:pt x="2388" y="5902"/>
                  </a:lnTo>
                  <a:lnTo>
                    <a:pt x="2370" y="5949"/>
                  </a:lnTo>
                  <a:lnTo>
                    <a:pt x="2352" y="5996"/>
                  </a:lnTo>
                  <a:lnTo>
                    <a:pt x="2331" y="6041"/>
                  </a:lnTo>
                  <a:lnTo>
                    <a:pt x="2309" y="6086"/>
                  </a:lnTo>
                  <a:lnTo>
                    <a:pt x="2285" y="6128"/>
                  </a:lnTo>
                  <a:lnTo>
                    <a:pt x="2261" y="6170"/>
                  </a:lnTo>
                  <a:lnTo>
                    <a:pt x="2234" y="6210"/>
                  </a:lnTo>
                  <a:lnTo>
                    <a:pt x="2173" y="6222"/>
                  </a:lnTo>
                  <a:lnTo>
                    <a:pt x="2111" y="6232"/>
                  </a:lnTo>
                  <a:lnTo>
                    <a:pt x="2049" y="6238"/>
                  </a:lnTo>
                  <a:lnTo>
                    <a:pt x="1986" y="6242"/>
                  </a:lnTo>
                  <a:lnTo>
                    <a:pt x="1924" y="6244"/>
                  </a:lnTo>
                  <a:lnTo>
                    <a:pt x="1861" y="6244"/>
                  </a:lnTo>
                  <a:lnTo>
                    <a:pt x="1798" y="6242"/>
                  </a:lnTo>
                  <a:lnTo>
                    <a:pt x="1735" y="6239"/>
                  </a:lnTo>
                  <a:lnTo>
                    <a:pt x="1671" y="6235"/>
                  </a:lnTo>
                  <a:lnTo>
                    <a:pt x="1607" y="6229"/>
                  </a:lnTo>
                  <a:lnTo>
                    <a:pt x="1543" y="6222"/>
                  </a:lnTo>
                  <a:lnTo>
                    <a:pt x="1479" y="6215"/>
                  </a:lnTo>
                  <a:lnTo>
                    <a:pt x="1352" y="6200"/>
                  </a:lnTo>
                  <a:lnTo>
                    <a:pt x="1223" y="6184"/>
                  </a:lnTo>
                  <a:lnTo>
                    <a:pt x="1160" y="6177"/>
                  </a:lnTo>
                  <a:lnTo>
                    <a:pt x="1097" y="6171"/>
                  </a:lnTo>
                  <a:lnTo>
                    <a:pt x="1034" y="6165"/>
                  </a:lnTo>
                  <a:lnTo>
                    <a:pt x="971" y="6160"/>
                  </a:lnTo>
                  <a:lnTo>
                    <a:pt x="908" y="6156"/>
                  </a:lnTo>
                  <a:lnTo>
                    <a:pt x="846" y="6154"/>
                  </a:lnTo>
                  <a:lnTo>
                    <a:pt x="784" y="6154"/>
                  </a:lnTo>
                  <a:lnTo>
                    <a:pt x="721" y="6156"/>
                  </a:lnTo>
                  <a:lnTo>
                    <a:pt x="660" y="6160"/>
                  </a:lnTo>
                  <a:lnTo>
                    <a:pt x="599" y="6167"/>
                  </a:lnTo>
                  <a:lnTo>
                    <a:pt x="539" y="6175"/>
                  </a:lnTo>
                  <a:lnTo>
                    <a:pt x="479" y="6187"/>
                  </a:lnTo>
                  <a:lnTo>
                    <a:pt x="420" y="6202"/>
                  </a:lnTo>
                  <a:lnTo>
                    <a:pt x="362" y="6219"/>
                  </a:lnTo>
                  <a:lnTo>
                    <a:pt x="304" y="6241"/>
                  </a:lnTo>
                  <a:lnTo>
                    <a:pt x="247" y="6266"/>
                  </a:lnTo>
                  <a:lnTo>
                    <a:pt x="229" y="6280"/>
                  </a:lnTo>
                  <a:lnTo>
                    <a:pt x="211" y="6295"/>
                  </a:lnTo>
                  <a:lnTo>
                    <a:pt x="195" y="6310"/>
                  </a:lnTo>
                  <a:lnTo>
                    <a:pt x="179" y="6327"/>
                  </a:lnTo>
                  <a:lnTo>
                    <a:pt x="165" y="6343"/>
                  </a:lnTo>
                  <a:lnTo>
                    <a:pt x="150" y="6361"/>
                  </a:lnTo>
                  <a:lnTo>
                    <a:pt x="138" y="6379"/>
                  </a:lnTo>
                  <a:lnTo>
                    <a:pt x="125" y="6397"/>
                  </a:lnTo>
                  <a:lnTo>
                    <a:pt x="114" y="6416"/>
                  </a:lnTo>
                  <a:lnTo>
                    <a:pt x="103" y="6436"/>
                  </a:lnTo>
                  <a:lnTo>
                    <a:pt x="93" y="6455"/>
                  </a:lnTo>
                  <a:lnTo>
                    <a:pt x="84" y="6475"/>
                  </a:lnTo>
                  <a:lnTo>
                    <a:pt x="75" y="6496"/>
                  </a:lnTo>
                  <a:lnTo>
                    <a:pt x="66" y="6516"/>
                  </a:lnTo>
                  <a:lnTo>
                    <a:pt x="59" y="6538"/>
                  </a:lnTo>
                  <a:lnTo>
                    <a:pt x="52" y="6559"/>
                  </a:lnTo>
                  <a:lnTo>
                    <a:pt x="46" y="6581"/>
                  </a:lnTo>
                  <a:lnTo>
                    <a:pt x="40" y="6603"/>
                  </a:lnTo>
                  <a:lnTo>
                    <a:pt x="35" y="6625"/>
                  </a:lnTo>
                  <a:lnTo>
                    <a:pt x="30" y="6648"/>
                  </a:lnTo>
                  <a:lnTo>
                    <a:pt x="22" y="6693"/>
                  </a:lnTo>
                  <a:lnTo>
                    <a:pt x="15" y="6739"/>
                  </a:lnTo>
                  <a:lnTo>
                    <a:pt x="9" y="6784"/>
                  </a:lnTo>
                  <a:lnTo>
                    <a:pt x="5" y="6831"/>
                  </a:lnTo>
                  <a:lnTo>
                    <a:pt x="2" y="6876"/>
                  </a:lnTo>
                  <a:lnTo>
                    <a:pt x="0" y="6922"/>
                  </a:lnTo>
                  <a:lnTo>
                    <a:pt x="7" y="6934"/>
                  </a:lnTo>
                  <a:lnTo>
                    <a:pt x="14" y="6942"/>
                  </a:lnTo>
                  <a:lnTo>
                    <a:pt x="50" y="695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3" name="Freeform 59"/>
            <p:cNvSpPr>
              <a:spLocks/>
            </p:cNvSpPr>
            <p:nvPr userDrawn="1"/>
          </p:nvSpPr>
          <p:spPr bwMode="auto">
            <a:xfrm>
              <a:off x="467" y="3338"/>
              <a:ext cx="38" cy="26"/>
            </a:xfrm>
            <a:custGeom>
              <a:avLst/>
              <a:gdLst/>
              <a:ahLst/>
              <a:cxnLst>
                <a:cxn ang="0">
                  <a:pos x="108" y="452"/>
                </a:cxn>
                <a:cxn ang="0">
                  <a:pos x="122" y="376"/>
                </a:cxn>
                <a:cxn ang="0">
                  <a:pos x="243" y="326"/>
                </a:cxn>
                <a:cxn ang="0">
                  <a:pos x="373" y="278"/>
                </a:cxn>
                <a:cxn ang="0">
                  <a:pos x="440" y="258"/>
                </a:cxn>
                <a:cxn ang="0">
                  <a:pos x="507" y="239"/>
                </a:cxn>
                <a:cxn ang="0">
                  <a:pos x="573" y="224"/>
                </a:cxn>
                <a:cxn ang="0">
                  <a:pos x="638" y="211"/>
                </a:cxn>
                <a:cxn ang="0">
                  <a:pos x="689" y="253"/>
                </a:cxn>
                <a:cxn ang="0">
                  <a:pos x="685" y="222"/>
                </a:cxn>
                <a:cxn ang="0">
                  <a:pos x="674" y="173"/>
                </a:cxn>
                <a:cxn ang="0">
                  <a:pos x="650" y="106"/>
                </a:cxn>
                <a:cxn ang="0">
                  <a:pos x="623" y="40"/>
                </a:cxn>
                <a:cxn ang="0">
                  <a:pos x="606" y="17"/>
                </a:cxn>
                <a:cxn ang="0">
                  <a:pos x="603" y="29"/>
                </a:cxn>
                <a:cxn ang="0">
                  <a:pos x="600" y="51"/>
                </a:cxn>
                <a:cxn ang="0">
                  <a:pos x="597" y="73"/>
                </a:cxn>
                <a:cxn ang="0">
                  <a:pos x="593" y="87"/>
                </a:cxn>
                <a:cxn ang="0">
                  <a:pos x="586" y="98"/>
                </a:cxn>
                <a:cxn ang="0">
                  <a:pos x="574" y="108"/>
                </a:cxn>
                <a:cxn ang="0">
                  <a:pos x="383" y="159"/>
                </a:cxn>
                <a:cxn ang="0">
                  <a:pos x="372" y="153"/>
                </a:cxn>
                <a:cxn ang="0">
                  <a:pos x="364" y="144"/>
                </a:cxn>
                <a:cxn ang="0">
                  <a:pos x="358" y="133"/>
                </a:cxn>
                <a:cxn ang="0">
                  <a:pos x="352" y="119"/>
                </a:cxn>
                <a:cxn ang="0">
                  <a:pos x="344" y="88"/>
                </a:cxn>
                <a:cxn ang="0">
                  <a:pos x="342" y="59"/>
                </a:cxn>
                <a:cxn ang="0">
                  <a:pos x="390" y="8"/>
                </a:cxn>
                <a:cxn ang="0">
                  <a:pos x="389" y="2"/>
                </a:cxn>
                <a:cxn ang="0">
                  <a:pos x="386" y="0"/>
                </a:cxn>
                <a:cxn ang="0">
                  <a:pos x="218" y="46"/>
                </a:cxn>
                <a:cxn ang="0">
                  <a:pos x="212" y="52"/>
                </a:cxn>
                <a:cxn ang="0">
                  <a:pos x="210" y="59"/>
                </a:cxn>
                <a:cxn ang="0">
                  <a:pos x="284" y="93"/>
                </a:cxn>
                <a:cxn ang="0">
                  <a:pos x="296" y="118"/>
                </a:cxn>
                <a:cxn ang="0">
                  <a:pos x="304" y="147"/>
                </a:cxn>
                <a:cxn ang="0">
                  <a:pos x="305" y="168"/>
                </a:cxn>
                <a:cxn ang="0">
                  <a:pos x="302" y="181"/>
                </a:cxn>
                <a:cxn ang="0">
                  <a:pos x="111" y="255"/>
                </a:cxn>
                <a:cxn ang="0">
                  <a:pos x="76" y="231"/>
                </a:cxn>
                <a:cxn ang="0">
                  <a:pos x="62" y="198"/>
                </a:cxn>
                <a:cxn ang="0">
                  <a:pos x="53" y="171"/>
                </a:cxn>
                <a:cxn ang="0">
                  <a:pos x="49" y="153"/>
                </a:cxn>
                <a:cxn ang="0">
                  <a:pos x="48" y="136"/>
                </a:cxn>
                <a:cxn ang="0">
                  <a:pos x="52" y="119"/>
                </a:cxn>
                <a:cxn ang="0">
                  <a:pos x="71" y="93"/>
                </a:cxn>
                <a:cxn ang="0">
                  <a:pos x="95" y="69"/>
                </a:cxn>
                <a:cxn ang="0">
                  <a:pos x="106" y="54"/>
                </a:cxn>
                <a:cxn ang="0">
                  <a:pos x="111" y="44"/>
                </a:cxn>
                <a:cxn ang="0">
                  <a:pos x="108" y="38"/>
                </a:cxn>
                <a:cxn ang="0">
                  <a:pos x="0" y="77"/>
                </a:cxn>
                <a:cxn ang="0">
                  <a:pos x="2" y="123"/>
                </a:cxn>
                <a:cxn ang="0">
                  <a:pos x="10" y="171"/>
                </a:cxn>
                <a:cxn ang="0">
                  <a:pos x="22" y="218"/>
                </a:cxn>
                <a:cxn ang="0">
                  <a:pos x="35" y="266"/>
                </a:cxn>
                <a:cxn ang="0">
                  <a:pos x="66" y="360"/>
                </a:cxn>
                <a:cxn ang="0">
                  <a:pos x="95" y="450"/>
                </a:cxn>
                <a:cxn ang="0">
                  <a:pos x="104" y="452"/>
                </a:cxn>
              </a:cxnLst>
              <a:rect l="0" t="0" r="r" b="b"/>
              <a:pathLst>
                <a:path w="690" h="452">
                  <a:moveTo>
                    <a:pt x="104" y="452"/>
                  </a:moveTo>
                  <a:lnTo>
                    <a:pt x="108" y="452"/>
                  </a:lnTo>
                  <a:lnTo>
                    <a:pt x="115" y="450"/>
                  </a:lnTo>
                  <a:lnTo>
                    <a:pt x="122" y="376"/>
                  </a:lnTo>
                  <a:lnTo>
                    <a:pt x="181" y="351"/>
                  </a:lnTo>
                  <a:lnTo>
                    <a:pt x="243" y="326"/>
                  </a:lnTo>
                  <a:lnTo>
                    <a:pt x="307" y="301"/>
                  </a:lnTo>
                  <a:lnTo>
                    <a:pt x="373" y="278"/>
                  </a:lnTo>
                  <a:lnTo>
                    <a:pt x="407" y="268"/>
                  </a:lnTo>
                  <a:lnTo>
                    <a:pt x="440" y="258"/>
                  </a:lnTo>
                  <a:lnTo>
                    <a:pt x="474" y="248"/>
                  </a:lnTo>
                  <a:lnTo>
                    <a:pt x="507" y="239"/>
                  </a:lnTo>
                  <a:lnTo>
                    <a:pt x="540" y="231"/>
                  </a:lnTo>
                  <a:lnTo>
                    <a:pt x="573" y="224"/>
                  </a:lnTo>
                  <a:lnTo>
                    <a:pt x="605" y="216"/>
                  </a:lnTo>
                  <a:lnTo>
                    <a:pt x="638" y="211"/>
                  </a:lnTo>
                  <a:lnTo>
                    <a:pt x="690" y="266"/>
                  </a:lnTo>
                  <a:lnTo>
                    <a:pt x="689" y="253"/>
                  </a:lnTo>
                  <a:lnTo>
                    <a:pt x="688" y="237"/>
                  </a:lnTo>
                  <a:lnTo>
                    <a:pt x="685" y="222"/>
                  </a:lnTo>
                  <a:lnTo>
                    <a:pt x="682" y="206"/>
                  </a:lnTo>
                  <a:lnTo>
                    <a:pt x="674" y="173"/>
                  </a:lnTo>
                  <a:lnTo>
                    <a:pt x="662" y="139"/>
                  </a:lnTo>
                  <a:lnTo>
                    <a:pt x="650" y="106"/>
                  </a:lnTo>
                  <a:lnTo>
                    <a:pt x="636" y="73"/>
                  </a:lnTo>
                  <a:lnTo>
                    <a:pt x="623" y="40"/>
                  </a:lnTo>
                  <a:lnTo>
                    <a:pt x="609" y="12"/>
                  </a:lnTo>
                  <a:lnTo>
                    <a:pt x="606" y="17"/>
                  </a:lnTo>
                  <a:lnTo>
                    <a:pt x="604" y="23"/>
                  </a:lnTo>
                  <a:lnTo>
                    <a:pt x="603" y="29"/>
                  </a:lnTo>
                  <a:lnTo>
                    <a:pt x="602" y="36"/>
                  </a:lnTo>
                  <a:lnTo>
                    <a:pt x="600" y="51"/>
                  </a:lnTo>
                  <a:lnTo>
                    <a:pt x="599" y="65"/>
                  </a:lnTo>
                  <a:lnTo>
                    <a:pt x="597" y="73"/>
                  </a:lnTo>
                  <a:lnTo>
                    <a:pt x="596" y="80"/>
                  </a:lnTo>
                  <a:lnTo>
                    <a:pt x="593" y="87"/>
                  </a:lnTo>
                  <a:lnTo>
                    <a:pt x="590" y="93"/>
                  </a:lnTo>
                  <a:lnTo>
                    <a:pt x="586" y="98"/>
                  </a:lnTo>
                  <a:lnTo>
                    <a:pt x="580" y="104"/>
                  </a:lnTo>
                  <a:lnTo>
                    <a:pt x="574" y="108"/>
                  </a:lnTo>
                  <a:lnTo>
                    <a:pt x="567" y="111"/>
                  </a:lnTo>
                  <a:lnTo>
                    <a:pt x="383" y="159"/>
                  </a:lnTo>
                  <a:lnTo>
                    <a:pt x="378" y="156"/>
                  </a:lnTo>
                  <a:lnTo>
                    <a:pt x="372" y="153"/>
                  </a:lnTo>
                  <a:lnTo>
                    <a:pt x="368" y="149"/>
                  </a:lnTo>
                  <a:lnTo>
                    <a:pt x="364" y="144"/>
                  </a:lnTo>
                  <a:lnTo>
                    <a:pt x="361" y="139"/>
                  </a:lnTo>
                  <a:lnTo>
                    <a:pt x="358" y="133"/>
                  </a:lnTo>
                  <a:lnTo>
                    <a:pt x="355" y="125"/>
                  </a:lnTo>
                  <a:lnTo>
                    <a:pt x="352" y="119"/>
                  </a:lnTo>
                  <a:lnTo>
                    <a:pt x="348" y="104"/>
                  </a:lnTo>
                  <a:lnTo>
                    <a:pt x="344" y="88"/>
                  </a:lnTo>
                  <a:lnTo>
                    <a:pt x="343" y="74"/>
                  </a:lnTo>
                  <a:lnTo>
                    <a:pt x="342" y="59"/>
                  </a:lnTo>
                  <a:lnTo>
                    <a:pt x="391" y="12"/>
                  </a:lnTo>
                  <a:lnTo>
                    <a:pt x="390" y="8"/>
                  </a:lnTo>
                  <a:lnTo>
                    <a:pt x="390" y="4"/>
                  </a:lnTo>
                  <a:lnTo>
                    <a:pt x="389" y="2"/>
                  </a:lnTo>
                  <a:lnTo>
                    <a:pt x="387" y="1"/>
                  </a:lnTo>
                  <a:lnTo>
                    <a:pt x="386" y="0"/>
                  </a:lnTo>
                  <a:lnTo>
                    <a:pt x="383" y="0"/>
                  </a:lnTo>
                  <a:lnTo>
                    <a:pt x="218" y="46"/>
                  </a:lnTo>
                  <a:lnTo>
                    <a:pt x="214" y="49"/>
                  </a:lnTo>
                  <a:lnTo>
                    <a:pt x="212" y="52"/>
                  </a:lnTo>
                  <a:lnTo>
                    <a:pt x="211" y="56"/>
                  </a:lnTo>
                  <a:lnTo>
                    <a:pt x="210" y="59"/>
                  </a:lnTo>
                  <a:lnTo>
                    <a:pt x="279" y="83"/>
                  </a:lnTo>
                  <a:lnTo>
                    <a:pt x="284" y="93"/>
                  </a:lnTo>
                  <a:lnTo>
                    <a:pt x="291" y="105"/>
                  </a:lnTo>
                  <a:lnTo>
                    <a:pt x="296" y="118"/>
                  </a:lnTo>
                  <a:lnTo>
                    <a:pt x="301" y="133"/>
                  </a:lnTo>
                  <a:lnTo>
                    <a:pt x="304" y="147"/>
                  </a:lnTo>
                  <a:lnTo>
                    <a:pt x="305" y="162"/>
                  </a:lnTo>
                  <a:lnTo>
                    <a:pt x="305" y="168"/>
                  </a:lnTo>
                  <a:lnTo>
                    <a:pt x="304" y="175"/>
                  </a:lnTo>
                  <a:lnTo>
                    <a:pt x="302" y="181"/>
                  </a:lnTo>
                  <a:lnTo>
                    <a:pt x="299" y="187"/>
                  </a:lnTo>
                  <a:lnTo>
                    <a:pt x="111" y="255"/>
                  </a:lnTo>
                  <a:lnTo>
                    <a:pt x="84" y="245"/>
                  </a:lnTo>
                  <a:lnTo>
                    <a:pt x="76" y="231"/>
                  </a:lnTo>
                  <a:lnTo>
                    <a:pt x="69" y="214"/>
                  </a:lnTo>
                  <a:lnTo>
                    <a:pt x="62" y="198"/>
                  </a:lnTo>
                  <a:lnTo>
                    <a:pt x="56" y="180"/>
                  </a:lnTo>
                  <a:lnTo>
                    <a:pt x="53" y="171"/>
                  </a:lnTo>
                  <a:lnTo>
                    <a:pt x="50" y="162"/>
                  </a:lnTo>
                  <a:lnTo>
                    <a:pt x="49" y="153"/>
                  </a:lnTo>
                  <a:lnTo>
                    <a:pt x="48" y="144"/>
                  </a:lnTo>
                  <a:lnTo>
                    <a:pt x="48" y="136"/>
                  </a:lnTo>
                  <a:lnTo>
                    <a:pt x="49" y="127"/>
                  </a:lnTo>
                  <a:lnTo>
                    <a:pt x="52" y="119"/>
                  </a:lnTo>
                  <a:lnTo>
                    <a:pt x="55" y="111"/>
                  </a:lnTo>
                  <a:lnTo>
                    <a:pt x="71" y="93"/>
                  </a:lnTo>
                  <a:lnTo>
                    <a:pt x="88" y="77"/>
                  </a:lnTo>
                  <a:lnTo>
                    <a:pt x="95" y="69"/>
                  </a:lnTo>
                  <a:lnTo>
                    <a:pt x="101" y="62"/>
                  </a:lnTo>
                  <a:lnTo>
                    <a:pt x="106" y="54"/>
                  </a:lnTo>
                  <a:lnTo>
                    <a:pt x="111" y="46"/>
                  </a:lnTo>
                  <a:lnTo>
                    <a:pt x="111" y="44"/>
                  </a:lnTo>
                  <a:lnTo>
                    <a:pt x="111" y="42"/>
                  </a:lnTo>
                  <a:lnTo>
                    <a:pt x="108" y="38"/>
                  </a:lnTo>
                  <a:lnTo>
                    <a:pt x="106" y="36"/>
                  </a:lnTo>
                  <a:lnTo>
                    <a:pt x="0" y="77"/>
                  </a:lnTo>
                  <a:lnTo>
                    <a:pt x="0" y="100"/>
                  </a:lnTo>
                  <a:lnTo>
                    <a:pt x="2" y="123"/>
                  </a:lnTo>
                  <a:lnTo>
                    <a:pt x="5" y="147"/>
                  </a:lnTo>
                  <a:lnTo>
                    <a:pt x="10" y="171"/>
                  </a:lnTo>
                  <a:lnTo>
                    <a:pt x="15" y="195"/>
                  </a:lnTo>
                  <a:lnTo>
                    <a:pt x="22" y="218"/>
                  </a:lnTo>
                  <a:lnTo>
                    <a:pt x="28" y="242"/>
                  </a:lnTo>
                  <a:lnTo>
                    <a:pt x="35" y="266"/>
                  </a:lnTo>
                  <a:lnTo>
                    <a:pt x="50" y="314"/>
                  </a:lnTo>
                  <a:lnTo>
                    <a:pt x="66" y="360"/>
                  </a:lnTo>
                  <a:lnTo>
                    <a:pt x="82" y="406"/>
                  </a:lnTo>
                  <a:lnTo>
                    <a:pt x="95" y="450"/>
                  </a:lnTo>
                  <a:lnTo>
                    <a:pt x="100" y="451"/>
                  </a:lnTo>
                  <a:lnTo>
                    <a:pt x="104" y="45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4" name="Freeform 60"/>
            <p:cNvSpPr>
              <a:spLocks/>
            </p:cNvSpPr>
            <p:nvPr userDrawn="1"/>
          </p:nvSpPr>
          <p:spPr bwMode="auto">
            <a:xfrm>
              <a:off x="453" y="3273"/>
              <a:ext cx="40" cy="43"/>
            </a:xfrm>
            <a:custGeom>
              <a:avLst/>
              <a:gdLst/>
              <a:ahLst/>
              <a:cxnLst>
                <a:cxn ang="0">
                  <a:pos x="113" y="751"/>
                </a:cxn>
                <a:cxn ang="0">
                  <a:pos x="116" y="715"/>
                </a:cxn>
                <a:cxn ang="0">
                  <a:pos x="122" y="691"/>
                </a:cxn>
                <a:cxn ang="0">
                  <a:pos x="131" y="675"/>
                </a:cxn>
                <a:cxn ang="0">
                  <a:pos x="147" y="663"/>
                </a:cxn>
                <a:cxn ang="0">
                  <a:pos x="333" y="623"/>
                </a:cxn>
                <a:cxn ang="0">
                  <a:pos x="518" y="591"/>
                </a:cxn>
                <a:cxn ang="0">
                  <a:pos x="699" y="644"/>
                </a:cxn>
                <a:cxn ang="0">
                  <a:pos x="675" y="383"/>
                </a:cxn>
                <a:cxn ang="0">
                  <a:pos x="658" y="371"/>
                </a:cxn>
                <a:cxn ang="0">
                  <a:pos x="412" y="500"/>
                </a:cxn>
                <a:cxn ang="0">
                  <a:pos x="390" y="486"/>
                </a:cxn>
                <a:cxn ang="0">
                  <a:pos x="372" y="446"/>
                </a:cxn>
                <a:cxn ang="0">
                  <a:pos x="363" y="400"/>
                </a:cxn>
                <a:cxn ang="0">
                  <a:pos x="355" y="318"/>
                </a:cxn>
                <a:cxn ang="0">
                  <a:pos x="358" y="243"/>
                </a:cxn>
                <a:cxn ang="0">
                  <a:pos x="393" y="221"/>
                </a:cxn>
                <a:cxn ang="0">
                  <a:pos x="435" y="211"/>
                </a:cxn>
                <a:cxn ang="0">
                  <a:pos x="514" y="205"/>
                </a:cxn>
                <a:cxn ang="0">
                  <a:pos x="592" y="207"/>
                </a:cxn>
                <a:cxn ang="0">
                  <a:pos x="627" y="264"/>
                </a:cxn>
                <a:cxn ang="0">
                  <a:pos x="636" y="268"/>
                </a:cxn>
                <a:cxn ang="0">
                  <a:pos x="645" y="266"/>
                </a:cxn>
                <a:cxn ang="0">
                  <a:pos x="648" y="261"/>
                </a:cxn>
                <a:cxn ang="0">
                  <a:pos x="609" y="0"/>
                </a:cxn>
                <a:cxn ang="0">
                  <a:pos x="573" y="88"/>
                </a:cxn>
                <a:cxn ang="0">
                  <a:pos x="3" y="110"/>
                </a:cxn>
                <a:cxn ang="0">
                  <a:pos x="0" y="156"/>
                </a:cxn>
                <a:cxn ang="0">
                  <a:pos x="4" y="206"/>
                </a:cxn>
                <a:cxn ang="0">
                  <a:pos x="19" y="289"/>
                </a:cxn>
                <a:cxn ang="0">
                  <a:pos x="37" y="354"/>
                </a:cxn>
                <a:cxn ang="0">
                  <a:pos x="67" y="283"/>
                </a:cxn>
                <a:cxn ang="0">
                  <a:pos x="102" y="267"/>
                </a:cxn>
                <a:cxn ang="0">
                  <a:pos x="142" y="257"/>
                </a:cxn>
                <a:cxn ang="0">
                  <a:pos x="211" y="247"/>
                </a:cxn>
                <a:cxn ang="0">
                  <a:pos x="275" y="251"/>
                </a:cxn>
                <a:cxn ang="0">
                  <a:pos x="297" y="291"/>
                </a:cxn>
                <a:cxn ang="0">
                  <a:pos x="308" y="336"/>
                </a:cxn>
                <a:cxn ang="0">
                  <a:pos x="315" y="421"/>
                </a:cxn>
                <a:cxn ang="0">
                  <a:pos x="322" y="471"/>
                </a:cxn>
                <a:cxn ang="0">
                  <a:pos x="322" y="508"/>
                </a:cxn>
                <a:cxn ang="0">
                  <a:pos x="246" y="534"/>
                </a:cxn>
                <a:cxn ang="0">
                  <a:pos x="189" y="544"/>
                </a:cxn>
                <a:cxn ang="0">
                  <a:pos x="148" y="545"/>
                </a:cxn>
                <a:cxn ang="0">
                  <a:pos x="110" y="540"/>
                </a:cxn>
                <a:cxn ang="0">
                  <a:pos x="89" y="517"/>
                </a:cxn>
                <a:cxn ang="0">
                  <a:pos x="65" y="481"/>
                </a:cxn>
                <a:cxn ang="0">
                  <a:pos x="59" y="528"/>
                </a:cxn>
                <a:cxn ang="0">
                  <a:pos x="62" y="577"/>
                </a:cxn>
                <a:cxn ang="0">
                  <a:pos x="75" y="648"/>
                </a:cxn>
                <a:cxn ang="0">
                  <a:pos x="103" y="751"/>
                </a:cxn>
              </a:cxnLst>
              <a:rect l="0" t="0" r="r" b="b"/>
              <a:pathLst>
                <a:path w="715" h="751">
                  <a:moveTo>
                    <a:pt x="110" y="751"/>
                  </a:moveTo>
                  <a:lnTo>
                    <a:pt x="111" y="751"/>
                  </a:lnTo>
                  <a:lnTo>
                    <a:pt x="113" y="751"/>
                  </a:lnTo>
                  <a:lnTo>
                    <a:pt x="114" y="740"/>
                  </a:lnTo>
                  <a:lnTo>
                    <a:pt x="114" y="727"/>
                  </a:lnTo>
                  <a:lnTo>
                    <a:pt x="116" y="715"/>
                  </a:lnTo>
                  <a:lnTo>
                    <a:pt x="118" y="703"/>
                  </a:lnTo>
                  <a:lnTo>
                    <a:pt x="120" y="696"/>
                  </a:lnTo>
                  <a:lnTo>
                    <a:pt x="122" y="691"/>
                  </a:lnTo>
                  <a:lnTo>
                    <a:pt x="124" y="685"/>
                  </a:lnTo>
                  <a:lnTo>
                    <a:pt x="127" y="680"/>
                  </a:lnTo>
                  <a:lnTo>
                    <a:pt x="131" y="675"/>
                  </a:lnTo>
                  <a:lnTo>
                    <a:pt x="136" y="670"/>
                  </a:lnTo>
                  <a:lnTo>
                    <a:pt x="142" y="666"/>
                  </a:lnTo>
                  <a:lnTo>
                    <a:pt x="147" y="663"/>
                  </a:lnTo>
                  <a:lnTo>
                    <a:pt x="210" y="649"/>
                  </a:lnTo>
                  <a:lnTo>
                    <a:pt x="272" y="635"/>
                  </a:lnTo>
                  <a:lnTo>
                    <a:pt x="333" y="623"/>
                  </a:lnTo>
                  <a:lnTo>
                    <a:pt x="395" y="611"/>
                  </a:lnTo>
                  <a:lnTo>
                    <a:pt x="457" y="600"/>
                  </a:lnTo>
                  <a:lnTo>
                    <a:pt x="518" y="591"/>
                  </a:lnTo>
                  <a:lnTo>
                    <a:pt x="580" y="581"/>
                  </a:lnTo>
                  <a:lnTo>
                    <a:pt x="642" y="573"/>
                  </a:lnTo>
                  <a:lnTo>
                    <a:pt x="699" y="644"/>
                  </a:lnTo>
                  <a:lnTo>
                    <a:pt x="707" y="644"/>
                  </a:lnTo>
                  <a:lnTo>
                    <a:pt x="715" y="641"/>
                  </a:lnTo>
                  <a:lnTo>
                    <a:pt x="675" y="383"/>
                  </a:lnTo>
                  <a:lnTo>
                    <a:pt x="671" y="378"/>
                  </a:lnTo>
                  <a:lnTo>
                    <a:pt x="667" y="371"/>
                  </a:lnTo>
                  <a:lnTo>
                    <a:pt x="658" y="371"/>
                  </a:lnTo>
                  <a:lnTo>
                    <a:pt x="652" y="374"/>
                  </a:lnTo>
                  <a:lnTo>
                    <a:pt x="630" y="450"/>
                  </a:lnTo>
                  <a:lnTo>
                    <a:pt x="412" y="500"/>
                  </a:lnTo>
                  <a:lnTo>
                    <a:pt x="404" y="499"/>
                  </a:lnTo>
                  <a:lnTo>
                    <a:pt x="398" y="498"/>
                  </a:lnTo>
                  <a:lnTo>
                    <a:pt x="390" y="486"/>
                  </a:lnTo>
                  <a:lnTo>
                    <a:pt x="384" y="474"/>
                  </a:lnTo>
                  <a:lnTo>
                    <a:pt x="377" y="460"/>
                  </a:lnTo>
                  <a:lnTo>
                    <a:pt x="372" y="446"/>
                  </a:lnTo>
                  <a:lnTo>
                    <a:pt x="368" y="431"/>
                  </a:lnTo>
                  <a:lnTo>
                    <a:pt x="365" y="416"/>
                  </a:lnTo>
                  <a:lnTo>
                    <a:pt x="363" y="400"/>
                  </a:lnTo>
                  <a:lnTo>
                    <a:pt x="361" y="384"/>
                  </a:lnTo>
                  <a:lnTo>
                    <a:pt x="357" y="351"/>
                  </a:lnTo>
                  <a:lnTo>
                    <a:pt x="355" y="318"/>
                  </a:lnTo>
                  <a:lnTo>
                    <a:pt x="352" y="285"/>
                  </a:lnTo>
                  <a:lnTo>
                    <a:pt x="349" y="253"/>
                  </a:lnTo>
                  <a:lnTo>
                    <a:pt x="358" y="243"/>
                  </a:lnTo>
                  <a:lnTo>
                    <a:pt x="369" y="235"/>
                  </a:lnTo>
                  <a:lnTo>
                    <a:pt x="381" y="228"/>
                  </a:lnTo>
                  <a:lnTo>
                    <a:pt x="393" y="221"/>
                  </a:lnTo>
                  <a:lnTo>
                    <a:pt x="406" y="217"/>
                  </a:lnTo>
                  <a:lnTo>
                    <a:pt x="421" y="213"/>
                  </a:lnTo>
                  <a:lnTo>
                    <a:pt x="435" y="211"/>
                  </a:lnTo>
                  <a:lnTo>
                    <a:pt x="451" y="209"/>
                  </a:lnTo>
                  <a:lnTo>
                    <a:pt x="482" y="206"/>
                  </a:lnTo>
                  <a:lnTo>
                    <a:pt x="514" y="205"/>
                  </a:lnTo>
                  <a:lnTo>
                    <a:pt x="547" y="204"/>
                  </a:lnTo>
                  <a:lnTo>
                    <a:pt x="578" y="201"/>
                  </a:lnTo>
                  <a:lnTo>
                    <a:pt x="592" y="207"/>
                  </a:lnTo>
                  <a:lnTo>
                    <a:pt x="600" y="210"/>
                  </a:lnTo>
                  <a:lnTo>
                    <a:pt x="627" y="261"/>
                  </a:lnTo>
                  <a:lnTo>
                    <a:pt x="627" y="264"/>
                  </a:lnTo>
                  <a:lnTo>
                    <a:pt x="629" y="266"/>
                  </a:lnTo>
                  <a:lnTo>
                    <a:pt x="632" y="268"/>
                  </a:lnTo>
                  <a:lnTo>
                    <a:pt x="636" y="268"/>
                  </a:lnTo>
                  <a:lnTo>
                    <a:pt x="639" y="268"/>
                  </a:lnTo>
                  <a:lnTo>
                    <a:pt x="643" y="267"/>
                  </a:lnTo>
                  <a:lnTo>
                    <a:pt x="645" y="266"/>
                  </a:lnTo>
                  <a:lnTo>
                    <a:pt x="647" y="265"/>
                  </a:lnTo>
                  <a:lnTo>
                    <a:pt x="648" y="263"/>
                  </a:lnTo>
                  <a:lnTo>
                    <a:pt x="648" y="261"/>
                  </a:lnTo>
                  <a:lnTo>
                    <a:pt x="613" y="1"/>
                  </a:lnTo>
                  <a:lnTo>
                    <a:pt x="612" y="0"/>
                  </a:lnTo>
                  <a:lnTo>
                    <a:pt x="609" y="0"/>
                  </a:lnTo>
                  <a:lnTo>
                    <a:pt x="605" y="0"/>
                  </a:lnTo>
                  <a:lnTo>
                    <a:pt x="600" y="1"/>
                  </a:lnTo>
                  <a:lnTo>
                    <a:pt x="573" y="88"/>
                  </a:lnTo>
                  <a:lnTo>
                    <a:pt x="61" y="165"/>
                  </a:lnTo>
                  <a:lnTo>
                    <a:pt x="5" y="95"/>
                  </a:lnTo>
                  <a:lnTo>
                    <a:pt x="3" y="110"/>
                  </a:lnTo>
                  <a:lnTo>
                    <a:pt x="1" y="125"/>
                  </a:lnTo>
                  <a:lnTo>
                    <a:pt x="0" y="141"/>
                  </a:lnTo>
                  <a:lnTo>
                    <a:pt x="0" y="156"/>
                  </a:lnTo>
                  <a:lnTo>
                    <a:pt x="1" y="173"/>
                  </a:lnTo>
                  <a:lnTo>
                    <a:pt x="2" y="189"/>
                  </a:lnTo>
                  <a:lnTo>
                    <a:pt x="4" y="206"/>
                  </a:lnTo>
                  <a:lnTo>
                    <a:pt x="7" y="223"/>
                  </a:lnTo>
                  <a:lnTo>
                    <a:pt x="13" y="256"/>
                  </a:lnTo>
                  <a:lnTo>
                    <a:pt x="19" y="289"/>
                  </a:lnTo>
                  <a:lnTo>
                    <a:pt x="27" y="322"/>
                  </a:lnTo>
                  <a:lnTo>
                    <a:pt x="34" y="354"/>
                  </a:lnTo>
                  <a:lnTo>
                    <a:pt x="37" y="354"/>
                  </a:lnTo>
                  <a:lnTo>
                    <a:pt x="43" y="354"/>
                  </a:lnTo>
                  <a:lnTo>
                    <a:pt x="57" y="289"/>
                  </a:lnTo>
                  <a:lnTo>
                    <a:pt x="67" y="283"/>
                  </a:lnTo>
                  <a:lnTo>
                    <a:pt x="78" y="276"/>
                  </a:lnTo>
                  <a:lnTo>
                    <a:pt x="90" y="271"/>
                  </a:lnTo>
                  <a:lnTo>
                    <a:pt x="102" y="267"/>
                  </a:lnTo>
                  <a:lnTo>
                    <a:pt x="115" y="263"/>
                  </a:lnTo>
                  <a:lnTo>
                    <a:pt x="128" y="260"/>
                  </a:lnTo>
                  <a:lnTo>
                    <a:pt x="142" y="257"/>
                  </a:lnTo>
                  <a:lnTo>
                    <a:pt x="155" y="255"/>
                  </a:lnTo>
                  <a:lnTo>
                    <a:pt x="183" y="250"/>
                  </a:lnTo>
                  <a:lnTo>
                    <a:pt x="211" y="247"/>
                  </a:lnTo>
                  <a:lnTo>
                    <a:pt x="238" y="244"/>
                  </a:lnTo>
                  <a:lnTo>
                    <a:pt x="265" y="241"/>
                  </a:lnTo>
                  <a:lnTo>
                    <a:pt x="275" y="251"/>
                  </a:lnTo>
                  <a:lnTo>
                    <a:pt x="283" y="264"/>
                  </a:lnTo>
                  <a:lnTo>
                    <a:pt x="291" y="276"/>
                  </a:lnTo>
                  <a:lnTo>
                    <a:pt x="297" y="291"/>
                  </a:lnTo>
                  <a:lnTo>
                    <a:pt x="301" y="305"/>
                  </a:lnTo>
                  <a:lnTo>
                    <a:pt x="305" y="321"/>
                  </a:lnTo>
                  <a:lnTo>
                    <a:pt x="308" y="336"/>
                  </a:lnTo>
                  <a:lnTo>
                    <a:pt x="310" y="353"/>
                  </a:lnTo>
                  <a:lnTo>
                    <a:pt x="313" y="387"/>
                  </a:lnTo>
                  <a:lnTo>
                    <a:pt x="315" y="421"/>
                  </a:lnTo>
                  <a:lnTo>
                    <a:pt x="317" y="438"/>
                  </a:lnTo>
                  <a:lnTo>
                    <a:pt x="320" y="454"/>
                  </a:lnTo>
                  <a:lnTo>
                    <a:pt x="322" y="471"/>
                  </a:lnTo>
                  <a:lnTo>
                    <a:pt x="326" y="486"/>
                  </a:lnTo>
                  <a:lnTo>
                    <a:pt x="323" y="502"/>
                  </a:lnTo>
                  <a:lnTo>
                    <a:pt x="322" y="508"/>
                  </a:lnTo>
                  <a:lnTo>
                    <a:pt x="299" y="517"/>
                  </a:lnTo>
                  <a:lnTo>
                    <a:pt x="273" y="527"/>
                  </a:lnTo>
                  <a:lnTo>
                    <a:pt x="246" y="534"/>
                  </a:lnTo>
                  <a:lnTo>
                    <a:pt x="218" y="540"/>
                  </a:lnTo>
                  <a:lnTo>
                    <a:pt x="204" y="542"/>
                  </a:lnTo>
                  <a:lnTo>
                    <a:pt x="189" y="544"/>
                  </a:lnTo>
                  <a:lnTo>
                    <a:pt x="176" y="545"/>
                  </a:lnTo>
                  <a:lnTo>
                    <a:pt x="161" y="545"/>
                  </a:lnTo>
                  <a:lnTo>
                    <a:pt x="148" y="545"/>
                  </a:lnTo>
                  <a:lnTo>
                    <a:pt x="135" y="544"/>
                  </a:lnTo>
                  <a:lnTo>
                    <a:pt x="123" y="543"/>
                  </a:lnTo>
                  <a:lnTo>
                    <a:pt x="110" y="540"/>
                  </a:lnTo>
                  <a:lnTo>
                    <a:pt x="102" y="533"/>
                  </a:lnTo>
                  <a:lnTo>
                    <a:pt x="95" y="525"/>
                  </a:lnTo>
                  <a:lnTo>
                    <a:pt x="89" y="517"/>
                  </a:lnTo>
                  <a:lnTo>
                    <a:pt x="85" y="510"/>
                  </a:lnTo>
                  <a:lnTo>
                    <a:pt x="75" y="496"/>
                  </a:lnTo>
                  <a:lnTo>
                    <a:pt x="65" y="481"/>
                  </a:lnTo>
                  <a:lnTo>
                    <a:pt x="62" y="496"/>
                  </a:lnTo>
                  <a:lnTo>
                    <a:pt x="60" y="511"/>
                  </a:lnTo>
                  <a:lnTo>
                    <a:pt x="59" y="528"/>
                  </a:lnTo>
                  <a:lnTo>
                    <a:pt x="59" y="544"/>
                  </a:lnTo>
                  <a:lnTo>
                    <a:pt x="60" y="561"/>
                  </a:lnTo>
                  <a:lnTo>
                    <a:pt x="62" y="577"/>
                  </a:lnTo>
                  <a:lnTo>
                    <a:pt x="64" y="595"/>
                  </a:lnTo>
                  <a:lnTo>
                    <a:pt x="67" y="613"/>
                  </a:lnTo>
                  <a:lnTo>
                    <a:pt x="75" y="648"/>
                  </a:lnTo>
                  <a:lnTo>
                    <a:pt x="85" y="683"/>
                  </a:lnTo>
                  <a:lnTo>
                    <a:pt x="94" y="717"/>
                  </a:lnTo>
                  <a:lnTo>
                    <a:pt x="103" y="751"/>
                  </a:lnTo>
                  <a:lnTo>
                    <a:pt x="107" y="751"/>
                  </a:lnTo>
                  <a:lnTo>
                    <a:pt x="110" y="751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5" name="Freeform 61"/>
            <p:cNvSpPr>
              <a:spLocks/>
            </p:cNvSpPr>
            <p:nvPr userDrawn="1"/>
          </p:nvSpPr>
          <p:spPr bwMode="auto">
            <a:xfrm>
              <a:off x="453" y="3244"/>
              <a:ext cx="34" cy="24"/>
            </a:xfrm>
            <a:custGeom>
              <a:avLst/>
              <a:gdLst/>
              <a:ahLst/>
              <a:cxnLst>
                <a:cxn ang="0">
                  <a:pos x="27" y="432"/>
                </a:cxn>
                <a:cxn ang="0">
                  <a:pos x="32" y="403"/>
                </a:cxn>
                <a:cxn ang="0">
                  <a:pos x="46" y="380"/>
                </a:cxn>
                <a:cxn ang="0">
                  <a:pos x="60" y="372"/>
                </a:cxn>
                <a:cxn ang="0">
                  <a:pos x="574" y="356"/>
                </a:cxn>
                <a:cxn ang="0">
                  <a:pos x="588" y="366"/>
                </a:cxn>
                <a:cxn ang="0">
                  <a:pos x="602" y="394"/>
                </a:cxn>
                <a:cxn ang="0">
                  <a:pos x="611" y="415"/>
                </a:cxn>
                <a:cxn ang="0">
                  <a:pos x="622" y="424"/>
                </a:cxn>
                <a:cxn ang="0">
                  <a:pos x="631" y="423"/>
                </a:cxn>
                <a:cxn ang="0">
                  <a:pos x="467" y="0"/>
                </a:cxn>
                <a:cxn ang="0">
                  <a:pos x="461" y="8"/>
                </a:cxn>
                <a:cxn ang="0">
                  <a:pos x="477" y="27"/>
                </a:cxn>
                <a:cxn ang="0">
                  <a:pos x="518" y="48"/>
                </a:cxn>
                <a:cxn ang="0">
                  <a:pos x="546" y="79"/>
                </a:cxn>
                <a:cxn ang="0">
                  <a:pos x="563" y="118"/>
                </a:cxn>
                <a:cxn ang="0">
                  <a:pos x="569" y="164"/>
                </a:cxn>
                <a:cxn ang="0">
                  <a:pos x="568" y="213"/>
                </a:cxn>
                <a:cxn ang="0">
                  <a:pos x="554" y="229"/>
                </a:cxn>
                <a:cxn ang="0">
                  <a:pos x="529" y="248"/>
                </a:cxn>
                <a:cxn ang="0">
                  <a:pos x="490" y="257"/>
                </a:cxn>
                <a:cxn ang="0">
                  <a:pos x="420" y="257"/>
                </a:cxn>
                <a:cxn ang="0">
                  <a:pos x="348" y="250"/>
                </a:cxn>
                <a:cxn ang="0">
                  <a:pos x="329" y="228"/>
                </a:cxn>
                <a:cxn ang="0">
                  <a:pos x="327" y="200"/>
                </a:cxn>
                <a:cxn ang="0">
                  <a:pos x="332" y="173"/>
                </a:cxn>
                <a:cxn ang="0">
                  <a:pos x="400" y="118"/>
                </a:cxn>
                <a:cxn ang="0">
                  <a:pos x="397" y="110"/>
                </a:cxn>
                <a:cxn ang="0">
                  <a:pos x="221" y="113"/>
                </a:cxn>
                <a:cxn ang="0">
                  <a:pos x="213" y="118"/>
                </a:cxn>
                <a:cxn ang="0">
                  <a:pos x="213" y="127"/>
                </a:cxn>
                <a:cxn ang="0">
                  <a:pos x="221" y="136"/>
                </a:cxn>
                <a:cxn ang="0">
                  <a:pos x="246" y="146"/>
                </a:cxn>
                <a:cxn ang="0">
                  <a:pos x="269" y="160"/>
                </a:cxn>
                <a:cxn ang="0">
                  <a:pos x="273" y="184"/>
                </a:cxn>
                <a:cxn ang="0">
                  <a:pos x="273" y="212"/>
                </a:cxn>
                <a:cxn ang="0">
                  <a:pos x="275" y="234"/>
                </a:cxn>
                <a:cxn ang="0">
                  <a:pos x="266" y="244"/>
                </a:cxn>
                <a:cxn ang="0">
                  <a:pos x="56" y="250"/>
                </a:cxn>
                <a:cxn ang="0">
                  <a:pos x="47" y="227"/>
                </a:cxn>
                <a:cxn ang="0">
                  <a:pos x="41" y="182"/>
                </a:cxn>
                <a:cxn ang="0">
                  <a:pos x="45" y="129"/>
                </a:cxn>
                <a:cxn ang="0">
                  <a:pos x="70" y="97"/>
                </a:cxn>
                <a:cxn ang="0">
                  <a:pos x="103" y="78"/>
                </a:cxn>
                <a:cxn ang="0">
                  <a:pos x="130" y="58"/>
                </a:cxn>
                <a:cxn ang="0">
                  <a:pos x="128" y="46"/>
                </a:cxn>
                <a:cxn ang="0">
                  <a:pos x="8" y="439"/>
                </a:cxn>
              </a:cxnLst>
              <a:rect l="0" t="0" r="r" b="b"/>
              <a:pathLst>
                <a:path w="631" h="439">
                  <a:moveTo>
                    <a:pt x="15" y="439"/>
                  </a:moveTo>
                  <a:lnTo>
                    <a:pt x="18" y="436"/>
                  </a:lnTo>
                  <a:lnTo>
                    <a:pt x="27" y="432"/>
                  </a:lnTo>
                  <a:lnTo>
                    <a:pt x="28" y="421"/>
                  </a:lnTo>
                  <a:lnTo>
                    <a:pt x="29" y="412"/>
                  </a:lnTo>
                  <a:lnTo>
                    <a:pt x="32" y="403"/>
                  </a:lnTo>
                  <a:lnTo>
                    <a:pt x="35" y="394"/>
                  </a:lnTo>
                  <a:lnTo>
                    <a:pt x="40" y="387"/>
                  </a:lnTo>
                  <a:lnTo>
                    <a:pt x="46" y="380"/>
                  </a:lnTo>
                  <a:lnTo>
                    <a:pt x="50" y="377"/>
                  </a:lnTo>
                  <a:lnTo>
                    <a:pt x="55" y="375"/>
                  </a:lnTo>
                  <a:lnTo>
                    <a:pt x="60" y="372"/>
                  </a:lnTo>
                  <a:lnTo>
                    <a:pt x="65" y="370"/>
                  </a:lnTo>
                  <a:lnTo>
                    <a:pt x="568" y="355"/>
                  </a:lnTo>
                  <a:lnTo>
                    <a:pt x="574" y="356"/>
                  </a:lnTo>
                  <a:lnTo>
                    <a:pt x="579" y="358"/>
                  </a:lnTo>
                  <a:lnTo>
                    <a:pt x="583" y="361"/>
                  </a:lnTo>
                  <a:lnTo>
                    <a:pt x="588" y="366"/>
                  </a:lnTo>
                  <a:lnTo>
                    <a:pt x="594" y="374"/>
                  </a:lnTo>
                  <a:lnTo>
                    <a:pt x="598" y="383"/>
                  </a:lnTo>
                  <a:lnTo>
                    <a:pt x="602" y="394"/>
                  </a:lnTo>
                  <a:lnTo>
                    <a:pt x="606" y="405"/>
                  </a:lnTo>
                  <a:lnTo>
                    <a:pt x="609" y="410"/>
                  </a:lnTo>
                  <a:lnTo>
                    <a:pt x="611" y="415"/>
                  </a:lnTo>
                  <a:lnTo>
                    <a:pt x="615" y="419"/>
                  </a:lnTo>
                  <a:lnTo>
                    <a:pt x="620" y="423"/>
                  </a:lnTo>
                  <a:lnTo>
                    <a:pt x="622" y="424"/>
                  </a:lnTo>
                  <a:lnTo>
                    <a:pt x="624" y="426"/>
                  </a:lnTo>
                  <a:lnTo>
                    <a:pt x="627" y="426"/>
                  </a:lnTo>
                  <a:lnTo>
                    <a:pt x="631" y="423"/>
                  </a:lnTo>
                  <a:lnTo>
                    <a:pt x="613" y="39"/>
                  </a:lnTo>
                  <a:lnTo>
                    <a:pt x="472" y="0"/>
                  </a:lnTo>
                  <a:lnTo>
                    <a:pt x="467" y="0"/>
                  </a:lnTo>
                  <a:lnTo>
                    <a:pt x="464" y="2"/>
                  </a:lnTo>
                  <a:lnTo>
                    <a:pt x="462" y="4"/>
                  </a:lnTo>
                  <a:lnTo>
                    <a:pt x="461" y="8"/>
                  </a:lnTo>
                  <a:lnTo>
                    <a:pt x="460" y="15"/>
                  </a:lnTo>
                  <a:lnTo>
                    <a:pt x="460" y="23"/>
                  </a:lnTo>
                  <a:lnTo>
                    <a:pt x="477" y="27"/>
                  </a:lnTo>
                  <a:lnTo>
                    <a:pt x="492" y="32"/>
                  </a:lnTo>
                  <a:lnTo>
                    <a:pt x="506" y="40"/>
                  </a:lnTo>
                  <a:lnTo>
                    <a:pt x="518" y="48"/>
                  </a:lnTo>
                  <a:lnTo>
                    <a:pt x="529" y="57"/>
                  </a:lnTo>
                  <a:lnTo>
                    <a:pt x="538" y="68"/>
                  </a:lnTo>
                  <a:lnTo>
                    <a:pt x="546" y="79"/>
                  </a:lnTo>
                  <a:lnTo>
                    <a:pt x="552" y="91"/>
                  </a:lnTo>
                  <a:lnTo>
                    <a:pt x="559" y="104"/>
                  </a:lnTo>
                  <a:lnTo>
                    <a:pt x="563" y="118"/>
                  </a:lnTo>
                  <a:lnTo>
                    <a:pt x="566" y="133"/>
                  </a:lnTo>
                  <a:lnTo>
                    <a:pt x="568" y="148"/>
                  </a:lnTo>
                  <a:lnTo>
                    <a:pt x="569" y="164"/>
                  </a:lnTo>
                  <a:lnTo>
                    <a:pt x="569" y="179"/>
                  </a:lnTo>
                  <a:lnTo>
                    <a:pt x="569" y="196"/>
                  </a:lnTo>
                  <a:lnTo>
                    <a:pt x="568" y="213"/>
                  </a:lnTo>
                  <a:lnTo>
                    <a:pt x="564" y="219"/>
                  </a:lnTo>
                  <a:lnTo>
                    <a:pt x="560" y="225"/>
                  </a:lnTo>
                  <a:lnTo>
                    <a:pt x="554" y="229"/>
                  </a:lnTo>
                  <a:lnTo>
                    <a:pt x="550" y="234"/>
                  </a:lnTo>
                  <a:lnTo>
                    <a:pt x="540" y="241"/>
                  </a:lnTo>
                  <a:lnTo>
                    <a:pt x="529" y="248"/>
                  </a:lnTo>
                  <a:lnTo>
                    <a:pt x="516" y="252"/>
                  </a:lnTo>
                  <a:lnTo>
                    <a:pt x="504" y="255"/>
                  </a:lnTo>
                  <a:lnTo>
                    <a:pt x="490" y="257"/>
                  </a:lnTo>
                  <a:lnTo>
                    <a:pt x="477" y="257"/>
                  </a:lnTo>
                  <a:lnTo>
                    <a:pt x="448" y="258"/>
                  </a:lnTo>
                  <a:lnTo>
                    <a:pt x="420" y="257"/>
                  </a:lnTo>
                  <a:lnTo>
                    <a:pt x="391" y="256"/>
                  </a:lnTo>
                  <a:lnTo>
                    <a:pt x="364" y="257"/>
                  </a:lnTo>
                  <a:lnTo>
                    <a:pt x="348" y="250"/>
                  </a:lnTo>
                  <a:lnTo>
                    <a:pt x="335" y="241"/>
                  </a:lnTo>
                  <a:lnTo>
                    <a:pt x="332" y="235"/>
                  </a:lnTo>
                  <a:lnTo>
                    <a:pt x="329" y="228"/>
                  </a:lnTo>
                  <a:lnTo>
                    <a:pt x="327" y="219"/>
                  </a:lnTo>
                  <a:lnTo>
                    <a:pt x="327" y="209"/>
                  </a:lnTo>
                  <a:lnTo>
                    <a:pt x="327" y="200"/>
                  </a:lnTo>
                  <a:lnTo>
                    <a:pt x="328" y="191"/>
                  </a:lnTo>
                  <a:lnTo>
                    <a:pt x="329" y="181"/>
                  </a:lnTo>
                  <a:lnTo>
                    <a:pt x="332" y="173"/>
                  </a:lnTo>
                  <a:lnTo>
                    <a:pt x="399" y="123"/>
                  </a:lnTo>
                  <a:lnTo>
                    <a:pt x="400" y="120"/>
                  </a:lnTo>
                  <a:lnTo>
                    <a:pt x="400" y="118"/>
                  </a:lnTo>
                  <a:lnTo>
                    <a:pt x="400" y="116"/>
                  </a:lnTo>
                  <a:lnTo>
                    <a:pt x="399" y="114"/>
                  </a:lnTo>
                  <a:lnTo>
                    <a:pt x="397" y="110"/>
                  </a:lnTo>
                  <a:lnTo>
                    <a:pt x="395" y="106"/>
                  </a:lnTo>
                  <a:lnTo>
                    <a:pt x="226" y="111"/>
                  </a:lnTo>
                  <a:lnTo>
                    <a:pt x="221" y="113"/>
                  </a:lnTo>
                  <a:lnTo>
                    <a:pt x="217" y="115"/>
                  </a:lnTo>
                  <a:lnTo>
                    <a:pt x="215" y="116"/>
                  </a:lnTo>
                  <a:lnTo>
                    <a:pt x="213" y="118"/>
                  </a:lnTo>
                  <a:lnTo>
                    <a:pt x="212" y="120"/>
                  </a:lnTo>
                  <a:lnTo>
                    <a:pt x="211" y="123"/>
                  </a:lnTo>
                  <a:lnTo>
                    <a:pt x="213" y="127"/>
                  </a:lnTo>
                  <a:lnTo>
                    <a:pt x="215" y="131"/>
                  </a:lnTo>
                  <a:lnTo>
                    <a:pt x="218" y="134"/>
                  </a:lnTo>
                  <a:lnTo>
                    <a:pt x="221" y="136"/>
                  </a:lnTo>
                  <a:lnTo>
                    <a:pt x="228" y="140"/>
                  </a:lnTo>
                  <a:lnTo>
                    <a:pt x="238" y="143"/>
                  </a:lnTo>
                  <a:lnTo>
                    <a:pt x="246" y="146"/>
                  </a:lnTo>
                  <a:lnTo>
                    <a:pt x="254" y="149"/>
                  </a:lnTo>
                  <a:lnTo>
                    <a:pt x="263" y="153"/>
                  </a:lnTo>
                  <a:lnTo>
                    <a:pt x="269" y="160"/>
                  </a:lnTo>
                  <a:lnTo>
                    <a:pt x="271" y="167"/>
                  </a:lnTo>
                  <a:lnTo>
                    <a:pt x="273" y="175"/>
                  </a:lnTo>
                  <a:lnTo>
                    <a:pt x="273" y="184"/>
                  </a:lnTo>
                  <a:lnTo>
                    <a:pt x="273" y="194"/>
                  </a:lnTo>
                  <a:lnTo>
                    <a:pt x="273" y="203"/>
                  </a:lnTo>
                  <a:lnTo>
                    <a:pt x="273" y="212"/>
                  </a:lnTo>
                  <a:lnTo>
                    <a:pt x="274" y="222"/>
                  </a:lnTo>
                  <a:lnTo>
                    <a:pt x="276" y="230"/>
                  </a:lnTo>
                  <a:lnTo>
                    <a:pt x="275" y="234"/>
                  </a:lnTo>
                  <a:lnTo>
                    <a:pt x="272" y="237"/>
                  </a:lnTo>
                  <a:lnTo>
                    <a:pt x="269" y="241"/>
                  </a:lnTo>
                  <a:lnTo>
                    <a:pt x="266" y="244"/>
                  </a:lnTo>
                  <a:lnTo>
                    <a:pt x="256" y="251"/>
                  </a:lnTo>
                  <a:lnTo>
                    <a:pt x="247" y="257"/>
                  </a:lnTo>
                  <a:lnTo>
                    <a:pt x="56" y="250"/>
                  </a:lnTo>
                  <a:lnTo>
                    <a:pt x="52" y="242"/>
                  </a:lnTo>
                  <a:lnTo>
                    <a:pt x="49" y="235"/>
                  </a:lnTo>
                  <a:lnTo>
                    <a:pt x="47" y="227"/>
                  </a:lnTo>
                  <a:lnTo>
                    <a:pt x="45" y="219"/>
                  </a:lnTo>
                  <a:lnTo>
                    <a:pt x="42" y="201"/>
                  </a:lnTo>
                  <a:lnTo>
                    <a:pt x="41" y="182"/>
                  </a:lnTo>
                  <a:lnTo>
                    <a:pt x="42" y="164"/>
                  </a:lnTo>
                  <a:lnTo>
                    <a:pt x="43" y="146"/>
                  </a:lnTo>
                  <a:lnTo>
                    <a:pt x="45" y="129"/>
                  </a:lnTo>
                  <a:lnTo>
                    <a:pt x="48" y="113"/>
                  </a:lnTo>
                  <a:lnTo>
                    <a:pt x="59" y="104"/>
                  </a:lnTo>
                  <a:lnTo>
                    <a:pt x="70" y="97"/>
                  </a:lnTo>
                  <a:lnTo>
                    <a:pt x="81" y="90"/>
                  </a:lnTo>
                  <a:lnTo>
                    <a:pt x="93" y="84"/>
                  </a:lnTo>
                  <a:lnTo>
                    <a:pt x="103" y="78"/>
                  </a:lnTo>
                  <a:lnTo>
                    <a:pt x="114" y="73"/>
                  </a:lnTo>
                  <a:lnTo>
                    <a:pt x="123" y="66"/>
                  </a:lnTo>
                  <a:lnTo>
                    <a:pt x="130" y="58"/>
                  </a:lnTo>
                  <a:lnTo>
                    <a:pt x="130" y="55"/>
                  </a:lnTo>
                  <a:lnTo>
                    <a:pt x="129" y="51"/>
                  </a:lnTo>
                  <a:lnTo>
                    <a:pt x="128" y="46"/>
                  </a:lnTo>
                  <a:lnTo>
                    <a:pt x="125" y="41"/>
                  </a:lnTo>
                  <a:lnTo>
                    <a:pt x="0" y="59"/>
                  </a:lnTo>
                  <a:lnTo>
                    <a:pt x="8" y="439"/>
                  </a:lnTo>
                  <a:lnTo>
                    <a:pt x="11" y="439"/>
                  </a:lnTo>
                  <a:lnTo>
                    <a:pt x="15" y="439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6" name="Freeform 62"/>
            <p:cNvSpPr>
              <a:spLocks noEditPoints="1"/>
            </p:cNvSpPr>
            <p:nvPr userDrawn="1"/>
          </p:nvSpPr>
          <p:spPr bwMode="auto">
            <a:xfrm>
              <a:off x="451" y="3200"/>
              <a:ext cx="36" cy="37"/>
            </a:xfrm>
            <a:custGeom>
              <a:avLst/>
              <a:gdLst/>
              <a:ahLst/>
              <a:cxnLst>
                <a:cxn ang="0">
                  <a:pos x="617" y="672"/>
                </a:cxn>
                <a:cxn ang="0">
                  <a:pos x="618" y="434"/>
                </a:cxn>
                <a:cxn ang="0">
                  <a:pos x="607" y="434"/>
                </a:cxn>
                <a:cxn ang="0">
                  <a:pos x="589" y="450"/>
                </a:cxn>
                <a:cxn ang="0">
                  <a:pos x="582" y="474"/>
                </a:cxn>
                <a:cxn ang="0">
                  <a:pos x="576" y="487"/>
                </a:cxn>
                <a:cxn ang="0">
                  <a:pos x="561" y="496"/>
                </a:cxn>
                <a:cxn ang="0">
                  <a:pos x="520" y="494"/>
                </a:cxn>
                <a:cxn ang="0">
                  <a:pos x="467" y="475"/>
                </a:cxn>
                <a:cxn ang="0">
                  <a:pos x="421" y="441"/>
                </a:cxn>
                <a:cxn ang="0">
                  <a:pos x="428" y="261"/>
                </a:cxn>
                <a:cxn ang="0">
                  <a:pos x="447" y="245"/>
                </a:cxn>
                <a:cxn ang="0">
                  <a:pos x="488" y="227"/>
                </a:cxn>
                <a:cxn ang="0">
                  <a:pos x="568" y="211"/>
                </a:cxn>
                <a:cxn ang="0">
                  <a:pos x="581" y="219"/>
                </a:cxn>
                <a:cxn ang="0">
                  <a:pos x="598" y="259"/>
                </a:cxn>
                <a:cxn ang="0">
                  <a:pos x="612" y="285"/>
                </a:cxn>
                <a:cxn ang="0">
                  <a:pos x="648" y="7"/>
                </a:cxn>
                <a:cxn ang="0">
                  <a:pos x="642" y="1"/>
                </a:cxn>
                <a:cxn ang="0">
                  <a:pos x="628" y="2"/>
                </a:cxn>
                <a:cxn ang="0">
                  <a:pos x="614" y="20"/>
                </a:cxn>
                <a:cxn ang="0">
                  <a:pos x="612" y="36"/>
                </a:cxn>
                <a:cxn ang="0">
                  <a:pos x="5" y="274"/>
                </a:cxn>
                <a:cxn ang="0">
                  <a:pos x="0" y="304"/>
                </a:cxn>
                <a:cxn ang="0">
                  <a:pos x="5" y="335"/>
                </a:cxn>
                <a:cxn ang="0">
                  <a:pos x="43" y="363"/>
                </a:cxn>
                <a:cxn ang="0">
                  <a:pos x="117" y="398"/>
                </a:cxn>
                <a:cxn ang="0">
                  <a:pos x="317" y="475"/>
                </a:cxn>
                <a:cxn ang="0">
                  <a:pos x="414" y="516"/>
                </a:cxn>
                <a:cxn ang="0">
                  <a:pos x="469" y="545"/>
                </a:cxn>
                <a:cxn ang="0">
                  <a:pos x="519" y="579"/>
                </a:cxn>
                <a:cxn ang="0">
                  <a:pos x="564" y="617"/>
                </a:cxn>
                <a:cxn ang="0">
                  <a:pos x="592" y="656"/>
                </a:cxn>
                <a:cxn ang="0">
                  <a:pos x="611" y="680"/>
                </a:cxn>
                <a:cxn ang="0">
                  <a:pos x="342" y="403"/>
                </a:cxn>
                <a:cxn ang="0">
                  <a:pos x="350" y="390"/>
                </a:cxn>
                <a:cxn ang="0">
                  <a:pos x="359" y="362"/>
                </a:cxn>
                <a:cxn ang="0">
                  <a:pos x="359" y="315"/>
                </a:cxn>
                <a:cxn ang="0">
                  <a:pos x="334" y="285"/>
                </a:cxn>
                <a:cxn ang="0">
                  <a:pos x="268" y="297"/>
                </a:cxn>
                <a:cxn ang="0">
                  <a:pos x="205" y="317"/>
                </a:cxn>
                <a:cxn ang="0">
                  <a:pos x="178" y="337"/>
                </a:cxn>
                <a:cxn ang="0">
                  <a:pos x="340" y="404"/>
                </a:cxn>
              </a:cxnLst>
              <a:rect l="0" t="0" r="r" b="b"/>
              <a:pathLst>
                <a:path w="648" h="680">
                  <a:moveTo>
                    <a:pt x="612" y="680"/>
                  </a:moveTo>
                  <a:lnTo>
                    <a:pt x="615" y="676"/>
                  </a:lnTo>
                  <a:lnTo>
                    <a:pt x="617" y="672"/>
                  </a:lnTo>
                  <a:lnTo>
                    <a:pt x="619" y="441"/>
                  </a:lnTo>
                  <a:lnTo>
                    <a:pt x="619" y="436"/>
                  </a:lnTo>
                  <a:lnTo>
                    <a:pt x="618" y="434"/>
                  </a:lnTo>
                  <a:lnTo>
                    <a:pt x="616" y="434"/>
                  </a:lnTo>
                  <a:lnTo>
                    <a:pt x="613" y="433"/>
                  </a:lnTo>
                  <a:lnTo>
                    <a:pt x="607" y="434"/>
                  </a:lnTo>
                  <a:lnTo>
                    <a:pt x="599" y="432"/>
                  </a:lnTo>
                  <a:lnTo>
                    <a:pt x="593" y="440"/>
                  </a:lnTo>
                  <a:lnTo>
                    <a:pt x="589" y="450"/>
                  </a:lnTo>
                  <a:lnTo>
                    <a:pt x="585" y="459"/>
                  </a:lnTo>
                  <a:lnTo>
                    <a:pt x="583" y="470"/>
                  </a:lnTo>
                  <a:lnTo>
                    <a:pt x="582" y="474"/>
                  </a:lnTo>
                  <a:lnTo>
                    <a:pt x="581" y="478"/>
                  </a:lnTo>
                  <a:lnTo>
                    <a:pt x="579" y="483"/>
                  </a:lnTo>
                  <a:lnTo>
                    <a:pt x="576" y="487"/>
                  </a:lnTo>
                  <a:lnTo>
                    <a:pt x="572" y="491"/>
                  </a:lnTo>
                  <a:lnTo>
                    <a:pt x="567" y="494"/>
                  </a:lnTo>
                  <a:lnTo>
                    <a:pt x="561" y="496"/>
                  </a:lnTo>
                  <a:lnTo>
                    <a:pt x="556" y="497"/>
                  </a:lnTo>
                  <a:lnTo>
                    <a:pt x="539" y="497"/>
                  </a:lnTo>
                  <a:lnTo>
                    <a:pt x="520" y="494"/>
                  </a:lnTo>
                  <a:lnTo>
                    <a:pt x="502" y="489"/>
                  </a:lnTo>
                  <a:lnTo>
                    <a:pt x="485" y="483"/>
                  </a:lnTo>
                  <a:lnTo>
                    <a:pt x="467" y="475"/>
                  </a:lnTo>
                  <a:lnTo>
                    <a:pt x="451" y="464"/>
                  </a:lnTo>
                  <a:lnTo>
                    <a:pt x="435" y="453"/>
                  </a:lnTo>
                  <a:lnTo>
                    <a:pt x="421" y="441"/>
                  </a:lnTo>
                  <a:lnTo>
                    <a:pt x="419" y="433"/>
                  </a:lnTo>
                  <a:lnTo>
                    <a:pt x="419" y="429"/>
                  </a:lnTo>
                  <a:lnTo>
                    <a:pt x="428" y="261"/>
                  </a:lnTo>
                  <a:lnTo>
                    <a:pt x="433" y="254"/>
                  </a:lnTo>
                  <a:lnTo>
                    <a:pt x="439" y="249"/>
                  </a:lnTo>
                  <a:lnTo>
                    <a:pt x="447" y="245"/>
                  </a:lnTo>
                  <a:lnTo>
                    <a:pt x="454" y="240"/>
                  </a:lnTo>
                  <a:lnTo>
                    <a:pt x="470" y="233"/>
                  </a:lnTo>
                  <a:lnTo>
                    <a:pt x="488" y="227"/>
                  </a:lnTo>
                  <a:lnTo>
                    <a:pt x="525" y="217"/>
                  </a:lnTo>
                  <a:lnTo>
                    <a:pt x="562" y="209"/>
                  </a:lnTo>
                  <a:lnTo>
                    <a:pt x="568" y="211"/>
                  </a:lnTo>
                  <a:lnTo>
                    <a:pt x="573" y="213"/>
                  </a:lnTo>
                  <a:lnTo>
                    <a:pt x="577" y="216"/>
                  </a:lnTo>
                  <a:lnTo>
                    <a:pt x="581" y="219"/>
                  </a:lnTo>
                  <a:lnTo>
                    <a:pt x="587" y="227"/>
                  </a:lnTo>
                  <a:lnTo>
                    <a:pt x="591" y="237"/>
                  </a:lnTo>
                  <a:lnTo>
                    <a:pt x="598" y="259"/>
                  </a:lnTo>
                  <a:lnTo>
                    <a:pt x="602" y="283"/>
                  </a:lnTo>
                  <a:lnTo>
                    <a:pt x="604" y="284"/>
                  </a:lnTo>
                  <a:lnTo>
                    <a:pt x="612" y="285"/>
                  </a:lnTo>
                  <a:lnTo>
                    <a:pt x="619" y="285"/>
                  </a:lnTo>
                  <a:lnTo>
                    <a:pt x="628" y="283"/>
                  </a:lnTo>
                  <a:lnTo>
                    <a:pt x="648" y="7"/>
                  </a:lnTo>
                  <a:lnTo>
                    <a:pt x="647" y="4"/>
                  </a:lnTo>
                  <a:lnTo>
                    <a:pt x="645" y="2"/>
                  </a:lnTo>
                  <a:lnTo>
                    <a:pt x="642" y="1"/>
                  </a:lnTo>
                  <a:lnTo>
                    <a:pt x="639" y="0"/>
                  </a:lnTo>
                  <a:lnTo>
                    <a:pt x="633" y="0"/>
                  </a:lnTo>
                  <a:lnTo>
                    <a:pt x="628" y="2"/>
                  </a:lnTo>
                  <a:lnTo>
                    <a:pt x="621" y="7"/>
                  </a:lnTo>
                  <a:lnTo>
                    <a:pt x="616" y="15"/>
                  </a:lnTo>
                  <a:lnTo>
                    <a:pt x="614" y="20"/>
                  </a:lnTo>
                  <a:lnTo>
                    <a:pt x="613" y="25"/>
                  </a:lnTo>
                  <a:lnTo>
                    <a:pt x="612" y="30"/>
                  </a:lnTo>
                  <a:lnTo>
                    <a:pt x="612" y="36"/>
                  </a:lnTo>
                  <a:lnTo>
                    <a:pt x="590" y="72"/>
                  </a:lnTo>
                  <a:lnTo>
                    <a:pt x="8" y="266"/>
                  </a:lnTo>
                  <a:lnTo>
                    <a:pt x="5" y="274"/>
                  </a:lnTo>
                  <a:lnTo>
                    <a:pt x="2" y="283"/>
                  </a:lnTo>
                  <a:lnTo>
                    <a:pt x="1" y="294"/>
                  </a:lnTo>
                  <a:lnTo>
                    <a:pt x="0" y="304"/>
                  </a:lnTo>
                  <a:lnTo>
                    <a:pt x="1" y="315"/>
                  </a:lnTo>
                  <a:lnTo>
                    <a:pt x="2" y="326"/>
                  </a:lnTo>
                  <a:lnTo>
                    <a:pt x="5" y="335"/>
                  </a:lnTo>
                  <a:lnTo>
                    <a:pt x="8" y="342"/>
                  </a:lnTo>
                  <a:lnTo>
                    <a:pt x="25" y="353"/>
                  </a:lnTo>
                  <a:lnTo>
                    <a:pt x="43" y="363"/>
                  </a:lnTo>
                  <a:lnTo>
                    <a:pt x="60" y="372"/>
                  </a:lnTo>
                  <a:lnTo>
                    <a:pt x="79" y="382"/>
                  </a:lnTo>
                  <a:lnTo>
                    <a:pt x="117" y="398"/>
                  </a:lnTo>
                  <a:lnTo>
                    <a:pt x="157" y="415"/>
                  </a:lnTo>
                  <a:lnTo>
                    <a:pt x="236" y="445"/>
                  </a:lnTo>
                  <a:lnTo>
                    <a:pt x="317" y="475"/>
                  </a:lnTo>
                  <a:lnTo>
                    <a:pt x="356" y="491"/>
                  </a:lnTo>
                  <a:lnTo>
                    <a:pt x="396" y="508"/>
                  </a:lnTo>
                  <a:lnTo>
                    <a:pt x="414" y="516"/>
                  </a:lnTo>
                  <a:lnTo>
                    <a:pt x="433" y="525"/>
                  </a:lnTo>
                  <a:lnTo>
                    <a:pt x="452" y="536"/>
                  </a:lnTo>
                  <a:lnTo>
                    <a:pt x="469" y="545"/>
                  </a:lnTo>
                  <a:lnTo>
                    <a:pt x="487" y="556"/>
                  </a:lnTo>
                  <a:lnTo>
                    <a:pt x="503" y="567"/>
                  </a:lnTo>
                  <a:lnTo>
                    <a:pt x="519" y="579"/>
                  </a:lnTo>
                  <a:lnTo>
                    <a:pt x="536" y="592"/>
                  </a:lnTo>
                  <a:lnTo>
                    <a:pt x="550" y="604"/>
                  </a:lnTo>
                  <a:lnTo>
                    <a:pt x="564" y="617"/>
                  </a:lnTo>
                  <a:lnTo>
                    <a:pt x="578" y="632"/>
                  </a:lnTo>
                  <a:lnTo>
                    <a:pt x="590" y="647"/>
                  </a:lnTo>
                  <a:lnTo>
                    <a:pt x="592" y="656"/>
                  </a:lnTo>
                  <a:lnTo>
                    <a:pt x="592" y="661"/>
                  </a:lnTo>
                  <a:lnTo>
                    <a:pt x="610" y="680"/>
                  </a:lnTo>
                  <a:lnTo>
                    <a:pt x="611" y="680"/>
                  </a:lnTo>
                  <a:lnTo>
                    <a:pt x="612" y="680"/>
                  </a:lnTo>
                  <a:close/>
                  <a:moveTo>
                    <a:pt x="340" y="404"/>
                  </a:moveTo>
                  <a:lnTo>
                    <a:pt x="342" y="403"/>
                  </a:lnTo>
                  <a:lnTo>
                    <a:pt x="343" y="402"/>
                  </a:lnTo>
                  <a:lnTo>
                    <a:pt x="347" y="396"/>
                  </a:lnTo>
                  <a:lnTo>
                    <a:pt x="350" y="390"/>
                  </a:lnTo>
                  <a:lnTo>
                    <a:pt x="353" y="384"/>
                  </a:lnTo>
                  <a:lnTo>
                    <a:pt x="355" y="376"/>
                  </a:lnTo>
                  <a:lnTo>
                    <a:pt x="359" y="362"/>
                  </a:lnTo>
                  <a:lnTo>
                    <a:pt x="360" y="346"/>
                  </a:lnTo>
                  <a:lnTo>
                    <a:pt x="360" y="331"/>
                  </a:lnTo>
                  <a:lnTo>
                    <a:pt x="359" y="315"/>
                  </a:lnTo>
                  <a:lnTo>
                    <a:pt x="356" y="300"/>
                  </a:lnTo>
                  <a:lnTo>
                    <a:pt x="353" y="285"/>
                  </a:lnTo>
                  <a:lnTo>
                    <a:pt x="334" y="285"/>
                  </a:lnTo>
                  <a:lnTo>
                    <a:pt x="313" y="287"/>
                  </a:lnTo>
                  <a:lnTo>
                    <a:pt x="291" y="292"/>
                  </a:lnTo>
                  <a:lnTo>
                    <a:pt x="268" y="297"/>
                  </a:lnTo>
                  <a:lnTo>
                    <a:pt x="247" y="303"/>
                  </a:lnTo>
                  <a:lnTo>
                    <a:pt x="225" y="310"/>
                  </a:lnTo>
                  <a:lnTo>
                    <a:pt x="205" y="317"/>
                  </a:lnTo>
                  <a:lnTo>
                    <a:pt x="186" y="326"/>
                  </a:lnTo>
                  <a:lnTo>
                    <a:pt x="181" y="334"/>
                  </a:lnTo>
                  <a:lnTo>
                    <a:pt x="178" y="337"/>
                  </a:lnTo>
                  <a:lnTo>
                    <a:pt x="332" y="407"/>
                  </a:lnTo>
                  <a:lnTo>
                    <a:pt x="336" y="406"/>
                  </a:lnTo>
                  <a:lnTo>
                    <a:pt x="340" y="404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7" name="Freeform 63"/>
            <p:cNvSpPr>
              <a:spLocks/>
            </p:cNvSpPr>
            <p:nvPr userDrawn="1"/>
          </p:nvSpPr>
          <p:spPr bwMode="auto">
            <a:xfrm>
              <a:off x="453" y="3169"/>
              <a:ext cx="38" cy="26"/>
            </a:xfrm>
            <a:custGeom>
              <a:avLst/>
              <a:gdLst/>
              <a:ahLst/>
              <a:cxnLst>
                <a:cxn ang="0">
                  <a:pos x="613" y="472"/>
                </a:cxn>
                <a:cxn ang="0">
                  <a:pos x="677" y="65"/>
                </a:cxn>
                <a:cxn ang="0">
                  <a:pos x="530" y="1"/>
                </a:cxn>
                <a:cxn ang="0">
                  <a:pos x="523" y="6"/>
                </a:cxn>
                <a:cxn ang="0">
                  <a:pos x="518" y="17"/>
                </a:cxn>
                <a:cxn ang="0">
                  <a:pos x="520" y="28"/>
                </a:cxn>
                <a:cxn ang="0">
                  <a:pos x="523" y="33"/>
                </a:cxn>
                <a:cxn ang="0">
                  <a:pos x="550" y="50"/>
                </a:cxn>
                <a:cxn ang="0">
                  <a:pos x="584" y="73"/>
                </a:cxn>
                <a:cxn ang="0">
                  <a:pos x="596" y="84"/>
                </a:cxn>
                <a:cxn ang="0">
                  <a:pos x="605" y="97"/>
                </a:cxn>
                <a:cxn ang="0">
                  <a:pos x="611" y="114"/>
                </a:cxn>
                <a:cxn ang="0">
                  <a:pos x="609" y="155"/>
                </a:cxn>
                <a:cxn ang="0">
                  <a:pos x="601" y="212"/>
                </a:cxn>
                <a:cxn ang="0">
                  <a:pos x="595" y="244"/>
                </a:cxn>
                <a:cxn ang="0">
                  <a:pos x="590" y="255"/>
                </a:cxn>
                <a:cxn ang="0">
                  <a:pos x="582" y="262"/>
                </a:cxn>
                <a:cxn ang="0">
                  <a:pos x="573" y="266"/>
                </a:cxn>
                <a:cxn ang="0">
                  <a:pos x="509" y="263"/>
                </a:cxn>
                <a:cxn ang="0">
                  <a:pos x="392" y="251"/>
                </a:cxn>
                <a:cxn ang="0">
                  <a:pos x="274" y="236"/>
                </a:cxn>
                <a:cxn ang="0">
                  <a:pos x="158" y="218"/>
                </a:cxn>
                <a:cxn ang="0">
                  <a:pos x="95" y="207"/>
                </a:cxn>
                <a:cxn ang="0">
                  <a:pos x="85" y="203"/>
                </a:cxn>
                <a:cxn ang="0">
                  <a:pos x="72" y="193"/>
                </a:cxn>
                <a:cxn ang="0">
                  <a:pos x="63" y="176"/>
                </a:cxn>
                <a:cxn ang="0">
                  <a:pos x="57" y="158"/>
                </a:cxn>
                <a:cxn ang="0">
                  <a:pos x="56" y="139"/>
                </a:cxn>
                <a:cxn ang="0">
                  <a:pos x="52" y="125"/>
                </a:cxn>
                <a:cxn ang="0">
                  <a:pos x="48" y="118"/>
                </a:cxn>
                <a:cxn ang="0">
                  <a:pos x="39" y="128"/>
                </a:cxn>
                <a:cxn ang="0">
                  <a:pos x="29" y="157"/>
                </a:cxn>
                <a:cxn ang="0">
                  <a:pos x="21" y="188"/>
                </a:cxn>
                <a:cxn ang="0">
                  <a:pos x="16" y="220"/>
                </a:cxn>
                <a:cxn ang="0">
                  <a:pos x="11" y="270"/>
                </a:cxn>
                <a:cxn ang="0">
                  <a:pos x="5" y="336"/>
                </a:cxn>
                <a:cxn ang="0">
                  <a:pos x="1" y="373"/>
                </a:cxn>
                <a:cxn ang="0">
                  <a:pos x="6" y="379"/>
                </a:cxn>
                <a:cxn ang="0">
                  <a:pos x="11" y="381"/>
                </a:cxn>
                <a:cxn ang="0">
                  <a:pos x="47" y="324"/>
                </a:cxn>
                <a:cxn ang="0">
                  <a:pos x="105" y="320"/>
                </a:cxn>
                <a:cxn ang="0">
                  <a:pos x="163" y="321"/>
                </a:cxn>
                <a:cxn ang="0">
                  <a:pos x="222" y="326"/>
                </a:cxn>
                <a:cxn ang="0">
                  <a:pos x="281" y="334"/>
                </a:cxn>
                <a:cxn ang="0">
                  <a:pos x="400" y="354"/>
                </a:cxn>
                <a:cxn ang="0">
                  <a:pos x="519" y="370"/>
                </a:cxn>
                <a:cxn ang="0">
                  <a:pos x="544" y="373"/>
                </a:cxn>
                <a:cxn ang="0">
                  <a:pos x="564" y="379"/>
                </a:cxn>
                <a:cxn ang="0">
                  <a:pos x="580" y="391"/>
                </a:cxn>
                <a:cxn ang="0">
                  <a:pos x="591" y="409"/>
                </a:cxn>
                <a:cxn ang="0">
                  <a:pos x="604" y="470"/>
                </a:cxn>
              </a:cxnLst>
              <a:rect l="0" t="0" r="r" b="b"/>
              <a:pathLst>
                <a:path w="677" h="474">
                  <a:moveTo>
                    <a:pt x="611" y="474"/>
                  </a:moveTo>
                  <a:lnTo>
                    <a:pt x="613" y="472"/>
                  </a:lnTo>
                  <a:lnTo>
                    <a:pt x="615" y="470"/>
                  </a:lnTo>
                  <a:lnTo>
                    <a:pt x="677" y="65"/>
                  </a:lnTo>
                  <a:lnTo>
                    <a:pt x="535" y="0"/>
                  </a:lnTo>
                  <a:lnTo>
                    <a:pt x="530" y="1"/>
                  </a:lnTo>
                  <a:lnTo>
                    <a:pt x="526" y="3"/>
                  </a:lnTo>
                  <a:lnTo>
                    <a:pt x="523" y="6"/>
                  </a:lnTo>
                  <a:lnTo>
                    <a:pt x="519" y="9"/>
                  </a:lnTo>
                  <a:lnTo>
                    <a:pt x="518" y="17"/>
                  </a:lnTo>
                  <a:lnTo>
                    <a:pt x="519" y="24"/>
                  </a:lnTo>
                  <a:lnTo>
                    <a:pt x="520" y="28"/>
                  </a:lnTo>
                  <a:lnTo>
                    <a:pt x="521" y="31"/>
                  </a:lnTo>
                  <a:lnTo>
                    <a:pt x="523" y="33"/>
                  </a:lnTo>
                  <a:lnTo>
                    <a:pt x="525" y="34"/>
                  </a:lnTo>
                  <a:lnTo>
                    <a:pt x="550" y="50"/>
                  </a:lnTo>
                  <a:lnTo>
                    <a:pt x="578" y="67"/>
                  </a:lnTo>
                  <a:lnTo>
                    <a:pt x="584" y="73"/>
                  </a:lnTo>
                  <a:lnTo>
                    <a:pt x="590" y="78"/>
                  </a:lnTo>
                  <a:lnTo>
                    <a:pt x="596" y="84"/>
                  </a:lnTo>
                  <a:lnTo>
                    <a:pt x="601" y="91"/>
                  </a:lnTo>
                  <a:lnTo>
                    <a:pt x="605" y="97"/>
                  </a:lnTo>
                  <a:lnTo>
                    <a:pt x="608" y="106"/>
                  </a:lnTo>
                  <a:lnTo>
                    <a:pt x="611" y="114"/>
                  </a:lnTo>
                  <a:lnTo>
                    <a:pt x="613" y="123"/>
                  </a:lnTo>
                  <a:lnTo>
                    <a:pt x="609" y="155"/>
                  </a:lnTo>
                  <a:lnTo>
                    <a:pt x="605" y="184"/>
                  </a:lnTo>
                  <a:lnTo>
                    <a:pt x="601" y="212"/>
                  </a:lnTo>
                  <a:lnTo>
                    <a:pt x="596" y="240"/>
                  </a:lnTo>
                  <a:lnTo>
                    <a:pt x="595" y="244"/>
                  </a:lnTo>
                  <a:lnTo>
                    <a:pt x="593" y="249"/>
                  </a:lnTo>
                  <a:lnTo>
                    <a:pt x="590" y="255"/>
                  </a:lnTo>
                  <a:lnTo>
                    <a:pt x="586" y="258"/>
                  </a:lnTo>
                  <a:lnTo>
                    <a:pt x="582" y="262"/>
                  </a:lnTo>
                  <a:lnTo>
                    <a:pt x="578" y="264"/>
                  </a:lnTo>
                  <a:lnTo>
                    <a:pt x="573" y="266"/>
                  </a:lnTo>
                  <a:lnTo>
                    <a:pt x="567" y="267"/>
                  </a:lnTo>
                  <a:lnTo>
                    <a:pt x="509" y="263"/>
                  </a:lnTo>
                  <a:lnTo>
                    <a:pt x="451" y="258"/>
                  </a:lnTo>
                  <a:lnTo>
                    <a:pt x="392" y="251"/>
                  </a:lnTo>
                  <a:lnTo>
                    <a:pt x="333" y="244"/>
                  </a:lnTo>
                  <a:lnTo>
                    <a:pt x="274" y="236"/>
                  </a:lnTo>
                  <a:lnTo>
                    <a:pt x="216" y="228"/>
                  </a:lnTo>
                  <a:lnTo>
                    <a:pt x="158" y="218"/>
                  </a:lnTo>
                  <a:lnTo>
                    <a:pt x="101" y="209"/>
                  </a:lnTo>
                  <a:lnTo>
                    <a:pt x="95" y="207"/>
                  </a:lnTo>
                  <a:lnTo>
                    <a:pt x="90" y="205"/>
                  </a:lnTo>
                  <a:lnTo>
                    <a:pt x="85" y="203"/>
                  </a:lnTo>
                  <a:lnTo>
                    <a:pt x="80" y="200"/>
                  </a:lnTo>
                  <a:lnTo>
                    <a:pt x="72" y="193"/>
                  </a:lnTo>
                  <a:lnTo>
                    <a:pt x="67" y="184"/>
                  </a:lnTo>
                  <a:lnTo>
                    <a:pt x="63" y="176"/>
                  </a:lnTo>
                  <a:lnTo>
                    <a:pt x="59" y="167"/>
                  </a:lnTo>
                  <a:lnTo>
                    <a:pt x="57" y="158"/>
                  </a:lnTo>
                  <a:lnTo>
                    <a:pt x="56" y="149"/>
                  </a:lnTo>
                  <a:lnTo>
                    <a:pt x="56" y="139"/>
                  </a:lnTo>
                  <a:lnTo>
                    <a:pt x="55" y="129"/>
                  </a:lnTo>
                  <a:lnTo>
                    <a:pt x="52" y="125"/>
                  </a:lnTo>
                  <a:lnTo>
                    <a:pt x="51" y="121"/>
                  </a:lnTo>
                  <a:lnTo>
                    <a:pt x="48" y="118"/>
                  </a:lnTo>
                  <a:lnTo>
                    <a:pt x="45" y="115"/>
                  </a:lnTo>
                  <a:lnTo>
                    <a:pt x="39" y="128"/>
                  </a:lnTo>
                  <a:lnTo>
                    <a:pt x="33" y="143"/>
                  </a:lnTo>
                  <a:lnTo>
                    <a:pt x="29" y="157"/>
                  </a:lnTo>
                  <a:lnTo>
                    <a:pt x="24" y="173"/>
                  </a:lnTo>
                  <a:lnTo>
                    <a:pt x="21" y="188"/>
                  </a:lnTo>
                  <a:lnTo>
                    <a:pt x="18" y="205"/>
                  </a:lnTo>
                  <a:lnTo>
                    <a:pt x="16" y="220"/>
                  </a:lnTo>
                  <a:lnTo>
                    <a:pt x="14" y="237"/>
                  </a:lnTo>
                  <a:lnTo>
                    <a:pt x="11" y="270"/>
                  </a:lnTo>
                  <a:lnTo>
                    <a:pt x="8" y="304"/>
                  </a:lnTo>
                  <a:lnTo>
                    <a:pt x="5" y="336"/>
                  </a:lnTo>
                  <a:lnTo>
                    <a:pt x="0" y="368"/>
                  </a:lnTo>
                  <a:lnTo>
                    <a:pt x="1" y="373"/>
                  </a:lnTo>
                  <a:lnTo>
                    <a:pt x="4" y="377"/>
                  </a:lnTo>
                  <a:lnTo>
                    <a:pt x="6" y="379"/>
                  </a:lnTo>
                  <a:lnTo>
                    <a:pt x="9" y="380"/>
                  </a:lnTo>
                  <a:lnTo>
                    <a:pt x="11" y="381"/>
                  </a:lnTo>
                  <a:lnTo>
                    <a:pt x="15" y="382"/>
                  </a:lnTo>
                  <a:lnTo>
                    <a:pt x="47" y="324"/>
                  </a:lnTo>
                  <a:lnTo>
                    <a:pt x="76" y="321"/>
                  </a:lnTo>
                  <a:lnTo>
                    <a:pt x="105" y="320"/>
                  </a:lnTo>
                  <a:lnTo>
                    <a:pt x="134" y="320"/>
                  </a:lnTo>
                  <a:lnTo>
                    <a:pt x="163" y="321"/>
                  </a:lnTo>
                  <a:lnTo>
                    <a:pt x="192" y="323"/>
                  </a:lnTo>
                  <a:lnTo>
                    <a:pt x="222" y="326"/>
                  </a:lnTo>
                  <a:lnTo>
                    <a:pt x="251" y="330"/>
                  </a:lnTo>
                  <a:lnTo>
                    <a:pt x="281" y="334"/>
                  </a:lnTo>
                  <a:lnTo>
                    <a:pt x="341" y="344"/>
                  </a:lnTo>
                  <a:lnTo>
                    <a:pt x="400" y="354"/>
                  </a:lnTo>
                  <a:lnTo>
                    <a:pt x="460" y="363"/>
                  </a:lnTo>
                  <a:lnTo>
                    <a:pt x="519" y="370"/>
                  </a:lnTo>
                  <a:lnTo>
                    <a:pt x="532" y="370"/>
                  </a:lnTo>
                  <a:lnTo>
                    <a:pt x="544" y="373"/>
                  </a:lnTo>
                  <a:lnTo>
                    <a:pt x="554" y="376"/>
                  </a:lnTo>
                  <a:lnTo>
                    <a:pt x="564" y="379"/>
                  </a:lnTo>
                  <a:lnTo>
                    <a:pt x="573" y="385"/>
                  </a:lnTo>
                  <a:lnTo>
                    <a:pt x="580" y="391"/>
                  </a:lnTo>
                  <a:lnTo>
                    <a:pt x="585" y="399"/>
                  </a:lnTo>
                  <a:lnTo>
                    <a:pt x="591" y="409"/>
                  </a:lnTo>
                  <a:lnTo>
                    <a:pt x="602" y="470"/>
                  </a:lnTo>
                  <a:lnTo>
                    <a:pt x="604" y="470"/>
                  </a:lnTo>
                  <a:lnTo>
                    <a:pt x="611" y="474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8" name="Freeform 64"/>
            <p:cNvSpPr>
              <a:spLocks/>
            </p:cNvSpPr>
            <p:nvPr userDrawn="1"/>
          </p:nvSpPr>
          <p:spPr bwMode="auto">
            <a:xfrm>
              <a:off x="459" y="3131"/>
              <a:ext cx="38" cy="32"/>
            </a:xfrm>
            <a:custGeom>
              <a:avLst/>
              <a:gdLst/>
              <a:ahLst/>
              <a:cxnLst>
                <a:cxn ang="0">
                  <a:pos x="129" y="555"/>
                </a:cxn>
                <a:cxn ang="0">
                  <a:pos x="144" y="554"/>
                </a:cxn>
                <a:cxn ang="0">
                  <a:pos x="146" y="550"/>
                </a:cxn>
                <a:cxn ang="0">
                  <a:pos x="146" y="541"/>
                </a:cxn>
                <a:cxn ang="0">
                  <a:pos x="123" y="520"/>
                </a:cxn>
                <a:cxn ang="0">
                  <a:pos x="91" y="498"/>
                </a:cxn>
                <a:cxn ang="0">
                  <a:pos x="80" y="487"/>
                </a:cxn>
                <a:cxn ang="0">
                  <a:pos x="72" y="474"/>
                </a:cxn>
                <a:cxn ang="0">
                  <a:pos x="67" y="458"/>
                </a:cxn>
                <a:cxn ang="0">
                  <a:pos x="70" y="422"/>
                </a:cxn>
                <a:cxn ang="0">
                  <a:pos x="80" y="369"/>
                </a:cxn>
                <a:cxn ang="0">
                  <a:pos x="93" y="338"/>
                </a:cxn>
                <a:cxn ang="0">
                  <a:pos x="105" y="329"/>
                </a:cxn>
                <a:cxn ang="0">
                  <a:pos x="598" y="457"/>
                </a:cxn>
                <a:cxn ang="0">
                  <a:pos x="613" y="551"/>
                </a:cxn>
                <a:cxn ang="0">
                  <a:pos x="621" y="553"/>
                </a:cxn>
                <a:cxn ang="0">
                  <a:pos x="692" y="266"/>
                </a:cxn>
                <a:cxn ang="0">
                  <a:pos x="690" y="262"/>
                </a:cxn>
                <a:cxn ang="0">
                  <a:pos x="682" y="260"/>
                </a:cxn>
                <a:cxn ang="0">
                  <a:pos x="135" y="210"/>
                </a:cxn>
                <a:cxn ang="0">
                  <a:pos x="130" y="197"/>
                </a:cxn>
                <a:cxn ang="0">
                  <a:pos x="128" y="182"/>
                </a:cxn>
                <a:cxn ang="0">
                  <a:pos x="129" y="166"/>
                </a:cxn>
                <a:cxn ang="0">
                  <a:pos x="132" y="149"/>
                </a:cxn>
                <a:cxn ang="0">
                  <a:pos x="143" y="116"/>
                </a:cxn>
                <a:cxn ang="0">
                  <a:pos x="157" y="84"/>
                </a:cxn>
                <a:cxn ang="0">
                  <a:pos x="169" y="73"/>
                </a:cxn>
                <a:cxn ang="0">
                  <a:pos x="184" y="67"/>
                </a:cxn>
                <a:cxn ang="0">
                  <a:pos x="215" y="62"/>
                </a:cxn>
                <a:cxn ang="0">
                  <a:pos x="246" y="58"/>
                </a:cxn>
                <a:cxn ang="0">
                  <a:pos x="259" y="52"/>
                </a:cxn>
                <a:cxn ang="0">
                  <a:pos x="272" y="43"/>
                </a:cxn>
                <a:cxn ang="0">
                  <a:pos x="261" y="31"/>
                </a:cxn>
                <a:cxn ang="0">
                  <a:pos x="247" y="21"/>
                </a:cxn>
                <a:cxn ang="0">
                  <a:pos x="230" y="16"/>
                </a:cxn>
                <a:cxn ang="0">
                  <a:pos x="212" y="13"/>
                </a:cxn>
                <a:cxn ang="0">
                  <a:pos x="171" y="8"/>
                </a:cxn>
                <a:cxn ang="0">
                  <a:pos x="153" y="5"/>
                </a:cxn>
                <a:cxn ang="0">
                  <a:pos x="135" y="0"/>
                </a:cxn>
                <a:cxn ang="0">
                  <a:pos x="127" y="1"/>
                </a:cxn>
                <a:cxn ang="0">
                  <a:pos x="120" y="7"/>
                </a:cxn>
                <a:cxn ang="0">
                  <a:pos x="120" y="555"/>
                </a:cxn>
              </a:cxnLst>
              <a:rect l="0" t="0" r="r" b="b"/>
              <a:pathLst>
                <a:path w="692" h="555">
                  <a:moveTo>
                    <a:pt x="120" y="555"/>
                  </a:moveTo>
                  <a:lnTo>
                    <a:pt x="129" y="555"/>
                  </a:lnTo>
                  <a:lnTo>
                    <a:pt x="143" y="555"/>
                  </a:lnTo>
                  <a:lnTo>
                    <a:pt x="144" y="554"/>
                  </a:lnTo>
                  <a:lnTo>
                    <a:pt x="145" y="552"/>
                  </a:lnTo>
                  <a:lnTo>
                    <a:pt x="146" y="550"/>
                  </a:lnTo>
                  <a:lnTo>
                    <a:pt x="147" y="548"/>
                  </a:lnTo>
                  <a:lnTo>
                    <a:pt x="146" y="541"/>
                  </a:lnTo>
                  <a:lnTo>
                    <a:pt x="146" y="535"/>
                  </a:lnTo>
                  <a:lnTo>
                    <a:pt x="123" y="520"/>
                  </a:lnTo>
                  <a:lnTo>
                    <a:pt x="97" y="502"/>
                  </a:lnTo>
                  <a:lnTo>
                    <a:pt x="91" y="498"/>
                  </a:lnTo>
                  <a:lnTo>
                    <a:pt x="85" y="492"/>
                  </a:lnTo>
                  <a:lnTo>
                    <a:pt x="80" y="487"/>
                  </a:lnTo>
                  <a:lnTo>
                    <a:pt x="75" y="481"/>
                  </a:lnTo>
                  <a:lnTo>
                    <a:pt x="72" y="474"/>
                  </a:lnTo>
                  <a:lnTo>
                    <a:pt x="69" y="466"/>
                  </a:lnTo>
                  <a:lnTo>
                    <a:pt x="67" y="458"/>
                  </a:lnTo>
                  <a:lnTo>
                    <a:pt x="66" y="450"/>
                  </a:lnTo>
                  <a:lnTo>
                    <a:pt x="70" y="422"/>
                  </a:lnTo>
                  <a:lnTo>
                    <a:pt x="75" y="395"/>
                  </a:lnTo>
                  <a:lnTo>
                    <a:pt x="80" y="369"/>
                  </a:lnTo>
                  <a:lnTo>
                    <a:pt x="87" y="342"/>
                  </a:lnTo>
                  <a:lnTo>
                    <a:pt x="93" y="338"/>
                  </a:lnTo>
                  <a:lnTo>
                    <a:pt x="98" y="334"/>
                  </a:lnTo>
                  <a:lnTo>
                    <a:pt x="105" y="329"/>
                  </a:lnTo>
                  <a:lnTo>
                    <a:pt x="114" y="324"/>
                  </a:lnTo>
                  <a:lnTo>
                    <a:pt x="598" y="457"/>
                  </a:lnTo>
                  <a:lnTo>
                    <a:pt x="609" y="548"/>
                  </a:lnTo>
                  <a:lnTo>
                    <a:pt x="613" y="551"/>
                  </a:lnTo>
                  <a:lnTo>
                    <a:pt x="616" y="552"/>
                  </a:lnTo>
                  <a:lnTo>
                    <a:pt x="621" y="553"/>
                  </a:lnTo>
                  <a:lnTo>
                    <a:pt x="627" y="553"/>
                  </a:lnTo>
                  <a:lnTo>
                    <a:pt x="692" y="266"/>
                  </a:lnTo>
                  <a:lnTo>
                    <a:pt x="691" y="265"/>
                  </a:lnTo>
                  <a:lnTo>
                    <a:pt x="690" y="262"/>
                  </a:lnTo>
                  <a:lnTo>
                    <a:pt x="687" y="261"/>
                  </a:lnTo>
                  <a:lnTo>
                    <a:pt x="682" y="260"/>
                  </a:lnTo>
                  <a:lnTo>
                    <a:pt x="618" y="342"/>
                  </a:lnTo>
                  <a:lnTo>
                    <a:pt x="135" y="210"/>
                  </a:lnTo>
                  <a:lnTo>
                    <a:pt x="132" y="204"/>
                  </a:lnTo>
                  <a:lnTo>
                    <a:pt x="130" y="197"/>
                  </a:lnTo>
                  <a:lnTo>
                    <a:pt x="129" y="190"/>
                  </a:lnTo>
                  <a:lnTo>
                    <a:pt x="128" y="182"/>
                  </a:lnTo>
                  <a:lnTo>
                    <a:pt x="128" y="175"/>
                  </a:lnTo>
                  <a:lnTo>
                    <a:pt x="129" y="166"/>
                  </a:lnTo>
                  <a:lnTo>
                    <a:pt x="130" y="158"/>
                  </a:lnTo>
                  <a:lnTo>
                    <a:pt x="132" y="149"/>
                  </a:lnTo>
                  <a:lnTo>
                    <a:pt x="137" y="132"/>
                  </a:lnTo>
                  <a:lnTo>
                    <a:pt x="143" y="116"/>
                  </a:lnTo>
                  <a:lnTo>
                    <a:pt x="150" y="99"/>
                  </a:lnTo>
                  <a:lnTo>
                    <a:pt x="157" y="84"/>
                  </a:lnTo>
                  <a:lnTo>
                    <a:pt x="162" y="78"/>
                  </a:lnTo>
                  <a:lnTo>
                    <a:pt x="169" y="73"/>
                  </a:lnTo>
                  <a:lnTo>
                    <a:pt x="175" y="70"/>
                  </a:lnTo>
                  <a:lnTo>
                    <a:pt x="184" y="67"/>
                  </a:lnTo>
                  <a:lnTo>
                    <a:pt x="198" y="64"/>
                  </a:lnTo>
                  <a:lnTo>
                    <a:pt x="215" y="62"/>
                  </a:lnTo>
                  <a:lnTo>
                    <a:pt x="230" y="61"/>
                  </a:lnTo>
                  <a:lnTo>
                    <a:pt x="246" y="58"/>
                  </a:lnTo>
                  <a:lnTo>
                    <a:pt x="253" y="56"/>
                  </a:lnTo>
                  <a:lnTo>
                    <a:pt x="259" y="52"/>
                  </a:lnTo>
                  <a:lnTo>
                    <a:pt x="265" y="48"/>
                  </a:lnTo>
                  <a:lnTo>
                    <a:pt x="272" y="43"/>
                  </a:lnTo>
                  <a:lnTo>
                    <a:pt x="266" y="36"/>
                  </a:lnTo>
                  <a:lnTo>
                    <a:pt x="261" y="31"/>
                  </a:lnTo>
                  <a:lnTo>
                    <a:pt x="254" y="26"/>
                  </a:lnTo>
                  <a:lnTo>
                    <a:pt x="247" y="21"/>
                  </a:lnTo>
                  <a:lnTo>
                    <a:pt x="239" y="18"/>
                  </a:lnTo>
                  <a:lnTo>
                    <a:pt x="230" y="16"/>
                  </a:lnTo>
                  <a:lnTo>
                    <a:pt x="221" y="14"/>
                  </a:lnTo>
                  <a:lnTo>
                    <a:pt x="212" y="13"/>
                  </a:lnTo>
                  <a:lnTo>
                    <a:pt x="191" y="11"/>
                  </a:lnTo>
                  <a:lnTo>
                    <a:pt x="171" y="8"/>
                  </a:lnTo>
                  <a:lnTo>
                    <a:pt x="162" y="7"/>
                  </a:lnTo>
                  <a:lnTo>
                    <a:pt x="153" y="5"/>
                  </a:lnTo>
                  <a:lnTo>
                    <a:pt x="143" y="3"/>
                  </a:lnTo>
                  <a:lnTo>
                    <a:pt x="135" y="0"/>
                  </a:lnTo>
                  <a:lnTo>
                    <a:pt x="131" y="0"/>
                  </a:lnTo>
                  <a:lnTo>
                    <a:pt x="127" y="1"/>
                  </a:lnTo>
                  <a:lnTo>
                    <a:pt x="124" y="4"/>
                  </a:lnTo>
                  <a:lnTo>
                    <a:pt x="120" y="7"/>
                  </a:lnTo>
                  <a:lnTo>
                    <a:pt x="0" y="506"/>
                  </a:lnTo>
                  <a:lnTo>
                    <a:pt x="120" y="55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9" name="Freeform 65"/>
            <p:cNvSpPr>
              <a:spLocks/>
            </p:cNvSpPr>
            <p:nvPr userDrawn="1"/>
          </p:nvSpPr>
          <p:spPr bwMode="auto">
            <a:xfrm>
              <a:off x="467" y="3090"/>
              <a:ext cx="46" cy="45"/>
            </a:xfrm>
            <a:custGeom>
              <a:avLst/>
              <a:gdLst/>
              <a:ahLst/>
              <a:cxnLst>
                <a:cxn ang="0">
                  <a:pos x="665" y="567"/>
                </a:cxn>
                <a:cxn ang="0">
                  <a:pos x="650" y="571"/>
                </a:cxn>
                <a:cxn ang="0">
                  <a:pos x="624" y="605"/>
                </a:cxn>
                <a:cxn ang="0">
                  <a:pos x="600" y="622"/>
                </a:cxn>
                <a:cxn ang="0">
                  <a:pos x="380" y="525"/>
                </a:cxn>
                <a:cxn ang="0">
                  <a:pos x="384" y="483"/>
                </a:cxn>
                <a:cxn ang="0">
                  <a:pos x="398" y="439"/>
                </a:cxn>
                <a:cxn ang="0">
                  <a:pos x="432" y="353"/>
                </a:cxn>
                <a:cxn ang="0">
                  <a:pos x="459" y="309"/>
                </a:cxn>
                <a:cxn ang="0">
                  <a:pos x="470" y="303"/>
                </a:cxn>
                <a:cxn ang="0">
                  <a:pos x="530" y="313"/>
                </a:cxn>
                <a:cxn ang="0">
                  <a:pos x="610" y="342"/>
                </a:cxn>
                <a:cxn ang="0">
                  <a:pos x="681" y="382"/>
                </a:cxn>
                <a:cxn ang="0">
                  <a:pos x="692" y="459"/>
                </a:cxn>
                <a:cxn ang="0">
                  <a:pos x="696" y="468"/>
                </a:cxn>
                <a:cxn ang="0">
                  <a:pos x="703" y="470"/>
                </a:cxn>
                <a:cxn ang="0">
                  <a:pos x="805" y="216"/>
                </a:cxn>
                <a:cxn ang="0">
                  <a:pos x="787" y="212"/>
                </a:cxn>
                <a:cxn ang="0">
                  <a:pos x="774" y="223"/>
                </a:cxn>
                <a:cxn ang="0">
                  <a:pos x="767" y="238"/>
                </a:cxn>
                <a:cxn ang="0">
                  <a:pos x="757" y="252"/>
                </a:cxn>
                <a:cxn ang="0">
                  <a:pos x="731" y="265"/>
                </a:cxn>
                <a:cxn ang="0">
                  <a:pos x="243" y="89"/>
                </a:cxn>
                <a:cxn ang="0">
                  <a:pos x="233" y="76"/>
                </a:cxn>
                <a:cxn ang="0">
                  <a:pos x="230" y="60"/>
                </a:cxn>
                <a:cxn ang="0">
                  <a:pos x="231" y="30"/>
                </a:cxn>
                <a:cxn ang="0">
                  <a:pos x="230" y="4"/>
                </a:cxn>
                <a:cxn ang="0">
                  <a:pos x="221" y="0"/>
                </a:cxn>
                <a:cxn ang="0">
                  <a:pos x="134" y="248"/>
                </a:cxn>
                <a:cxn ang="0">
                  <a:pos x="152" y="235"/>
                </a:cxn>
                <a:cxn ang="0">
                  <a:pos x="181" y="206"/>
                </a:cxn>
                <a:cxn ang="0">
                  <a:pos x="389" y="263"/>
                </a:cxn>
                <a:cxn ang="0">
                  <a:pos x="389" y="307"/>
                </a:cxn>
                <a:cxn ang="0">
                  <a:pos x="380" y="350"/>
                </a:cxn>
                <a:cxn ang="0">
                  <a:pos x="358" y="409"/>
                </a:cxn>
                <a:cxn ang="0">
                  <a:pos x="326" y="496"/>
                </a:cxn>
                <a:cxn ang="0">
                  <a:pos x="300" y="518"/>
                </a:cxn>
                <a:cxn ang="0">
                  <a:pos x="290" y="522"/>
                </a:cxn>
                <a:cxn ang="0">
                  <a:pos x="208" y="498"/>
                </a:cxn>
                <a:cxn ang="0">
                  <a:pos x="155" y="482"/>
                </a:cxn>
                <a:cxn ang="0">
                  <a:pos x="122" y="462"/>
                </a:cxn>
                <a:cxn ang="0">
                  <a:pos x="95" y="434"/>
                </a:cxn>
                <a:cxn ang="0">
                  <a:pos x="95" y="373"/>
                </a:cxn>
                <a:cxn ang="0">
                  <a:pos x="78" y="383"/>
                </a:cxn>
                <a:cxn ang="0">
                  <a:pos x="55" y="427"/>
                </a:cxn>
                <a:cxn ang="0">
                  <a:pos x="36" y="475"/>
                </a:cxn>
                <a:cxn ang="0">
                  <a:pos x="14" y="563"/>
                </a:cxn>
                <a:cxn ang="0">
                  <a:pos x="4" y="633"/>
                </a:cxn>
                <a:cxn ang="0">
                  <a:pos x="17" y="630"/>
                </a:cxn>
                <a:cxn ang="0">
                  <a:pos x="36" y="603"/>
                </a:cxn>
                <a:cxn ang="0">
                  <a:pos x="77" y="589"/>
                </a:cxn>
                <a:cxn ang="0">
                  <a:pos x="139" y="593"/>
                </a:cxn>
                <a:cxn ang="0">
                  <a:pos x="232" y="614"/>
                </a:cxn>
                <a:cxn ang="0">
                  <a:pos x="358" y="657"/>
                </a:cxn>
                <a:cxn ang="0">
                  <a:pos x="483" y="705"/>
                </a:cxn>
                <a:cxn ang="0">
                  <a:pos x="555" y="733"/>
                </a:cxn>
                <a:cxn ang="0">
                  <a:pos x="569" y="746"/>
                </a:cxn>
                <a:cxn ang="0">
                  <a:pos x="581" y="831"/>
                </a:cxn>
              </a:cxnLst>
              <a:rect l="0" t="0" r="r" b="b"/>
              <a:pathLst>
                <a:path w="805" h="831">
                  <a:moveTo>
                    <a:pt x="585" y="831"/>
                  </a:moveTo>
                  <a:lnTo>
                    <a:pt x="669" y="571"/>
                  </a:lnTo>
                  <a:lnTo>
                    <a:pt x="665" y="567"/>
                  </a:lnTo>
                  <a:lnTo>
                    <a:pt x="660" y="566"/>
                  </a:lnTo>
                  <a:lnTo>
                    <a:pt x="656" y="567"/>
                  </a:lnTo>
                  <a:lnTo>
                    <a:pt x="650" y="571"/>
                  </a:lnTo>
                  <a:lnTo>
                    <a:pt x="640" y="583"/>
                  </a:lnTo>
                  <a:lnTo>
                    <a:pt x="630" y="597"/>
                  </a:lnTo>
                  <a:lnTo>
                    <a:pt x="624" y="605"/>
                  </a:lnTo>
                  <a:lnTo>
                    <a:pt x="618" y="611"/>
                  </a:lnTo>
                  <a:lnTo>
                    <a:pt x="610" y="617"/>
                  </a:lnTo>
                  <a:lnTo>
                    <a:pt x="600" y="622"/>
                  </a:lnTo>
                  <a:lnTo>
                    <a:pt x="383" y="551"/>
                  </a:lnTo>
                  <a:lnTo>
                    <a:pt x="381" y="539"/>
                  </a:lnTo>
                  <a:lnTo>
                    <a:pt x="380" y="525"/>
                  </a:lnTo>
                  <a:lnTo>
                    <a:pt x="380" y="511"/>
                  </a:lnTo>
                  <a:lnTo>
                    <a:pt x="382" y="497"/>
                  </a:lnTo>
                  <a:lnTo>
                    <a:pt x="384" y="483"/>
                  </a:lnTo>
                  <a:lnTo>
                    <a:pt x="388" y="468"/>
                  </a:lnTo>
                  <a:lnTo>
                    <a:pt x="392" y="454"/>
                  </a:lnTo>
                  <a:lnTo>
                    <a:pt x="398" y="439"/>
                  </a:lnTo>
                  <a:lnTo>
                    <a:pt x="409" y="410"/>
                  </a:lnTo>
                  <a:lnTo>
                    <a:pt x="421" y="381"/>
                  </a:lnTo>
                  <a:lnTo>
                    <a:pt x="432" y="353"/>
                  </a:lnTo>
                  <a:lnTo>
                    <a:pt x="441" y="325"/>
                  </a:lnTo>
                  <a:lnTo>
                    <a:pt x="450" y="317"/>
                  </a:lnTo>
                  <a:lnTo>
                    <a:pt x="459" y="309"/>
                  </a:lnTo>
                  <a:lnTo>
                    <a:pt x="462" y="307"/>
                  </a:lnTo>
                  <a:lnTo>
                    <a:pt x="466" y="304"/>
                  </a:lnTo>
                  <a:lnTo>
                    <a:pt x="470" y="303"/>
                  </a:lnTo>
                  <a:lnTo>
                    <a:pt x="475" y="302"/>
                  </a:lnTo>
                  <a:lnTo>
                    <a:pt x="502" y="307"/>
                  </a:lnTo>
                  <a:lnTo>
                    <a:pt x="530" y="313"/>
                  </a:lnTo>
                  <a:lnTo>
                    <a:pt x="557" y="321"/>
                  </a:lnTo>
                  <a:lnTo>
                    <a:pt x="584" y="331"/>
                  </a:lnTo>
                  <a:lnTo>
                    <a:pt x="610" y="342"/>
                  </a:lnTo>
                  <a:lnTo>
                    <a:pt x="636" y="354"/>
                  </a:lnTo>
                  <a:lnTo>
                    <a:pt x="658" y="368"/>
                  </a:lnTo>
                  <a:lnTo>
                    <a:pt x="681" y="382"/>
                  </a:lnTo>
                  <a:lnTo>
                    <a:pt x="689" y="393"/>
                  </a:lnTo>
                  <a:lnTo>
                    <a:pt x="692" y="398"/>
                  </a:lnTo>
                  <a:lnTo>
                    <a:pt x="692" y="459"/>
                  </a:lnTo>
                  <a:lnTo>
                    <a:pt x="692" y="463"/>
                  </a:lnTo>
                  <a:lnTo>
                    <a:pt x="694" y="466"/>
                  </a:lnTo>
                  <a:lnTo>
                    <a:pt x="696" y="468"/>
                  </a:lnTo>
                  <a:lnTo>
                    <a:pt x="698" y="469"/>
                  </a:lnTo>
                  <a:lnTo>
                    <a:pt x="700" y="470"/>
                  </a:lnTo>
                  <a:lnTo>
                    <a:pt x="703" y="470"/>
                  </a:lnTo>
                  <a:lnTo>
                    <a:pt x="706" y="469"/>
                  </a:lnTo>
                  <a:lnTo>
                    <a:pt x="709" y="467"/>
                  </a:lnTo>
                  <a:lnTo>
                    <a:pt x="805" y="216"/>
                  </a:lnTo>
                  <a:lnTo>
                    <a:pt x="799" y="212"/>
                  </a:lnTo>
                  <a:lnTo>
                    <a:pt x="792" y="209"/>
                  </a:lnTo>
                  <a:lnTo>
                    <a:pt x="787" y="212"/>
                  </a:lnTo>
                  <a:lnTo>
                    <a:pt x="782" y="215"/>
                  </a:lnTo>
                  <a:lnTo>
                    <a:pt x="777" y="219"/>
                  </a:lnTo>
                  <a:lnTo>
                    <a:pt x="774" y="223"/>
                  </a:lnTo>
                  <a:lnTo>
                    <a:pt x="771" y="227"/>
                  </a:lnTo>
                  <a:lnTo>
                    <a:pt x="769" y="232"/>
                  </a:lnTo>
                  <a:lnTo>
                    <a:pt x="767" y="238"/>
                  </a:lnTo>
                  <a:lnTo>
                    <a:pt x="765" y="243"/>
                  </a:lnTo>
                  <a:lnTo>
                    <a:pt x="761" y="248"/>
                  </a:lnTo>
                  <a:lnTo>
                    <a:pt x="757" y="252"/>
                  </a:lnTo>
                  <a:lnTo>
                    <a:pt x="750" y="256"/>
                  </a:lnTo>
                  <a:lnTo>
                    <a:pt x="744" y="259"/>
                  </a:lnTo>
                  <a:lnTo>
                    <a:pt x="731" y="265"/>
                  </a:lnTo>
                  <a:lnTo>
                    <a:pt x="717" y="272"/>
                  </a:lnTo>
                  <a:lnTo>
                    <a:pt x="250" y="92"/>
                  </a:lnTo>
                  <a:lnTo>
                    <a:pt x="243" y="89"/>
                  </a:lnTo>
                  <a:lnTo>
                    <a:pt x="239" y="84"/>
                  </a:lnTo>
                  <a:lnTo>
                    <a:pt x="236" y="80"/>
                  </a:lnTo>
                  <a:lnTo>
                    <a:pt x="233" y="76"/>
                  </a:lnTo>
                  <a:lnTo>
                    <a:pt x="232" y="71"/>
                  </a:lnTo>
                  <a:lnTo>
                    <a:pt x="230" y="66"/>
                  </a:lnTo>
                  <a:lnTo>
                    <a:pt x="230" y="60"/>
                  </a:lnTo>
                  <a:lnTo>
                    <a:pt x="230" y="54"/>
                  </a:lnTo>
                  <a:lnTo>
                    <a:pt x="230" y="42"/>
                  </a:lnTo>
                  <a:lnTo>
                    <a:pt x="231" y="30"/>
                  </a:lnTo>
                  <a:lnTo>
                    <a:pt x="231" y="17"/>
                  </a:lnTo>
                  <a:lnTo>
                    <a:pt x="230" y="5"/>
                  </a:lnTo>
                  <a:lnTo>
                    <a:pt x="230" y="4"/>
                  </a:lnTo>
                  <a:lnTo>
                    <a:pt x="228" y="2"/>
                  </a:lnTo>
                  <a:lnTo>
                    <a:pt x="225" y="0"/>
                  </a:lnTo>
                  <a:lnTo>
                    <a:pt x="221" y="0"/>
                  </a:lnTo>
                  <a:lnTo>
                    <a:pt x="124" y="247"/>
                  </a:lnTo>
                  <a:lnTo>
                    <a:pt x="129" y="248"/>
                  </a:lnTo>
                  <a:lnTo>
                    <a:pt x="134" y="248"/>
                  </a:lnTo>
                  <a:lnTo>
                    <a:pt x="137" y="248"/>
                  </a:lnTo>
                  <a:lnTo>
                    <a:pt x="142" y="247"/>
                  </a:lnTo>
                  <a:lnTo>
                    <a:pt x="152" y="235"/>
                  </a:lnTo>
                  <a:lnTo>
                    <a:pt x="166" y="221"/>
                  </a:lnTo>
                  <a:lnTo>
                    <a:pt x="173" y="213"/>
                  </a:lnTo>
                  <a:lnTo>
                    <a:pt x="181" y="206"/>
                  </a:lnTo>
                  <a:lnTo>
                    <a:pt x="191" y="200"/>
                  </a:lnTo>
                  <a:lnTo>
                    <a:pt x="201" y="195"/>
                  </a:lnTo>
                  <a:lnTo>
                    <a:pt x="389" y="263"/>
                  </a:lnTo>
                  <a:lnTo>
                    <a:pt x="390" y="278"/>
                  </a:lnTo>
                  <a:lnTo>
                    <a:pt x="390" y="292"/>
                  </a:lnTo>
                  <a:lnTo>
                    <a:pt x="389" y="307"/>
                  </a:lnTo>
                  <a:lnTo>
                    <a:pt x="387" y="321"/>
                  </a:lnTo>
                  <a:lnTo>
                    <a:pt x="384" y="336"/>
                  </a:lnTo>
                  <a:lnTo>
                    <a:pt x="380" y="350"/>
                  </a:lnTo>
                  <a:lnTo>
                    <a:pt x="375" y="365"/>
                  </a:lnTo>
                  <a:lnTo>
                    <a:pt x="370" y="379"/>
                  </a:lnTo>
                  <a:lnTo>
                    <a:pt x="358" y="409"/>
                  </a:lnTo>
                  <a:lnTo>
                    <a:pt x="346" y="438"/>
                  </a:lnTo>
                  <a:lnTo>
                    <a:pt x="335" y="467"/>
                  </a:lnTo>
                  <a:lnTo>
                    <a:pt x="326" y="496"/>
                  </a:lnTo>
                  <a:lnTo>
                    <a:pt x="315" y="506"/>
                  </a:lnTo>
                  <a:lnTo>
                    <a:pt x="304" y="515"/>
                  </a:lnTo>
                  <a:lnTo>
                    <a:pt x="300" y="518"/>
                  </a:lnTo>
                  <a:lnTo>
                    <a:pt x="297" y="521"/>
                  </a:lnTo>
                  <a:lnTo>
                    <a:pt x="293" y="522"/>
                  </a:lnTo>
                  <a:lnTo>
                    <a:pt x="290" y="522"/>
                  </a:lnTo>
                  <a:lnTo>
                    <a:pt x="263" y="514"/>
                  </a:lnTo>
                  <a:lnTo>
                    <a:pt x="235" y="505"/>
                  </a:lnTo>
                  <a:lnTo>
                    <a:pt x="208" y="498"/>
                  </a:lnTo>
                  <a:lnTo>
                    <a:pt x="181" y="491"/>
                  </a:lnTo>
                  <a:lnTo>
                    <a:pt x="168" y="486"/>
                  </a:lnTo>
                  <a:lnTo>
                    <a:pt x="155" y="482"/>
                  </a:lnTo>
                  <a:lnTo>
                    <a:pt x="144" y="475"/>
                  </a:lnTo>
                  <a:lnTo>
                    <a:pt x="133" y="469"/>
                  </a:lnTo>
                  <a:lnTo>
                    <a:pt x="122" y="462"/>
                  </a:lnTo>
                  <a:lnTo>
                    <a:pt x="112" y="454"/>
                  </a:lnTo>
                  <a:lnTo>
                    <a:pt x="104" y="444"/>
                  </a:lnTo>
                  <a:lnTo>
                    <a:pt x="95" y="434"/>
                  </a:lnTo>
                  <a:lnTo>
                    <a:pt x="97" y="379"/>
                  </a:lnTo>
                  <a:lnTo>
                    <a:pt x="97" y="375"/>
                  </a:lnTo>
                  <a:lnTo>
                    <a:pt x="95" y="373"/>
                  </a:lnTo>
                  <a:lnTo>
                    <a:pt x="92" y="372"/>
                  </a:lnTo>
                  <a:lnTo>
                    <a:pt x="86" y="371"/>
                  </a:lnTo>
                  <a:lnTo>
                    <a:pt x="78" y="383"/>
                  </a:lnTo>
                  <a:lnTo>
                    <a:pt x="69" y="398"/>
                  </a:lnTo>
                  <a:lnTo>
                    <a:pt x="62" y="412"/>
                  </a:lnTo>
                  <a:lnTo>
                    <a:pt x="55" y="427"/>
                  </a:lnTo>
                  <a:lnTo>
                    <a:pt x="49" y="442"/>
                  </a:lnTo>
                  <a:lnTo>
                    <a:pt x="43" y="459"/>
                  </a:lnTo>
                  <a:lnTo>
                    <a:pt x="36" y="475"/>
                  </a:lnTo>
                  <a:lnTo>
                    <a:pt x="31" y="493"/>
                  </a:lnTo>
                  <a:lnTo>
                    <a:pt x="22" y="528"/>
                  </a:lnTo>
                  <a:lnTo>
                    <a:pt x="14" y="563"/>
                  </a:lnTo>
                  <a:lnTo>
                    <a:pt x="6" y="597"/>
                  </a:lnTo>
                  <a:lnTo>
                    <a:pt x="0" y="632"/>
                  </a:lnTo>
                  <a:lnTo>
                    <a:pt x="4" y="633"/>
                  </a:lnTo>
                  <a:lnTo>
                    <a:pt x="9" y="632"/>
                  </a:lnTo>
                  <a:lnTo>
                    <a:pt x="13" y="632"/>
                  </a:lnTo>
                  <a:lnTo>
                    <a:pt x="17" y="630"/>
                  </a:lnTo>
                  <a:lnTo>
                    <a:pt x="22" y="624"/>
                  </a:lnTo>
                  <a:lnTo>
                    <a:pt x="27" y="618"/>
                  </a:lnTo>
                  <a:lnTo>
                    <a:pt x="36" y="603"/>
                  </a:lnTo>
                  <a:lnTo>
                    <a:pt x="46" y="589"/>
                  </a:lnTo>
                  <a:lnTo>
                    <a:pt x="61" y="589"/>
                  </a:lnTo>
                  <a:lnTo>
                    <a:pt x="77" y="589"/>
                  </a:lnTo>
                  <a:lnTo>
                    <a:pt x="92" y="589"/>
                  </a:lnTo>
                  <a:lnTo>
                    <a:pt x="108" y="590"/>
                  </a:lnTo>
                  <a:lnTo>
                    <a:pt x="139" y="593"/>
                  </a:lnTo>
                  <a:lnTo>
                    <a:pt x="170" y="599"/>
                  </a:lnTo>
                  <a:lnTo>
                    <a:pt x="201" y="606"/>
                  </a:lnTo>
                  <a:lnTo>
                    <a:pt x="232" y="614"/>
                  </a:lnTo>
                  <a:lnTo>
                    <a:pt x="264" y="624"/>
                  </a:lnTo>
                  <a:lnTo>
                    <a:pt x="295" y="635"/>
                  </a:lnTo>
                  <a:lnTo>
                    <a:pt x="358" y="657"/>
                  </a:lnTo>
                  <a:lnTo>
                    <a:pt x="420" y="682"/>
                  </a:lnTo>
                  <a:lnTo>
                    <a:pt x="452" y="694"/>
                  </a:lnTo>
                  <a:lnTo>
                    <a:pt x="483" y="705"/>
                  </a:lnTo>
                  <a:lnTo>
                    <a:pt x="513" y="715"/>
                  </a:lnTo>
                  <a:lnTo>
                    <a:pt x="544" y="726"/>
                  </a:lnTo>
                  <a:lnTo>
                    <a:pt x="555" y="733"/>
                  </a:lnTo>
                  <a:lnTo>
                    <a:pt x="563" y="739"/>
                  </a:lnTo>
                  <a:lnTo>
                    <a:pt x="567" y="743"/>
                  </a:lnTo>
                  <a:lnTo>
                    <a:pt x="569" y="746"/>
                  </a:lnTo>
                  <a:lnTo>
                    <a:pt x="572" y="751"/>
                  </a:lnTo>
                  <a:lnTo>
                    <a:pt x="573" y="755"/>
                  </a:lnTo>
                  <a:lnTo>
                    <a:pt x="581" y="831"/>
                  </a:lnTo>
                  <a:lnTo>
                    <a:pt x="583" y="831"/>
                  </a:lnTo>
                  <a:lnTo>
                    <a:pt x="585" y="831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0" name="Freeform 66"/>
            <p:cNvSpPr>
              <a:spLocks noEditPoints="1"/>
            </p:cNvSpPr>
            <p:nvPr userDrawn="1"/>
          </p:nvSpPr>
          <p:spPr bwMode="auto">
            <a:xfrm>
              <a:off x="495" y="3042"/>
              <a:ext cx="42" cy="37"/>
            </a:xfrm>
            <a:custGeom>
              <a:avLst/>
              <a:gdLst/>
              <a:ahLst/>
              <a:cxnLst>
                <a:cxn ang="0">
                  <a:pos x="436" y="638"/>
                </a:cxn>
                <a:cxn ang="0">
                  <a:pos x="494" y="619"/>
                </a:cxn>
                <a:cxn ang="0">
                  <a:pos x="543" y="581"/>
                </a:cxn>
                <a:cxn ang="0">
                  <a:pos x="591" y="522"/>
                </a:cxn>
                <a:cxn ang="0">
                  <a:pos x="622" y="440"/>
                </a:cxn>
                <a:cxn ang="0">
                  <a:pos x="649" y="323"/>
                </a:cxn>
                <a:cxn ang="0">
                  <a:pos x="688" y="292"/>
                </a:cxn>
                <a:cxn ang="0">
                  <a:pos x="725" y="278"/>
                </a:cxn>
                <a:cxn ang="0">
                  <a:pos x="742" y="253"/>
                </a:cxn>
                <a:cxn ang="0">
                  <a:pos x="763" y="130"/>
                </a:cxn>
                <a:cxn ang="0">
                  <a:pos x="733" y="157"/>
                </a:cxn>
                <a:cxn ang="0">
                  <a:pos x="626" y="179"/>
                </a:cxn>
                <a:cxn ang="0">
                  <a:pos x="567" y="93"/>
                </a:cxn>
                <a:cxn ang="0">
                  <a:pos x="517" y="28"/>
                </a:cxn>
                <a:cxn ang="0">
                  <a:pos x="472" y="4"/>
                </a:cxn>
                <a:cxn ang="0">
                  <a:pos x="376" y="5"/>
                </a:cxn>
                <a:cxn ang="0">
                  <a:pos x="351" y="78"/>
                </a:cxn>
                <a:cxn ang="0">
                  <a:pos x="454" y="77"/>
                </a:cxn>
                <a:cxn ang="0">
                  <a:pos x="500" y="96"/>
                </a:cxn>
                <a:cxn ang="0">
                  <a:pos x="564" y="155"/>
                </a:cxn>
                <a:cxn ang="0">
                  <a:pos x="562" y="184"/>
                </a:cxn>
                <a:cxn ang="0">
                  <a:pos x="284" y="221"/>
                </a:cxn>
                <a:cxn ang="0">
                  <a:pos x="275" y="148"/>
                </a:cxn>
                <a:cxn ang="0">
                  <a:pos x="251" y="88"/>
                </a:cxn>
                <a:cxn ang="0">
                  <a:pos x="208" y="49"/>
                </a:cxn>
                <a:cxn ang="0">
                  <a:pos x="135" y="40"/>
                </a:cxn>
                <a:cxn ang="0">
                  <a:pos x="67" y="83"/>
                </a:cxn>
                <a:cxn ang="0">
                  <a:pos x="21" y="150"/>
                </a:cxn>
                <a:cxn ang="0">
                  <a:pos x="1" y="227"/>
                </a:cxn>
                <a:cxn ang="0">
                  <a:pos x="10" y="299"/>
                </a:cxn>
                <a:cxn ang="0">
                  <a:pos x="46" y="344"/>
                </a:cxn>
                <a:cxn ang="0">
                  <a:pos x="94" y="369"/>
                </a:cxn>
                <a:cxn ang="0">
                  <a:pos x="181" y="383"/>
                </a:cxn>
                <a:cxn ang="0">
                  <a:pos x="219" y="392"/>
                </a:cxn>
                <a:cxn ang="0">
                  <a:pos x="231" y="421"/>
                </a:cxn>
                <a:cxn ang="0">
                  <a:pos x="237" y="485"/>
                </a:cxn>
                <a:cxn ang="0">
                  <a:pos x="260" y="548"/>
                </a:cxn>
                <a:cxn ang="0">
                  <a:pos x="297" y="595"/>
                </a:cxn>
                <a:cxn ang="0">
                  <a:pos x="349" y="630"/>
                </a:cxn>
                <a:cxn ang="0">
                  <a:pos x="232" y="249"/>
                </a:cxn>
                <a:cxn ang="0">
                  <a:pos x="239" y="211"/>
                </a:cxn>
                <a:cxn ang="0">
                  <a:pos x="214" y="150"/>
                </a:cxn>
                <a:cxn ang="0">
                  <a:pos x="151" y="118"/>
                </a:cxn>
                <a:cxn ang="0">
                  <a:pos x="91" y="133"/>
                </a:cxn>
                <a:cxn ang="0">
                  <a:pos x="63" y="178"/>
                </a:cxn>
                <a:cxn ang="0">
                  <a:pos x="69" y="213"/>
                </a:cxn>
                <a:cxn ang="0">
                  <a:pos x="88" y="235"/>
                </a:cxn>
                <a:cxn ang="0">
                  <a:pos x="164" y="260"/>
                </a:cxn>
                <a:cxn ang="0">
                  <a:pos x="468" y="506"/>
                </a:cxn>
                <a:cxn ang="0">
                  <a:pos x="524" y="479"/>
                </a:cxn>
                <a:cxn ang="0">
                  <a:pos x="565" y="436"/>
                </a:cxn>
                <a:cxn ang="0">
                  <a:pos x="592" y="379"/>
                </a:cxn>
                <a:cxn ang="0">
                  <a:pos x="589" y="318"/>
                </a:cxn>
                <a:cxn ang="0">
                  <a:pos x="492" y="314"/>
                </a:cxn>
                <a:cxn ang="0">
                  <a:pos x="392" y="332"/>
                </a:cxn>
                <a:cxn ang="0">
                  <a:pos x="300" y="367"/>
                </a:cxn>
                <a:cxn ang="0">
                  <a:pos x="280" y="402"/>
                </a:cxn>
                <a:cxn ang="0">
                  <a:pos x="294" y="439"/>
                </a:cxn>
                <a:cxn ang="0">
                  <a:pos x="340" y="486"/>
                </a:cxn>
                <a:cxn ang="0">
                  <a:pos x="401" y="510"/>
                </a:cxn>
              </a:cxnLst>
              <a:rect l="0" t="0" r="r" b="b"/>
              <a:pathLst>
                <a:path w="773" h="640">
                  <a:moveTo>
                    <a:pt x="385" y="638"/>
                  </a:moveTo>
                  <a:lnTo>
                    <a:pt x="398" y="639"/>
                  </a:lnTo>
                  <a:lnTo>
                    <a:pt x="411" y="640"/>
                  </a:lnTo>
                  <a:lnTo>
                    <a:pt x="423" y="639"/>
                  </a:lnTo>
                  <a:lnTo>
                    <a:pt x="436" y="638"/>
                  </a:lnTo>
                  <a:lnTo>
                    <a:pt x="448" y="636"/>
                  </a:lnTo>
                  <a:lnTo>
                    <a:pt x="459" y="633"/>
                  </a:lnTo>
                  <a:lnTo>
                    <a:pt x="471" y="629"/>
                  </a:lnTo>
                  <a:lnTo>
                    <a:pt x="482" y="624"/>
                  </a:lnTo>
                  <a:lnTo>
                    <a:pt x="494" y="619"/>
                  </a:lnTo>
                  <a:lnTo>
                    <a:pt x="504" y="613"/>
                  </a:lnTo>
                  <a:lnTo>
                    <a:pt x="514" y="606"/>
                  </a:lnTo>
                  <a:lnTo>
                    <a:pt x="525" y="599"/>
                  </a:lnTo>
                  <a:lnTo>
                    <a:pt x="534" y="590"/>
                  </a:lnTo>
                  <a:lnTo>
                    <a:pt x="543" y="581"/>
                  </a:lnTo>
                  <a:lnTo>
                    <a:pt x="551" y="572"/>
                  </a:lnTo>
                  <a:lnTo>
                    <a:pt x="560" y="561"/>
                  </a:lnTo>
                  <a:lnTo>
                    <a:pt x="571" y="549"/>
                  </a:lnTo>
                  <a:lnTo>
                    <a:pt x="583" y="536"/>
                  </a:lnTo>
                  <a:lnTo>
                    <a:pt x="591" y="522"/>
                  </a:lnTo>
                  <a:lnTo>
                    <a:pt x="599" y="506"/>
                  </a:lnTo>
                  <a:lnTo>
                    <a:pt x="606" y="491"/>
                  </a:lnTo>
                  <a:lnTo>
                    <a:pt x="611" y="474"/>
                  </a:lnTo>
                  <a:lnTo>
                    <a:pt x="617" y="458"/>
                  </a:lnTo>
                  <a:lnTo>
                    <a:pt x="622" y="440"/>
                  </a:lnTo>
                  <a:lnTo>
                    <a:pt x="629" y="406"/>
                  </a:lnTo>
                  <a:lnTo>
                    <a:pt x="636" y="372"/>
                  </a:lnTo>
                  <a:lnTo>
                    <a:pt x="640" y="355"/>
                  </a:lnTo>
                  <a:lnTo>
                    <a:pt x="644" y="339"/>
                  </a:lnTo>
                  <a:lnTo>
                    <a:pt x="649" y="323"/>
                  </a:lnTo>
                  <a:lnTo>
                    <a:pt x="654" y="308"/>
                  </a:lnTo>
                  <a:lnTo>
                    <a:pt x="662" y="300"/>
                  </a:lnTo>
                  <a:lnTo>
                    <a:pt x="665" y="297"/>
                  </a:lnTo>
                  <a:lnTo>
                    <a:pt x="676" y="294"/>
                  </a:lnTo>
                  <a:lnTo>
                    <a:pt x="688" y="292"/>
                  </a:lnTo>
                  <a:lnTo>
                    <a:pt x="699" y="290"/>
                  </a:lnTo>
                  <a:lnTo>
                    <a:pt x="711" y="286"/>
                  </a:lnTo>
                  <a:lnTo>
                    <a:pt x="716" y="284"/>
                  </a:lnTo>
                  <a:lnTo>
                    <a:pt x="721" y="281"/>
                  </a:lnTo>
                  <a:lnTo>
                    <a:pt x="725" y="278"/>
                  </a:lnTo>
                  <a:lnTo>
                    <a:pt x="729" y="275"/>
                  </a:lnTo>
                  <a:lnTo>
                    <a:pt x="734" y="270"/>
                  </a:lnTo>
                  <a:lnTo>
                    <a:pt x="737" y="265"/>
                  </a:lnTo>
                  <a:lnTo>
                    <a:pt x="740" y="259"/>
                  </a:lnTo>
                  <a:lnTo>
                    <a:pt x="742" y="253"/>
                  </a:lnTo>
                  <a:lnTo>
                    <a:pt x="773" y="143"/>
                  </a:lnTo>
                  <a:lnTo>
                    <a:pt x="772" y="139"/>
                  </a:lnTo>
                  <a:lnTo>
                    <a:pt x="771" y="137"/>
                  </a:lnTo>
                  <a:lnTo>
                    <a:pt x="768" y="134"/>
                  </a:lnTo>
                  <a:lnTo>
                    <a:pt x="763" y="130"/>
                  </a:lnTo>
                  <a:lnTo>
                    <a:pt x="757" y="131"/>
                  </a:lnTo>
                  <a:lnTo>
                    <a:pt x="751" y="134"/>
                  </a:lnTo>
                  <a:lnTo>
                    <a:pt x="746" y="138"/>
                  </a:lnTo>
                  <a:lnTo>
                    <a:pt x="742" y="144"/>
                  </a:lnTo>
                  <a:lnTo>
                    <a:pt x="733" y="157"/>
                  </a:lnTo>
                  <a:lnTo>
                    <a:pt x="724" y="168"/>
                  </a:lnTo>
                  <a:lnTo>
                    <a:pt x="646" y="191"/>
                  </a:lnTo>
                  <a:lnTo>
                    <a:pt x="638" y="188"/>
                  </a:lnTo>
                  <a:lnTo>
                    <a:pt x="632" y="184"/>
                  </a:lnTo>
                  <a:lnTo>
                    <a:pt x="626" y="179"/>
                  </a:lnTo>
                  <a:lnTo>
                    <a:pt x="621" y="173"/>
                  </a:lnTo>
                  <a:lnTo>
                    <a:pt x="609" y="162"/>
                  </a:lnTo>
                  <a:lnTo>
                    <a:pt x="600" y="150"/>
                  </a:lnTo>
                  <a:lnTo>
                    <a:pt x="583" y="122"/>
                  </a:lnTo>
                  <a:lnTo>
                    <a:pt x="567" y="93"/>
                  </a:lnTo>
                  <a:lnTo>
                    <a:pt x="558" y="78"/>
                  </a:lnTo>
                  <a:lnTo>
                    <a:pt x="549" y="64"/>
                  </a:lnTo>
                  <a:lnTo>
                    <a:pt x="540" y="50"/>
                  </a:lnTo>
                  <a:lnTo>
                    <a:pt x="529" y="38"/>
                  </a:lnTo>
                  <a:lnTo>
                    <a:pt x="517" y="28"/>
                  </a:lnTo>
                  <a:lnTo>
                    <a:pt x="504" y="17"/>
                  </a:lnTo>
                  <a:lnTo>
                    <a:pt x="497" y="13"/>
                  </a:lnTo>
                  <a:lnTo>
                    <a:pt x="488" y="10"/>
                  </a:lnTo>
                  <a:lnTo>
                    <a:pt x="480" y="7"/>
                  </a:lnTo>
                  <a:lnTo>
                    <a:pt x="472" y="4"/>
                  </a:lnTo>
                  <a:lnTo>
                    <a:pt x="444" y="1"/>
                  </a:lnTo>
                  <a:lnTo>
                    <a:pt x="416" y="0"/>
                  </a:lnTo>
                  <a:lnTo>
                    <a:pt x="401" y="0"/>
                  </a:lnTo>
                  <a:lnTo>
                    <a:pt x="389" y="2"/>
                  </a:lnTo>
                  <a:lnTo>
                    <a:pt x="376" y="5"/>
                  </a:lnTo>
                  <a:lnTo>
                    <a:pt x="364" y="9"/>
                  </a:lnTo>
                  <a:lnTo>
                    <a:pt x="359" y="27"/>
                  </a:lnTo>
                  <a:lnTo>
                    <a:pt x="355" y="43"/>
                  </a:lnTo>
                  <a:lnTo>
                    <a:pt x="352" y="61"/>
                  </a:lnTo>
                  <a:lnTo>
                    <a:pt x="351" y="78"/>
                  </a:lnTo>
                  <a:lnTo>
                    <a:pt x="386" y="76"/>
                  </a:lnTo>
                  <a:lnTo>
                    <a:pt x="424" y="75"/>
                  </a:lnTo>
                  <a:lnTo>
                    <a:pt x="435" y="75"/>
                  </a:lnTo>
                  <a:lnTo>
                    <a:pt x="444" y="76"/>
                  </a:lnTo>
                  <a:lnTo>
                    <a:pt x="454" y="77"/>
                  </a:lnTo>
                  <a:lnTo>
                    <a:pt x="463" y="79"/>
                  </a:lnTo>
                  <a:lnTo>
                    <a:pt x="473" y="82"/>
                  </a:lnTo>
                  <a:lnTo>
                    <a:pt x="482" y="85"/>
                  </a:lnTo>
                  <a:lnTo>
                    <a:pt x="491" y="91"/>
                  </a:lnTo>
                  <a:lnTo>
                    <a:pt x="500" y="96"/>
                  </a:lnTo>
                  <a:lnTo>
                    <a:pt x="519" y="111"/>
                  </a:lnTo>
                  <a:lnTo>
                    <a:pt x="539" y="128"/>
                  </a:lnTo>
                  <a:lnTo>
                    <a:pt x="548" y="136"/>
                  </a:lnTo>
                  <a:lnTo>
                    <a:pt x="557" y="145"/>
                  </a:lnTo>
                  <a:lnTo>
                    <a:pt x="564" y="155"/>
                  </a:lnTo>
                  <a:lnTo>
                    <a:pt x="569" y="165"/>
                  </a:lnTo>
                  <a:lnTo>
                    <a:pt x="569" y="170"/>
                  </a:lnTo>
                  <a:lnTo>
                    <a:pt x="568" y="175"/>
                  </a:lnTo>
                  <a:lnTo>
                    <a:pt x="566" y="180"/>
                  </a:lnTo>
                  <a:lnTo>
                    <a:pt x="562" y="184"/>
                  </a:lnTo>
                  <a:lnTo>
                    <a:pt x="301" y="240"/>
                  </a:lnTo>
                  <a:lnTo>
                    <a:pt x="296" y="233"/>
                  </a:lnTo>
                  <a:lnTo>
                    <a:pt x="290" y="228"/>
                  </a:lnTo>
                  <a:lnTo>
                    <a:pt x="287" y="225"/>
                  </a:lnTo>
                  <a:lnTo>
                    <a:pt x="284" y="221"/>
                  </a:lnTo>
                  <a:lnTo>
                    <a:pt x="282" y="217"/>
                  </a:lnTo>
                  <a:lnTo>
                    <a:pt x="281" y="213"/>
                  </a:lnTo>
                  <a:lnTo>
                    <a:pt x="281" y="191"/>
                  </a:lnTo>
                  <a:lnTo>
                    <a:pt x="279" y="169"/>
                  </a:lnTo>
                  <a:lnTo>
                    <a:pt x="275" y="148"/>
                  </a:lnTo>
                  <a:lnTo>
                    <a:pt x="270" y="127"/>
                  </a:lnTo>
                  <a:lnTo>
                    <a:pt x="266" y="117"/>
                  </a:lnTo>
                  <a:lnTo>
                    <a:pt x="262" y="106"/>
                  </a:lnTo>
                  <a:lnTo>
                    <a:pt x="258" y="97"/>
                  </a:lnTo>
                  <a:lnTo>
                    <a:pt x="251" y="88"/>
                  </a:lnTo>
                  <a:lnTo>
                    <a:pt x="245" y="79"/>
                  </a:lnTo>
                  <a:lnTo>
                    <a:pt x="239" y="71"/>
                  </a:lnTo>
                  <a:lnTo>
                    <a:pt x="231" y="64"/>
                  </a:lnTo>
                  <a:lnTo>
                    <a:pt x="222" y="58"/>
                  </a:lnTo>
                  <a:lnTo>
                    <a:pt x="208" y="49"/>
                  </a:lnTo>
                  <a:lnTo>
                    <a:pt x="194" y="44"/>
                  </a:lnTo>
                  <a:lnTo>
                    <a:pt x="180" y="40"/>
                  </a:lnTo>
                  <a:lnTo>
                    <a:pt x="165" y="38"/>
                  </a:lnTo>
                  <a:lnTo>
                    <a:pt x="150" y="38"/>
                  </a:lnTo>
                  <a:lnTo>
                    <a:pt x="135" y="40"/>
                  </a:lnTo>
                  <a:lnTo>
                    <a:pt x="120" y="44"/>
                  </a:lnTo>
                  <a:lnTo>
                    <a:pt x="105" y="49"/>
                  </a:lnTo>
                  <a:lnTo>
                    <a:pt x="92" y="61"/>
                  </a:lnTo>
                  <a:lnTo>
                    <a:pt x="78" y="72"/>
                  </a:lnTo>
                  <a:lnTo>
                    <a:pt x="67" y="83"/>
                  </a:lnTo>
                  <a:lnTo>
                    <a:pt x="56" y="96"/>
                  </a:lnTo>
                  <a:lnTo>
                    <a:pt x="45" y="108"/>
                  </a:lnTo>
                  <a:lnTo>
                    <a:pt x="36" y="122"/>
                  </a:lnTo>
                  <a:lnTo>
                    <a:pt x="28" y="135"/>
                  </a:lnTo>
                  <a:lnTo>
                    <a:pt x="21" y="150"/>
                  </a:lnTo>
                  <a:lnTo>
                    <a:pt x="14" y="164"/>
                  </a:lnTo>
                  <a:lnTo>
                    <a:pt x="9" y="180"/>
                  </a:lnTo>
                  <a:lnTo>
                    <a:pt x="5" y="195"/>
                  </a:lnTo>
                  <a:lnTo>
                    <a:pt x="2" y="211"/>
                  </a:lnTo>
                  <a:lnTo>
                    <a:pt x="1" y="227"/>
                  </a:lnTo>
                  <a:lnTo>
                    <a:pt x="0" y="245"/>
                  </a:lnTo>
                  <a:lnTo>
                    <a:pt x="0" y="262"/>
                  </a:lnTo>
                  <a:lnTo>
                    <a:pt x="2" y="280"/>
                  </a:lnTo>
                  <a:lnTo>
                    <a:pt x="5" y="289"/>
                  </a:lnTo>
                  <a:lnTo>
                    <a:pt x="10" y="299"/>
                  </a:lnTo>
                  <a:lnTo>
                    <a:pt x="14" y="306"/>
                  </a:lnTo>
                  <a:lnTo>
                    <a:pt x="19" y="312"/>
                  </a:lnTo>
                  <a:lnTo>
                    <a:pt x="30" y="324"/>
                  </a:lnTo>
                  <a:lnTo>
                    <a:pt x="38" y="337"/>
                  </a:lnTo>
                  <a:lnTo>
                    <a:pt x="46" y="344"/>
                  </a:lnTo>
                  <a:lnTo>
                    <a:pt x="55" y="350"/>
                  </a:lnTo>
                  <a:lnTo>
                    <a:pt x="64" y="355"/>
                  </a:lnTo>
                  <a:lnTo>
                    <a:pt x="73" y="361"/>
                  </a:lnTo>
                  <a:lnTo>
                    <a:pt x="84" y="365"/>
                  </a:lnTo>
                  <a:lnTo>
                    <a:pt x="94" y="369"/>
                  </a:lnTo>
                  <a:lnTo>
                    <a:pt x="104" y="372"/>
                  </a:lnTo>
                  <a:lnTo>
                    <a:pt x="115" y="375"/>
                  </a:lnTo>
                  <a:lnTo>
                    <a:pt x="136" y="379"/>
                  </a:lnTo>
                  <a:lnTo>
                    <a:pt x="159" y="382"/>
                  </a:lnTo>
                  <a:lnTo>
                    <a:pt x="181" y="383"/>
                  </a:lnTo>
                  <a:lnTo>
                    <a:pt x="203" y="383"/>
                  </a:lnTo>
                  <a:lnTo>
                    <a:pt x="207" y="384"/>
                  </a:lnTo>
                  <a:lnTo>
                    <a:pt x="211" y="387"/>
                  </a:lnTo>
                  <a:lnTo>
                    <a:pt x="215" y="389"/>
                  </a:lnTo>
                  <a:lnTo>
                    <a:pt x="219" y="392"/>
                  </a:lnTo>
                  <a:lnTo>
                    <a:pt x="223" y="395"/>
                  </a:lnTo>
                  <a:lnTo>
                    <a:pt x="226" y="399"/>
                  </a:lnTo>
                  <a:lnTo>
                    <a:pt x="230" y="403"/>
                  </a:lnTo>
                  <a:lnTo>
                    <a:pt x="232" y="408"/>
                  </a:lnTo>
                  <a:lnTo>
                    <a:pt x="231" y="421"/>
                  </a:lnTo>
                  <a:lnTo>
                    <a:pt x="231" y="433"/>
                  </a:lnTo>
                  <a:lnTo>
                    <a:pt x="232" y="445"/>
                  </a:lnTo>
                  <a:lnTo>
                    <a:pt x="233" y="459"/>
                  </a:lnTo>
                  <a:lnTo>
                    <a:pt x="235" y="472"/>
                  </a:lnTo>
                  <a:lnTo>
                    <a:pt x="237" y="485"/>
                  </a:lnTo>
                  <a:lnTo>
                    <a:pt x="240" y="498"/>
                  </a:lnTo>
                  <a:lnTo>
                    <a:pt x="244" y="512"/>
                  </a:lnTo>
                  <a:lnTo>
                    <a:pt x="248" y="524"/>
                  </a:lnTo>
                  <a:lnTo>
                    <a:pt x="253" y="536"/>
                  </a:lnTo>
                  <a:lnTo>
                    <a:pt x="260" y="548"/>
                  </a:lnTo>
                  <a:lnTo>
                    <a:pt x="266" y="559"/>
                  </a:lnTo>
                  <a:lnTo>
                    <a:pt x="272" y="570"/>
                  </a:lnTo>
                  <a:lnTo>
                    <a:pt x="280" y="579"/>
                  </a:lnTo>
                  <a:lnTo>
                    <a:pt x="289" y="588"/>
                  </a:lnTo>
                  <a:lnTo>
                    <a:pt x="297" y="595"/>
                  </a:lnTo>
                  <a:lnTo>
                    <a:pt x="306" y="605"/>
                  </a:lnTo>
                  <a:lnTo>
                    <a:pt x="317" y="613"/>
                  </a:lnTo>
                  <a:lnTo>
                    <a:pt x="327" y="619"/>
                  </a:lnTo>
                  <a:lnTo>
                    <a:pt x="337" y="624"/>
                  </a:lnTo>
                  <a:lnTo>
                    <a:pt x="349" y="630"/>
                  </a:lnTo>
                  <a:lnTo>
                    <a:pt x="360" y="633"/>
                  </a:lnTo>
                  <a:lnTo>
                    <a:pt x="372" y="636"/>
                  </a:lnTo>
                  <a:lnTo>
                    <a:pt x="385" y="638"/>
                  </a:lnTo>
                  <a:close/>
                  <a:moveTo>
                    <a:pt x="164" y="260"/>
                  </a:moveTo>
                  <a:lnTo>
                    <a:pt x="232" y="249"/>
                  </a:lnTo>
                  <a:lnTo>
                    <a:pt x="235" y="244"/>
                  </a:lnTo>
                  <a:lnTo>
                    <a:pt x="237" y="238"/>
                  </a:lnTo>
                  <a:lnTo>
                    <a:pt x="238" y="231"/>
                  </a:lnTo>
                  <a:lnTo>
                    <a:pt x="239" y="224"/>
                  </a:lnTo>
                  <a:lnTo>
                    <a:pt x="239" y="211"/>
                  </a:lnTo>
                  <a:lnTo>
                    <a:pt x="237" y="197"/>
                  </a:lnTo>
                  <a:lnTo>
                    <a:pt x="233" y="184"/>
                  </a:lnTo>
                  <a:lnTo>
                    <a:pt x="228" y="170"/>
                  </a:lnTo>
                  <a:lnTo>
                    <a:pt x="221" y="159"/>
                  </a:lnTo>
                  <a:lnTo>
                    <a:pt x="214" y="150"/>
                  </a:lnTo>
                  <a:lnTo>
                    <a:pt x="203" y="140"/>
                  </a:lnTo>
                  <a:lnTo>
                    <a:pt x="191" y="133"/>
                  </a:lnTo>
                  <a:lnTo>
                    <a:pt x="178" y="126"/>
                  </a:lnTo>
                  <a:lnTo>
                    <a:pt x="164" y="121"/>
                  </a:lnTo>
                  <a:lnTo>
                    <a:pt x="151" y="118"/>
                  </a:lnTo>
                  <a:lnTo>
                    <a:pt x="137" y="115"/>
                  </a:lnTo>
                  <a:lnTo>
                    <a:pt x="124" y="115"/>
                  </a:lnTo>
                  <a:lnTo>
                    <a:pt x="111" y="117"/>
                  </a:lnTo>
                  <a:lnTo>
                    <a:pt x="100" y="125"/>
                  </a:lnTo>
                  <a:lnTo>
                    <a:pt x="91" y="133"/>
                  </a:lnTo>
                  <a:lnTo>
                    <a:pt x="82" y="142"/>
                  </a:lnTo>
                  <a:lnTo>
                    <a:pt x="74" y="152"/>
                  </a:lnTo>
                  <a:lnTo>
                    <a:pt x="69" y="162"/>
                  </a:lnTo>
                  <a:lnTo>
                    <a:pt x="65" y="172"/>
                  </a:lnTo>
                  <a:lnTo>
                    <a:pt x="63" y="178"/>
                  </a:lnTo>
                  <a:lnTo>
                    <a:pt x="63" y="183"/>
                  </a:lnTo>
                  <a:lnTo>
                    <a:pt x="63" y="188"/>
                  </a:lnTo>
                  <a:lnTo>
                    <a:pt x="63" y="193"/>
                  </a:lnTo>
                  <a:lnTo>
                    <a:pt x="66" y="205"/>
                  </a:lnTo>
                  <a:lnTo>
                    <a:pt x="69" y="213"/>
                  </a:lnTo>
                  <a:lnTo>
                    <a:pt x="71" y="218"/>
                  </a:lnTo>
                  <a:lnTo>
                    <a:pt x="74" y="223"/>
                  </a:lnTo>
                  <a:lnTo>
                    <a:pt x="78" y="228"/>
                  </a:lnTo>
                  <a:lnTo>
                    <a:pt x="83" y="232"/>
                  </a:lnTo>
                  <a:lnTo>
                    <a:pt x="88" y="235"/>
                  </a:lnTo>
                  <a:lnTo>
                    <a:pt x="94" y="240"/>
                  </a:lnTo>
                  <a:lnTo>
                    <a:pt x="100" y="242"/>
                  </a:lnTo>
                  <a:lnTo>
                    <a:pt x="106" y="245"/>
                  </a:lnTo>
                  <a:lnTo>
                    <a:pt x="135" y="253"/>
                  </a:lnTo>
                  <a:lnTo>
                    <a:pt x="164" y="260"/>
                  </a:lnTo>
                  <a:close/>
                  <a:moveTo>
                    <a:pt x="416" y="514"/>
                  </a:moveTo>
                  <a:lnTo>
                    <a:pt x="429" y="513"/>
                  </a:lnTo>
                  <a:lnTo>
                    <a:pt x="443" y="512"/>
                  </a:lnTo>
                  <a:lnTo>
                    <a:pt x="455" y="510"/>
                  </a:lnTo>
                  <a:lnTo>
                    <a:pt x="468" y="506"/>
                  </a:lnTo>
                  <a:lnTo>
                    <a:pt x="480" y="502"/>
                  </a:lnTo>
                  <a:lnTo>
                    <a:pt x="491" y="497"/>
                  </a:lnTo>
                  <a:lnTo>
                    <a:pt x="503" y="492"/>
                  </a:lnTo>
                  <a:lnTo>
                    <a:pt x="513" y="486"/>
                  </a:lnTo>
                  <a:lnTo>
                    <a:pt x="524" y="479"/>
                  </a:lnTo>
                  <a:lnTo>
                    <a:pt x="533" y="471"/>
                  </a:lnTo>
                  <a:lnTo>
                    <a:pt x="542" y="463"/>
                  </a:lnTo>
                  <a:lnTo>
                    <a:pt x="550" y="455"/>
                  </a:lnTo>
                  <a:lnTo>
                    <a:pt x="559" y="445"/>
                  </a:lnTo>
                  <a:lnTo>
                    <a:pt x="565" y="436"/>
                  </a:lnTo>
                  <a:lnTo>
                    <a:pt x="571" y="426"/>
                  </a:lnTo>
                  <a:lnTo>
                    <a:pt x="576" y="415"/>
                  </a:lnTo>
                  <a:lnTo>
                    <a:pt x="584" y="404"/>
                  </a:lnTo>
                  <a:lnTo>
                    <a:pt x="588" y="392"/>
                  </a:lnTo>
                  <a:lnTo>
                    <a:pt x="592" y="379"/>
                  </a:lnTo>
                  <a:lnTo>
                    <a:pt x="593" y="366"/>
                  </a:lnTo>
                  <a:lnTo>
                    <a:pt x="594" y="353"/>
                  </a:lnTo>
                  <a:lnTo>
                    <a:pt x="593" y="341"/>
                  </a:lnTo>
                  <a:lnTo>
                    <a:pt x="592" y="330"/>
                  </a:lnTo>
                  <a:lnTo>
                    <a:pt x="589" y="318"/>
                  </a:lnTo>
                  <a:lnTo>
                    <a:pt x="570" y="315"/>
                  </a:lnTo>
                  <a:lnTo>
                    <a:pt x="551" y="314"/>
                  </a:lnTo>
                  <a:lnTo>
                    <a:pt x="533" y="313"/>
                  </a:lnTo>
                  <a:lnTo>
                    <a:pt x="513" y="313"/>
                  </a:lnTo>
                  <a:lnTo>
                    <a:pt x="492" y="314"/>
                  </a:lnTo>
                  <a:lnTo>
                    <a:pt x="473" y="316"/>
                  </a:lnTo>
                  <a:lnTo>
                    <a:pt x="452" y="319"/>
                  </a:lnTo>
                  <a:lnTo>
                    <a:pt x="432" y="322"/>
                  </a:lnTo>
                  <a:lnTo>
                    <a:pt x="412" y="327"/>
                  </a:lnTo>
                  <a:lnTo>
                    <a:pt x="392" y="332"/>
                  </a:lnTo>
                  <a:lnTo>
                    <a:pt x="372" y="338"/>
                  </a:lnTo>
                  <a:lnTo>
                    <a:pt x="354" y="344"/>
                  </a:lnTo>
                  <a:lnTo>
                    <a:pt x="335" y="351"/>
                  </a:lnTo>
                  <a:lnTo>
                    <a:pt x="317" y="359"/>
                  </a:lnTo>
                  <a:lnTo>
                    <a:pt x="300" y="367"/>
                  </a:lnTo>
                  <a:lnTo>
                    <a:pt x="283" y="375"/>
                  </a:lnTo>
                  <a:lnTo>
                    <a:pt x="281" y="382"/>
                  </a:lnTo>
                  <a:lnTo>
                    <a:pt x="280" y="389"/>
                  </a:lnTo>
                  <a:lnTo>
                    <a:pt x="279" y="396"/>
                  </a:lnTo>
                  <a:lnTo>
                    <a:pt x="280" y="402"/>
                  </a:lnTo>
                  <a:lnTo>
                    <a:pt x="281" y="408"/>
                  </a:lnTo>
                  <a:lnTo>
                    <a:pt x="282" y="414"/>
                  </a:lnTo>
                  <a:lnTo>
                    <a:pt x="285" y="421"/>
                  </a:lnTo>
                  <a:lnTo>
                    <a:pt x="288" y="427"/>
                  </a:lnTo>
                  <a:lnTo>
                    <a:pt x="294" y="439"/>
                  </a:lnTo>
                  <a:lnTo>
                    <a:pt x="302" y="451"/>
                  </a:lnTo>
                  <a:lnTo>
                    <a:pt x="310" y="461"/>
                  </a:lnTo>
                  <a:lnTo>
                    <a:pt x="318" y="471"/>
                  </a:lnTo>
                  <a:lnTo>
                    <a:pt x="329" y="479"/>
                  </a:lnTo>
                  <a:lnTo>
                    <a:pt x="340" y="486"/>
                  </a:lnTo>
                  <a:lnTo>
                    <a:pt x="352" y="491"/>
                  </a:lnTo>
                  <a:lnTo>
                    <a:pt x="363" y="497"/>
                  </a:lnTo>
                  <a:lnTo>
                    <a:pt x="376" y="501"/>
                  </a:lnTo>
                  <a:lnTo>
                    <a:pt x="388" y="505"/>
                  </a:lnTo>
                  <a:lnTo>
                    <a:pt x="401" y="510"/>
                  </a:lnTo>
                  <a:lnTo>
                    <a:pt x="416" y="514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" name="Freeform 67"/>
            <p:cNvSpPr>
              <a:spLocks/>
            </p:cNvSpPr>
            <p:nvPr userDrawn="1"/>
          </p:nvSpPr>
          <p:spPr bwMode="auto">
            <a:xfrm>
              <a:off x="523" y="2983"/>
              <a:ext cx="50" cy="51"/>
            </a:xfrm>
            <a:custGeom>
              <a:avLst/>
              <a:gdLst/>
              <a:ahLst/>
              <a:cxnLst>
                <a:cxn ang="0">
                  <a:pos x="537" y="859"/>
                </a:cxn>
                <a:cxn ang="0">
                  <a:pos x="595" y="788"/>
                </a:cxn>
                <a:cxn ang="0">
                  <a:pos x="625" y="744"/>
                </a:cxn>
                <a:cxn ang="0">
                  <a:pos x="650" y="697"/>
                </a:cxn>
                <a:cxn ang="0">
                  <a:pos x="645" y="681"/>
                </a:cxn>
                <a:cxn ang="0">
                  <a:pos x="625" y="690"/>
                </a:cxn>
                <a:cxn ang="0">
                  <a:pos x="596" y="710"/>
                </a:cxn>
                <a:cxn ang="0">
                  <a:pos x="575" y="713"/>
                </a:cxn>
                <a:cxn ang="0">
                  <a:pos x="521" y="680"/>
                </a:cxn>
                <a:cxn ang="0">
                  <a:pos x="453" y="630"/>
                </a:cxn>
                <a:cxn ang="0">
                  <a:pos x="412" y="590"/>
                </a:cxn>
                <a:cxn ang="0">
                  <a:pos x="396" y="551"/>
                </a:cxn>
                <a:cxn ang="0">
                  <a:pos x="414" y="513"/>
                </a:cxn>
                <a:cxn ang="0">
                  <a:pos x="440" y="478"/>
                </a:cxn>
                <a:cxn ang="0">
                  <a:pos x="492" y="424"/>
                </a:cxn>
                <a:cxn ang="0">
                  <a:pos x="544" y="376"/>
                </a:cxn>
                <a:cxn ang="0">
                  <a:pos x="568" y="372"/>
                </a:cxn>
                <a:cxn ang="0">
                  <a:pos x="720" y="598"/>
                </a:cxn>
                <a:cxn ang="0">
                  <a:pos x="725" y="603"/>
                </a:cxn>
                <a:cxn ang="0">
                  <a:pos x="911" y="411"/>
                </a:cxn>
                <a:cxn ang="0">
                  <a:pos x="903" y="397"/>
                </a:cxn>
                <a:cxn ang="0">
                  <a:pos x="887" y="395"/>
                </a:cxn>
                <a:cxn ang="0">
                  <a:pos x="864" y="406"/>
                </a:cxn>
                <a:cxn ang="0">
                  <a:pos x="832" y="423"/>
                </a:cxn>
                <a:cxn ang="0">
                  <a:pos x="813" y="425"/>
                </a:cxn>
                <a:cxn ang="0">
                  <a:pos x="707" y="340"/>
                </a:cxn>
                <a:cxn ang="0">
                  <a:pos x="562" y="217"/>
                </a:cxn>
                <a:cxn ang="0">
                  <a:pos x="420" y="96"/>
                </a:cxn>
                <a:cxn ang="0">
                  <a:pos x="431" y="0"/>
                </a:cxn>
                <a:cxn ang="0">
                  <a:pos x="390" y="28"/>
                </a:cxn>
                <a:cxn ang="0">
                  <a:pos x="354" y="63"/>
                </a:cxn>
                <a:cxn ang="0">
                  <a:pos x="310" y="117"/>
                </a:cxn>
                <a:cxn ang="0">
                  <a:pos x="247" y="193"/>
                </a:cxn>
                <a:cxn ang="0">
                  <a:pos x="249" y="204"/>
                </a:cxn>
                <a:cxn ang="0">
                  <a:pos x="263" y="209"/>
                </a:cxn>
                <a:cxn ang="0">
                  <a:pos x="320" y="182"/>
                </a:cxn>
                <a:cxn ang="0">
                  <a:pos x="344" y="181"/>
                </a:cxn>
                <a:cxn ang="0">
                  <a:pos x="497" y="312"/>
                </a:cxn>
                <a:cxn ang="0">
                  <a:pos x="446" y="394"/>
                </a:cxn>
                <a:cxn ang="0">
                  <a:pos x="384" y="471"/>
                </a:cxn>
                <a:cxn ang="0">
                  <a:pos x="349" y="506"/>
                </a:cxn>
                <a:cxn ang="0">
                  <a:pos x="316" y="518"/>
                </a:cxn>
                <a:cxn ang="0">
                  <a:pos x="250" y="472"/>
                </a:cxn>
                <a:cxn ang="0">
                  <a:pos x="207" y="440"/>
                </a:cxn>
                <a:cxn ang="0">
                  <a:pos x="180" y="412"/>
                </a:cxn>
                <a:cxn ang="0">
                  <a:pos x="161" y="377"/>
                </a:cxn>
                <a:cxn ang="0">
                  <a:pos x="173" y="332"/>
                </a:cxn>
                <a:cxn ang="0">
                  <a:pos x="175" y="307"/>
                </a:cxn>
                <a:cxn ang="0">
                  <a:pos x="164" y="304"/>
                </a:cxn>
                <a:cxn ang="0">
                  <a:pos x="0" y="522"/>
                </a:cxn>
                <a:cxn ang="0">
                  <a:pos x="13" y="527"/>
                </a:cxn>
                <a:cxn ang="0">
                  <a:pos x="35" y="514"/>
                </a:cxn>
                <a:cxn ang="0">
                  <a:pos x="64" y="492"/>
                </a:cxn>
                <a:cxn ang="0">
                  <a:pos x="81" y="488"/>
                </a:cxn>
                <a:cxn ang="0">
                  <a:pos x="190" y="563"/>
                </a:cxn>
                <a:cxn ang="0">
                  <a:pos x="341" y="680"/>
                </a:cxn>
                <a:cxn ang="0">
                  <a:pos x="491" y="792"/>
                </a:cxn>
                <a:cxn ang="0">
                  <a:pos x="504" y="811"/>
                </a:cxn>
                <a:cxn ang="0">
                  <a:pos x="505" y="832"/>
                </a:cxn>
                <a:cxn ang="0">
                  <a:pos x="493" y="861"/>
                </a:cxn>
                <a:cxn ang="0">
                  <a:pos x="483" y="893"/>
                </a:cxn>
                <a:cxn ang="0">
                  <a:pos x="486" y="910"/>
                </a:cxn>
              </a:cxnLst>
              <a:rect l="0" t="0" r="r" b="b"/>
              <a:pathLst>
                <a:path w="911" h="910">
                  <a:moveTo>
                    <a:pt x="491" y="910"/>
                  </a:moveTo>
                  <a:lnTo>
                    <a:pt x="513" y="885"/>
                  </a:lnTo>
                  <a:lnTo>
                    <a:pt x="537" y="859"/>
                  </a:lnTo>
                  <a:lnTo>
                    <a:pt x="561" y="832"/>
                  </a:lnTo>
                  <a:lnTo>
                    <a:pt x="583" y="803"/>
                  </a:lnTo>
                  <a:lnTo>
                    <a:pt x="595" y="788"/>
                  </a:lnTo>
                  <a:lnTo>
                    <a:pt x="605" y="774"/>
                  </a:lnTo>
                  <a:lnTo>
                    <a:pt x="616" y="759"/>
                  </a:lnTo>
                  <a:lnTo>
                    <a:pt x="625" y="744"/>
                  </a:lnTo>
                  <a:lnTo>
                    <a:pt x="634" y="728"/>
                  </a:lnTo>
                  <a:lnTo>
                    <a:pt x="642" y="713"/>
                  </a:lnTo>
                  <a:lnTo>
                    <a:pt x="650" y="697"/>
                  </a:lnTo>
                  <a:lnTo>
                    <a:pt x="656" y="681"/>
                  </a:lnTo>
                  <a:lnTo>
                    <a:pt x="650" y="680"/>
                  </a:lnTo>
                  <a:lnTo>
                    <a:pt x="645" y="681"/>
                  </a:lnTo>
                  <a:lnTo>
                    <a:pt x="639" y="682"/>
                  </a:lnTo>
                  <a:lnTo>
                    <a:pt x="634" y="684"/>
                  </a:lnTo>
                  <a:lnTo>
                    <a:pt x="625" y="690"/>
                  </a:lnTo>
                  <a:lnTo>
                    <a:pt x="617" y="697"/>
                  </a:lnTo>
                  <a:lnTo>
                    <a:pt x="606" y="704"/>
                  </a:lnTo>
                  <a:lnTo>
                    <a:pt x="596" y="710"/>
                  </a:lnTo>
                  <a:lnTo>
                    <a:pt x="590" y="712"/>
                  </a:lnTo>
                  <a:lnTo>
                    <a:pt x="582" y="713"/>
                  </a:lnTo>
                  <a:lnTo>
                    <a:pt x="575" y="713"/>
                  </a:lnTo>
                  <a:lnTo>
                    <a:pt x="568" y="712"/>
                  </a:lnTo>
                  <a:lnTo>
                    <a:pt x="545" y="695"/>
                  </a:lnTo>
                  <a:lnTo>
                    <a:pt x="521" y="680"/>
                  </a:lnTo>
                  <a:lnTo>
                    <a:pt x="499" y="664"/>
                  </a:lnTo>
                  <a:lnTo>
                    <a:pt x="476" y="648"/>
                  </a:lnTo>
                  <a:lnTo>
                    <a:pt x="453" y="630"/>
                  </a:lnTo>
                  <a:lnTo>
                    <a:pt x="431" y="610"/>
                  </a:lnTo>
                  <a:lnTo>
                    <a:pt x="421" y="600"/>
                  </a:lnTo>
                  <a:lnTo>
                    <a:pt x="412" y="590"/>
                  </a:lnTo>
                  <a:lnTo>
                    <a:pt x="402" y="578"/>
                  </a:lnTo>
                  <a:lnTo>
                    <a:pt x="393" y="566"/>
                  </a:lnTo>
                  <a:lnTo>
                    <a:pt x="396" y="551"/>
                  </a:lnTo>
                  <a:lnTo>
                    <a:pt x="401" y="538"/>
                  </a:lnTo>
                  <a:lnTo>
                    <a:pt x="406" y="526"/>
                  </a:lnTo>
                  <a:lnTo>
                    <a:pt x="414" y="513"/>
                  </a:lnTo>
                  <a:lnTo>
                    <a:pt x="421" y="501"/>
                  </a:lnTo>
                  <a:lnTo>
                    <a:pt x="430" y="489"/>
                  </a:lnTo>
                  <a:lnTo>
                    <a:pt x="440" y="478"/>
                  </a:lnTo>
                  <a:lnTo>
                    <a:pt x="449" y="468"/>
                  </a:lnTo>
                  <a:lnTo>
                    <a:pt x="471" y="446"/>
                  </a:lnTo>
                  <a:lnTo>
                    <a:pt x="492" y="424"/>
                  </a:lnTo>
                  <a:lnTo>
                    <a:pt x="514" y="402"/>
                  </a:lnTo>
                  <a:lnTo>
                    <a:pt x="535" y="380"/>
                  </a:lnTo>
                  <a:lnTo>
                    <a:pt x="544" y="376"/>
                  </a:lnTo>
                  <a:lnTo>
                    <a:pt x="552" y="373"/>
                  </a:lnTo>
                  <a:lnTo>
                    <a:pt x="560" y="372"/>
                  </a:lnTo>
                  <a:lnTo>
                    <a:pt x="568" y="372"/>
                  </a:lnTo>
                  <a:lnTo>
                    <a:pt x="741" y="526"/>
                  </a:lnTo>
                  <a:lnTo>
                    <a:pt x="719" y="595"/>
                  </a:lnTo>
                  <a:lnTo>
                    <a:pt x="720" y="598"/>
                  </a:lnTo>
                  <a:lnTo>
                    <a:pt x="721" y="600"/>
                  </a:lnTo>
                  <a:lnTo>
                    <a:pt x="722" y="602"/>
                  </a:lnTo>
                  <a:lnTo>
                    <a:pt x="725" y="603"/>
                  </a:lnTo>
                  <a:lnTo>
                    <a:pt x="730" y="604"/>
                  </a:lnTo>
                  <a:lnTo>
                    <a:pt x="737" y="604"/>
                  </a:lnTo>
                  <a:lnTo>
                    <a:pt x="911" y="411"/>
                  </a:lnTo>
                  <a:lnTo>
                    <a:pt x="909" y="406"/>
                  </a:lnTo>
                  <a:lnTo>
                    <a:pt x="906" y="401"/>
                  </a:lnTo>
                  <a:lnTo>
                    <a:pt x="903" y="397"/>
                  </a:lnTo>
                  <a:lnTo>
                    <a:pt x="899" y="393"/>
                  </a:lnTo>
                  <a:lnTo>
                    <a:pt x="893" y="394"/>
                  </a:lnTo>
                  <a:lnTo>
                    <a:pt x="887" y="395"/>
                  </a:lnTo>
                  <a:lnTo>
                    <a:pt x="881" y="397"/>
                  </a:lnTo>
                  <a:lnTo>
                    <a:pt x="875" y="399"/>
                  </a:lnTo>
                  <a:lnTo>
                    <a:pt x="864" y="406"/>
                  </a:lnTo>
                  <a:lnTo>
                    <a:pt x="854" y="412"/>
                  </a:lnTo>
                  <a:lnTo>
                    <a:pt x="843" y="419"/>
                  </a:lnTo>
                  <a:lnTo>
                    <a:pt x="832" y="423"/>
                  </a:lnTo>
                  <a:lnTo>
                    <a:pt x="826" y="425"/>
                  </a:lnTo>
                  <a:lnTo>
                    <a:pt x="819" y="425"/>
                  </a:lnTo>
                  <a:lnTo>
                    <a:pt x="813" y="425"/>
                  </a:lnTo>
                  <a:lnTo>
                    <a:pt x="806" y="424"/>
                  </a:lnTo>
                  <a:lnTo>
                    <a:pt x="755" y="383"/>
                  </a:lnTo>
                  <a:lnTo>
                    <a:pt x="707" y="340"/>
                  </a:lnTo>
                  <a:lnTo>
                    <a:pt x="657" y="299"/>
                  </a:lnTo>
                  <a:lnTo>
                    <a:pt x="609" y="258"/>
                  </a:lnTo>
                  <a:lnTo>
                    <a:pt x="562" y="217"/>
                  </a:lnTo>
                  <a:lnTo>
                    <a:pt x="514" y="176"/>
                  </a:lnTo>
                  <a:lnTo>
                    <a:pt x="467" y="136"/>
                  </a:lnTo>
                  <a:lnTo>
                    <a:pt x="420" y="96"/>
                  </a:lnTo>
                  <a:lnTo>
                    <a:pt x="416" y="85"/>
                  </a:lnTo>
                  <a:lnTo>
                    <a:pt x="415" y="79"/>
                  </a:lnTo>
                  <a:lnTo>
                    <a:pt x="431" y="0"/>
                  </a:lnTo>
                  <a:lnTo>
                    <a:pt x="417" y="8"/>
                  </a:lnTo>
                  <a:lnTo>
                    <a:pt x="403" y="18"/>
                  </a:lnTo>
                  <a:lnTo>
                    <a:pt x="390" y="28"/>
                  </a:lnTo>
                  <a:lnTo>
                    <a:pt x="377" y="39"/>
                  </a:lnTo>
                  <a:lnTo>
                    <a:pt x="365" y="51"/>
                  </a:lnTo>
                  <a:lnTo>
                    <a:pt x="354" y="63"/>
                  </a:lnTo>
                  <a:lnTo>
                    <a:pt x="342" y="77"/>
                  </a:lnTo>
                  <a:lnTo>
                    <a:pt x="332" y="89"/>
                  </a:lnTo>
                  <a:lnTo>
                    <a:pt x="310" y="117"/>
                  </a:lnTo>
                  <a:lnTo>
                    <a:pt x="290" y="144"/>
                  </a:lnTo>
                  <a:lnTo>
                    <a:pt x="269" y="170"/>
                  </a:lnTo>
                  <a:lnTo>
                    <a:pt x="247" y="193"/>
                  </a:lnTo>
                  <a:lnTo>
                    <a:pt x="247" y="198"/>
                  </a:lnTo>
                  <a:lnTo>
                    <a:pt x="248" y="201"/>
                  </a:lnTo>
                  <a:lnTo>
                    <a:pt x="249" y="204"/>
                  </a:lnTo>
                  <a:lnTo>
                    <a:pt x="251" y="207"/>
                  </a:lnTo>
                  <a:lnTo>
                    <a:pt x="257" y="208"/>
                  </a:lnTo>
                  <a:lnTo>
                    <a:pt x="263" y="209"/>
                  </a:lnTo>
                  <a:lnTo>
                    <a:pt x="284" y="198"/>
                  </a:lnTo>
                  <a:lnTo>
                    <a:pt x="308" y="186"/>
                  </a:lnTo>
                  <a:lnTo>
                    <a:pt x="320" y="182"/>
                  </a:lnTo>
                  <a:lnTo>
                    <a:pt x="332" y="180"/>
                  </a:lnTo>
                  <a:lnTo>
                    <a:pt x="338" y="180"/>
                  </a:lnTo>
                  <a:lnTo>
                    <a:pt x="344" y="181"/>
                  </a:lnTo>
                  <a:lnTo>
                    <a:pt x="351" y="182"/>
                  </a:lnTo>
                  <a:lnTo>
                    <a:pt x="357" y="184"/>
                  </a:lnTo>
                  <a:lnTo>
                    <a:pt x="497" y="312"/>
                  </a:lnTo>
                  <a:lnTo>
                    <a:pt x="481" y="340"/>
                  </a:lnTo>
                  <a:lnTo>
                    <a:pt x="463" y="367"/>
                  </a:lnTo>
                  <a:lnTo>
                    <a:pt x="446" y="394"/>
                  </a:lnTo>
                  <a:lnTo>
                    <a:pt x="426" y="421"/>
                  </a:lnTo>
                  <a:lnTo>
                    <a:pt x="405" y="447"/>
                  </a:lnTo>
                  <a:lnTo>
                    <a:pt x="384" y="471"/>
                  </a:lnTo>
                  <a:lnTo>
                    <a:pt x="372" y="483"/>
                  </a:lnTo>
                  <a:lnTo>
                    <a:pt x="361" y="494"/>
                  </a:lnTo>
                  <a:lnTo>
                    <a:pt x="349" y="506"/>
                  </a:lnTo>
                  <a:lnTo>
                    <a:pt x="336" y="516"/>
                  </a:lnTo>
                  <a:lnTo>
                    <a:pt x="324" y="517"/>
                  </a:lnTo>
                  <a:lnTo>
                    <a:pt x="316" y="518"/>
                  </a:lnTo>
                  <a:lnTo>
                    <a:pt x="296" y="502"/>
                  </a:lnTo>
                  <a:lnTo>
                    <a:pt x="273" y="486"/>
                  </a:lnTo>
                  <a:lnTo>
                    <a:pt x="250" y="472"/>
                  </a:lnTo>
                  <a:lnTo>
                    <a:pt x="227" y="456"/>
                  </a:lnTo>
                  <a:lnTo>
                    <a:pt x="216" y="448"/>
                  </a:lnTo>
                  <a:lnTo>
                    <a:pt x="207" y="440"/>
                  </a:lnTo>
                  <a:lnTo>
                    <a:pt x="196" y="431"/>
                  </a:lnTo>
                  <a:lnTo>
                    <a:pt x="188" y="422"/>
                  </a:lnTo>
                  <a:lnTo>
                    <a:pt x="180" y="412"/>
                  </a:lnTo>
                  <a:lnTo>
                    <a:pt x="173" y="400"/>
                  </a:lnTo>
                  <a:lnTo>
                    <a:pt x="166" y="389"/>
                  </a:lnTo>
                  <a:lnTo>
                    <a:pt x="161" y="377"/>
                  </a:lnTo>
                  <a:lnTo>
                    <a:pt x="165" y="359"/>
                  </a:lnTo>
                  <a:lnTo>
                    <a:pt x="170" y="340"/>
                  </a:lnTo>
                  <a:lnTo>
                    <a:pt x="173" y="332"/>
                  </a:lnTo>
                  <a:lnTo>
                    <a:pt x="174" y="324"/>
                  </a:lnTo>
                  <a:lnTo>
                    <a:pt x="175" y="316"/>
                  </a:lnTo>
                  <a:lnTo>
                    <a:pt x="175" y="307"/>
                  </a:lnTo>
                  <a:lnTo>
                    <a:pt x="173" y="305"/>
                  </a:lnTo>
                  <a:lnTo>
                    <a:pt x="168" y="304"/>
                  </a:lnTo>
                  <a:lnTo>
                    <a:pt x="164" y="304"/>
                  </a:lnTo>
                  <a:lnTo>
                    <a:pt x="161" y="305"/>
                  </a:lnTo>
                  <a:lnTo>
                    <a:pt x="0" y="518"/>
                  </a:lnTo>
                  <a:lnTo>
                    <a:pt x="0" y="522"/>
                  </a:lnTo>
                  <a:lnTo>
                    <a:pt x="0" y="528"/>
                  </a:lnTo>
                  <a:lnTo>
                    <a:pt x="7" y="528"/>
                  </a:lnTo>
                  <a:lnTo>
                    <a:pt x="13" y="527"/>
                  </a:lnTo>
                  <a:lnTo>
                    <a:pt x="19" y="524"/>
                  </a:lnTo>
                  <a:lnTo>
                    <a:pt x="25" y="521"/>
                  </a:lnTo>
                  <a:lnTo>
                    <a:pt x="35" y="514"/>
                  </a:lnTo>
                  <a:lnTo>
                    <a:pt x="44" y="506"/>
                  </a:lnTo>
                  <a:lnTo>
                    <a:pt x="54" y="499"/>
                  </a:lnTo>
                  <a:lnTo>
                    <a:pt x="64" y="492"/>
                  </a:lnTo>
                  <a:lnTo>
                    <a:pt x="69" y="490"/>
                  </a:lnTo>
                  <a:lnTo>
                    <a:pt x="75" y="488"/>
                  </a:lnTo>
                  <a:lnTo>
                    <a:pt x="81" y="488"/>
                  </a:lnTo>
                  <a:lnTo>
                    <a:pt x="89" y="489"/>
                  </a:lnTo>
                  <a:lnTo>
                    <a:pt x="139" y="526"/>
                  </a:lnTo>
                  <a:lnTo>
                    <a:pt x="190" y="563"/>
                  </a:lnTo>
                  <a:lnTo>
                    <a:pt x="241" y="601"/>
                  </a:lnTo>
                  <a:lnTo>
                    <a:pt x="292" y="640"/>
                  </a:lnTo>
                  <a:lnTo>
                    <a:pt x="341" y="680"/>
                  </a:lnTo>
                  <a:lnTo>
                    <a:pt x="391" y="718"/>
                  </a:lnTo>
                  <a:lnTo>
                    <a:pt x="442" y="756"/>
                  </a:lnTo>
                  <a:lnTo>
                    <a:pt x="491" y="792"/>
                  </a:lnTo>
                  <a:lnTo>
                    <a:pt x="498" y="799"/>
                  </a:lnTo>
                  <a:lnTo>
                    <a:pt x="502" y="805"/>
                  </a:lnTo>
                  <a:lnTo>
                    <a:pt x="504" y="811"/>
                  </a:lnTo>
                  <a:lnTo>
                    <a:pt x="506" y="818"/>
                  </a:lnTo>
                  <a:lnTo>
                    <a:pt x="506" y="824"/>
                  </a:lnTo>
                  <a:lnTo>
                    <a:pt x="505" y="832"/>
                  </a:lnTo>
                  <a:lnTo>
                    <a:pt x="503" y="839"/>
                  </a:lnTo>
                  <a:lnTo>
                    <a:pt x="500" y="846"/>
                  </a:lnTo>
                  <a:lnTo>
                    <a:pt x="493" y="861"/>
                  </a:lnTo>
                  <a:lnTo>
                    <a:pt x="487" y="876"/>
                  </a:lnTo>
                  <a:lnTo>
                    <a:pt x="485" y="884"/>
                  </a:lnTo>
                  <a:lnTo>
                    <a:pt x="483" y="893"/>
                  </a:lnTo>
                  <a:lnTo>
                    <a:pt x="482" y="901"/>
                  </a:lnTo>
                  <a:lnTo>
                    <a:pt x="481" y="909"/>
                  </a:lnTo>
                  <a:lnTo>
                    <a:pt x="486" y="910"/>
                  </a:lnTo>
                  <a:lnTo>
                    <a:pt x="491" y="91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2" name="Freeform 68"/>
            <p:cNvSpPr>
              <a:spLocks noEditPoints="1"/>
            </p:cNvSpPr>
            <p:nvPr userDrawn="1"/>
          </p:nvSpPr>
          <p:spPr bwMode="auto">
            <a:xfrm>
              <a:off x="1063" y="2977"/>
              <a:ext cx="40" cy="39"/>
            </a:xfrm>
            <a:custGeom>
              <a:avLst/>
              <a:gdLst/>
              <a:ahLst/>
              <a:cxnLst>
                <a:cxn ang="0">
                  <a:pos x="474" y="701"/>
                </a:cxn>
                <a:cxn ang="0">
                  <a:pos x="470" y="673"/>
                </a:cxn>
                <a:cxn ang="0">
                  <a:pos x="462" y="637"/>
                </a:cxn>
                <a:cxn ang="0">
                  <a:pos x="460" y="608"/>
                </a:cxn>
                <a:cxn ang="0">
                  <a:pos x="464" y="579"/>
                </a:cxn>
                <a:cxn ang="0">
                  <a:pos x="475" y="549"/>
                </a:cxn>
                <a:cxn ang="0">
                  <a:pos x="509" y="473"/>
                </a:cxn>
                <a:cxn ang="0">
                  <a:pos x="576" y="347"/>
                </a:cxn>
                <a:cxn ang="0">
                  <a:pos x="643" y="222"/>
                </a:cxn>
                <a:cxn ang="0">
                  <a:pos x="684" y="129"/>
                </a:cxn>
                <a:cxn ang="0">
                  <a:pos x="704" y="65"/>
                </a:cxn>
                <a:cxn ang="0">
                  <a:pos x="699" y="22"/>
                </a:cxn>
                <a:cxn ang="0">
                  <a:pos x="680" y="5"/>
                </a:cxn>
                <a:cxn ang="0">
                  <a:pos x="651" y="5"/>
                </a:cxn>
                <a:cxn ang="0">
                  <a:pos x="590" y="22"/>
                </a:cxn>
                <a:cxn ang="0">
                  <a:pos x="428" y="95"/>
                </a:cxn>
                <a:cxn ang="0">
                  <a:pos x="261" y="169"/>
                </a:cxn>
                <a:cxn ang="0">
                  <a:pos x="199" y="189"/>
                </a:cxn>
                <a:cxn ang="0">
                  <a:pos x="137" y="202"/>
                </a:cxn>
                <a:cxn ang="0">
                  <a:pos x="74" y="204"/>
                </a:cxn>
                <a:cxn ang="0">
                  <a:pos x="11" y="196"/>
                </a:cxn>
                <a:cxn ang="0">
                  <a:pos x="3" y="201"/>
                </a:cxn>
                <a:cxn ang="0">
                  <a:pos x="0" y="219"/>
                </a:cxn>
                <a:cxn ang="0">
                  <a:pos x="34" y="251"/>
                </a:cxn>
                <a:cxn ang="0">
                  <a:pos x="88" y="311"/>
                </a:cxn>
                <a:cxn ang="0">
                  <a:pos x="121" y="344"/>
                </a:cxn>
                <a:cxn ang="0">
                  <a:pos x="157" y="368"/>
                </a:cxn>
                <a:cxn ang="0">
                  <a:pos x="187" y="372"/>
                </a:cxn>
                <a:cxn ang="0">
                  <a:pos x="190" y="359"/>
                </a:cxn>
                <a:cxn ang="0">
                  <a:pos x="172" y="324"/>
                </a:cxn>
                <a:cxn ang="0">
                  <a:pos x="172" y="293"/>
                </a:cxn>
                <a:cxn ang="0">
                  <a:pos x="188" y="276"/>
                </a:cxn>
                <a:cxn ang="0">
                  <a:pos x="209" y="263"/>
                </a:cxn>
                <a:cxn ang="0">
                  <a:pos x="289" y="240"/>
                </a:cxn>
                <a:cxn ang="0">
                  <a:pos x="321" y="253"/>
                </a:cxn>
                <a:cxn ang="0">
                  <a:pos x="349" y="276"/>
                </a:cxn>
                <a:cxn ang="0">
                  <a:pos x="390" y="321"/>
                </a:cxn>
                <a:cxn ang="0">
                  <a:pos x="413" y="344"/>
                </a:cxn>
                <a:cxn ang="0">
                  <a:pos x="422" y="373"/>
                </a:cxn>
                <a:cxn ang="0">
                  <a:pos x="427" y="389"/>
                </a:cxn>
                <a:cxn ang="0">
                  <a:pos x="412" y="423"/>
                </a:cxn>
                <a:cxn ang="0">
                  <a:pos x="390" y="463"/>
                </a:cxn>
                <a:cxn ang="0">
                  <a:pos x="373" y="485"/>
                </a:cxn>
                <a:cxn ang="0">
                  <a:pos x="349" y="498"/>
                </a:cxn>
                <a:cxn ang="0">
                  <a:pos x="311" y="484"/>
                </a:cxn>
                <a:cxn ang="0">
                  <a:pos x="289" y="477"/>
                </a:cxn>
                <a:cxn ang="0">
                  <a:pos x="275" y="479"/>
                </a:cxn>
                <a:cxn ang="0">
                  <a:pos x="296" y="525"/>
                </a:cxn>
                <a:cxn ang="0">
                  <a:pos x="328" y="567"/>
                </a:cxn>
                <a:cxn ang="0">
                  <a:pos x="379" y="622"/>
                </a:cxn>
                <a:cxn ang="0">
                  <a:pos x="429" y="674"/>
                </a:cxn>
                <a:cxn ang="0">
                  <a:pos x="456" y="705"/>
                </a:cxn>
                <a:cxn ang="0">
                  <a:pos x="469" y="707"/>
                </a:cxn>
                <a:cxn ang="0">
                  <a:pos x="554" y="138"/>
                </a:cxn>
                <a:cxn ang="0">
                  <a:pos x="385" y="203"/>
                </a:cxn>
                <a:cxn ang="0">
                  <a:pos x="454" y="280"/>
                </a:cxn>
              </a:cxnLst>
              <a:rect l="0" t="0" r="r" b="b"/>
              <a:pathLst>
                <a:path w="711" h="711">
                  <a:moveTo>
                    <a:pt x="469" y="707"/>
                  </a:moveTo>
                  <a:lnTo>
                    <a:pt x="471" y="704"/>
                  </a:lnTo>
                  <a:lnTo>
                    <a:pt x="474" y="701"/>
                  </a:lnTo>
                  <a:lnTo>
                    <a:pt x="476" y="697"/>
                  </a:lnTo>
                  <a:lnTo>
                    <a:pt x="477" y="691"/>
                  </a:lnTo>
                  <a:lnTo>
                    <a:pt x="470" y="673"/>
                  </a:lnTo>
                  <a:lnTo>
                    <a:pt x="465" y="655"/>
                  </a:lnTo>
                  <a:lnTo>
                    <a:pt x="463" y="646"/>
                  </a:lnTo>
                  <a:lnTo>
                    <a:pt x="462" y="637"/>
                  </a:lnTo>
                  <a:lnTo>
                    <a:pt x="460" y="627"/>
                  </a:lnTo>
                  <a:lnTo>
                    <a:pt x="460" y="617"/>
                  </a:lnTo>
                  <a:lnTo>
                    <a:pt x="460" y="608"/>
                  </a:lnTo>
                  <a:lnTo>
                    <a:pt x="461" y="598"/>
                  </a:lnTo>
                  <a:lnTo>
                    <a:pt x="462" y="589"/>
                  </a:lnTo>
                  <a:lnTo>
                    <a:pt x="464" y="579"/>
                  </a:lnTo>
                  <a:lnTo>
                    <a:pt x="467" y="569"/>
                  </a:lnTo>
                  <a:lnTo>
                    <a:pt x="471" y="559"/>
                  </a:lnTo>
                  <a:lnTo>
                    <a:pt x="475" y="549"/>
                  </a:lnTo>
                  <a:lnTo>
                    <a:pt x="481" y="538"/>
                  </a:lnTo>
                  <a:lnTo>
                    <a:pt x="494" y="506"/>
                  </a:lnTo>
                  <a:lnTo>
                    <a:pt x="509" y="473"/>
                  </a:lnTo>
                  <a:lnTo>
                    <a:pt x="525" y="441"/>
                  </a:lnTo>
                  <a:lnTo>
                    <a:pt x="541" y="409"/>
                  </a:lnTo>
                  <a:lnTo>
                    <a:pt x="576" y="347"/>
                  </a:lnTo>
                  <a:lnTo>
                    <a:pt x="610" y="284"/>
                  </a:lnTo>
                  <a:lnTo>
                    <a:pt x="626" y="253"/>
                  </a:lnTo>
                  <a:lnTo>
                    <a:pt x="643" y="222"/>
                  </a:lnTo>
                  <a:lnTo>
                    <a:pt x="657" y="191"/>
                  </a:lnTo>
                  <a:lnTo>
                    <a:pt x="672" y="160"/>
                  </a:lnTo>
                  <a:lnTo>
                    <a:pt x="684" y="129"/>
                  </a:lnTo>
                  <a:lnTo>
                    <a:pt x="695" y="97"/>
                  </a:lnTo>
                  <a:lnTo>
                    <a:pt x="700" y="81"/>
                  </a:lnTo>
                  <a:lnTo>
                    <a:pt x="704" y="65"/>
                  </a:lnTo>
                  <a:lnTo>
                    <a:pt x="708" y="49"/>
                  </a:lnTo>
                  <a:lnTo>
                    <a:pt x="711" y="33"/>
                  </a:lnTo>
                  <a:lnTo>
                    <a:pt x="699" y="22"/>
                  </a:lnTo>
                  <a:lnTo>
                    <a:pt x="688" y="13"/>
                  </a:lnTo>
                  <a:lnTo>
                    <a:pt x="684" y="9"/>
                  </a:lnTo>
                  <a:lnTo>
                    <a:pt x="680" y="5"/>
                  </a:lnTo>
                  <a:lnTo>
                    <a:pt x="675" y="3"/>
                  </a:lnTo>
                  <a:lnTo>
                    <a:pt x="671" y="0"/>
                  </a:lnTo>
                  <a:lnTo>
                    <a:pt x="651" y="5"/>
                  </a:lnTo>
                  <a:lnTo>
                    <a:pt x="630" y="10"/>
                  </a:lnTo>
                  <a:lnTo>
                    <a:pt x="611" y="16"/>
                  </a:lnTo>
                  <a:lnTo>
                    <a:pt x="590" y="22"/>
                  </a:lnTo>
                  <a:lnTo>
                    <a:pt x="550" y="38"/>
                  </a:lnTo>
                  <a:lnTo>
                    <a:pt x="509" y="55"/>
                  </a:lnTo>
                  <a:lnTo>
                    <a:pt x="428" y="95"/>
                  </a:lnTo>
                  <a:lnTo>
                    <a:pt x="345" y="134"/>
                  </a:lnTo>
                  <a:lnTo>
                    <a:pt x="303" y="153"/>
                  </a:lnTo>
                  <a:lnTo>
                    <a:pt x="261" y="169"/>
                  </a:lnTo>
                  <a:lnTo>
                    <a:pt x="240" y="176"/>
                  </a:lnTo>
                  <a:lnTo>
                    <a:pt x="220" y="184"/>
                  </a:lnTo>
                  <a:lnTo>
                    <a:pt x="199" y="189"/>
                  </a:lnTo>
                  <a:lnTo>
                    <a:pt x="178" y="194"/>
                  </a:lnTo>
                  <a:lnTo>
                    <a:pt x="157" y="198"/>
                  </a:lnTo>
                  <a:lnTo>
                    <a:pt x="137" y="202"/>
                  </a:lnTo>
                  <a:lnTo>
                    <a:pt x="115" y="204"/>
                  </a:lnTo>
                  <a:lnTo>
                    <a:pt x="94" y="205"/>
                  </a:lnTo>
                  <a:lnTo>
                    <a:pt x="74" y="204"/>
                  </a:lnTo>
                  <a:lnTo>
                    <a:pt x="53" y="203"/>
                  </a:lnTo>
                  <a:lnTo>
                    <a:pt x="32" y="200"/>
                  </a:lnTo>
                  <a:lnTo>
                    <a:pt x="11" y="196"/>
                  </a:lnTo>
                  <a:lnTo>
                    <a:pt x="7" y="197"/>
                  </a:lnTo>
                  <a:lnTo>
                    <a:pt x="5" y="199"/>
                  </a:lnTo>
                  <a:lnTo>
                    <a:pt x="3" y="201"/>
                  </a:lnTo>
                  <a:lnTo>
                    <a:pt x="2" y="203"/>
                  </a:lnTo>
                  <a:lnTo>
                    <a:pt x="0" y="209"/>
                  </a:lnTo>
                  <a:lnTo>
                    <a:pt x="0" y="219"/>
                  </a:lnTo>
                  <a:lnTo>
                    <a:pt x="11" y="228"/>
                  </a:lnTo>
                  <a:lnTo>
                    <a:pt x="23" y="239"/>
                  </a:lnTo>
                  <a:lnTo>
                    <a:pt x="34" y="251"/>
                  </a:lnTo>
                  <a:lnTo>
                    <a:pt x="45" y="262"/>
                  </a:lnTo>
                  <a:lnTo>
                    <a:pt x="66" y="287"/>
                  </a:lnTo>
                  <a:lnTo>
                    <a:pt x="88" y="311"/>
                  </a:lnTo>
                  <a:lnTo>
                    <a:pt x="98" y="322"/>
                  </a:lnTo>
                  <a:lnTo>
                    <a:pt x="110" y="334"/>
                  </a:lnTo>
                  <a:lnTo>
                    <a:pt x="121" y="344"/>
                  </a:lnTo>
                  <a:lnTo>
                    <a:pt x="133" y="352"/>
                  </a:lnTo>
                  <a:lnTo>
                    <a:pt x="145" y="360"/>
                  </a:lnTo>
                  <a:lnTo>
                    <a:pt x="157" y="368"/>
                  </a:lnTo>
                  <a:lnTo>
                    <a:pt x="171" y="372"/>
                  </a:lnTo>
                  <a:lnTo>
                    <a:pt x="185" y="376"/>
                  </a:lnTo>
                  <a:lnTo>
                    <a:pt x="187" y="372"/>
                  </a:lnTo>
                  <a:lnTo>
                    <a:pt x="190" y="368"/>
                  </a:lnTo>
                  <a:lnTo>
                    <a:pt x="190" y="365"/>
                  </a:lnTo>
                  <a:lnTo>
                    <a:pt x="190" y="359"/>
                  </a:lnTo>
                  <a:lnTo>
                    <a:pt x="187" y="351"/>
                  </a:lnTo>
                  <a:lnTo>
                    <a:pt x="183" y="342"/>
                  </a:lnTo>
                  <a:lnTo>
                    <a:pt x="172" y="324"/>
                  </a:lnTo>
                  <a:lnTo>
                    <a:pt x="165" y="309"/>
                  </a:lnTo>
                  <a:lnTo>
                    <a:pt x="168" y="300"/>
                  </a:lnTo>
                  <a:lnTo>
                    <a:pt x="172" y="293"/>
                  </a:lnTo>
                  <a:lnTo>
                    <a:pt x="177" y="286"/>
                  </a:lnTo>
                  <a:lnTo>
                    <a:pt x="182" y="281"/>
                  </a:lnTo>
                  <a:lnTo>
                    <a:pt x="188" y="276"/>
                  </a:lnTo>
                  <a:lnTo>
                    <a:pt x="195" y="270"/>
                  </a:lnTo>
                  <a:lnTo>
                    <a:pt x="202" y="267"/>
                  </a:lnTo>
                  <a:lnTo>
                    <a:pt x="209" y="263"/>
                  </a:lnTo>
                  <a:lnTo>
                    <a:pt x="242" y="252"/>
                  </a:lnTo>
                  <a:lnTo>
                    <a:pt x="277" y="239"/>
                  </a:lnTo>
                  <a:lnTo>
                    <a:pt x="289" y="240"/>
                  </a:lnTo>
                  <a:lnTo>
                    <a:pt x="300" y="244"/>
                  </a:lnTo>
                  <a:lnTo>
                    <a:pt x="311" y="248"/>
                  </a:lnTo>
                  <a:lnTo>
                    <a:pt x="321" y="253"/>
                  </a:lnTo>
                  <a:lnTo>
                    <a:pt x="330" y="260"/>
                  </a:lnTo>
                  <a:lnTo>
                    <a:pt x="340" y="267"/>
                  </a:lnTo>
                  <a:lnTo>
                    <a:pt x="349" y="276"/>
                  </a:lnTo>
                  <a:lnTo>
                    <a:pt x="358" y="285"/>
                  </a:lnTo>
                  <a:lnTo>
                    <a:pt x="375" y="304"/>
                  </a:lnTo>
                  <a:lnTo>
                    <a:pt x="390" y="321"/>
                  </a:lnTo>
                  <a:lnTo>
                    <a:pt x="399" y="329"/>
                  </a:lnTo>
                  <a:lnTo>
                    <a:pt x="406" y="337"/>
                  </a:lnTo>
                  <a:lnTo>
                    <a:pt x="413" y="344"/>
                  </a:lnTo>
                  <a:lnTo>
                    <a:pt x="419" y="349"/>
                  </a:lnTo>
                  <a:lnTo>
                    <a:pt x="420" y="360"/>
                  </a:lnTo>
                  <a:lnTo>
                    <a:pt x="422" y="373"/>
                  </a:lnTo>
                  <a:lnTo>
                    <a:pt x="423" y="379"/>
                  </a:lnTo>
                  <a:lnTo>
                    <a:pt x="424" y="384"/>
                  </a:lnTo>
                  <a:lnTo>
                    <a:pt x="427" y="389"/>
                  </a:lnTo>
                  <a:lnTo>
                    <a:pt x="430" y="393"/>
                  </a:lnTo>
                  <a:lnTo>
                    <a:pt x="420" y="407"/>
                  </a:lnTo>
                  <a:lnTo>
                    <a:pt x="412" y="423"/>
                  </a:lnTo>
                  <a:lnTo>
                    <a:pt x="404" y="439"/>
                  </a:lnTo>
                  <a:lnTo>
                    <a:pt x="394" y="456"/>
                  </a:lnTo>
                  <a:lnTo>
                    <a:pt x="390" y="463"/>
                  </a:lnTo>
                  <a:lnTo>
                    <a:pt x="385" y="471"/>
                  </a:lnTo>
                  <a:lnTo>
                    <a:pt x="379" y="477"/>
                  </a:lnTo>
                  <a:lnTo>
                    <a:pt x="373" y="485"/>
                  </a:lnTo>
                  <a:lnTo>
                    <a:pt x="365" y="490"/>
                  </a:lnTo>
                  <a:lnTo>
                    <a:pt x="358" y="494"/>
                  </a:lnTo>
                  <a:lnTo>
                    <a:pt x="349" y="498"/>
                  </a:lnTo>
                  <a:lnTo>
                    <a:pt x="340" y="500"/>
                  </a:lnTo>
                  <a:lnTo>
                    <a:pt x="327" y="493"/>
                  </a:lnTo>
                  <a:lnTo>
                    <a:pt x="311" y="484"/>
                  </a:lnTo>
                  <a:lnTo>
                    <a:pt x="302" y="480"/>
                  </a:lnTo>
                  <a:lnTo>
                    <a:pt x="293" y="478"/>
                  </a:lnTo>
                  <a:lnTo>
                    <a:pt x="289" y="477"/>
                  </a:lnTo>
                  <a:lnTo>
                    <a:pt x="285" y="477"/>
                  </a:lnTo>
                  <a:lnTo>
                    <a:pt x="281" y="478"/>
                  </a:lnTo>
                  <a:lnTo>
                    <a:pt x="275" y="479"/>
                  </a:lnTo>
                  <a:lnTo>
                    <a:pt x="281" y="495"/>
                  </a:lnTo>
                  <a:lnTo>
                    <a:pt x="288" y="510"/>
                  </a:lnTo>
                  <a:lnTo>
                    <a:pt x="296" y="525"/>
                  </a:lnTo>
                  <a:lnTo>
                    <a:pt x="305" y="539"/>
                  </a:lnTo>
                  <a:lnTo>
                    <a:pt x="317" y="554"/>
                  </a:lnTo>
                  <a:lnTo>
                    <a:pt x="328" y="567"/>
                  </a:lnTo>
                  <a:lnTo>
                    <a:pt x="340" y="582"/>
                  </a:lnTo>
                  <a:lnTo>
                    <a:pt x="353" y="595"/>
                  </a:lnTo>
                  <a:lnTo>
                    <a:pt x="379" y="622"/>
                  </a:lnTo>
                  <a:lnTo>
                    <a:pt x="405" y="648"/>
                  </a:lnTo>
                  <a:lnTo>
                    <a:pt x="416" y="660"/>
                  </a:lnTo>
                  <a:lnTo>
                    <a:pt x="429" y="674"/>
                  </a:lnTo>
                  <a:lnTo>
                    <a:pt x="439" y="686"/>
                  </a:lnTo>
                  <a:lnTo>
                    <a:pt x="448" y="700"/>
                  </a:lnTo>
                  <a:lnTo>
                    <a:pt x="456" y="705"/>
                  </a:lnTo>
                  <a:lnTo>
                    <a:pt x="462" y="711"/>
                  </a:lnTo>
                  <a:lnTo>
                    <a:pt x="466" y="709"/>
                  </a:lnTo>
                  <a:lnTo>
                    <a:pt x="469" y="707"/>
                  </a:lnTo>
                  <a:close/>
                  <a:moveTo>
                    <a:pt x="454" y="280"/>
                  </a:moveTo>
                  <a:lnTo>
                    <a:pt x="481" y="273"/>
                  </a:lnTo>
                  <a:lnTo>
                    <a:pt x="554" y="138"/>
                  </a:lnTo>
                  <a:lnTo>
                    <a:pt x="551" y="135"/>
                  </a:lnTo>
                  <a:lnTo>
                    <a:pt x="547" y="129"/>
                  </a:lnTo>
                  <a:lnTo>
                    <a:pt x="385" y="203"/>
                  </a:lnTo>
                  <a:lnTo>
                    <a:pt x="450" y="280"/>
                  </a:lnTo>
                  <a:lnTo>
                    <a:pt x="452" y="280"/>
                  </a:lnTo>
                  <a:lnTo>
                    <a:pt x="454" y="28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3" name="Freeform 69"/>
            <p:cNvSpPr>
              <a:spLocks/>
            </p:cNvSpPr>
            <p:nvPr userDrawn="1"/>
          </p:nvSpPr>
          <p:spPr bwMode="auto">
            <a:xfrm>
              <a:off x="553" y="2950"/>
              <a:ext cx="42" cy="43"/>
            </a:xfrm>
            <a:custGeom>
              <a:avLst/>
              <a:gdLst/>
              <a:ahLst/>
              <a:cxnLst>
                <a:cxn ang="0">
                  <a:pos x="510" y="792"/>
                </a:cxn>
                <a:cxn ang="0">
                  <a:pos x="562" y="782"/>
                </a:cxn>
                <a:cxn ang="0">
                  <a:pos x="607" y="761"/>
                </a:cxn>
                <a:cxn ang="0">
                  <a:pos x="650" y="733"/>
                </a:cxn>
                <a:cxn ang="0">
                  <a:pos x="688" y="698"/>
                </a:cxn>
                <a:cxn ang="0">
                  <a:pos x="718" y="658"/>
                </a:cxn>
                <a:cxn ang="0">
                  <a:pos x="736" y="622"/>
                </a:cxn>
                <a:cxn ang="0">
                  <a:pos x="750" y="582"/>
                </a:cxn>
                <a:cxn ang="0">
                  <a:pos x="756" y="542"/>
                </a:cxn>
                <a:cxn ang="0">
                  <a:pos x="756" y="501"/>
                </a:cxn>
                <a:cxn ang="0">
                  <a:pos x="747" y="463"/>
                </a:cxn>
                <a:cxn ang="0">
                  <a:pos x="709" y="382"/>
                </a:cxn>
                <a:cxn ang="0">
                  <a:pos x="661" y="309"/>
                </a:cxn>
                <a:cxn ang="0">
                  <a:pos x="586" y="218"/>
                </a:cxn>
                <a:cxn ang="0">
                  <a:pos x="513" y="126"/>
                </a:cxn>
                <a:cxn ang="0">
                  <a:pos x="508" y="9"/>
                </a:cxn>
                <a:cxn ang="0">
                  <a:pos x="328" y="143"/>
                </a:cxn>
                <a:cxn ang="0">
                  <a:pos x="328" y="150"/>
                </a:cxn>
                <a:cxn ang="0">
                  <a:pos x="342" y="153"/>
                </a:cxn>
                <a:cxn ang="0">
                  <a:pos x="413" y="140"/>
                </a:cxn>
                <a:cxn ang="0">
                  <a:pos x="439" y="159"/>
                </a:cxn>
                <a:cxn ang="0">
                  <a:pos x="474" y="197"/>
                </a:cxn>
                <a:cxn ang="0">
                  <a:pos x="537" y="264"/>
                </a:cxn>
                <a:cxn ang="0">
                  <a:pos x="612" y="350"/>
                </a:cxn>
                <a:cxn ang="0">
                  <a:pos x="661" y="416"/>
                </a:cxn>
                <a:cxn ang="0">
                  <a:pos x="686" y="464"/>
                </a:cxn>
                <a:cxn ang="0">
                  <a:pos x="698" y="501"/>
                </a:cxn>
                <a:cxn ang="0">
                  <a:pos x="704" y="540"/>
                </a:cxn>
                <a:cxn ang="0">
                  <a:pos x="703" y="581"/>
                </a:cxn>
                <a:cxn ang="0">
                  <a:pos x="694" y="612"/>
                </a:cxn>
                <a:cxn ang="0">
                  <a:pos x="680" y="635"/>
                </a:cxn>
                <a:cxn ang="0">
                  <a:pos x="658" y="662"/>
                </a:cxn>
                <a:cxn ang="0">
                  <a:pos x="628" y="681"/>
                </a:cxn>
                <a:cxn ang="0">
                  <a:pos x="592" y="695"/>
                </a:cxn>
                <a:cxn ang="0">
                  <a:pos x="553" y="700"/>
                </a:cxn>
                <a:cxn ang="0">
                  <a:pos x="514" y="699"/>
                </a:cxn>
                <a:cxn ang="0">
                  <a:pos x="464" y="679"/>
                </a:cxn>
                <a:cxn ang="0">
                  <a:pos x="394" y="631"/>
                </a:cxn>
                <a:cxn ang="0">
                  <a:pos x="326" y="573"/>
                </a:cxn>
                <a:cxn ang="0">
                  <a:pos x="261" y="507"/>
                </a:cxn>
                <a:cxn ang="0">
                  <a:pos x="204" y="437"/>
                </a:cxn>
                <a:cxn ang="0">
                  <a:pos x="157" y="364"/>
                </a:cxn>
                <a:cxn ang="0">
                  <a:pos x="168" y="338"/>
                </a:cxn>
                <a:cxn ang="0">
                  <a:pos x="179" y="314"/>
                </a:cxn>
                <a:cxn ang="0">
                  <a:pos x="181" y="302"/>
                </a:cxn>
                <a:cxn ang="0">
                  <a:pos x="164" y="294"/>
                </a:cxn>
                <a:cxn ang="0">
                  <a:pos x="0" y="474"/>
                </a:cxn>
                <a:cxn ang="0">
                  <a:pos x="3" y="481"/>
                </a:cxn>
                <a:cxn ang="0">
                  <a:pos x="34" y="472"/>
                </a:cxn>
                <a:cxn ang="0">
                  <a:pos x="66" y="465"/>
                </a:cxn>
                <a:cxn ang="0">
                  <a:pos x="82" y="469"/>
                </a:cxn>
                <a:cxn ang="0">
                  <a:pos x="137" y="522"/>
                </a:cxn>
                <a:cxn ang="0">
                  <a:pos x="225" y="620"/>
                </a:cxn>
                <a:cxn ang="0">
                  <a:pos x="311" y="708"/>
                </a:cxn>
                <a:cxn ang="0">
                  <a:pos x="371" y="753"/>
                </a:cxn>
                <a:cxn ang="0">
                  <a:pos x="411" y="773"/>
                </a:cxn>
                <a:cxn ang="0">
                  <a:pos x="457" y="790"/>
                </a:cxn>
              </a:cxnLst>
              <a:rect l="0" t="0" r="r" b="b"/>
              <a:pathLst>
                <a:path w="757" h="795">
                  <a:moveTo>
                    <a:pt x="473" y="795"/>
                  </a:moveTo>
                  <a:lnTo>
                    <a:pt x="491" y="794"/>
                  </a:lnTo>
                  <a:lnTo>
                    <a:pt x="510" y="792"/>
                  </a:lnTo>
                  <a:lnTo>
                    <a:pt x="527" y="790"/>
                  </a:lnTo>
                  <a:lnTo>
                    <a:pt x="545" y="786"/>
                  </a:lnTo>
                  <a:lnTo>
                    <a:pt x="562" y="782"/>
                  </a:lnTo>
                  <a:lnTo>
                    <a:pt x="577" y="775"/>
                  </a:lnTo>
                  <a:lnTo>
                    <a:pt x="593" y="769"/>
                  </a:lnTo>
                  <a:lnTo>
                    <a:pt x="607" y="761"/>
                  </a:lnTo>
                  <a:lnTo>
                    <a:pt x="622" y="753"/>
                  </a:lnTo>
                  <a:lnTo>
                    <a:pt x="636" y="743"/>
                  </a:lnTo>
                  <a:lnTo>
                    <a:pt x="650" y="733"/>
                  </a:lnTo>
                  <a:lnTo>
                    <a:pt x="663" y="722"/>
                  </a:lnTo>
                  <a:lnTo>
                    <a:pt x="675" y="710"/>
                  </a:lnTo>
                  <a:lnTo>
                    <a:pt x="688" y="698"/>
                  </a:lnTo>
                  <a:lnTo>
                    <a:pt x="699" y="684"/>
                  </a:lnTo>
                  <a:lnTo>
                    <a:pt x="711" y="670"/>
                  </a:lnTo>
                  <a:lnTo>
                    <a:pt x="718" y="658"/>
                  </a:lnTo>
                  <a:lnTo>
                    <a:pt x="725" y="647"/>
                  </a:lnTo>
                  <a:lnTo>
                    <a:pt x="731" y="635"/>
                  </a:lnTo>
                  <a:lnTo>
                    <a:pt x="736" y="622"/>
                  </a:lnTo>
                  <a:lnTo>
                    <a:pt x="742" y="609"/>
                  </a:lnTo>
                  <a:lnTo>
                    <a:pt x="746" y="595"/>
                  </a:lnTo>
                  <a:lnTo>
                    <a:pt x="750" y="582"/>
                  </a:lnTo>
                  <a:lnTo>
                    <a:pt x="753" y="568"/>
                  </a:lnTo>
                  <a:lnTo>
                    <a:pt x="755" y="555"/>
                  </a:lnTo>
                  <a:lnTo>
                    <a:pt x="756" y="542"/>
                  </a:lnTo>
                  <a:lnTo>
                    <a:pt x="757" y="528"/>
                  </a:lnTo>
                  <a:lnTo>
                    <a:pt x="757" y="515"/>
                  </a:lnTo>
                  <a:lnTo>
                    <a:pt x="756" y="501"/>
                  </a:lnTo>
                  <a:lnTo>
                    <a:pt x="754" y="488"/>
                  </a:lnTo>
                  <a:lnTo>
                    <a:pt x="751" y="475"/>
                  </a:lnTo>
                  <a:lnTo>
                    <a:pt x="747" y="463"/>
                  </a:lnTo>
                  <a:lnTo>
                    <a:pt x="735" y="435"/>
                  </a:lnTo>
                  <a:lnTo>
                    <a:pt x="723" y="408"/>
                  </a:lnTo>
                  <a:lnTo>
                    <a:pt x="709" y="382"/>
                  </a:lnTo>
                  <a:lnTo>
                    <a:pt x="694" y="357"/>
                  </a:lnTo>
                  <a:lnTo>
                    <a:pt x="677" y="333"/>
                  </a:lnTo>
                  <a:lnTo>
                    <a:pt x="661" y="309"/>
                  </a:lnTo>
                  <a:lnTo>
                    <a:pt x="642" y="286"/>
                  </a:lnTo>
                  <a:lnTo>
                    <a:pt x="625" y="263"/>
                  </a:lnTo>
                  <a:lnTo>
                    <a:pt x="586" y="218"/>
                  </a:lnTo>
                  <a:lnTo>
                    <a:pt x="549" y="172"/>
                  </a:lnTo>
                  <a:lnTo>
                    <a:pt x="531" y="150"/>
                  </a:lnTo>
                  <a:lnTo>
                    <a:pt x="513" y="126"/>
                  </a:lnTo>
                  <a:lnTo>
                    <a:pt x="495" y="101"/>
                  </a:lnTo>
                  <a:lnTo>
                    <a:pt x="479" y="76"/>
                  </a:lnTo>
                  <a:lnTo>
                    <a:pt x="508" y="9"/>
                  </a:lnTo>
                  <a:lnTo>
                    <a:pt x="504" y="4"/>
                  </a:lnTo>
                  <a:lnTo>
                    <a:pt x="497" y="0"/>
                  </a:lnTo>
                  <a:lnTo>
                    <a:pt x="328" y="143"/>
                  </a:lnTo>
                  <a:lnTo>
                    <a:pt x="327" y="145"/>
                  </a:lnTo>
                  <a:lnTo>
                    <a:pt x="327" y="147"/>
                  </a:lnTo>
                  <a:lnTo>
                    <a:pt x="328" y="150"/>
                  </a:lnTo>
                  <a:lnTo>
                    <a:pt x="329" y="151"/>
                  </a:lnTo>
                  <a:lnTo>
                    <a:pt x="334" y="153"/>
                  </a:lnTo>
                  <a:lnTo>
                    <a:pt x="342" y="153"/>
                  </a:lnTo>
                  <a:lnTo>
                    <a:pt x="396" y="135"/>
                  </a:lnTo>
                  <a:lnTo>
                    <a:pt x="404" y="137"/>
                  </a:lnTo>
                  <a:lnTo>
                    <a:pt x="413" y="140"/>
                  </a:lnTo>
                  <a:lnTo>
                    <a:pt x="420" y="144"/>
                  </a:lnTo>
                  <a:lnTo>
                    <a:pt x="426" y="149"/>
                  </a:lnTo>
                  <a:lnTo>
                    <a:pt x="439" y="159"/>
                  </a:lnTo>
                  <a:lnTo>
                    <a:pt x="451" y="171"/>
                  </a:lnTo>
                  <a:lnTo>
                    <a:pt x="462" y="184"/>
                  </a:lnTo>
                  <a:lnTo>
                    <a:pt x="474" y="197"/>
                  </a:lnTo>
                  <a:lnTo>
                    <a:pt x="486" y="210"/>
                  </a:lnTo>
                  <a:lnTo>
                    <a:pt x="499" y="222"/>
                  </a:lnTo>
                  <a:lnTo>
                    <a:pt x="537" y="264"/>
                  </a:lnTo>
                  <a:lnTo>
                    <a:pt x="575" y="307"/>
                  </a:lnTo>
                  <a:lnTo>
                    <a:pt x="594" y="329"/>
                  </a:lnTo>
                  <a:lnTo>
                    <a:pt x="612" y="350"/>
                  </a:lnTo>
                  <a:lnTo>
                    <a:pt x="630" y="372"/>
                  </a:lnTo>
                  <a:lnTo>
                    <a:pt x="646" y="394"/>
                  </a:lnTo>
                  <a:lnTo>
                    <a:pt x="661" y="416"/>
                  </a:lnTo>
                  <a:lnTo>
                    <a:pt x="674" y="440"/>
                  </a:lnTo>
                  <a:lnTo>
                    <a:pt x="681" y="452"/>
                  </a:lnTo>
                  <a:lnTo>
                    <a:pt x="686" y="464"/>
                  </a:lnTo>
                  <a:lnTo>
                    <a:pt x="691" y="476"/>
                  </a:lnTo>
                  <a:lnTo>
                    <a:pt x="695" y="489"/>
                  </a:lnTo>
                  <a:lnTo>
                    <a:pt x="698" y="501"/>
                  </a:lnTo>
                  <a:lnTo>
                    <a:pt x="701" y="514"/>
                  </a:lnTo>
                  <a:lnTo>
                    <a:pt x="703" y="527"/>
                  </a:lnTo>
                  <a:lnTo>
                    <a:pt x="704" y="540"/>
                  </a:lnTo>
                  <a:lnTo>
                    <a:pt x="705" y="553"/>
                  </a:lnTo>
                  <a:lnTo>
                    <a:pt x="704" y="567"/>
                  </a:lnTo>
                  <a:lnTo>
                    <a:pt x="703" y="581"/>
                  </a:lnTo>
                  <a:lnTo>
                    <a:pt x="701" y="595"/>
                  </a:lnTo>
                  <a:lnTo>
                    <a:pt x="697" y="605"/>
                  </a:lnTo>
                  <a:lnTo>
                    <a:pt x="694" y="612"/>
                  </a:lnTo>
                  <a:lnTo>
                    <a:pt x="690" y="619"/>
                  </a:lnTo>
                  <a:lnTo>
                    <a:pt x="686" y="624"/>
                  </a:lnTo>
                  <a:lnTo>
                    <a:pt x="680" y="635"/>
                  </a:lnTo>
                  <a:lnTo>
                    <a:pt x="674" y="645"/>
                  </a:lnTo>
                  <a:lnTo>
                    <a:pt x="666" y="653"/>
                  </a:lnTo>
                  <a:lnTo>
                    <a:pt x="658" y="662"/>
                  </a:lnTo>
                  <a:lnTo>
                    <a:pt x="648" y="669"/>
                  </a:lnTo>
                  <a:lnTo>
                    <a:pt x="638" y="675"/>
                  </a:lnTo>
                  <a:lnTo>
                    <a:pt x="628" y="681"/>
                  </a:lnTo>
                  <a:lnTo>
                    <a:pt x="616" y="686"/>
                  </a:lnTo>
                  <a:lnTo>
                    <a:pt x="604" y="691"/>
                  </a:lnTo>
                  <a:lnTo>
                    <a:pt x="592" y="695"/>
                  </a:lnTo>
                  <a:lnTo>
                    <a:pt x="579" y="697"/>
                  </a:lnTo>
                  <a:lnTo>
                    <a:pt x="567" y="699"/>
                  </a:lnTo>
                  <a:lnTo>
                    <a:pt x="553" y="700"/>
                  </a:lnTo>
                  <a:lnTo>
                    <a:pt x="540" y="700"/>
                  </a:lnTo>
                  <a:lnTo>
                    <a:pt x="527" y="700"/>
                  </a:lnTo>
                  <a:lnTo>
                    <a:pt x="514" y="699"/>
                  </a:lnTo>
                  <a:lnTo>
                    <a:pt x="500" y="696"/>
                  </a:lnTo>
                  <a:lnTo>
                    <a:pt x="488" y="693"/>
                  </a:lnTo>
                  <a:lnTo>
                    <a:pt x="464" y="679"/>
                  </a:lnTo>
                  <a:lnTo>
                    <a:pt x="441" y="665"/>
                  </a:lnTo>
                  <a:lnTo>
                    <a:pt x="418" y="648"/>
                  </a:lnTo>
                  <a:lnTo>
                    <a:pt x="394" y="631"/>
                  </a:lnTo>
                  <a:lnTo>
                    <a:pt x="371" y="613"/>
                  </a:lnTo>
                  <a:lnTo>
                    <a:pt x="348" y="593"/>
                  </a:lnTo>
                  <a:lnTo>
                    <a:pt x="326" y="573"/>
                  </a:lnTo>
                  <a:lnTo>
                    <a:pt x="304" y="552"/>
                  </a:lnTo>
                  <a:lnTo>
                    <a:pt x="282" y="530"/>
                  </a:lnTo>
                  <a:lnTo>
                    <a:pt x="261" y="507"/>
                  </a:lnTo>
                  <a:lnTo>
                    <a:pt x="242" y="485"/>
                  </a:lnTo>
                  <a:lnTo>
                    <a:pt x="222" y="461"/>
                  </a:lnTo>
                  <a:lnTo>
                    <a:pt x="204" y="437"/>
                  </a:lnTo>
                  <a:lnTo>
                    <a:pt x="187" y="412"/>
                  </a:lnTo>
                  <a:lnTo>
                    <a:pt x="171" y="388"/>
                  </a:lnTo>
                  <a:lnTo>
                    <a:pt x="157" y="364"/>
                  </a:lnTo>
                  <a:lnTo>
                    <a:pt x="159" y="354"/>
                  </a:lnTo>
                  <a:lnTo>
                    <a:pt x="163" y="345"/>
                  </a:lnTo>
                  <a:lnTo>
                    <a:pt x="168" y="338"/>
                  </a:lnTo>
                  <a:lnTo>
                    <a:pt x="172" y="330"/>
                  </a:lnTo>
                  <a:lnTo>
                    <a:pt x="177" y="322"/>
                  </a:lnTo>
                  <a:lnTo>
                    <a:pt x="179" y="314"/>
                  </a:lnTo>
                  <a:lnTo>
                    <a:pt x="180" y="310"/>
                  </a:lnTo>
                  <a:lnTo>
                    <a:pt x="181" y="306"/>
                  </a:lnTo>
                  <a:lnTo>
                    <a:pt x="181" y="302"/>
                  </a:lnTo>
                  <a:lnTo>
                    <a:pt x="180" y="296"/>
                  </a:lnTo>
                  <a:lnTo>
                    <a:pt x="173" y="295"/>
                  </a:lnTo>
                  <a:lnTo>
                    <a:pt x="164" y="294"/>
                  </a:lnTo>
                  <a:lnTo>
                    <a:pt x="11" y="442"/>
                  </a:lnTo>
                  <a:lnTo>
                    <a:pt x="0" y="470"/>
                  </a:lnTo>
                  <a:lnTo>
                    <a:pt x="0" y="474"/>
                  </a:lnTo>
                  <a:lnTo>
                    <a:pt x="0" y="474"/>
                  </a:lnTo>
                  <a:lnTo>
                    <a:pt x="1" y="475"/>
                  </a:lnTo>
                  <a:lnTo>
                    <a:pt x="3" y="481"/>
                  </a:lnTo>
                  <a:lnTo>
                    <a:pt x="13" y="480"/>
                  </a:lnTo>
                  <a:lnTo>
                    <a:pt x="23" y="476"/>
                  </a:lnTo>
                  <a:lnTo>
                    <a:pt x="34" y="472"/>
                  </a:lnTo>
                  <a:lnTo>
                    <a:pt x="44" y="468"/>
                  </a:lnTo>
                  <a:lnTo>
                    <a:pt x="55" y="466"/>
                  </a:lnTo>
                  <a:lnTo>
                    <a:pt x="66" y="465"/>
                  </a:lnTo>
                  <a:lnTo>
                    <a:pt x="71" y="465"/>
                  </a:lnTo>
                  <a:lnTo>
                    <a:pt x="77" y="467"/>
                  </a:lnTo>
                  <a:lnTo>
                    <a:pt x="82" y="469"/>
                  </a:lnTo>
                  <a:lnTo>
                    <a:pt x="88" y="472"/>
                  </a:lnTo>
                  <a:lnTo>
                    <a:pt x="112" y="497"/>
                  </a:lnTo>
                  <a:lnTo>
                    <a:pt x="137" y="522"/>
                  </a:lnTo>
                  <a:lnTo>
                    <a:pt x="160" y="547"/>
                  </a:lnTo>
                  <a:lnTo>
                    <a:pt x="182" y="572"/>
                  </a:lnTo>
                  <a:lnTo>
                    <a:pt x="225" y="620"/>
                  </a:lnTo>
                  <a:lnTo>
                    <a:pt x="268" y="666"/>
                  </a:lnTo>
                  <a:lnTo>
                    <a:pt x="288" y="687"/>
                  </a:lnTo>
                  <a:lnTo>
                    <a:pt x="311" y="708"/>
                  </a:lnTo>
                  <a:lnTo>
                    <a:pt x="334" y="727"/>
                  </a:lnTo>
                  <a:lnTo>
                    <a:pt x="359" y="744"/>
                  </a:lnTo>
                  <a:lnTo>
                    <a:pt x="371" y="753"/>
                  </a:lnTo>
                  <a:lnTo>
                    <a:pt x="385" y="760"/>
                  </a:lnTo>
                  <a:lnTo>
                    <a:pt x="398" y="767"/>
                  </a:lnTo>
                  <a:lnTo>
                    <a:pt x="411" y="773"/>
                  </a:lnTo>
                  <a:lnTo>
                    <a:pt x="426" y="780"/>
                  </a:lnTo>
                  <a:lnTo>
                    <a:pt x="441" y="785"/>
                  </a:lnTo>
                  <a:lnTo>
                    <a:pt x="457" y="790"/>
                  </a:lnTo>
                  <a:lnTo>
                    <a:pt x="473" y="7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4" name="Freeform 70"/>
            <p:cNvSpPr>
              <a:spLocks/>
            </p:cNvSpPr>
            <p:nvPr userDrawn="1"/>
          </p:nvSpPr>
          <p:spPr bwMode="auto">
            <a:xfrm>
              <a:off x="1045" y="2948"/>
              <a:ext cx="38" cy="35"/>
            </a:xfrm>
            <a:custGeom>
              <a:avLst/>
              <a:gdLst/>
              <a:ahLst/>
              <a:cxnLst>
                <a:cxn ang="0">
                  <a:pos x="255" y="614"/>
                </a:cxn>
                <a:cxn ang="0">
                  <a:pos x="299" y="604"/>
                </a:cxn>
                <a:cxn ang="0">
                  <a:pos x="341" y="583"/>
                </a:cxn>
                <a:cxn ang="0">
                  <a:pos x="376" y="554"/>
                </a:cxn>
                <a:cxn ang="0">
                  <a:pos x="404" y="504"/>
                </a:cxn>
                <a:cxn ang="0">
                  <a:pos x="411" y="448"/>
                </a:cxn>
                <a:cxn ang="0">
                  <a:pos x="404" y="391"/>
                </a:cxn>
                <a:cxn ang="0">
                  <a:pos x="375" y="292"/>
                </a:cxn>
                <a:cxn ang="0">
                  <a:pos x="359" y="223"/>
                </a:cxn>
                <a:cxn ang="0">
                  <a:pos x="362" y="172"/>
                </a:cxn>
                <a:cxn ang="0">
                  <a:pos x="385" y="123"/>
                </a:cxn>
                <a:cxn ang="0">
                  <a:pos x="411" y="96"/>
                </a:cxn>
                <a:cxn ang="0">
                  <a:pos x="437" y="83"/>
                </a:cxn>
                <a:cxn ang="0">
                  <a:pos x="487" y="81"/>
                </a:cxn>
                <a:cxn ang="0">
                  <a:pos x="530" y="107"/>
                </a:cxn>
                <a:cxn ang="0">
                  <a:pos x="555" y="123"/>
                </a:cxn>
                <a:cxn ang="0">
                  <a:pos x="570" y="163"/>
                </a:cxn>
                <a:cxn ang="0">
                  <a:pos x="568" y="206"/>
                </a:cxn>
                <a:cxn ang="0">
                  <a:pos x="551" y="258"/>
                </a:cxn>
                <a:cxn ang="0">
                  <a:pos x="551" y="293"/>
                </a:cxn>
                <a:cxn ang="0">
                  <a:pos x="659" y="192"/>
                </a:cxn>
                <a:cxn ang="0">
                  <a:pos x="628" y="142"/>
                </a:cxn>
                <a:cxn ang="0">
                  <a:pos x="565" y="71"/>
                </a:cxn>
                <a:cxn ang="0">
                  <a:pos x="518" y="33"/>
                </a:cxn>
                <a:cxn ang="0">
                  <a:pos x="472" y="9"/>
                </a:cxn>
                <a:cxn ang="0">
                  <a:pos x="430" y="1"/>
                </a:cxn>
                <a:cxn ang="0">
                  <a:pos x="366" y="5"/>
                </a:cxn>
                <a:cxn ang="0">
                  <a:pos x="301" y="40"/>
                </a:cxn>
                <a:cxn ang="0">
                  <a:pos x="262" y="92"/>
                </a:cxn>
                <a:cxn ang="0">
                  <a:pos x="248" y="146"/>
                </a:cxn>
                <a:cxn ang="0">
                  <a:pos x="251" y="196"/>
                </a:cxn>
                <a:cxn ang="0">
                  <a:pos x="285" y="322"/>
                </a:cxn>
                <a:cxn ang="0">
                  <a:pos x="300" y="395"/>
                </a:cxn>
                <a:cxn ang="0">
                  <a:pos x="298" y="441"/>
                </a:cxn>
                <a:cxn ang="0">
                  <a:pos x="282" y="483"/>
                </a:cxn>
                <a:cxn ang="0">
                  <a:pos x="243" y="519"/>
                </a:cxn>
                <a:cxn ang="0">
                  <a:pos x="188" y="543"/>
                </a:cxn>
                <a:cxn ang="0">
                  <a:pos x="163" y="543"/>
                </a:cxn>
                <a:cxn ang="0">
                  <a:pos x="127" y="522"/>
                </a:cxn>
                <a:cxn ang="0">
                  <a:pos x="86" y="480"/>
                </a:cxn>
                <a:cxn ang="0">
                  <a:pos x="73" y="439"/>
                </a:cxn>
                <a:cxn ang="0">
                  <a:pos x="73" y="393"/>
                </a:cxn>
                <a:cxn ang="0">
                  <a:pos x="82" y="347"/>
                </a:cxn>
                <a:cxn ang="0">
                  <a:pos x="100" y="311"/>
                </a:cxn>
                <a:cxn ang="0">
                  <a:pos x="90" y="289"/>
                </a:cxn>
                <a:cxn ang="0">
                  <a:pos x="61" y="306"/>
                </a:cxn>
                <a:cxn ang="0">
                  <a:pos x="17" y="360"/>
                </a:cxn>
                <a:cxn ang="0">
                  <a:pos x="8" y="425"/>
                </a:cxn>
                <a:cxn ang="0">
                  <a:pos x="35" y="485"/>
                </a:cxn>
                <a:cxn ang="0">
                  <a:pos x="71" y="534"/>
                </a:cxn>
                <a:cxn ang="0">
                  <a:pos x="118" y="575"/>
                </a:cxn>
                <a:cxn ang="0">
                  <a:pos x="185" y="604"/>
                </a:cxn>
              </a:cxnLst>
              <a:rect l="0" t="0" r="r" b="b"/>
              <a:pathLst>
                <a:path w="659" h="614">
                  <a:moveTo>
                    <a:pt x="221" y="614"/>
                  </a:moveTo>
                  <a:lnTo>
                    <a:pt x="232" y="614"/>
                  </a:lnTo>
                  <a:lnTo>
                    <a:pt x="243" y="614"/>
                  </a:lnTo>
                  <a:lnTo>
                    <a:pt x="255" y="614"/>
                  </a:lnTo>
                  <a:lnTo>
                    <a:pt x="266" y="612"/>
                  </a:lnTo>
                  <a:lnTo>
                    <a:pt x="277" y="610"/>
                  </a:lnTo>
                  <a:lnTo>
                    <a:pt x="289" y="607"/>
                  </a:lnTo>
                  <a:lnTo>
                    <a:pt x="299" y="604"/>
                  </a:lnTo>
                  <a:lnTo>
                    <a:pt x="311" y="600"/>
                  </a:lnTo>
                  <a:lnTo>
                    <a:pt x="321" y="595"/>
                  </a:lnTo>
                  <a:lnTo>
                    <a:pt x="331" y="590"/>
                  </a:lnTo>
                  <a:lnTo>
                    <a:pt x="341" y="583"/>
                  </a:lnTo>
                  <a:lnTo>
                    <a:pt x="350" y="577"/>
                  </a:lnTo>
                  <a:lnTo>
                    <a:pt x="359" y="570"/>
                  </a:lnTo>
                  <a:lnTo>
                    <a:pt x="368" y="562"/>
                  </a:lnTo>
                  <a:lnTo>
                    <a:pt x="376" y="554"/>
                  </a:lnTo>
                  <a:lnTo>
                    <a:pt x="383" y="545"/>
                  </a:lnTo>
                  <a:lnTo>
                    <a:pt x="391" y="532"/>
                  </a:lnTo>
                  <a:lnTo>
                    <a:pt x="399" y="518"/>
                  </a:lnTo>
                  <a:lnTo>
                    <a:pt x="404" y="504"/>
                  </a:lnTo>
                  <a:lnTo>
                    <a:pt x="407" y="490"/>
                  </a:lnTo>
                  <a:lnTo>
                    <a:pt x="410" y="476"/>
                  </a:lnTo>
                  <a:lnTo>
                    <a:pt x="411" y="462"/>
                  </a:lnTo>
                  <a:lnTo>
                    <a:pt x="411" y="448"/>
                  </a:lnTo>
                  <a:lnTo>
                    <a:pt x="410" y="433"/>
                  </a:lnTo>
                  <a:lnTo>
                    <a:pt x="409" y="419"/>
                  </a:lnTo>
                  <a:lnTo>
                    <a:pt x="407" y="405"/>
                  </a:lnTo>
                  <a:lnTo>
                    <a:pt x="404" y="391"/>
                  </a:lnTo>
                  <a:lnTo>
                    <a:pt x="400" y="377"/>
                  </a:lnTo>
                  <a:lnTo>
                    <a:pt x="392" y="348"/>
                  </a:lnTo>
                  <a:lnTo>
                    <a:pt x="383" y="320"/>
                  </a:lnTo>
                  <a:lnTo>
                    <a:pt x="375" y="292"/>
                  </a:lnTo>
                  <a:lnTo>
                    <a:pt x="368" y="264"/>
                  </a:lnTo>
                  <a:lnTo>
                    <a:pt x="364" y="250"/>
                  </a:lnTo>
                  <a:lnTo>
                    <a:pt x="361" y="236"/>
                  </a:lnTo>
                  <a:lnTo>
                    <a:pt x="359" y="223"/>
                  </a:lnTo>
                  <a:lnTo>
                    <a:pt x="359" y="210"/>
                  </a:lnTo>
                  <a:lnTo>
                    <a:pt x="359" y="197"/>
                  </a:lnTo>
                  <a:lnTo>
                    <a:pt x="360" y="184"/>
                  </a:lnTo>
                  <a:lnTo>
                    <a:pt x="362" y="172"/>
                  </a:lnTo>
                  <a:lnTo>
                    <a:pt x="365" y="159"/>
                  </a:lnTo>
                  <a:lnTo>
                    <a:pt x="371" y="147"/>
                  </a:lnTo>
                  <a:lnTo>
                    <a:pt x="377" y="134"/>
                  </a:lnTo>
                  <a:lnTo>
                    <a:pt x="385" y="123"/>
                  </a:lnTo>
                  <a:lnTo>
                    <a:pt x="394" y="112"/>
                  </a:lnTo>
                  <a:lnTo>
                    <a:pt x="400" y="106"/>
                  </a:lnTo>
                  <a:lnTo>
                    <a:pt x="406" y="100"/>
                  </a:lnTo>
                  <a:lnTo>
                    <a:pt x="411" y="96"/>
                  </a:lnTo>
                  <a:lnTo>
                    <a:pt x="417" y="92"/>
                  </a:lnTo>
                  <a:lnTo>
                    <a:pt x="423" y="88"/>
                  </a:lnTo>
                  <a:lnTo>
                    <a:pt x="431" y="85"/>
                  </a:lnTo>
                  <a:lnTo>
                    <a:pt x="437" y="83"/>
                  </a:lnTo>
                  <a:lnTo>
                    <a:pt x="444" y="81"/>
                  </a:lnTo>
                  <a:lnTo>
                    <a:pt x="458" y="79"/>
                  </a:lnTo>
                  <a:lnTo>
                    <a:pt x="472" y="79"/>
                  </a:lnTo>
                  <a:lnTo>
                    <a:pt x="487" y="81"/>
                  </a:lnTo>
                  <a:lnTo>
                    <a:pt x="500" y="83"/>
                  </a:lnTo>
                  <a:lnTo>
                    <a:pt x="513" y="92"/>
                  </a:lnTo>
                  <a:lnTo>
                    <a:pt x="524" y="102"/>
                  </a:lnTo>
                  <a:lnTo>
                    <a:pt x="530" y="107"/>
                  </a:lnTo>
                  <a:lnTo>
                    <a:pt x="535" y="111"/>
                  </a:lnTo>
                  <a:lnTo>
                    <a:pt x="541" y="113"/>
                  </a:lnTo>
                  <a:lnTo>
                    <a:pt x="549" y="114"/>
                  </a:lnTo>
                  <a:lnTo>
                    <a:pt x="555" y="123"/>
                  </a:lnTo>
                  <a:lnTo>
                    <a:pt x="560" y="132"/>
                  </a:lnTo>
                  <a:lnTo>
                    <a:pt x="565" y="143"/>
                  </a:lnTo>
                  <a:lnTo>
                    <a:pt x="568" y="153"/>
                  </a:lnTo>
                  <a:lnTo>
                    <a:pt x="570" y="163"/>
                  </a:lnTo>
                  <a:lnTo>
                    <a:pt x="571" y="174"/>
                  </a:lnTo>
                  <a:lnTo>
                    <a:pt x="571" y="185"/>
                  </a:lnTo>
                  <a:lnTo>
                    <a:pt x="570" y="196"/>
                  </a:lnTo>
                  <a:lnTo>
                    <a:pt x="568" y="206"/>
                  </a:lnTo>
                  <a:lnTo>
                    <a:pt x="566" y="217"/>
                  </a:lnTo>
                  <a:lnTo>
                    <a:pt x="563" y="228"/>
                  </a:lnTo>
                  <a:lnTo>
                    <a:pt x="559" y="238"/>
                  </a:lnTo>
                  <a:lnTo>
                    <a:pt x="551" y="258"/>
                  </a:lnTo>
                  <a:lnTo>
                    <a:pt x="540" y="277"/>
                  </a:lnTo>
                  <a:lnTo>
                    <a:pt x="543" y="284"/>
                  </a:lnTo>
                  <a:lnTo>
                    <a:pt x="548" y="291"/>
                  </a:lnTo>
                  <a:lnTo>
                    <a:pt x="551" y="293"/>
                  </a:lnTo>
                  <a:lnTo>
                    <a:pt x="554" y="295"/>
                  </a:lnTo>
                  <a:lnTo>
                    <a:pt x="558" y="297"/>
                  </a:lnTo>
                  <a:lnTo>
                    <a:pt x="563" y="298"/>
                  </a:lnTo>
                  <a:lnTo>
                    <a:pt x="659" y="192"/>
                  </a:lnTo>
                  <a:lnTo>
                    <a:pt x="652" y="180"/>
                  </a:lnTo>
                  <a:lnTo>
                    <a:pt x="645" y="168"/>
                  </a:lnTo>
                  <a:lnTo>
                    <a:pt x="637" y="155"/>
                  </a:lnTo>
                  <a:lnTo>
                    <a:pt x="628" y="142"/>
                  </a:lnTo>
                  <a:lnTo>
                    <a:pt x="609" y="118"/>
                  </a:lnTo>
                  <a:lnTo>
                    <a:pt x="588" y="94"/>
                  </a:lnTo>
                  <a:lnTo>
                    <a:pt x="577" y="83"/>
                  </a:lnTo>
                  <a:lnTo>
                    <a:pt x="565" y="71"/>
                  </a:lnTo>
                  <a:lnTo>
                    <a:pt x="554" y="61"/>
                  </a:lnTo>
                  <a:lnTo>
                    <a:pt x="542" y="52"/>
                  </a:lnTo>
                  <a:lnTo>
                    <a:pt x="530" y="42"/>
                  </a:lnTo>
                  <a:lnTo>
                    <a:pt x="518" y="33"/>
                  </a:lnTo>
                  <a:lnTo>
                    <a:pt x="505" y="26"/>
                  </a:lnTo>
                  <a:lnTo>
                    <a:pt x="493" y="19"/>
                  </a:lnTo>
                  <a:lnTo>
                    <a:pt x="482" y="13"/>
                  </a:lnTo>
                  <a:lnTo>
                    <a:pt x="472" y="9"/>
                  </a:lnTo>
                  <a:lnTo>
                    <a:pt x="462" y="6"/>
                  </a:lnTo>
                  <a:lnTo>
                    <a:pt x="450" y="4"/>
                  </a:lnTo>
                  <a:lnTo>
                    <a:pt x="440" y="2"/>
                  </a:lnTo>
                  <a:lnTo>
                    <a:pt x="430" y="1"/>
                  </a:lnTo>
                  <a:lnTo>
                    <a:pt x="419" y="0"/>
                  </a:lnTo>
                  <a:lnTo>
                    <a:pt x="408" y="0"/>
                  </a:lnTo>
                  <a:lnTo>
                    <a:pt x="387" y="2"/>
                  </a:lnTo>
                  <a:lnTo>
                    <a:pt x="366" y="5"/>
                  </a:lnTo>
                  <a:lnTo>
                    <a:pt x="348" y="11"/>
                  </a:lnTo>
                  <a:lnTo>
                    <a:pt x="329" y="19"/>
                  </a:lnTo>
                  <a:lnTo>
                    <a:pt x="315" y="29"/>
                  </a:lnTo>
                  <a:lnTo>
                    <a:pt x="301" y="40"/>
                  </a:lnTo>
                  <a:lnTo>
                    <a:pt x="290" y="52"/>
                  </a:lnTo>
                  <a:lnTo>
                    <a:pt x="278" y="65"/>
                  </a:lnTo>
                  <a:lnTo>
                    <a:pt x="270" y="79"/>
                  </a:lnTo>
                  <a:lnTo>
                    <a:pt x="262" y="92"/>
                  </a:lnTo>
                  <a:lnTo>
                    <a:pt x="257" y="107"/>
                  </a:lnTo>
                  <a:lnTo>
                    <a:pt x="253" y="122"/>
                  </a:lnTo>
                  <a:lnTo>
                    <a:pt x="251" y="133"/>
                  </a:lnTo>
                  <a:lnTo>
                    <a:pt x="248" y="146"/>
                  </a:lnTo>
                  <a:lnTo>
                    <a:pt x="248" y="158"/>
                  </a:lnTo>
                  <a:lnTo>
                    <a:pt x="248" y="171"/>
                  </a:lnTo>
                  <a:lnTo>
                    <a:pt x="250" y="183"/>
                  </a:lnTo>
                  <a:lnTo>
                    <a:pt x="251" y="196"/>
                  </a:lnTo>
                  <a:lnTo>
                    <a:pt x="253" y="208"/>
                  </a:lnTo>
                  <a:lnTo>
                    <a:pt x="256" y="220"/>
                  </a:lnTo>
                  <a:lnTo>
                    <a:pt x="269" y="271"/>
                  </a:lnTo>
                  <a:lnTo>
                    <a:pt x="285" y="322"/>
                  </a:lnTo>
                  <a:lnTo>
                    <a:pt x="291" y="347"/>
                  </a:lnTo>
                  <a:lnTo>
                    <a:pt x="297" y="370"/>
                  </a:lnTo>
                  <a:lnTo>
                    <a:pt x="299" y="383"/>
                  </a:lnTo>
                  <a:lnTo>
                    <a:pt x="300" y="395"/>
                  </a:lnTo>
                  <a:lnTo>
                    <a:pt x="301" y="407"/>
                  </a:lnTo>
                  <a:lnTo>
                    <a:pt x="301" y="418"/>
                  </a:lnTo>
                  <a:lnTo>
                    <a:pt x="300" y="429"/>
                  </a:lnTo>
                  <a:lnTo>
                    <a:pt x="298" y="441"/>
                  </a:lnTo>
                  <a:lnTo>
                    <a:pt x="296" y="451"/>
                  </a:lnTo>
                  <a:lnTo>
                    <a:pt x="292" y="462"/>
                  </a:lnTo>
                  <a:lnTo>
                    <a:pt x="288" y="473"/>
                  </a:lnTo>
                  <a:lnTo>
                    <a:pt x="282" y="483"/>
                  </a:lnTo>
                  <a:lnTo>
                    <a:pt x="274" y="493"/>
                  </a:lnTo>
                  <a:lnTo>
                    <a:pt x="266" y="503"/>
                  </a:lnTo>
                  <a:lnTo>
                    <a:pt x="256" y="511"/>
                  </a:lnTo>
                  <a:lnTo>
                    <a:pt x="243" y="519"/>
                  </a:lnTo>
                  <a:lnTo>
                    <a:pt x="230" y="528"/>
                  </a:lnTo>
                  <a:lnTo>
                    <a:pt x="215" y="534"/>
                  </a:lnTo>
                  <a:lnTo>
                    <a:pt x="202" y="540"/>
                  </a:lnTo>
                  <a:lnTo>
                    <a:pt x="188" y="543"/>
                  </a:lnTo>
                  <a:lnTo>
                    <a:pt x="181" y="544"/>
                  </a:lnTo>
                  <a:lnTo>
                    <a:pt x="175" y="544"/>
                  </a:lnTo>
                  <a:lnTo>
                    <a:pt x="169" y="544"/>
                  </a:lnTo>
                  <a:lnTo>
                    <a:pt x="163" y="543"/>
                  </a:lnTo>
                  <a:lnTo>
                    <a:pt x="153" y="539"/>
                  </a:lnTo>
                  <a:lnTo>
                    <a:pt x="144" y="534"/>
                  </a:lnTo>
                  <a:lnTo>
                    <a:pt x="136" y="529"/>
                  </a:lnTo>
                  <a:lnTo>
                    <a:pt x="127" y="522"/>
                  </a:lnTo>
                  <a:lnTo>
                    <a:pt x="112" y="510"/>
                  </a:lnTo>
                  <a:lnTo>
                    <a:pt x="97" y="498"/>
                  </a:lnTo>
                  <a:lnTo>
                    <a:pt x="91" y="489"/>
                  </a:lnTo>
                  <a:lnTo>
                    <a:pt x="86" y="480"/>
                  </a:lnTo>
                  <a:lnTo>
                    <a:pt x="81" y="471"/>
                  </a:lnTo>
                  <a:lnTo>
                    <a:pt x="78" y="460"/>
                  </a:lnTo>
                  <a:lnTo>
                    <a:pt x="75" y="450"/>
                  </a:lnTo>
                  <a:lnTo>
                    <a:pt x="73" y="439"/>
                  </a:lnTo>
                  <a:lnTo>
                    <a:pt x="71" y="427"/>
                  </a:lnTo>
                  <a:lnTo>
                    <a:pt x="71" y="416"/>
                  </a:lnTo>
                  <a:lnTo>
                    <a:pt x="71" y="404"/>
                  </a:lnTo>
                  <a:lnTo>
                    <a:pt x="73" y="393"/>
                  </a:lnTo>
                  <a:lnTo>
                    <a:pt x="74" y="381"/>
                  </a:lnTo>
                  <a:lnTo>
                    <a:pt x="76" y="369"/>
                  </a:lnTo>
                  <a:lnTo>
                    <a:pt x="79" y="358"/>
                  </a:lnTo>
                  <a:lnTo>
                    <a:pt x="82" y="347"/>
                  </a:lnTo>
                  <a:lnTo>
                    <a:pt x="86" y="335"/>
                  </a:lnTo>
                  <a:lnTo>
                    <a:pt x="90" y="325"/>
                  </a:lnTo>
                  <a:lnTo>
                    <a:pt x="95" y="319"/>
                  </a:lnTo>
                  <a:lnTo>
                    <a:pt x="100" y="311"/>
                  </a:lnTo>
                  <a:lnTo>
                    <a:pt x="104" y="304"/>
                  </a:lnTo>
                  <a:lnTo>
                    <a:pt x="106" y="298"/>
                  </a:lnTo>
                  <a:lnTo>
                    <a:pt x="99" y="294"/>
                  </a:lnTo>
                  <a:lnTo>
                    <a:pt x="90" y="289"/>
                  </a:lnTo>
                  <a:lnTo>
                    <a:pt x="82" y="292"/>
                  </a:lnTo>
                  <a:lnTo>
                    <a:pt x="75" y="296"/>
                  </a:lnTo>
                  <a:lnTo>
                    <a:pt x="67" y="301"/>
                  </a:lnTo>
                  <a:lnTo>
                    <a:pt x="61" y="306"/>
                  </a:lnTo>
                  <a:lnTo>
                    <a:pt x="49" y="318"/>
                  </a:lnTo>
                  <a:lnTo>
                    <a:pt x="36" y="331"/>
                  </a:lnTo>
                  <a:lnTo>
                    <a:pt x="26" y="346"/>
                  </a:lnTo>
                  <a:lnTo>
                    <a:pt x="17" y="360"/>
                  </a:lnTo>
                  <a:lnTo>
                    <a:pt x="7" y="375"/>
                  </a:lnTo>
                  <a:lnTo>
                    <a:pt x="0" y="390"/>
                  </a:lnTo>
                  <a:lnTo>
                    <a:pt x="4" y="409"/>
                  </a:lnTo>
                  <a:lnTo>
                    <a:pt x="8" y="425"/>
                  </a:lnTo>
                  <a:lnTo>
                    <a:pt x="15" y="442"/>
                  </a:lnTo>
                  <a:lnTo>
                    <a:pt x="21" y="457"/>
                  </a:lnTo>
                  <a:lnTo>
                    <a:pt x="27" y="472"/>
                  </a:lnTo>
                  <a:lnTo>
                    <a:pt x="35" y="485"/>
                  </a:lnTo>
                  <a:lnTo>
                    <a:pt x="43" y="499"/>
                  </a:lnTo>
                  <a:lnTo>
                    <a:pt x="52" y="511"/>
                  </a:lnTo>
                  <a:lnTo>
                    <a:pt x="61" y="522"/>
                  </a:lnTo>
                  <a:lnTo>
                    <a:pt x="71" y="534"/>
                  </a:lnTo>
                  <a:lnTo>
                    <a:pt x="82" y="545"/>
                  </a:lnTo>
                  <a:lnTo>
                    <a:pt x="93" y="555"/>
                  </a:lnTo>
                  <a:lnTo>
                    <a:pt x="106" y="565"/>
                  </a:lnTo>
                  <a:lnTo>
                    <a:pt x="118" y="575"/>
                  </a:lnTo>
                  <a:lnTo>
                    <a:pt x="132" y="584"/>
                  </a:lnTo>
                  <a:lnTo>
                    <a:pt x="145" y="593"/>
                  </a:lnTo>
                  <a:lnTo>
                    <a:pt x="167" y="599"/>
                  </a:lnTo>
                  <a:lnTo>
                    <a:pt x="185" y="604"/>
                  </a:lnTo>
                  <a:lnTo>
                    <a:pt x="204" y="609"/>
                  </a:lnTo>
                  <a:lnTo>
                    <a:pt x="221" y="614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5" name="Freeform 71"/>
            <p:cNvSpPr>
              <a:spLocks/>
            </p:cNvSpPr>
            <p:nvPr userDrawn="1"/>
          </p:nvSpPr>
          <p:spPr bwMode="auto">
            <a:xfrm>
              <a:off x="589" y="2918"/>
              <a:ext cx="56" cy="55"/>
            </a:xfrm>
            <a:custGeom>
              <a:avLst/>
              <a:gdLst/>
              <a:ahLst/>
              <a:cxnLst>
                <a:cxn ang="0">
                  <a:pos x="519" y="841"/>
                </a:cxn>
                <a:cxn ang="0">
                  <a:pos x="239" y="519"/>
                </a:cxn>
                <a:cxn ang="0">
                  <a:pos x="278" y="515"/>
                </a:cxn>
                <a:cxn ang="0">
                  <a:pos x="354" y="557"/>
                </a:cxn>
                <a:cxn ang="0">
                  <a:pos x="495" y="653"/>
                </a:cxn>
                <a:cxn ang="0">
                  <a:pos x="589" y="718"/>
                </a:cxn>
                <a:cxn ang="0">
                  <a:pos x="641" y="749"/>
                </a:cxn>
                <a:cxn ang="0">
                  <a:pos x="653" y="745"/>
                </a:cxn>
                <a:cxn ang="0">
                  <a:pos x="661" y="737"/>
                </a:cxn>
                <a:cxn ang="0">
                  <a:pos x="651" y="675"/>
                </a:cxn>
                <a:cxn ang="0">
                  <a:pos x="620" y="563"/>
                </a:cxn>
                <a:cxn ang="0">
                  <a:pos x="587" y="451"/>
                </a:cxn>
                <a:cxn ang="0">
                  <a:pos x="569" y="366"/>
                </a:cxn>
                <a:cxn ang="0">
                  <a:pos x="560" y="279"/>
                </a:cxn>
                <a:cxn ang="0">
                  <a:pos x="570" y="273"/>
                </a:cxn>
                <a:cxn ang="0">
                  <a:pos x="607" y="301"/>
                </a:cxn>
                <a:cxn ang="0">
                  <a:pos x="644" y="351"/>
                </a:cxn>
                <a:cxn ang="0">
                  <a:pos x="684" y="398"/>
                </a:cxn>
                <a:cxn ang="0">
                  <a:pos x="738" y="465"/>
                </a:cxn>
                <a:cxn ang="0">
                  <a:pos x="786" y="531"/>
                </a:cxn>
                <a:cxn ang="0">
                  <a:pos x="804" y="566"/>
                </a:cxn>
                <a:cxn ang="0">
                  <a:pos x="1008" y="509"/>
                </a:cxn>
                <a:cxn ang="0">
                  <a:pos x="1009" y="495"/>
                </a:cxn>
                <a:cxn ang="0">
                  <a:pos x="996" y="485"/>
                </a:cxn>
                <a:cxn ang="0">
                  <a:pos x="971" y="489"/>
                </a:cxn>
                <a:cxn ang="0">
                  <a:pos x="945" y="500"/>
                </a:cxn>
                <a:cxn ang="0">
                  <a:pos x="924" y="503"/>
                </a:cxn>
                <a:cxn ang="0">
                  <a:pos x="903" y="494"/>
                </a:cxn>
                <a:cxn ang="0">
                  <a:pos x="838" y="414"/>
                </a:cxn>
                <a:cxn ang="0">
                  <a:pos x="727" y="284"/>
                </a:cxn>
                <a:cxn ang="0">
                  <a:pos x="666" y="206"/>
                </a:cxn>
                <a:cxn ang="0">
                  <a:pos x="612" y="125"/>
                </a:cxn>
                <a:cxn ang="0">
                  <a:pos x="589" y="60"/>
                </a:cxn>
                <a:cxn ang="0">
                  <a:pos x="604" y="38"/>
                </a:cxn>
                <a:cxn ang="0">
                  <a:pos x="621" y="20"/>
                </a:cxn>
                <a:cxn ang="0">
                  <a:pos x="623" y="4"/>
                </a:cxn>
                <a:cxn ang="0">
                  <a:pos x="460" y="95"/>
                </a:cxn>
                <a:cxn ang="0">
                  <a:pos x="538" y="522"/>
                </a:cxn>
                <a:cxn ang="0">
                  <a:pos x="529" y="530"/>
                </a:cxn>
                <a:cxn ang="0">
                  <a:pos x="489" y="517"/>
                </a:cxn>
                <a:cxn ang="0">
                  <a:pos x="424" y="476"/>
                </a:cxn>
                <a:cxn ang="0">
                  <a:pos x="318" y="404"/>
                </a:cxn>
                <a:cxn ang="0">
                  <a:pos x="254" y="366"/>
                </a:cxn>
                <a:cxn ang="0">
                  <a:pos x="186" y="334"/>
                </a:cxn>
                <a:cxn ang="0">
                  <a:pos x="120" y="353"/>
                </a:cxn>
                <a:cxn ang="0">
                  <a:pos x="59" y="396"/>
                </a:cxn>
                <a:cxn ang="0">
                  <a:pos x="0" y="437"/>
                </a:cxn>
                <a:cxn ang="0">
                  <a:pos x="2" y="456"/>
                </a:cxn>
                <a:cxn ang="0">
                  <a:pos x="7" y="463"/>
                </a:cxn>
                <a:cxn ang="0">
                  <a:pos x="27" y="459"/>
                </a:cxn>
                <a:cxn ang="0">
                  <a:pos x="60" y="446"/>
                </a:cxn>
                <a:cxn ang="0">
                  <a:pos x="79" y="442"/>
                </a:cxn>
                <a:cxn ang="0">
                  <a:pos x="98" y="445"/>
                </a:cxn>
                <a:cxn ang="0">
                  <a:pos x="125" y="482"/>
                </a:cxn>
                <a:cxn ang="0">
                  <a:pos x="180" y="567"/>
                </a:cxn>
                <a:cxn ang="0">
                  <a:pos x="276" y="710"/>
                </a:cxn>
                <a:cxn ang="0">
                  <a:pos x="325" y="798"/>
                </a:cxn>
                <a:cxn ang="0">
                  <a:pos x="354" y="874"/>
                </a:cxn>
                <a:cxn ang="0">
                  <a:pos x="364" y="922"/>
                </a:cxn>
                <a:cxn ang="0">
                  <a:pos x="353" y="941"/>
                </a:cxn>
                <a:cxn ang="0">
                  <a:pos x="330" y="963"/>
                </a:cxn>
                <a:cxn ang="0">
                  <a:pos x="331" y="972"/>
                </a:cxn>
                <a:cxn ang="0">
                  <a:pos x="337" y="980"/>
                </a:cxn>
              </a:cxnLst>
              <a:rect l="0" t="0" r="r" b="b"/>
              <a:pathLst>
                <a:path w="1010" h="981">
                  <a:moveTo>
                    <a:pt x="343" y="981"/>
                  </a:moveTo>
                  <a:lnTo>
                    <a:pt x="519" y="846"/>
                  </a:lnTo>
                  <a:lnTo>
                    <a:pt x="519" y="841"/>
                  </a:lnTo>
                  <a:lnTo>
                    <a:pt x="519" y="833"/>
                  </a:lnTo>
                  <a:lnTo>
                    <a:pt x="425" y="833"/>
                  </a:lnTo>
                  <a:lnTo>
                    <a:pt x="239" y="519"/>
                  </a:lnTo>
                  <a:lnTo>
                    <a:pt x="245" y="513"/>
                  </a:lnTo>
                  <a:lnTo>
                    <a:pt x="251" y="504"/>
                  </a:lnTo>
                  <a:lnTo>
                    <a:pt x="278" y="515"/>
                  </a:lnTo>
                  <a:lnTo>
                    <a:pt x="304" y="529"/>
                  </a:lnTo>
                  <a:lnTo>
                    <a:pt x="329" y="542"/>
                  </a:lnTo>
                  <a:lnTo>
                    <a:pt x="354" y="557"/>
                  </a:lnTo>
                  <a:lnTo>
                    <a:pt x="402" y="588"/>
                  </a:lnTo>
                  <a:lnTo>
                    <a:pt x="449" y="620"/>
                  </a:lnTo>
                  <a:lnTo>
                    <a:pt x="495" y="653"/>
                  </a:lnTo>
                  <a:lnTo>
                    <a:pt x="541" y="686"/>
                  </a:lnTo>
                  <a:lnTo>
                    <a:pt x="565" y="702"/>
                  </a:lnTo>
                  <a:lnTo>
                    <a:pt x="589" y="718"/>
                  </a:lnTo>
                  <a:lnTo>
                    <a:pt x="612" y="733"/>
                  </a:lnTo>
                  <a:lnTo>
                    <a:pt x="636" y="749"/>
                  </a:lnTo>
                  <a:lnTo>
                    <a:pt x="641" y="749"/>
                  </a:lnTo>
                  <a:lnTo>
                    <a:pt x="645" y="748"/>
                  </a:lnTo>
                  <a:lnTo>
                    <a:pt x="650" y="747"/>
                  </a:lnTo>
                  <a:lnTo>
                    <a:pt x="653" y="745"/>
                  </a:lnTo>
                  <a:lnTo>
                    <a:pt x="656" y="743"/>
                  </a:lnTo>
                  <a:lnTo>
                    <a:pt x="659" y="740"/>
                  </a:lnTo>
                  <a:lnTo>
                    <a:pt x="661" y="737"/>
                  </a:lnTo>
                  <a:lnTo>
                    <a:pt x="663" y="733"/>
                  </a:lnTo>
                  <a:lnTo>
                    <a:pt x="657" y="704"/>
                  </a:lnTo>
                  <a:lnTo>
                    <a:pt x="651" y="675"/>
                  </a:lnTo>
                  <a:lnTo>
                    <a:pt x="643" y="648"/>
                  </a:lnTo>
                  <a:lnTo>
                    <a:pt x="636" y="620"/>
                  </a:lnTo>
                  <a:lnTo>
                    <a:pt x="620" y="563"/>
                  </a:lnTo>
                  <a:lnTo>
                    <a:pt x="603" y="507"/>
                  </a:lnTo>
                  <a:lnTo>
                    <a:pt x="596" y="479"/>
                  </a:lnTo>
                  <a:lnTo>
                    <a:pt x="587" y="451"/>
                  </a:lnTo>
                  <a:lnTo>
                    <a:pt x="581" y="423"/>
                  </a:lnTo>
                  <a:lnTo>
                    <a:pt x="575" y="395"/>
                  </a:lnTo>
                  <a:lnTo>
                    <a:pt x="569" y="366"/>
                  </a:lnTo>
                  <a:lnTo>
                    <a:pt x="565" y="337"/>
                  </a:lnTo>
                  <a:lnTo>
                    <a:pt x="562" y="308"/>
                  </a:lnTo>
                  <a:lnTo>
                    <a:pt x="560" y="279"/>
                  </a:lnTo>
                  <a:lnTo>
                    <a:pt x="563" y="277"/>
                  </a:lnTo>
                  <a:lnTo>
                    <a:pt x="566" y="275"/>
                  </a:lnTo>
                  <a:lnTo>
                    <a:pt x="570" y="273"/>
                  </a:lnTo>
                  <a:lnTo>
                    <a:pt x="577" y="272"/>
                  </a:lnTo>
                  <a:lnTo>
                    <a:pt x="593" y="285"/>
                  </a:lnTo>
                  <a:lnTo>
                    <a:pt x="607" y="301"/>
                  </a:lnTo>
                  <a:lnTo>
                    <a:pt x="621" y="318"/>
                  </a:lnTo>
                  <a:lnTo>
                    <a:pt x="633" y="334"/>
                  </a:lnTo>
                  <a:lnTo>
                    <a:pt x="644" y="351"/>
                  </a:lnTo>
                  <a:lnTo>
                    <a:pt x="657" y="367"/>
                  </a:lnTo>
                  <a:lnTo>
                    <a:pt x="669" y="383"/>
                  </a:lnTo>
                  <a:lnTo>
                    <a:pt x="684" y="398"/>
                  </a:lnTo>
                  <a:lnTo>
                    <a:pt x="701" y="422"/>
                  </a:lnTo>
                  <a:lnTo>
                    <a:pt x="719" y="444"/>
                  </a:lnTo>
                  <a:lnTo>
                    <a:pt x="738" y="465"/>
                  </a:lnTo>
                  <a:lnTo>
                    <a:pt x="755" y="487"/>
                  </a:lnTo>
                  <a:lnTo>
                    <a:pt x="772" y="508"/>
                  </a:lnTo>
                  <a:lnTo>
                    <a:pt x="786" y="531"/>
                  </a:lnTo>
                  <a:lnTo>
                    <a:pt x="793" y="542"/>
                  </a:lnTo>
                  <a:lnTo>
                    <a:pt x="799" y="553"/>
                  </a:lnTo>
                  <a:lnTo>
                    <a:pt x="804" y="566"/>
                  </a:lnTo>
                  <a:lnTo>
                    <a:pt x="809" y="578"/>
                  </a:lnTo>
                  <a:lnTo>
                    <a:pt x="774" y="655"/>
                  </a:lnTo>
                  <a:lnTo>
                    <a:pt x="1008" y="509"/>
                  </a:lnTo>
                  <a:lnTo>
                    <a:pt x="1009" y="504"/>
                  </a:lnTo>
                  <a:lnTo>
                    <a:pt x="1010" y="500"/>
                  </a:lnTo>
                  <a:lnTo>
                    <a:pt x="1009" y="495"/>
                  </a:lnTo>
                  <a:lnTo>
                    <a:pt x="1008" y="490"/>
                  </a:lnTo>
                  <a:lnTo>
                    <a:pt x="1003" y="487"/>
                  </a:lnTo>
                  <a:lnTo>
                    <a:pt x="996" y="485"/>
                  </a:lnTo>
                  <a:lnTo>
                    <a:pt x="991" y="485"/>
                  </a:lnTo>
                  <a:lnTo>
                    <a:pt x="985" y="486"/>
                  </a:lnTo>
                  <a:lnTo>
                    <a:pt x="971" y="489"/>
                  </a:lnTo>
                  <a:lnTo>
                    <a:pt x="958" y="494"/>
                  </a:lnTo>
                  <a:lnTo>
                    <a:pt x="952" y="498"/>
                  </a:lnTo>
                  <a:lnTo>
                    <a:pt x="945" y="500"/>
                  </a:lnTo>
                  <a:lnTo>
                    <a:pt x="937" y="502"/>
                  </a:lnTo>
                  <a:lnTo>
                    <a:pt x="930" y="503"/>
                  </a:lnTo>
                  <a:lnTo>
                    <a:pt x="924" y="503"/>
                  </a:lnTo>
                  <a:lnTo>
                    <a:pt x="917" y="502"/>
                  </a:lnTo>
                  <a:lnTo>
                    <a:pt x="909" y="499"/>
                  </a:lnTo>
                  <a:lnTo>
                    <a:pt x="903" y="494"/>
                  </a:lnTo>
                  <a:lnTo>
                    <a:pt x="881" y="467"/>
                  </a:lnTo>
                  <a:lnTo>
                    <a:pt x="861" y="440"/>
                  </a:lnTo>
                  <a:lnTo>
                    <a:pt x="838" y="414"/>
                  </a:lnTo>
                  <a:lnTo>
                    <a:pt x="816" y="387"/>
                  </a:lnTo>
                  <a:lnTo>
                    <a:pt x="772" y="335"/>
                  </a:lnTo>
                  <a:lnTo>
                    <a:pt x="727" y="284"/>
                  </a:lnTo>
                  <a:lnTo>
                    <a:pt x="707" y="259"/>
                  </a:lnTo>
                  <a:lnTo>
                    <a:pt x="686" y="233"/>
                  </a:lnTo>
                  <a:lnTo>
                    <a:pt x="666" y="206"/>
                  </a:lnTo>
                  <a:lnTo>
                    <a:pt x="646" y="180"/>
                  </a:lnTo>
                  <a:lnTo>
                    <a:pt x="629" y="153"/>
                  </a:lnTo>
                  <a:lnTo>
                    <a:pt x="612" y="125"/>
                  </a:lnTo>
                  <a:lnTo>
                    <a:pt x="598" y="97"/>
                  </a:lnTo>
                  <a:lnTo>
                    <a:pt x="584" y="68"/>
                  </a:lnTo>
                  <a:lnTo>
                    <a:pt x="589" y="60"/>
                  </a:lnTo>
                  <a:lnTo>
                    <a:pt x="594" y="52"/>
                  </a:lnTo>
                  <a:lnTo>
                    <a:pt x="599" y="45"/>
                  </a:lnTo>
                  <a:lnTo>
                    <a:pt x="604" y="38"/>
                  </a:lnTo>
                  <a:lnTo>
                    <a:pt x="610" y="32"/>
                  </a:lnTo>
                  <a:lnTo>
                    <a:pt x="615" y="26"/>
                  </a:lnTo>
                  <a:lnTo>
                    <a:pt x="621" y="20"/>
                  </a:lnTo>
                  <a:lnTo>
                    <a:pt x="625" y="12"/>
                  </a:lnTo>
                  <a:lnTo>
                    <a:pt x="624" y="8"/>
                  </a:lnTo>
                  <a:lnTo>
                    <a:pt x="623" y="4"/>
                  </a:lnTo>
                  <a:lnTo>
                    <a:pt x="620" y="1"/>
                  </a:lnTo>
                  <a:lnTo>
                    <a:pt x="615" y="0"/>
                  </a:lnTo>
                  <a:lnTo>
                    <a:pt x="460" y="95"/>
                  </a:lnTo>
                  <a:lnTo>
                    <a:pt x="450" y="126"/>
                  </a:lnTo>
                  <a:lnTo>
                    <a:pt x="539" y="519"/>
                  </a:lnTo>
                  <a:lnTo>
                    <a:pt x="538" y="522"/>
                  </a:lnTo>
                  <a:lnTo>
                    <a:pt x="536" y="525"/>
                  </a:lnTo>
                  <a:lnTo>
                    <a:pt x="533" y="529"/>
                  </a:lnTo>
                  <a:lnTo>
                    <a:pt x="529" y="530"/>
                  </a:lnTo>
                  <a:lnTo>
                    <a:pt x="519" y="531"/>
                  </a:lnTo>
                  <a:lnTo>
                    <a:pt x="512" y="531"/>
                  </a:lnTo>
                  <a:lnTo>
                    <a:pt x="489" y="517"/>
                  </a:lnTo>
                  <a:lnTo>
                    <a:pt x="467" y="504"/>
                  </a:lnTo>
                  <a:lnTo>
                    <a:pt x="446" y="490"/>
                  </a:lnTo>
                  <a:lnTo>
                    <a:pt x="424" y="476"/>
                  </a:lnTo>
                  <a:lnTo>
                    <a:pt x="382" y="447"/>
                  </a:lnTo>
                  <a:lnTo>
                    <a:pt x="340" y="419"/>
                  </a:lnTo>
                  <a:lnTo>
                    <a:pt x="318" y="404"/>
                  </a:lnTo>
                  <a:lnTo>
                    <a:pt x="298" y="391"/>
                  </a:lnTo>
                  <a:lnTo>
                    <a:pt x="276" y="378"/>
                  </a:lnTo>
                  <a:lnTo>
                    <a:pt x="254" y="366"/>
                  </a:lnTo>
                  <a:lnTo>
                    <a:pt x="231" y="354"/>
                  </a:lnTo>
                  <a:lnTo>
                    <a:pt x="210" y="343"/>
                  </a:lnTo>
                  <a:lnTo>
                    <a:pt x="186" y="334"/>
                  </a:lnTo>
                  <a:lnTo>
                    <a:pt x="162" y="325"/>
                  </a:lnTo>
                  <a:lnTo>
                    <a:pt x="141" y="338"/>
                  </a:lnTo>
                  <a:lnTo>
                    <a:pt x="120" y="353"/>
                  </a:lnTo>
                  <a:lnTo>
                    <a:pt x="99" y="367"/>
                  </a:lnTo>
                  <a:lnTo>
                    <a:pt x="79" y="382"/>
                  </a:lnTo>
                  <a:lnTo>
                    <a:pt x="59" y="396"/>
                  </a:lnTo>
                  <a:lnTo>
                    <a:pt x="39" y="411"/>
                  </a:lnTo>
                  <a:lnTo>
                    <a:pt x="19" y="424"/>
                  </a:lnTo>
                  <a:lnTo>
                    <a:pt x="0" y="437"/>
                  </a:lnTo>
                  <a:lnTo>
                    <a:pt x="0" y="445"/>
                  </a:lnTo>
                  <a:lnTo>
                    <a:pt x="1" y="453"/>
                  </a:lnTo>
                  <a:lnTo>
                    <a:pt x="2" y="456"/>
                  </a:lnTo>
                  <a:lnTo>
                    <a:pt x="3" y="459"/>
                  </a:lnTo>
                  <a:lnTo>
                    <a:pt x="5" y="462"/>
                  </a:lnTo>
                  <a:lnTo>
                    <a:pt x="7" y="463"/>
                  </a:lnTo>
                  <a:lnTo>
                    <a:pt x="13" y="462"/>
                  </a:lnTo>
                  <a:lnTo>
                    <a:pt x="19" y="461"/>
                  </a:lnTo>
                  <a:lnTo>
                    <a:pt x="27" y="459"/>
                  </a:lnTo>
                  <a:lnTo>
                    <a:pt x="33" y="457"/>
                  </a:lnTo>
                  <a:lnTo>
                    <a:pt x="46" y="452"/>
                  </a:lnTo>
                  <a:lnTo>
                    <a:pt x="60" y="446"/>
                  </a:lnTo>
                  <a:lnTo>
                    <a:pt x="66" y="444"/>
                  </a:lnTo>
                  <a:lnTo>
                    <a:pt x="72" y="443"/>
                  </a:lnTo>
                  <a:lnTo>
                    <a:pt x="79" y="442"/>
                  </a:lnTo>
                  <a:lnTo>
                    <a:pt x="86" y="442"/>
                  </a:lnTo>
                  <a:lnTo>
                    <a:pt x="92" y="443"/>
                  </a:lnTo>
                  <a:lnTo>
                    <a:pt x="98" y="445"/>
                  </a:lnTo>
                  <a:lnTo>
                    <a:pt x="103" y="449"/>
                  </a:lnTo>
                  <a:lnTo>
                    <a:pt x="108" y="454"/>
                  </a:lnTo>
                  <a:lnTo>
                    <a:pt x="125" y="482"/>
                  </a:lnTo>
                  <a:lnTo>
                    <a:pt x="142" y="511"/>
                  </a:lnTo>
                  <a:lnTo>
                    <a:pt x="161" y="539"/>
                  </a:lnTo>
                  <a:lnTo>
                    <a:pt x="180" y="567"/>
                  </a:lnTo>
                  <a:lnTo>
                    <a:pt x="219" y="624"/>
                  </a:lnTo>
                  <a:lnTo>
                    <a:pt x="258" y="681"/>
                  </a:lnTo>
                  <a:lnTo>
                    <a:pt x="276" y="710"/>
                  </a:lnTo>
                  <a:lnTo>
                    <a:pt x="294" y="738"/>
                  </a:lnTo>
                  <a:lnTo>
                    <a:pt x="310" y="768"/>
                  </a:lnTo>
                  <a:lnTo>
                    <a:pt x="325" y="798"/>
                  </a:lnTo>
                  <a:lnTo>
                    <a:pt x="338" y="828"/>
                  </a:lnTo>
                  <a:lnTo>
                    <a:pt x="349" y="859"/>
                  </a:lnTo>
                  <a:lnTo>
                    <a:pt x="354" y="874"/>
                  </a:lnTo>
                  <a:lnTo>
                    <a:pt x="358" y="890"/>
                  </a:lnTo>
                  <a:lnTo>
                    <a:pt x="361" y="905"/>
                  </a:lnTo>
                  <a:lnTo>
                    <a:pt x="364" y="922"/>
                  </a:lnTo>
                  <a:lnTo>
                    <a:pt x="360" y="929"/>
                  </a:lnTo>
                  <a:lnTo>
                    <a:pt x="357" y="935"/>
                  </a:lnTo>
                  <a:lnTo>
                    <a:pt x="353" y="941"/>
                  </a:lnTo>
                  <a:lnTo>
                    <a:pt x="348" y="946"/>
                  </a:lnTo>
                  <a:lnTo>
                    <a:pt x="339" y="956"/>
                  </a:lnTo>
                  <a:lnTo>
                    <a:pt x="330" y="963"/>
                  </a:lnTo>
                  <a:lnTo>
                    <a:pt x="329" y="966"/>
                  </a:lnTo>
                  <a:lnTo>
                    <a:pt x="330" y="969"/>
                  </a:lnTo>
                  <a:lnTo>
                    <a:pt x="331" y="972"/>
                  </a:lnTo>
                  <a:lnTo>
                    <a:pt x="333" y="975"/>
                  </a:lnTo>
                  <a:lnTo>
                    <a:pt x="335" y="978"/>
                  </a:lnTo>
                  <a:lnTo>
                    <a:pt x="337" y="980"/>
                  </a:lnTo>
                  <a:lnTo>
                    <a:pt x="340" y="981"/>
                  </a:lnTo>
                  <a:lnTo>
                    <a:pt x="343" y="981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6" name="Freeform 72"/>
            <p:cNvSpPr>
              <a:spLocks/>
            </p:cNvSpPr>
            <p:nvPr userDrawn="1"/>
          </p:nvSpPr>
          <p:spPr bwMode="auto">
            <a:xfrm>
              <a:off x="1017" y="2916"/>
              <a:ext cx="42" cy="43"/>
            </a:xfrm>
            <a:custGeom>
              <a:avLst/>
              <a:gdLst/>
              <a:ahLst/>
              <a:cxnLst>
                <a:cxn ang="0">
                  <a:pos x="239" y="776"/>
                </a:cxn>
                <a:cxn ang="0">
                  <a:pos x="275" y="775"/>
                </a:cxn>
                <a:cxn ang="0">
                  <a:pos x="309" y="770"/>
                </a:cxn>
                <a:cxn ang="0">
                  <a:pos x="371" y="746"/>
                </a:cxn>
                <a:cxn ang="0">
                  <a:pos x="426" y="709"/>
                </a:cxn>
                <a:cxn ang="0">
                  <a:pos x="475" y="662"/>
                </a:cxn>
                <a:cxn ang="0">
                  <a:pos x="521" y="609"/>
                </a:cxn>
                <a:cxn ang="0">
                  <a:pos x="583" y="535"/>
                </a:cxn>
                <a:cxn ang="0">
                  <a:pos x="640" y="462"/>
                </a:cxn>
                <a:cxn ang="0">
                  <a:pos x="770" y="418"/>
                </a:cxn>
                <a:cxn ang="0">
                  <a:pos x="754" y="382"/>
                </a:cxn>
                <a:cxn ang="0">
                  <a:pos x="693" y="326"/>
                </a:cxn>
                <a:cxn ang="0">
                  <a:pos x="658" y="302"/>
                </a:cxn>
                <a:cxn ang="0">
                  <a:pos x="623" y="284"/>
                </a:cxn>
                <a:cxn ang="0">
                  <a:pos x="597" y="279"/>
                </a:cxn>
                <a:cxn ang="0">
                  <a:pos x="598" y="293"/>
                </a:cxn>
                <a:cxn ang="0">
                  <a:pos x="617" y="321"/>
                </a:cxn>
                <a:cxn ang="0">
                  <a:pos x="600" y="387"/>
                </a:cxn>
                <a:cxn ang="0">
                  <a:pos x="555" y="464"/>
                </a:cxn>
                <a:cxn ang="0">
                  <a:pos x="500" y="538"/>
                </a:cxn>
                <a:cxn ang="0">
                  <a:pos x="438" y="609"/>
                </a:cxn>
                <a:cxn ang="0">
                  <a:pos x="370" y="673"/>
                </a:cxn>
                <a:cxn ang="0">
                  <a:pos x="311" y="714"/>
                </a:cxn>
                <a:cxn ang="0">
                  <a:pos x="281" y="722"/>
                </a:cxn>
                <a:cxn ang="0">
                  <a:pos x="250" y="724"/>
                </a:cxn>
                <a:cxn ang="0">
                  <a:pos x="220" y="721"/>
                </a:cxn>
                <a:cxn ang="0">
                  <a:pos x="192" y="712"/>
                </a:cxn>
                <a:cxn ang="0">
                  <a:pos x="168" y="698"/>
                </a:cxn>
                <a:cxn ang="0">
                  <a:pos x="136" y="674"/>
                </a:cxn>
                <a:cxn ang="0">
                  <a:pos x="115" y="644"/>
                </a:cxn>
                <a:cxn ang="0">
                  <a:pos x="102" y="612"/>
                </a:cxn>
                <a:cxn ang="0">
                  <a:pos x="95" y="575"/>
                </a:cxn>
                <a:cxn ang="0">
                  <a:pos x="105" y="497"/>
                </a:cxn>
                <a:cxn ang="0">
                  <a:pos x="143" y="421"/>
                </a:cxn>
                <a:cxn ang="0">
                  <a:pos x="184" y="353"/>
                </a:cxn>
                <a:cxn ang="0">
                  <a:pos x="262" y="246"/>
                </a:cxn>
                <a:cxn ang="0">
                  <a:pos x="426" y="159"/>
                </a:cxn>
                <a:cxn ang="0">
                  <a:pos x="411" y="126"/>
                </a:cxn>
                <a:cxn ang="0">
                  <a:pos x="334" y="67"/>
                </a:cxn>
                <a:cxn ang="0">
                  <a:pos x="253" y="17"/>
                </a:cxn>
                <a:cxn ang="0">
                  <a:pos x="220" y="5"/>
                </a:cxn>
                <a:cxn ang="0">
                  <a:pos x="214" y="21"/>
                </a:cxn>
                <a:cxn ang="0">
                  <a:pos x="221" y="34"/>
                </a:cxn>
                <a:cxn ang="0">
                  <a:pos x="239" y="59"/>
                </a:cxn>
                <a:cxn ang="0">
                  <a:pos x="245" y="80"/>
                </a:cxn>
                <a:cxn ang="0">
                  <a:pos x="226" y="121"/>
                </a:cxn>
                <a:cxn ang="0">
                  <a:pos x="165" y="205"/>
                </a:cxn>
                <a:cxn ang="0">
                  <a:pos x="98" y="288"/>
                </a:cxn>
                <a:cxn ang="0">
                  <a:pos x="59" y="345"/>
                </a:cxn>
                <a:cxn ang="0">
                  <a:pos x="33" y="390"/>
                </a:cxn>
                <a:cxn ang="0">
                  <a:pos x="15" y="438"/>
                </a:cxn>
                <a:cxn ang="0">
                  <a:pos x="3" y="488"/>
                </a:cxn>
                <a:cxn ang="0">
                  <a:pos x="0" y="542"/>
                </a:cxn>
                <a:cxn ang="0">
                  <a:pos x="10" y="596"/>
                </a:cxn>
                <a:cxn ang="0">
                  <a:pos x="32" y="636"/>
                </a:cxn>
                <a:cxn ang="0">
                  <a:pos x="58" y="672"/>
                </a:cxn>
                <a:cxn ang="0">
                  <a:pos x="88" y="703"/>
                </a:cxn>
                <a:cxn ang="0">
                  <a:pos x="122" y="727"/>
                </a:cxn>
                <a:cxn ang="0">
                  <a:pos x="158" y="748"/>
                </a:cxn>
                <a:cxn ang="0">
                  <a:pos x="201" y="768"/>
                </a:cxn>
              </a:cxnLst>
              <a:rect l="0" t="0" r="r" b="b"/>
              <a:pathLst>
                <a:path w="772" h="776">
                  <a:moveTo>
                    <a:pt x="214" y="773"/>
                  </a:moveTo>
                  <a:lnTo>
                    <a:pt x="227" y="775"/>
                  </a:lnTo>
                  <a:lnTo>
                    <a:pt x="239" y="776"/>
                  </a:lnTo>
                  <a:lnTo>
                    <a:pt x="252" y="776"/>
                  </a:lnTo>
                  <a:lnTo>
                    <a:pt x="263" y="776"/>
                  </a:lnTo>
                  <a:lnTo>
                    <a:pt x="275" y="775"/>
                  </a:lnTo>
                  <a:lnTo>
                    <a:pt x="287" y="774"/>
                  </a:lnTo>
                  <a:lnTo>
                    <a:pt x="297" y="772"/>
                  </a:lnTo>
                  <a:lnTo>
                    <a:pt x="309" y="770"/>
                  </a:lnTo>
                  <a:lnTo>
                    <a:pt x="330" y="764"/>
                  </a:lnTo>
                  <a:lnTo>
                    <a:pt x="350" y="756"/>
                  </a:lnTo>
                  <a:lnTo>
                    <a:pt x="371" y="746"/>
                  </a:lnTo>
                  <a:lnTo>
                    <a:pt x="389" y="736"/>
                  </a:lnTo>
                  <a:lnTo>
                    <a:pt x="408" y="723"/>
                  </a:lnTo>
                  <a:lnTo>
                    <a:pt x="426" y="709"/>
                  </a:lnTo>
                  <a:lnTo>
                    <a:pt x="442" y="694"/>
                  </a:lnTo>
                  <a:lnTo>
                    <a:pt x="459" y="679"/>
                  </a:lnTo>
                  <a:lnTo>
                    <a:pt x="475" y="662"/>
                  </a:lnTo>
                  <a:lnTo>
                    <a:pt x="491" y="646"/>
                  </a:lnTo>
                  <a:lnTo>
                    <a:pt x="506" y="628"/>
                  </a:lnTo>
                  <a:lnTo>
                    <a:pt x="521" y="609"/>
                  </a:lnTo>
                  <a:lnTo>
                    <a:pt x="542" y="585"/>
                  </a:lnTo>
                  <a:lnTo>
                    <a:pt x="563" y="560"/>
                  </a:lnTo>
                  <a:lnTo>
                    <a:pt x="583" y="535"/>
                  </a:lnTo>
                  <a:lnTo>
                    <a:pt x="602" y="510"/>
                  </a:lnTo>
                  <a:lnTo>
                    <a:pt x="621" y="486"/>
                  </a:lnTo>
                  <a:lnTo>
                    <a:pt x="640" y="462"/>
                  </a:lnTo>
                  <a:lnTo>
                    <a:pt x="658" y="437"/>
                  </a:lnTo>
                  <a:lnTo>
                    <a:pt x="676" y="413"/>
                  </a:lnTo>
                  <a:lnTo>
                    <a:pt x="770" y="418"/>
                  </a:lnTo>
                  <a:lnTo>
                    <a:pt x="771" y="410"/>
                  </a:lnTo>
                  <a:lnTo>
                    <a:pt x="772" y="401"/>
                  </a:lnTo>
                  <a:lnTo>
                    <a:pt x="754" y="382"/>
                  </a:lnTo>
                  <a:lnTo>
                    <a:pt x="734" y="363"/>
                  </a:lnTo>
                  <a:lnTo>
                    <a:pt x="713" y="345"/>
                  </a:lnTo>
                  <a:lnTo>
                    <a:pt x="693" y="326"/>
                  </a:lnTo>
                  <a:lnTo>
                    <a:pt x="681" y="318"/>
                  </a:lnTo>
                  <a:lnTo>
                    <a:pt x="670" y="309"/>
                  </a:lnTo>
                  <a:lnTo>
                    <a:pt x="658" y="302"/>
                  </a:lnTo>
                  <a:lnTo>
                    <a:pt x="647" y="295"/>
                  </a:lnTo>
                  <a:lnTo>
                    <a:pt x="636" y="289"/>
                  </a:lnTo>
                  <a:lnTo>
                    <a:pt x="623" y="284"/>
                  </a:lnTo>
                  <a:lnTo>
                    <a:pt x="611" y="278"/>
                  </a:lnTo>
                  <a:lnTo>
                    <a:pt x="597" y="274"/>
                  </a:lnTo>
                  <a:lnTo>
                    <a:pt x="597" y="279"/>
                  </a:lnTo>
                  <a:lnTo>
                    <a:pt x="597" y="284"/>
                  </a:lnTo>
                  <a:lnTo>
                    <a:pt x="597" y="289"/>
                  </a:lnTo>
                  <a:lnTo>
                    <a:pt x="598" y="293"/>
                  </a:lnTo>
                  <a:lnTo>
                    <a:pt x="601" y="300"/>
                  </a:lnTo>
                  <a:lnTo>
                    <a:pt x="607" y="307"/>
                  </a:lnTo>
                  <a:lnTo>
                    <a:pt x="617" y="321"/>
                  </a:lnTo>
                  <a:lnTo>
                    <a:pt x="626" y="335"/>
                  </a:lnTo>
                  <a:lnTo>
                    <a:pt x="614" y="361"/>
                  </a:lnTo>
                  <a:lnTo>
                    <a:pt x="600" y="387"/>
                  </a:lnTo>
                  <a:lnTo>
                    <a:pt x="586" y="412"/>
                  </a:lnTo>
                  <a:lnTo>
                    <a:pt x="571" y="438"/>
                  </a:lnTo>
                  <a:lnTo>
                    <a:pt x="555" y="464"/>
                  </a:lnTo>
                  <a:lnTo>
                    <a:pt x="537" y="488"/>
                  </a:lnTo>
                  <a:lnTo>
                    <a:pt x="520" y="514"/>
                  </a:lnTo>
                  <a:lnTo>
                    <a:pt x="500" y="538"/>
                  </a:lnTo>
                  <a:lnTo>
                    <a:pt x="480" y="563"/>
                  </a:lnTo>
                  <a:lnTo>
                    <a:pt x="460" y="587"/>
                  </a:lnTo>
                  <a:lnTo>
                    <a:pt x="438" y="609"/>
                  </a:lnTo>
                  <a:lnTo>
                    <a:pt x="416" y="631"/>
                  </a:lnTo>
                  <a:lnTo>
                    <a:pt x="393" y="653"/>
                  </a:lnTo>
                  <a:lnTo>
                    <a:pt x="370" y="673"/>
                  </a:lnTo>
                  <a:lnTo>
                    <a:pt x="345" y="691"/>
                  </a:lnTo>
                  <a:lnTo>
                    <a:pt x="320" y="710"/>
                  </a:lnTo>
                  <a:lnTo>
                    <a:pt x="311" y="714"/>
                  </a:lnTo>
                  <a:lnTo>
                    <a:pt x="300" y="717"/>
                  </a:lnTo>
                  <a:lnTo>
                    <a:pt x="291" y="720"/>
                  </a:lnTo>
                  <a:lnTo>
                    <a:pt x="281" y="722"/>
                  </a:lnTo>
                  <a:lnTo>
                    <a:pt x="270" y="724"/>
                  </a:lnTo>
                  <a:lnTo>
                    <a:pt x="260" y="724"/>
                  </a:lnTo>
                  <a:lnTo>
                    <a:pt x="250" y="724"/>
                  </a:lnTo>
                  <a:lnTo>
                    <a:pt x="239" y="724"/>
                  </a:lnTo>
                  <a:lnTo>
                    <a:pt x="230" y="723"/>
                  </a:lnTo>
                  <a:lnTo>
                    <a:pt x="220" y="721"/>
                  </a:lnTo>
                  <a:lnTo>
                    <a:pt x="210" y="718"/>
                  </a:lnTo>
                  <a:lnTo>
                    <a:pt x="201" y="716"/>
                  </a:lnTo>
                  <a:lnTo>
                    <a:pt x="192" y="712"/>
                  </a:lnTo>
                  <a:lnTo>
                    <a:pt x="183" y="708"/>
                  </a:lnTo>
                  <a:lnTo>
                    <a:pt x="176" y="704"/>
                  </a:lnTo>
                  <a:lnTo>
                    <a:pt x="168" y="698"/>
                  </a:lnTo>
                  <a:lnTo>
                    <a:pt x="156" y="690"/>
                  </a:lnTo>
                  <a:lnTo>
                    <a:pt x="146" y="682"/>
                  </a:lnTo>
                  <a:lnTo>
                    <a:pt x="136" y="674"/>
                  </a:lnTo>
                  <a:lnTo>
                    <a:pt x="128" y="664"/>
                  </a:lnTo>
                  <a:lnTo>
                    <a:pt x="121" y="654"/>
                  </a:lnTo>
                  <a:lnTo>
                    <a:pt x="115" y="644"/>
                  </a:lnTo>
                  <a:lnTo>
                    <a:pt x="109" y="633"/>
                  </a:lnTo>
                  <a:lnTo>
                    <a:pt x="105" y="623"/>
                  </a:lnTo>
                  <a:lnTo>
                    <a:pt x="102" y="612"/>
                  </a:lnTo>
                  <a:lnTo>
                    <a:pt x="98" y="599"/>
                  </a:lnTo>
                  <a:lnTo>
                    <a:pt x="96" y="588"/>
                  </a:lnTo>
                  <a:lnTo>
                    <a:pt x="95" y="575"/>
                  </a:lnTo>
                  <a:lnTo>
                    <a:pt x="93" y="549"/>
                  </a:lnTo>
                  <a:lnTo>
                    <a:pt x="93" y="524"/>
                  </a:lnTo>
                  <a:lnTo>
                    <a:pt x="105" y="497"/>
                  </a:lnTo>
                  <a:lnTo>
                    <a:pt x="117" y="470"/>
                  </a:lnTo>
                  <a:lnTo>
                    <a:pt x="129" y="445"/>
                  </a:lnTo>
                  <a:lnTo>
                    <a:pt x="143" y="421"/>
                  </a:lnTo>
                  <a:lnTo>
                    <a:pt x="156" y="397"/>
                  </a:lnTo>
                  <a:lnTo>
                    <a:pt x="170" y="375"/>
                  </a:lnTo>
                  <a:lnTo>
                    <a:pt x="184" y="353"/>
                  </a:lnTo>
                  <a:lnTo>
                    <a:pt x="199" y="331"/>
                  </a:lnTo>
                  <a:lnTo>
                    <a:pt x="230" y="289"/>
                  </a:lnTo>
                  <a:lnTo>
                    <a:pt x="262" y="246"/>
                  </a:lnTo>
                  <a:lnTo>
                    <a:pt x="297" y="203"/>
                  </a:lnTo>
                  <a:lnTo>
                    <a:pt x="333" y="157"/>
                  </a:lnTo>
                  <a:lnTo>
                    <a:pt x="426" y="159"/>
                  </a:lnTo>
                  <a:lnTo>
                    <a:pt x="429" y="155"/>
                  </a:lnTo>
                  <a:lnTo>
                    <a:pt x="435" y="150"/>
                  </a:lnTo>
                  <a:lnTo>
                    <a:pt x="411" y="126"/>
                  </a:lnTo>
                  <a:lnTo>
                    <a:pt x="386" y="106"/>
                  </a:lnTo>
                  <a:lnTo>
                    <a:pt x="360" y="86"/>
                  </a:lnTo>
                  <a:lnTo>
                    <a:pt x="334" y="67"/>
                  </a:lnTo>
                  <a:lnTo>
                    <a:pt x="308" y="50"/>
                  </a:lnTo>
                  <a:lnTo>
                    <a:pt x="281" y="33"/>
                  </a:lnTo>
                  <a:lnTo>
                    <a:pt x="253" y="17"/>
                  </a:lnTo>
                  <a:lnTo>
                    <a:pt x="224" y="0"/>
                  </a:lnTo>
                  <a:lnTo>
                    <a:pt x="222" y="2"/>
                  </a:lnTo>
                  <a:lnTo>
                    <a:pt x="220" y="5"/>
                  </a:lnTo>
                  <a:lnTo>
                    <a:pt x="216" y="11"/>
                  </a:lnTo>
                  <a:lnTo>
                    <a:pt x="214" y="16"/>
                  </a:lnTo>
                  <a:lnTo>
                    <a:pt x="214" y="21"/>
                  </a:lnTo>
                  <a:lnTo>
                    <a:pt x="216" y="25"/>
                  </a:lnTo>
                  <a:lnTo>
                    <a:pt x="217" y="30"/>
                  </a:lnTo>
                  <a:lnTo>
                    <a:pt x="221" y="34"/>
                  </a:lnTo>
                  <a:lnTo>
                    <a:pt x="227" y="43"/>
                  </a:lnTo>
                  <a:lnTo>
                    <a:pt x="233" y="51"/>
                  </a:lnTo>
                  <a:lnTo>
                    <a:pt x="239" y="59"/>
                  </a:lnTo>
                  <a:lnTo>
                    <a:pt x="243" y="68"/>
                  </a:lnTo>
                  <a:lnTo>
                    <a:pt x="244" y="75"/>
                  </a:lnTo>
                  <a:lnTo>
                    <a:pt x="245" y="80"/>
                  </a:lnTo>
                  <a:lnTo>
                    <a:pt x="244" y="86"/>
                  </a:lnTo>
                  <a:lnTo>
                    <a:pt x="243" y="92"/>
                  </a:lnTo>
                  <a:lnTo>
                    <a:pt x="226" y="121"/>
                  </a:lnTo>
                  <a:lnTo>
                    <a:pt x="207" y="149"/>
                  </a:lnTo>
                  <a:lnTo>
                    <a:pt x="186" y="177"/>
                  </a:lnTo>
                  <a:lnTo>
                    <a:pt x="165" y="205"/>
                  </a:lnTo>
                  <a:lnTo>
                    <a:pt x="143" y="232"/>
                  </a:lnTo>
                  <a:lnTo>
                    <a:pt x="120" y="260"/>
                  </a:lnTo>
                  <a:lnTo>
                    <a:pt x="98" y="288"/>
                  </a:lnTo>
                  <a:lnTo>
                    <a:pt x="78" y="316"/>
                  </a:lnTo>
                  <a:lnTo>
                    <a:pt x="68" y="330"/>
                  </a:lnTo>
                  <a:lnTo>
                    <a:pt x="59" y="345"/>
                  </a:lnTo>
                  <a:lnTo>
                    <a:pt x="50" y="360"/>
                  </a:lnTo>
                  <a:lnTo>
                    <a:pt x="42" y="375"/>
                  </a:lnTo>
                  <a:lnTo>
                    <a:pt x="33" y="390"/>
                  </a:lnTo>
                  <a:lnTo>
                    <a:pt x="26" y="406"/>
                  </a:lnTo>
                  <a:lnTo>
                    <a:pt x="20" y="421"/>
                  </a:lnTo>
                  <a:lnTo>
                    <a:pt x="15" y="438"/>
                  </a:lnTo>
                  <a:lnTo>
                    <a:pt x="9" y="454"/>
                  </a:lnTo>
                  <a:lnTo>
                    <a:pt x="5" y="471"/>
                  </a:lnTo>
                  <a:lnTo>
                    <a:pt x="3" y="488"/>
                  </a:lnTo>
                  <a:lnTo>
                    <a:pt x="1" y="506"/>
                  </a:lnTo>
                  <a:lnTo>
                    <a:pt x="0" y="525"/>
                  </a:lnTo>
                  <a:lnTo>
                    <a:pt x="0" y="542"/>
                  </a:lnTo>
                  <a:lnTo>
                    <a:pt x="2" y="562"/>
                  </a:lnTo>
                  <a:lnTo>
                    <a:pt x="5" y="582"/>
                  </a:lnTo>
                  <a:lnTo>
                    <a:pt x="10" y="596"/>
                  </a:lnTo>
                  <a:lnTo>
                    <a:pt x="18" y="611"/>
                  </a:lnTo>
                  <a:lnTo>
                    <a:pt x="24" y="624"/>
                  </a:lnTo>
                  <a:lnTo>
                    <a:pt x="32" y="636"/>
                  </a:lnTo>
                  <a:lnTo>
                    <a:pt x="40" y="649"/>
                  </a:lnTo>
                  <a:lnTo>
                    <a:pt x="49" y="661"/>
                  </a:lnTo>
                  <a:lnTo>
                    <a:pt x="58" y="672"/>
                  </a:lnTo>
                  <a:lnTo>
                    <a:pt x="67" y="683"/>
                  </a:lnTo>
                  <a:lnTo>
                    <a:pt x="78" y="692"/>
                  </a:lnTo>
                  <a:lnTo>
                    <a:pt x="88" y="703"/>
                  </a:lnTo>
                  <a:lnTo>
                    <a:pt x="99" y="711"/>
                  </a:lnTo>
                  <a:lnTo>
                    <a:pt x="111" y="719"/>
                  </a:lnTo>
                  <a:lnTo>
                    <a:pt x="122" y="727"/>
                  </a:lnTo>
                  <a:lnTo>
                    <a:pt x="134" y="735"/>
                  </a:lnTo>
                  <a:lnTo>
                    <a:pt x="146" y="742"/>
                  </a:lnTo>
                  <a:lnTo>
                    <a:pt x="158" y="748"/>
                  </a:lnTo>
                  <a:lnTo>
                    <a:pt x="176" y="754"/>
                  </a:lnTo>
                  <a:lnTo>
                    <a:pt x="190" y="762"/>
                  </a:lnTo>
                  <a:lnTo>
                    <a:pt x="201" y="768"/>
                  </a:lnTo>
                  <a:lnTo>
                    <a:pt x="214" y="773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7" name="Freeform 73"/>
            <p:cNvSpPr>
              <a:spLocks noEditPoints="1"/>
            </p:cNvSpPr>
            <p:nvPr userDrawn="1"/>
          </p:nvSpPr>
          <p:spPr bwMode="auto">
            <a:xfrm>
              <a:off x="649" y="2902"/>
              <a:ext cx="34" cy="41"/>
            </a:xfrm>
            <a:custGeom>
              <a:avLst/>
              <a:gdLst/>
              <a:ahLst/>
              <a:cxnLst>
                <a:cxn ang="0">
                  <a:pos x="228" y="609"/>
                </a:cxn>
                <a:cxn ang="0">
                  <a:pos x="148" y="603"/>
                </a:cxn>
                <a:cxn ang="0">
                  <a:pos x="142" y="600"/>
                </a:cxn>
                <a:cxn ang="0">
                  <a:pos x="115" y="463"/>
                </a:cxn>
                <a:cxn ang="0">
                  <a:pos x="141" y="438"/>
                </a:cxn>
                <a:cxn ang="0">
                  <a:pos x="194" y="404"/>
                </a:cxn>
                <a:cxn ang="0">
                  <a:pos x="261" y="374"/>
                </a:cxn>
                <a:cxn ang="0">
                  <a:pos x="317" y="386"/>
                </a:cxn>
                <a:cxn ang="0">
                  <a:pos x="363" y="427"/>
                </a:cxn>
                <a:cxn ang="0">
                  <a:pos x="386" y="456"/>
                </a:cxn>
                <a:cxn ang="0">
                  <a:pos x="393" y="476"/>
                </a:cxn>
                <a:cxn ang="0">
                  <a:pos x="384" y="494"/>
                </a:cxn>
                <a:cxn ang="0">
                  <a:pos x="363" y="509"/>
                </a:cxn>
                <a:cxn ang="0">
                  <a:pos x="352" y="523"/>
                </a:cxn>
                <a:cxn ang="0">
                  <a:pos x="350" y="538"/>
                </a:cxn>
                <a:cxn ang="0">
                  <a:pos x="355" y="550"/>
                </a:cxn>
                <a:cxn ang="0">
                  <a:pos x="620" y="424"/>
                </a:cxn>
                <a:cxn ang="0">
                  <a:pos x="617" y="409"/>
                </a:cxn>
                <a:cxn ang="0">
                  <a:pos x="608" y="403"/>
                </a:cxn>
                <a:cxn ang="0">
                  <a:pos x="558" y="408"/>
                </a:cxn>
                <a:cxn ang="0">
                  <a:pos x="527" y="404"/>
                </a:cxn>
                <a:cxn ang="0">
                  <a:pos x="505" y="393"/>
                </a:cxn>
                <a:cxn ang="0">
                  <a:pos x="488" y="376"/>
                </a:cxn>
                <a:cxn ang="0">
                  <a:pos x="403" y="309"/>
                </a:cxn>
                <a:cxn ang="0">
                  <a:pos x="267" y="178"/>
                </a:cxn>
                <a:cxn ang="0">
                  <a:pos x="185" y="102"/>
                </a:cxn>
                <a:cxn ang="0">
                  <a:pos x="99" y="34"/>
                </a:cxn>
                <a:cxn ang="0">
                  <a:pos x="54" y="8"/>
                </a:cxn>
                <a:cxn ang="0">
                  <a:pos x="20" y="14"/>
                </a:cxn>
                <a:cxn ang="0">
                  <a:pos x="7" y="19"/>
                </a:cxn>
                <a:cxn ang="0">
                  <a:pos x="1" y="59"/>
                </a:cxn>
                <a:cxn ang="0">
                  <a:pos x="2" y="141"/>
                </a:cxn>
                <a:cxn ang="0">
                  <a:pos x="17" y="266"/>
                </a:cxn>
                <a:cxn ang="0">
                  <a:pos x="37" y="392"/>
                </a:cxn>
                <a:cxn ang="0">
                  <a:pos x="52" y="517"/>
                </a:cxn>
                <a:cxn ang="0">
                  <a:pos x="54" y="578"/>
                </a:cxn>
                <a:cxn ang="0">
                  <a:pos x="51" y="639"/>
                </a:cxn>
                <a:cxn ang="0">
                  <a:pos x="33" y="691"/>
                </a:cxn>
                <a:cxn ang="0">
                  <a:pos x="9" y="719"/>
                </a:cxn>
                <a:cxn ang="0">
                  <a:pos x="25" y="738"/>
                </a:cxn>
                <a:cxn ang="0">
                  <a:pos x="211" y="316"/>
                </a:cxn>
                <a:cxn ang="0">
                  <a:pos x="208" y="289"/>
                </a:cxn>
                <a:cxn ang="0">
                  <a:pos x="190" y="262"/>
                </a:cxn>
                <a:cxn ang="0">
                  <a:pos x="168" y="239"/>
                </a:cxn>
                <a:cxn ang="0">
                  <a:pos x="95" y="190"/>
                </a:cxn>
                <a:cxn ang="0">
                  <a:pos x="115" y="364"/>
                </a:cxn>
              </a:cxnLst>
              <a:rect l="0" t="0" r="r" b="b"/>
              <a:pathLst>
                <a:path w="620" h="742">
                  <a:moveTo>
                    <a:pt x="25" y="738"/>
                  </a:moveTo>
                  <a:lnTo>
                    <a:pt x="229" y="616"/>
                  </a:lnTo>
                  <a:lnTo>
                    <a:pt x="228" y="609"/>
                  </a:lnTo>
                  <a:lnTo>
                    <a:pt x="227" y="602"/>
                  </a:lnTo>
                  <a:lnTo>
                    <a:pt x="151" y="604"/>
                  </a:lnTo>
                  <a:lnTo>
                    <a:pt x="148" y="603"/>
                  </a:lnTo>
                  <a:lnTo>
                    <a:pt x="144" y="601"/>
                  </a:lnTo>
                  <a:lnTo>
                    <a:pt x="143" y="601"/>
                  </a:lnTo>
                  <a:lnTo>
                    <a:pt x="142" y="600"/>
                  </a:lnTo>
                  <a:lnTo>
                    <a:pt x="141" y="598"/>
                  </a:lnTo>
                  <a:lnTo>
                    <a:pt x="140" y="596"/>
                  </a:lnTo>
                  <a:lnTo>
                    <a:pt x="115" y="463"/>
                  </a:lnTo>
                  <a:lnTo>
                    <a:pt x="123" y="453"/>
                  </a:lnTo>
                  <a:lnTo>
                    <a:pt x="133" y="445"/>
                  </a:lnTo>
                  <a:lnTo>
                    <a:pt x="141" y="438"/>
                  </a:lnTo>
                  <a:lnTo>
                    <a:pt x="151" y="430"/>
                  </a:lnTo>
                  <a:lnTo>
                    <a:pt x="172" y="416"/>
                  </a:lnTo>
                  <a:lnTo>
                    <a:pt x="194" y="404"/>
                  </a:lnTo>
                  <a:lnTo>
                    <a:pt x="215" y="393"/>
                  </a:lnTo>
                  <a:lnTo>
                    <a:pt x="238" y="383"/>
                  </a:lnTo>
                  <a:lnTo>
                    <a:pt x="261" y="374"/>
                  </a:lnTo>
                  <a:lnTo>
                    <a:pt x="284" y="364"/>
                  </a:lnTo>
                  <a:lnTo>
                    <a:pt x="300" y="375"/>
                  </a:lnTo>
                  <a:lnTo>
                    <a:pt x="317" y="386"/>
                  </a:lnTo>
                  <a:lnTo>
                    <a:pt x="333" y="398"/>
                  </a:lnTo>
                  <a:lnTo>
                    <a:pt x="350" y="413"/>
                  </a:lnTo>
                  <a:lnTo>
                    <a:pt x="363" y="427"/>
                  </a:lnTo>
                  <a:lnTo>
                    <a:pt x="377" y="442"/>
                  </a:lnTo>
                  <a:lnTo>
                    <a:pt x="382" y="449"/>
                  </a:lnTo>
                  <a:lnTo>
                    <a:pt x="386" y="456"/>
                  </a:lnTo>
                  <a:lnTo>
                    <a:pt x="390" y="464"/>
                  </a:lnTo>
                  <a:lnTo>
                    <a:pt x="393" y="470"/>
                  </a:lnTo>
                  <a:lnTo>
                    <a:pt x="393" y="476"/>
                  </a:lnTo>
                  <a:lnTo>
                    <a:pt x="391" y="483"/>
                  </a:lnTo>
                  <a:lnTo>
                    <a:pt x="388" y="488"/>
                  </a:lnTo>
                  <a:lnTo>
                    <a:pt x="384" y="494"/>
                  </a:lnTo>
                  <a:lnTo>
                    <a:pt x="378" y="499"/>
                  </a:lnTo>
                  <a:lnTo>
                    <a:pt x="371" y="504"/>
                  </a:lnTo>
                  <a:lnTo>
                    <a:pt x="363" y="509"/>
                  </a:lnTo>
                  <a:lnTo>
                    <a:pt x="357" y="515"/>
                  </a:lnTo>
                  <a:lnTo>
                    <a:pt x="354" y="519"/>
                  </a:lnTo>
                  <a:lnTo>
                    <a:pt x="352" y="523"/>
                  </a:lnTo>
                  <a:lnTo>
                    <a:pt x="350" y="527"/>
                  </a:lnTo>
                  <a:lnTo>
                    <a:pt x="349" y="531"/>
                  </a:lnTo>
                  <a:lnTo>
                    <a:pt x="350" y="538"/>
                  </a:lnTo>
                  <a:lnTo>
                    <a:pt x="351" y="545"/>
                  </a:lnTo>
                  <a:lnTo>
                    <a:pt x="353" y="547"/>
                  </a:lnTo>
                  <a:lnTo>
                    <a:pt x="355" y="550"/>
                  </a:lnTo>
                  <a:lnTo>
                    <a:pt x="357" y="553"/>
                  </a:lnTo>
                  <a:lnTo>
                    <a:pt x="360" y="555"/>
                  </a:lnTo>
                  <a:lnTo>
                    <a:pt x="620" y="424"/>
                  </a:lnTo>
                  <a:lnTo>
                    <a:pt x="619" y="418"/>
                  </a:lnTo>
                  <a:lnTo>
                    <a:pt x="618" y="412"/>
                  </a:lnTo>
                  <a:lnTo>
                    <a:pt x="617" y="409"/>
                  </a:lnTo>
                  <a:lnTo>
                    <a:pt x="615" y="407"/>
                  </a:lnTo>
                  <a:lnTo>
                    <a:pt x="612" y="405"/>
                  </a:lnTo>
                  <a:lnTo>
                    <a:pt x="608" y="403"/>
                  </a:lnTo>
                  <a:lnTo>
                    <a:pt x="591" y="406"/>
                  </a:lnTo>
                  <a:lnTo>
                    <a:pt x="574" y="408"/>
                  </a:lnTo>
                  <a:lnTo>
                    <a:pt x="558" y="408"/>
                  </a:lnTo>
                  <a:lnTo>
                    <a:pt x="541" y="407"/>
                  </a:lnTo>
                  <a:lnTo>
                    <a:pt x="534" y="406"/>
                  </a:lnTo>
                  <a:lnTo>
                    <a:pt x="527" y="404"/>
                  </a:lnTo>
                  <a:lnTo>
                    <a:pt x="519" y="400"/>
                  </a:lnTo>
                  <a:lnTo>
                    <a:pt x="512" y="397"/>
                  </a:lnTo>
                  <a:lnTo>
                    <a:pt x="505" y="393"/>
                  </a:lnTo>
                  <a:lnTo>
                    <a:pt x="499" y="388"/>
                  </a:lnTo>
                  <a:lnTo>
                    <a:pt x="493" y="383"/>
                  </a:lnTo>
                  <a:lnTo>
                    <a:pt x="488" y="376"/>
                  </a:lnTo>
                  <a:lnTo>
                    <a:pt x="459" y="355"/>
                  </a:lnTo>
                  <a:lnTo>
                    <a:pt x="431" y="333"/>
                  </a:lnTo>
                  <a:lnTo>
                    <a:pt x="403" y="309"/>
                  </a:lnTo>
                  <a:lnTo>
                    <a:pt x="375" y="284"/>
                  </a:lnTo>
                  <a:lnTo>
                    <a:pt x="321" y="232"/>
                  </a:lnTo>
                  <a:lnTo>
                    <a:pt x="267" y="178"/>
                  </a:lnTo>
                  <a:lnTo>
                    <a:pt x="240" y="152"/>
                  </a:lnTo>
                  <a:lnTo>
                    <a:pt x="213" y="126"/>
                  </a:lnTo>
                  <a:lnTo>
                    <a:pt x="185" y="102"/>
                  </a:lnTo>
                  <a:lnTo>
                    <a:pt x="157" y="78"/>
                  </a:lnTo>
                  <a:lnTo>
                    <a:pt x="128" y="55"/>
                  </a:lnTo>
                  <a:lnTo>
                    <a:pt x="99" y="34"/>
                  </a:lnTo>
                  <a:lnTo>
                    <a:pt x="84" y="25"/>
                  </a:lnTo>
                  <a:lnTo>
                    <a:pt x="69" y="17"/>
                  </a:lnTo>
                  <a:lnTo>
                    <a:pt x="54" y="8"/>
                  </a:lnTo>
                  <a:lnTo>
                    <a:pt x="38" y="0"/>
                  </a:lnTo>
                  <a:lnTo>
                    <a:pt x="29" y="7"/>
                  </a:lnTo>
                  <a:lnTo>
                    <a:pt x="20" y="14"/>
                  </a:lnTo>
                  <a:lnTo>
                    <a:pt x="16" y="16"/>
                  </a:lnTo>
                  <a:lnTo>
                    <a:pt x="11" y="18"/>
                  </a:lnTo>
                  <a:lnTo>
                    <a:pt x="7" y="19"/>
                  </a:lnTo>
                  <a:lnTo>
                    <a:pt x="4" y="20"/>
                  </a:lnTo>
                  <a:lnTo>
                    <a:pt x="2" y="39"/>
                  </a:lnTo>
                  <a:lnTo>
                    <a:pt x="1" y="59"/>
                  </a:lnTo>
                  <a:lnTo>
                    <a:pt x="0" y="80"/>
                  </a:lnTo>
                  <a:lnTo>
                    <a:pt x="0" y="99"/>
                  </a:lnTo>
                  <a:lnTo>
                    <a:pt x="2" y="141"/>
                  </a:lnTo>
                  <a:lnTo>
                    <a:pt x="5" y="182"/>
                  </a:lnTo>
                  <a:lnTo>
                    <a:pt x="10" y="224"/>
                  </a:lnTo>
                  <a:lnTo>
                    <a:pt x="17" y="266"/>
                  </a:lnTo>
                  <a:lnTo>
                    <a:pt x="24" y="307"/>
                  </a:lnTo>
                  <a:lnTo>
                    <a:pt x="30" y="350"/>
                  </a:lnTo>
                  <a:lnTo>
                    <a:pt x="37" y="392"/>
                  </a:lnTo>
                  <a:lnTo>
                    <a:pt x="44" y="434"/>
                  </a:lnTo>
                  <a:lnTo>
                    <a:pt x="49" y="476"/>
                  </a:lnTo>
                  <a:lnTo>
                    <a:pt x="52" y="517"/>
                  </a:lnTo>
                  <a:lnTo>
                    <a:pt x="54" y="538"/>
                  </a:lnTo>
                  <a:lnTo>
                    <a:pt x="54" y="559"/>
                  </a:lnTo>
                  <a:lnTo>
                    <a:pt x="54" y="578"/>
                  </a:lnTo>
                  <a:lnTo>
                    <a:pt x="54" y="599"/>
                  </a:lnTo>
                  <a:lnTo>
                    <a:pt x="53" y="620"/>
                  </a:lnTo>
                  <a:lnTo>
                    <a:pt x="51" y="639"/>
                  </a:lnTo>
                  <a:lnTo>
                    <a:pt x="48" y="659"/>
                  </a:lnTo>
                  <a:lnTo>
                    <a:pt x="45" y="679"/>
                  </a:lnTo>
                  <a:lnTo>
                    <a:pt x="33" y="691"/>
                  </a:lnTo>
                  <a:lnTo>
                    <a:pt x="24" y="700"/>
                  </a:lnTo>
                  <a:lnTo>
                    <a:pt x="17" y="709"/>
                  </a:lnTo>
                  <a:lnTo>
                    <a:pt x="9" y="719"/>
                  </a:lnTo>
                  <a:lnTo>
                    <a:pt x="20" y="742"/>
                  </a:lnTo>
                  <a:lnTo>
                    <a:pt x="22" y="740"/>
                  </a:lnTo>
                  <a:lnTo>
                    <a:pt x="25" y="738"/>
                  </a:lnTo>
                  <a:close/>
                  <a:moveTo>
                    <a:pt x="121" y="364"/>
                  </a:moveTo>
                  <a:lnTo>
                    <a:pt x="209" y="321"/>
                  </a:lnTo>
                  <a:lnTo>
                    <a:pt x="211" y="316"/>
                  </a:lnTo>
                  <a:lnTo>
                    <a:pt x="216" y="308"/>
                  </a:lnTo>
                  <a:lnTo>
                    <a:pt x="213" y="298"/>
                  </a:lnTo>
                  <a:lnTo>
                    <a:pt x="208" y="289"/>
                  </a:lnTo>
                  <a:lnTo>
                    <a:pt x="203" y="279"/>
                  </a:lnTo>
                  <a:lnTo>
                    <a:pt x="198" y="270"/>
                  </a:lnTo>
                  <a:lnTo>
                    <a:pt x="190" y="262"/>
                  </a:lnTo>
                  <a:lnTo>
                    <a:pt x="183" y="255"/>
                  </a:lnTo>
                  <a:lnTo>
                    <a:pt x="176" y="246"/>
                  </a:lnTo>
                  <a:lnTo>
                    <a:pt x="168" y="239"/>
                  </a:lnTo>
                  <a:lnTo>
                    <a:pt x="135" y="213"/>
                  </a:lnTo>
                  <a:lnTo>
                    <a:pt x="101" y="190"/>
                  </a:lnTo>
                  <a:lnTo>
                    <a:pt x="95" y="190"/>
                  </a:lnTo>
                  <a:lnTo>
                    <a:pt x="86" y="192"/>
                  </a:lnTo>
                  <a:lnTo>
                    <a:pt x="101" y="344"/>
                  </a:lnTo>
                  <a:lnTo>
                    <a:pt x="115" y="364"/>
                  </a:lnTo>
                  <a:lnTo>
                    <a:pt x="118" y="364"/>
                  </a:lnTo>
                  <a:lnTo>
                    <a:pt x="121" y="364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8" name="Freeform 74"/>
            <p:cNvSpPr>
              <a:spLocks/>
            </p:cNvSpPr>
            <p:nvPr userDrawn="1"/>
          </p:nvSpPr>
          <p:spPr bwMode="auto">
            <a:xfrm>
              <a:off x="963" y="2893"/>
              <a:ext cx="30" cy="35"/>
            </a:xfrm>
            <a:custGeom>
              <a:avLst/>
              <a:gdLst/>
              <a:ahLst/>
              <a:cxnLst>
                <a:cxn ang="0">
                  <a:pos x="304" y="641"/>
                </a:cxn>
                <a:cxn ang="0">
                  <a:pos x="348" y="618"/>
                </a:cxn>
                <a:cxn ang="0">
                  <a:pos x="384" y="583"/>
                </a:cxn>
                <a:cxn ang="0">
                  <a:pos x="409" y="540"/>
                </a:cxn>
                <a:cxn ang="0">
                  <a:pos x="417" y="499"/>
                </a:cxn>
                <a:cxn ang="0">
                  <a:pos x="413" y="445"/>
                </a:cxn>
                <a:cxn ang="0">
                  <a:pos x="386" y="368"/>
                </a:cxn>
                <a:cxn ang="0">
                  <a:pos x="336" y="294"/>
                </a:cxn>
                <a:cxn ang="0">
                  <a:pos x="290" y="219"/>
                </a:cxn>
                <a:cxn ang="0">
                  <a:pos x="280" y="179"/>
                </a:cxn>
                <a:cxn ang="0">
                  <a:pos x="280" y="144"/>
                </a:cxn>
                <a:cxn ang="0">
                  <a:pos x="299" y="99"/>
                </a:cxn>
                <a:cxn ang="0">
                  <a:pos x="325" y="71"/>
                </a:cxn>
                <a:cxn ang="0">
                  <a:pos x="361" y="64"/>
                </a:cxn>
                <a:cxn ang="0">
                  <a:pos x="430" y="74"/>
                </a:cxn>
                <a:cxn ang="0">
                  <a:pos x="462" y="91"/>
                </a:cxn>
                <a:cxn ang="0">
                  <a:pos x="483" y="126"/>
                </a:cxn>
                <a:cxn ang="0">
                  <a:pos x="486" y="186"/>
                </a:cxn>
                <a:cxn ang="0">
                  <a:pos x="489" y="234"/>
                </a:cxn>
                <a:cxn ang="0">
                  <a:pos x="498" y="241"/>
                </a:cxn>
                <a:cxn ang="0">
                  <a:pos x="534" y="198"/>
                </a:cxn>
                <a:cxn ang="0">
                  <a:pos x="564" y="139"/>
                </a:cxn>
                <a:cxn ang="0">
                  <a:pos x="557" y="99"/>
                </a:cxn>
                <a:cxn ang="0">
                  <a:pos x="503" y="59"/>
                </a:cxn>
                <a:cxn ang="0">
                  <a:pos x="438" y="26"/>
                </a:cxn>
                <a:cxn ang="0">
                  <a:pos x="365" y="5"/>
                </a:cxn>
                <a:cxn ang="0">
                  <a:pos x="296" y="2"/>
                </a:cxn>
                <a:cxn ang="0">
                  <a:pos x="254" y="17"/>
                </a:cxn>
                <a:cxn ang="0">
                  <a:pos x="217" y="38"/>
                </a:cxn>
                <a:cxn ang="0">
                  <a:pos x="191" y="65"/>
                </a:cxn>
                <a:cxn ang="0">
                  <a:pos x="169" y="106"/>
                </a:cxn>
                <a:cxn ang="0">
                  <a:pos x="162" y="174"/>
                </a:cxn>
                <a:cxn ang="0">
                  <a:pos x="178" y="235"/>
                </a:cxn>
                <a:cxn ang="0">
                  <a:pos x="215" y="298"/>
                </a:cxn>
                <a:cxn ang="0">
                  <a:pos x="269" y="375"/>
                </a:cxn>
                <a:cxn ang="0">
                  <a:pos x="292" y="425"/>
                </a:cxn>
                <a:cxn ang="0">
                  <a:pos x="301" y="477"/>
                </a:cxn>
                <a:cxn ang="0">
                  <a:pos x="288" y="529"/>
                </a:cxn>
                <a:cxn ang="0">
                  <a:pos x="245" y="574"/>
                </a:cxn>
                <a:cxn ang="0">
                  <a:pos x="213" y="593"/>
                </a:cxn>
                <a:cxn ang="0">
                  <a:pos x="179" y="594"/>
                </a:cxn>
                <a:cxn ang="0">
                  <a:pos x="147" y="587"/>
                </a:cxn>
                <a:cxn ang="0">
                  <a:pos x="101" y="558"/>
                </a:cxn>
                <a:cxn ang="0">
                  <a:pos x="75" y="517"/>
                </a:cxn>
                <a:cxn ang="0">
                  <a:pos x="65" y="476"/>
                </a:cxn>
                <a:cxn ang="0">
                  <a:pos x="65" y="402"/>
                </a:cxn>
                <a:cxn ang="0">
                  <a:pos x="58" y="377"/>
                </a:cxn>
                <a:cxn ang="0">
                  <a:pos x="23" y="425"/>
                </a:cxn>
                <a:cxn ang="0">
                  <a:pos x="4" y="474"/>
                </a:cxn>
                <a:cxn ang="0">
                  <a:pos x="1" y="515"/>
                </a:cxn>
                <a:cxn ang="0">
                  <a:pos x="35" y="566"/>
                </a:cxn>
                <a:cxn ang="0">
                  <a:pos x="89" y="608"/>
                </a:cxn>
                <a:cxn ang="0">
                  <a:pos x="153" y="638"/>
                </a:cxn>
                <a:cxn ang="0">
                  <a:pos x="225" y="657"/>
                </a:cxn>
              </a:cxnLst>
              <a:rect l="0" t="0" r="r" b="b"/>
              <a:pathLst>
                <a:path w="569" h="660">
                  <a:moveTo>
                    <a:pt x="243" y="660"/>
                  </a:moveTo>
                  <a:lnTo>
                    <a:pt x="268" y="654"/>
                  </a:lnTo>
                  <a:lnTo>
                    <a:pt x="292" y="646"/>
                  </a:lnTo>
                  <a:lnTo>
                    <a:pt x="304" y="641"/>
                  </a:lnTo>
                  <a:lnTo>
                    <a:pt x="316" y="636"/>
                  </a:lnTo>
                  <a:lnTo>
                    <a:pt x="327" y="631"/>
                  </a:lnTo>
                  <a:lnTo>
                    <a:pt x="338" y="625"/>
                  </a:lnTo>
                  <a:lnTo>
                    <a:pt x="348" y="618"/>
                  </a:lnTo>
                  <a:lnTo>
                    <a:pt x="358" y="610"/>
                  </a:lnTo>
                  <a:lnTo>
                    <a:pt x="368" y="602"/>
                  </a:lnTo>
                  <a:lnTo>
                    <a:pt x="376" y="593"/>
                  </a:lnTo>
                  <a:lnTo>
                    <a:pt x="384" y="583"/>
                  </a:lnTo>
                  <a:lnTo>
                    <a:pt x="391" y="573"/>
                  </a:lnTo>
                  <a:lnTo>
                    <a:pt x="399" y="562"/>
                  </a:lnTo>
                  <a:lnTo>
                    <a:pt x="404" y="550"/>
                  </a:lnTo>
                  <a:lnTo>
                    <a:pt x="409" y="540"/>
                  </a:lnTo>
                  <a:lnTo>
                    <a:pt x="412" y="531"/>
                  </a:lnTo>
                  <a:lnTo>
                    <a:pt x="415" y="520"/>
                  </a:lnTo>
                  <a:lnTo>
                    <a:pt x="416" y="509"/>
                  </a:lnTo>
                  <a:lnTo>
                    <a:pt x="417" y="499"/>
                  </a:lnTo>
                  <a:lnTo>
                    <a:pt x="418" y="488"/>
                  </a:lnTo>
                  <a:lnTo>
                    <a:pt x="417" y="477"/>
                  </a:lnTo>
                  <a:lnTo>
                    <a:pt x="416" y="467"/>
                  </a:lnTo>
                  <a:lnTo>
                    <a:pt x="413" y="445"/>
                  </a:lnTo>
                  <a:lnTo>
                    <a:pt x="408" y="423"/>
                  </a:lnTo>
                  <a:lnTo>
                    <a:pt x="402" y="404"/>
                  </a:lnTo>
                  <a:lnTo>
                    <a:pt x="394" y="384"/>
                  </a:lnTo>
                  <a:lnTo>
                    <a:pt x="386" y="368"/>
                  </a:lnTo>
                  <a:lnTo>
                    <a:pt x="378" y="353"/>
                  </a:lnTo>
                  <a:lnTo>
                    <a:pt x="368" y="338"/>
                  </a:lnTo>
                  <a:lnTo>
                    <a:pt x="357" y="323"/>
                  </a:lnTo>
                  <a:lnTo>
                    <a:pt x="336" y="294"/>
                  </a:lnTo>
                  <a:lnTo>
                    <a:pt x="316" y="265"/>
                  </a:lnTo>
                  <a:lnTo>
                    <a:pt x="306" y="250"/>
                  </a:lnTo>
                  <a:lnTo>
                    <a:pt x="297" y="235"/>
                  </a:lnTo>
                  <a:lnTo>
                    <a:pt x="290" y="219"/>
                  </a:lnTo>
                  <a:lnTo>
                    <a:pt x="285" y="204"/>
                  </a:lnTo>
                  <a:lnTo>
                    <a:pt x="283" y="196"/>
                  </a:lnTo>
                  <a:lnTo>
                    <a:pt x="281" y="187"/>
                  </a:lnTo>
                  <a:lnTo>
                    <a:pt x="280" y="179"/>
                  </a:lnTo>
                  <a:lnTo>
                    <a:pt x="279" y="171"/>
                  </a:lnTo>
                  <a:lnTo>
                    <a:pt x="279" y="161"/>
                  </a:lnTo>
                  <a:lnTo>
                    <a:pt x="279" y="153"/>
                  </a:lnTo>
                  <a:lnTo>
                    <a:pt x="280" y="144"/>
                  </a:lnTo>
                  <a:lnTo>
                    <a:pt x="282" y="135"/>
                  </a:lnTo>
                  <a:lnTo>
                    <a:pt x="287" y="122"/>
                  </a:lnTo>
                  <a:lnTo>
                    <a:pt x="293" y="110"/>
                  </a:lnTo>
                  <a:lnTo>
                    <a:pt x="299" y="99"/>
                  </a:lnTo>
                  <a:lnTo>
                    <a:pt x="305" y="89"/>
                  </a:lnTo>
                  <a:lnTo>
                    <a:pt x="313" y="81"/>
                  </a:lnTo>
                  <a:lnTo>
                    <a:pt x="321" y="74"/>
                  </a:lnTo>
                  <a:lnTo>
                    <a:pt x="325" y="71"/>
                  </a:lnTo>
                  <a:lnTo>
                    <a:pt x="330" y="68"/>
                  </a:lnTo>
                  <a:lnTo>
                    <a:pt x="335" y="67"/>
                  </a:lnTo>
                  <a:lnTo>
                    <a:pt x="341" y="65"/>
                  </a:lnTo>
                  <a:lnTo>
                    <a:pt x="361" y="64"/>
                  </a:lnTo>
                  <a:lnTo>
                    <a:pt x="382" y="64"/>
                  </a:lnTo>
                  <a:lnTo>
                    <a:pt x="402" y="67"/>
                  </a:lnTo>
                  <a:lnTo>
                    <a:pt x="420" y="71"/>
                  </a:lnTo>
                  <a:lnTo>
                    <a:pt x="430" y="74"/>
                  </a:lnTo>
                  <a:lnTo>
                    <a:pt x="438" y="78"/>
                  </a:lnTo>
                  <a:lnTo>
                    <a:pt x="446" y="81"/>
                  </a:lnTo>
                  <a:lnTo>
                    <a:pt x="454" y="86"/>
                  </a:lnTo>
                  <a:lnTo>
                    <a:pt x="462" y="91"/>
                  </a:lnTo>
                  <a:lnTo>
                    <a:pt x="469" y="96"/>
                  </a:lnTo>
                  <a:lnTo>
                    <a:pt x="475" y="102"/>
                  </a:lnTo>
                  <a:lnTo>
                    <a:pt x="480" y="110"/>
                  </a:lnTo>
                  <a:lnTo>
                    <a:pt x="483" y="126"/>
                  </a:lnTo>
                  <a:lnTo>
                    <a:pt x="486" y="142"/>
                  </a:lnTo>
                  <a:lnTo>
                    <a:pt x="486" y="156"/>
                  </a:lnTo>
                  <a:lnTo>
                    <a:pt x="486" y="172"/>
                  </a:lnTo>
                  <a:lnTo>
                    <a:pt x="486" y="186"/>
                  </a:lnTo>
                  <a:lnTo>
                    <a:pt x="487" y="201"/>
                  </a:lnTo>
                  <a:lnTo>
                    <a:pt x="487" y="215"/>
                  </a:lnTo>
                  <a:lnTo>
                    <a:pt x="489" y="230"/>
                  </a:lnTo>
                  <a:lnTo>
                    <a:pt x="489" y="234"/>
                  </a:lnTo>
                  <a:lnTo>
                    <a:pt x="491" y="237"/>
                  </a:lnTo>
                  <a:lnTo>
                    <a:pt x="493" y="238"/>
                  </a:lnTo>
                  <a:lnTo>
                    <a:pt x="495" y="240"/>
                  </a:lnTo>
                  <a:lnTo>
                    <a:pt x="498" y="241"/>
                  </a:lnTo>
                  <a:lnTo>
                    <a:pt x="502" y="242"/>
                  </a:lnTo>
                  <a:lnTo>
                    <a:pt x="512" y="228"/>
                  </a:lnTo>
                  <a:lnTo>
                    <a:pt x="524" y="213"/>
                  </a:lnTo>
                  <a:lnTo>
                    <a:pt x="534" y="198"/>
                  </a:lnTo>
                  <a:lnTo>
                    <a:pt x="545" y="182"/>
                  </a:lnTo>
                  <a:lnTo>
                    <a:pt x="554" y="166"/>
                  </a:lnTo>
                  <a:lnTo>
                    <a:pt x="561" y="148"/>
                  </a:lnTo>
                  <a:lnTo>
                    <a:pt x="564" y="139"/>
                  </a:lnTo>
                  <a:lnTo>
                    <a:pt x="566" y="129"/>
                  </a:lnTo>
                  <a:lnTo>
                    <a:pt x="568" y="119"/>
                  </a:lnTo>
                  <a:lnTo>
                    <a:pt x="569" y="110"/>
                  </a:lnTo>
                  <a:lnTo>
                    <a:pt x="557" y="99"/>
                  </a:lnTo>
                  <a:lnTo>
                    <a:pt x="545" y="88"/>
                  </a:lnTo>
                  <a:lnTo>
                    <a:pt x="532" y="78"/>
                  </a:lnTo>
                  <a:lnTo>
                    <a:pt x="518" y="68"/>
                  </a:lnTo>
                  <a:lnTo>
                    <a:pt x="503" y="59"/>
                  </a:lnTo>
                  <a:lnTo>
                    <a:pt x="488" y="50"/>
                  </a:lnTo>
                  <a:lnTo>
                    <a:pt x="472" y="41"/>
                  </a:lnTo>
                  <a:lnTo>
                    <a:pt x="456" y="33"/>
                  </a:lnTo>
                  <a:lnTo>
                    <a:pt x="438" y="26"/>
                  </a:lnTo>
                  <a:lnTo>
                    <a:pt x="420" y="20"/>
                  </a:lnTo>
                  <a:lnTo>
                    <a:pt x="403" y="15"/>
                  </a:lnTo>
                  <a:lnTo>
                    <a:pt x="384" y="9"/>
                  </a:lnTo>
                  <a:lnTo>
                    <a:pt x="365" y="5"/>
                  </a:lnTo>
                  <a:lnTo>
                    <a:pt x="347" y="2"/>
                  </a:lnTo>
                  <a:lnTo>
                    <a:pt x="327" y="1"/>
                  </a:lnTo>
                  <a:lnTo>
                    <a:pt x="309" y="0"/>
                  </a:lnTo>
                  <a:lnTo>
                    <a:pt x="296" y="2"/>
                  </a:lnTo>
                  <a:lnTo>
                    <a:pt x="285" y="5"/>
                  </a:lnTo>
                  <a:lnTo>
                    <a:pt x="274" y="8"/>
                  </a:lnTo>
                  <a:lnTo>
                    <a:pt x="264" y="12"/>
                  </a:lnTo>
                  <a:lnTo>
                    <a:pt x="254" y="17"/>
                  </a:lnTo>
                  <a:lnTo>
                    <a:pt x="244" y="22"/>
                  </a:lnTo>
                  <a:lnTo>
                    <a:pt x="235" y="27"/>
                  </a:lnTo>
                  <a:lnTo>
                    <a:pt x="226" y="32"/>
                  </a:lnTo>
                  <a:lnTo>
                    <a:pt x="217" y="38"/>
                  </a:lnTo>
                  <a:lnTo>
                    <a:pt x="210" y="45"/>
                  </a:lnTo>
                  <a:lnTo>
                    <a:pt x="203" y="52"/>
                  </a:lnTo>
                  <a:lnTo>
                    <a:pt x="197" y="58"/>
                  </a:lnTo>
                  <a:lnTo>
                    <a:pt x="191" y="65"/>
                  </a:lnTo>
                  <a:lnTo>
                    <a:pt x="185" y="72"/>
                  </a:lnTo>
                  <a:lnTo>
                    <a:pt x="180" y="81"/>
                  </a:lnTo>
                  <a:lnTo>
                    <a:pt x="176" y="88"/>
                  </a:lnTo>
                  <a:lnTo>
                    <a:pt x="169" y="106"/>
                  </a:lnTo>
                  <a:lnTo>
                    <a:pt x="165" y="123"/>
                  </a:lnTo>
                  <a:lnTo>
                    <a:pt x="162" y="141"/>
                  </a:lnTo>
                  <a:lnTo>
                    <a:pt x="161" y="157"/>
                  </a:lnTo>
                  <a:lnTo>
                    <a:pt x="162" y="174"/>
                  </a:lnTo>
                  <a:lnTo>
                    <a:pt x="165" y="189"/>
                  </a:lnTo>
                  <a:lnTo>
                    <a:pt x="168" y="205"/>
                  </a:lnTo>
                  <a:lnTo>
                    <a:pt x="173" y="220"/>
                  </a:lnTo>
                  <a:lnTo>
                    <a:pt x="178" y="235"/>
                  </a:lnTo>
                  <a:lnTo>
                    <a:pt x="185" y="248"/>
                  </a:lnTo>
                  <a:lnTo>
                    <a:pt x="193" y="262"/>
                  </a:lnTo>
                  <a:lnTo>
                    <a:pt x="200" y="274"/>
                  </a:lnTo>
                  <a:lnTo>
                    <a:pt x="215" y="298"/>
                  </a:lnTo>
                  <a:lnTo>
                    <a:pt x="232" y="319"/>
                  </a:lnTo>
                  <a:lnTo>
                    <a:pt x="247" y="339"/>
                  </a:lnTo>
                  <a:lnTo>
                    <a:pt x="262" y="362"/>
                  </a:lnTo>
                  <a:lnTo>
                    <a:pt x="269" y="375"/>
                  </a:lnTo>
                  <a:lnTo>
                    <a:pt x="275" y="387"/>
                  </a:lnTo>
                  <a:lnTo>
                    <a:pt x="282" y="399"/>
                  </a:lnTo>
                  <a:lnTo>
                    <a:pt x="287" y="412"/>
                  </a:lnTo>
                  <a:lnTo>
                    <a:pt x="292" y="425"/>
                  </a:lnTo>
                  <a:lnTo>
                    <a:pt x="295" y="438"/>
                  </a:lnTo>
                  <a:lnTo>
                    <a:pt x="298" y="451"/>
                  </a:lnTo>
                  <a:lnTo>
                    <a:pt x="300" y="465"/>
                  </a:lnTo>
                  <a:lnTo>
                    <a:pt x="301" y="477"/>
                  </a:lnTo>
                  <a:lnTo>
                    <a:pt x="301" y="490"/>
                  </a:lnTo>
                  <a:lnTo>
                    <a:pt x="299" y="503"/>
                  </a:lnTo>
                  <a:lnTo>
                    <a:pt x="297" y="516"/>
                  </a:lnTo>
                  <a:lnTo>
                    <a:pt x="288" y="529"/>
                  </a:lnTo>
                  <a:lnTo>
                    <a:pt x="279" y="541"/>
                  </a:lnTo>
                  <a:lnTo>
                    <a:pt x="268" y="553"/>
                  </a:lnTo>
                  <a:lnTo>
                    <a:pt x="257" y="565"/>
                  </a:lnTo>
                  <a:lnTo>
                    <a:pt x="245" y="574"/>
                  </a:lnTo>
                  <a:lnTo>
                    <a:pt x="234" y="582"/>
                  </a:lnTo>
                  <a:lnTo>
                    <a:pt x="227" y="587"/>
                  </a:lnTo>
                  <a:lnTo>
                    <a:pt x="221" y="590"/>
                  </a:lnTo>
                  <a:lnTo>
                    <a:pt x="213" y="593"/>
                  </a:lnTo>
                  <a:lnTo>
                    <a:pt x="206" y="595"/>
                  </a:lnTo>
                  <a:lnTo>
                    <a:pt x="197" y="595"/>
                  </a:lnTo>
                  <a:lnTo>
                    <a:pt x="188" y="595"/>
                  </a:lnTo>
                  <a:lnTo>
                    <a:pt x="179" y="594"/>
                  </a:lnTo>
                  <a:lnTo>
                    <a:pt x="171" y="593"/>
                  </a:lnTo>
                  <a:lnTo>
                    <a:pt x="163" y="592"/>
                  </a:lnTo>
                  <a:lnTo>
                    <a:pt x="155" y="590"/>
                  </a:lnTo>
                  <a:lnTo>
                    <a:pt x="147" y="587"/>
                  </a:lnTo>
                  <a:lnTo>
                    <a:pt x="140" y="585"/>
                  </a:lnTo>
                  <a:lnTo>
                    <a:pt x="126" y="577"/>
                  </a:lnTo>
                  <a:lnTo>
                    <a:pt x="113" y="568"/>
                  </a:lnTo>
                  <a:lnTo>
                    <a:pt x="101" y="558"/>
                  </a:lnTo>
                  <a:lnTo>
                    <a:pt x="89" y="546"/>
                  </a:lnTo>
                  <a:lnTo>
                    <a:pt x="84" y="537"/>
                  </a:lnTo>
                  <a:lnTo>
                    <a:pt x="79" y="528"/>
                  </a:lnTo>
                  <a:lnTo>
                    <a:pt x="75" y="517"/>
                  </a:lnTo>
                  <a:lnTo>
                    <a:pt x="72" y="507"/>
                  </a:lnTo>
                  <a:lnTo>
                    <a:pt x="68" y="497"/>
                  </a:lnTo>
                  <a:lnTo>
                    <a:pt x="66" y="486"/>
                  </a:lnTo>
                  <a:lnTo>
                    <a:pt x="65" y="476"/>
                  </a:lnTo>
                  <a:lnTo>
                    <a:pt x="64" y="466"/>
                  </a:lnTo>
                  <a:lnTo>
                    <a:pt x="63" y="444"/>
                  </a:lnTo>
                  <a:lnTo>
                    <a:pt x="64" y="423"/>
                  </a:lnTo>
                  <a:lnTo>
                    <a:pt x="65" y="402"/>
                  </a:lnTo>
                  <a:lnTo>
                    <a:pt x="68" y="384"/>
                  </a:lnTo>
                  <a:lnTo>
                    <a:pt x="64" y="380"/>
                  </a:lnTo>
                  <a:lnTo>
                    <a:pt x="61" y="378"/>
                  </a:lnTo>
                  <a:lnTo>
                    <a:pt x="58" y="377"/>
                  </a:lnTo>
                  <a:lnTo>
                    <a:pt x="53" y="376"/>
                  </a:lnTo>
                  <a:lnTo>
                    <a:pt x="44" y="391"/>
                  </a:lnTo>
                  <a:lnTo>
                    <a:pt x="33" y="408"/>
                  </a:lnTo>
                  <a:lnTo>
                    <a:pt x="23" y="425"/>
                  </a:lnTo>
                  <a:lnTo>
                    <a:pt x="14" y="444"/>
                  </a:lnTo>
                  <a:lnTo>
                    <a:pt x="9" y="454"/>
                  </a:lnTo>
                  <a:lnTo>
                    <a:pt x="6" y="464"/>
                  </a:lnTo>
                  <a:lnTo>
                    <a:pt x="4" y="474"/>
                  </a:lnTo>
                  <a:lnTo>
                    <a:pt x="2" y="484"/>
                  </a:lnTo>
                  <a:lnTo>
                    <a:pt x="1" y="495"/>
                  </a:lnTo>
                  <a:lnTo>
                    <a:pt x="0" y="505"/>
                  </a:lnTo>
                  <a:lnTo>
                    <a:pt x="1" y="515"/>
                  </a:lnTo>
                  <a:lnTo>
                    <a:pt x="3" y="526"/>
                  </a:lnTo>
                  <a:lnTo>
                    <a:pt x="13" y="540"/>
                  </a:lnTo>
                  <a:lnTo>
                    <a:pt x="24" y="553"/>
                  </a:lnTo>
                  <a:lnTo>
                    <a:pt x="35" y="566"/>
                  </a:lnTo>
                  <a:lnTo>
                    <a:pt x="48" y="577"/>
                  </a:lnTo>
                  <a:lnTo>
                    <a:pt x="61" y="589"/>
                  </a:lnTo>
                  <a:lnTo>
                    <a:pt x="75" y="599"/>
                  </a:lnTo>
                  <a:lnTo>
                    <a:pt x="89" y="608"/>
                  </a:lnTo>
                  <a:lnTo>
                    <a:pt x="105" y="617"/>
                  </a:lnTo>
                  <a:lnTo>
                    <a:pt x="120" y="625"/>
                  </a:lnTo>
                  <a:lnTo>
                    <a:pt x="137" y="632"/>
                  </a:lnTo>
                  <a:lnTo>
                    <a:pt x="153" y="638"/>
                  </a:lnTo>
                  <a:lnTo>
                    <a:pt x="171" y="643"/>
                  </a:lnTo>
                  <a:lnTo>
                    <a:pt x="188" y="649"/>
                  </a:lnTo>
                  <a:lnTo>
                    <a:pt x="206" y="653"/>
                  </a:lnTo>
                  <a:lnTo>
                    <a:pt x="225" y="657"/>
                  </a:lnTo>
                  <a:lnTo>
                    <a:pt x="243" y="66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9" name="Freeform 75"/>
            <p:cNvSpPr>
              <a:spLocks/>
            </p:cNvSpPr>
            <p:nvPr userDrawn="1"/>
          </p:nvSpPr>
          <p:spPr bwMode="auto">
            <a:xfrm>
              <a:off x="1001" y="2920"/>
              <a:ext cx="8" cy="6"/>
            </a:xfrm>
            <a:custGeom>
              <a:avLst/>
              <a:gdLst/>
              <a:ahLst/>
              <a:cxnLst>
                <a:cxn ang="0">
                  <a:pos x="48" y="124"/>
                </a:cxn>
                <a:cxn ang="0">
                  <a:pos x="122" y="83"/>
                </a:cxn>
                <a:cxn ang="0">
                  <a:pos x="123" y="74"/>
                </a:cxn>
                <a:cxn ang="0">
                  <a:pos x="123" y="64"/>
                </a:cxn>
                <a:cxn ang="0">
                  <a:pos x="122" y="55"/>
                </a:cxn>
                <a:cxn ang="0">
                  <a:pos x="121" y="46"/>
                </a:cxn>
                <a:cxn ang="0">
                  <a:pos x="118" y="37"/>
                </a:cxn>
                <a:cxn ang="0">
                  <a:pos x="115" y="29"/>
                </a:cxn>
                <a:cxn ang="0">
                  <a:pos x="110" y="21"/>
                </a:cxn>
                <a:cxn ang="0">
                  <a:pos x="104" y="14"/>
                </a:cxn>
                <a:cxn ang="0">
                  <a:pos x="96" y="7"/>
                </a:cxn>
                <a:cxn ang="0">
                  <a:pos x="88" y="3"/>
                </a:cxn>
                <a:cxn ang="0">
                  <a:pos x="79" y="1"/>
                </a:cxn>
                <a:cxn ang="0">
                  <a:pos x="69" y="0"/>
                </a:cxn>
                <a:cxn ang="0">
                  <a:pos x="58" y="0"/>
                </a:cxn>
                <a:cxn ang="0">
                  <a:pos x="48" y="1"/>
                </a:cxn>
                <a:cxn ang="0">
                  <a:pos x="36" y="4"/>
                </a:cxn>
                <a:cxn ang="0">
                  <a:pos x="27" y="7"/>
                </a:cxn>
                <a:cxn ang="0">
                  <a:pos x="20" y="15"/>
                </a:cxn>
                <a:cxn ang="0">
                  <a:pos x="13" y="22"/>
                </a:cxn>
                <a:cxn ang="0">
                  <a:pos x="5" y="29"/>
                </a:cxn>
                <a:cxn ang="0">
                  <a:pos x="0" y="38"/>
                </a:cxn>
                <a:cxn ang="0">
                  <a:pos x="7" y="92"/>
                </a:cxn>
                <a:cxn ang="0">
                  <a:pos x="10" y="96"/>
                </a:cxn>
                <a:cxn ang="0">
                  <a:pos x="13" y="101"/>
                </a:cxn>
                <a:cxn ang="0">
                  <a:pos x="16" y="107"/>
                </a:cxn>
                <a:cxn ang="0">
                  <a:pos x="21" y="111"/>
                </a:cxn>
                <a:cxn ang="0">
                  <a:pos x="27" y="116"/>
                </a:cxn>
                <a:cxn ang="0">
                  <a:pos x="33" y="119"/>
                </a:cxn>
                <a:cxn ang="0">
                  <a:pos x="40" y="122"/>
                </a:cxn>
                <a:cxn ang="0">
                  <a:pos x="48" y="124"/>
                </a:cxn>
              </a:cxnLst>
              <a:rect l="0" t="0" r="r" b="b"/>
              <a:pathLst>
                <a:path w="123" h="124">
                  <a:moveTo>
                    <a:pt x="48" y="124"/>
                  </a:moveTo>
                  <a:lnTo>
                    <a:pt x="122" y="83"/>
                  </a:lnTo>
                  <a:lnTo>
                    <a:pt x="123" y="74"/>
                  </a:lnTo>
                  <a:lnTo>
                    <a:pt x="123" y="64"/>
                  </a:lnTo>
                  <a:lnTo>
                    <a:pt x="122" y="55"/>
                  </a:lnTo>
                  <a:lnTo>
                    <a:pt x="121" y="46"/>
                  </a:lnTo>
                  <a:lnTo>
                    <a:pt x="118" y="37"/>
                  </a:lnTo>
                  <a:lnTo>
                    <a:pt x="115" y="29"/>
                  </a:lnTo>
                  <a:lnTo>
                    <a:pt x="110" y="21"/>
                  </a:lnTo>
                  <a:lnTo>
                    <a:pt x="104" y="14"/>
                  </a:lnTo>
                  <a:lnTo>
                    <a:pt x="96" y="7"/>
                  </a:lnTo>
                  <a:lnTo>
                    <a:pt x="88" y="3"/>
                  </a:lnTo>
                  <a:lnTo>
                    <a:pt x="79" y="1"/>
                  </a:lnTo>
                  <a:lnTo>
                    <a:pt x="69" y="0"/>
                  </a:lnTo>
                  <a:lnTo>
                    <a:pt x="58" y="0"/>
                  </a:lnTo>
                  <a:lnTo>
                    <a:pt x="48" y="1"/>
                  </a:lnTo>
                  <a:lnTo>
                    <a:pt x="36" y="4"/>
                  </a:lnTo>
                  <a:lnTo>
                    <a:pt x="27" y="7"/>
                  </a:lnTo>
                  <a:lnTo>
                    <a:pt x="20" y="15"/>
                  </a:lnTo>
                  <a:lnTo>
                    <a:pt x="13" y="22"/>
                  </a:lnTo>
                  <a:lnTo>
                    <a:pt x="5" y="29"/>
                  </a:lnTo>
                  <a:lnTo>
                    <a:pt x="0" y="38"/>
                  </a:lnTo>
                  <a:lnTo>
                    <a:pt x="7" y="92"/>
                  </a:lnTo>
                  <a:lnTo>
                    <a:pt x="10" y="96"/>
                  </a:lnTo>
                  <a:lnTo>
                    <a:pt x="13" y="101"/>
                  </a:lnTo>
                  <a:lnTo>
                    <a:pt x="16" y="107"/>
                  </a:lnTo>
                  <a:lnTo>
                    <a:pt x="21" y="111"/>
                  </a:lnTo>
                  <a:lnTo>
                    <a:pt x="27" y="116"/>
                  </a:lnTo>
                  <a:lnTo>
                    <a:pt x="33" y="119"/>
                  </a:lnTo>
                  <a:lnTo>
                    <a:pt x="40" y="122"/>
                  </a:lnTo>
                  <a:lnTo>
                    <a:pt x="48" y="124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0" name="Freeform 76"/>
            <p:cNvSpPr>
              <a:spLocks/>
            </p:cNvSpPr>
            <p:nvPr userDrawn="1"/>
          </p:nvSpPr>
          <p:spPr bwMode="auto">
            <a:xfrm>
              <a:off x="675" y="2877"/>
              <a:ext cx="42" cy="45"/>
            </a:xfrm>
            <a:custGeom>
              <a:avLst/>
              <a:gdLst/>
              <a:ahLst/>
              <a:cxnLst>
                <a:cxn ang="0">
                  <a:pos x="448" y="742"/>
                </a:cxn>
                <a:cxn ang="0">
                  <a:pos x="453" y="733"/>
                </a:cxn>
                <a:cxn ang="0">
                  <a:pos x="446" y="715"/>
                </a:cxn>
                <a:cxn ang="0">
                  <a:pos x="428" y="713"/>
                </a:cxn>
                <a:cxn ang="0">
                  <a:pos x="390" y="718"/>
                </a:cxn>
                <a:cxn ang="0">
                  <a:pos x="366" y="714"/>
                </a:cxn>
                <a:cxn ang="0">
                  <a:pos x="336" y="663"/>
                </a:cxn>
                <a:cxn ang="0">
                  <a:pos x="277" y="532"/>
                </a:cxn>
                <a:cxn ang="0">
                  <a:pos x="251" y="466"/>
                </a:cxn>
                <a:cxn ang="0">
                  <a:pos x="230" y="399"/>
                </a:cxn>
                <a:cxn ang="0">
                  <a:pos x="237" y="358"/>
                </a:cxn>
                <a:cxn ang="0">
                  <a:pos x="285" y="377"/>
                </a:cxn>
                <a:cxn ang="0">
                  <a:pos x="330" y="401"/>
                </a:cxn>
                <a:cxn ang="0">
                  <a:pos x="402" y="451"/>
                </a:cxn>
                <a:cxn ang="0">
                  <a:pos x="486" y="519"/>
                </a:cxn>
                <a:cxn ang="0">
                  <a:pos x="573" y="584"/>
                </a:cxn>
                <a:cxn ang="0">
                  <a:pos x="617" y="612"/>
                </a:cxn>
                <a:cxn ang="0">
                  <a:pos x="665" y="634"/>
                </a:cxn>
                <a:cxn ang="0">
                  <a:pos x="713" y="643"/>
                </a:cxn>
                <a:cxn ang="0">
                  <a:pos x="732" y="631"/>
                </a:cxn>
                <a:cxn ang="0">
                  <a:pos x="560" y="78"/>
                </a:cxn>
                <a:cxn ang="0">
                  <a:pos x="621" y="14"/>
                </a:cxn>
                <a:cxn ang="0">
                  <a:pos x="614" y="0"/>
                </a:cxn>
                <a:cxn ang="0">
                  <a:pos x="396" y="80"/>
                </a:cxn>
                <a:cxn ang="0">
                  <a:pos x="487" y="103"/>
                </a:cxn>
                <a:cxn ang="0">
                  <a:pos x="603" y="436"/>
                </a:cxn>
                <a:cxn ang="0">
                  <a:pos x="578" y="440"/>
                </a:cxn>
                <a:cxn ang="0">
                  <a:pos x="531" y="418"/>
                </a:cxn>
                <a:cxn ang="0">
                  <a:pos x="486" y="390"/>
                </a:cxn>
                <a:cxn ang="0">
                  <a:pos x="417" y="334"/>
                </a:cxn>
                <a:cxn ang="0">
                  <a:pos x="334" y="265"/>
                </a:cxn>
                <a:cxn ang="0">
                  <a:pos x="277" y="224"/>
                </a:cxn>
                <a:cxn ang="0">
                  <a:pos x="232" y="199"/>
                </a:cxn>
                <a:cxn ang="0">
                  <a:pos x="185" y="181"/>
                </a:cxn>
                <a:cxn ang="0">
                  <a:pos x="133" y="174"/>
                </a:cxn>
                <a:cxn ang="0">
                  <a:pos x="84" y="190"/>
                </a:cxn>
                <a:cxn ang="0">
                  <a:pos x="38" y="210"/>
                </a:cxn>
                <a:cxn ang="0">
                  <a:pos x="0" y="235"/>
                </a:cxn>
                <a:cxn ang="0">
                  <a:pos x="97" y="263"/>
                </a:cxn>
                <a:cxn ang="0">
                  <a:pos x="173" y="444"/>
                </a:cxn>
                <a:cxn ang="0">
                  <a:pos x="224" y="572"/>
                </a:cxn>
                <a:cxn ang="0">
                  <a:pos x="253" y="667"/>
                </a:cxn>
                <a:cxn ang="0">
                  <a:pos x="271" y="757"/>
                </a:cxn>
                <a:cxn ang="0">
                  <a:pos x="249" y="779"/>
                </a:cxn>
                <a:cxn ang="0">
                  <a:pos x="230" y="796"/>
                </a:cxn>
                <a:cxn ang="0">
                  <a:pos x="221" y="818"/>
                </a:cxn>
                <a:cxn ang="0">
                  <a:pos x="230" y="831"/>
                </a:cxn>
              </a:cxnLst>
              <a:rect l="0" t="0" r="r" b="b"/>
              <a:pathLst>
                <a:path w="738" h="833">
                  <a:moveTo>
                    <a:pt x="232" y="833"/>
                  </a:moveTo>
                  <a:lnTo>
                    <a:pt x="446" y="744"/>
                  </a:lnTo>
                  <a:lnTo>
                    <a:pt x="448" y="742"/>
                  </a:lnTo>
                  <a:lnTo>
                    <a:pt x="450" y="739"/>
                  </a:lnTo>
                  <a:lnTo>
                    <a:pt x="452" y="736"/>
                  </a:lnTo>
                  <a:lnTo>
                    <a:pt x="453" y="733"/>
                  </a:lnTo>
                  <a:lnTo>
                    <a:pt x="453" y="725"/>
                  </a:lnTo>
                  <a:lnTo>
                    <a:pt x="451" y="717"/>
                  </a:lnTo>
                  <a:lnTo>
                    <a:pt x="446" y="715"/>
                  </a:lnTo>
                  <a:lnTo>
                    <a:pt x="440" y="713"/>
                  </a:lnTo>
                  <a:lnTo>
                    <a:pt x="434" y="713"/>
                  </a:lnTo>
                  <a:lnTo>
                    <a:pt x="428" y="713"/>
                  </a:lnTo>
                  <a:lnTo>
                    <a:pt x="416" y="714"/>
                  </a:lnTo>
                  <a:lnTo>
                    <a:pt x="403" y="716"/>
                  </a:lnTo>
                  <a:lnTo>
                    <a:pt x="390" y="718"/>
                  </a:lnTo>
                  <a:lnTo>
                    <a:pt x="377" y="717"/>
                  </a:lnTo>
                  <a:lnTo>
                    <a:pt x="372" y="716"/>
                  </a:lnTo>
                  <a:lnTo>
                    <a:pt x="366" y="714"/>
                  </a:lnTo>
                  <a:lnTo>
                    <a:pt x="361" y="711"/>
                  </a:lnTo>
                  <a:lnTo>
                    <a:pt x="355" y="706"/>
                  </a:lnTo>
                  <a:lnTo>
                    <a:pt x="336" y="663"/>
                  </a:lnTo>
                  <a:lnTo>
                    <a:pt x="316" y="620"/>
                  </a:lnTo>
                  <a:lnTo>
                    <a:pt x="296" y="575"/>
                  </a:lnTo>
                  <a:lnTo>
                    <a:pt x="277" y="532"/>
                  </a:lnTo>
                  <a:lnTo>
                    <a:pt x="267" y="510"/>
                  </a:lnTo>
                  <a:lnTo>
                    <a:pt x="259" y="487"/>
                  </a:lnTo>
                  <a:lnTo>
                    <a:pt x="251" y="466"/>
                  </a:lnTo>
                  <a:lnTo>
                    <a:pt x="243" y="443"/>
                  </a:lnTo>
                  <a:lnTo>
                    <a:pt x="236" y="421"/>
                  </a:lnTo>
                  <a:lnTo>
                    <a:pt x="230" y="399"/>
                  </a:lnTo>
                  <a:lnTo>
                    <a:pt x="225" y="376"/>
                  </a:lnTo>
                  <a:lnTo>
                    <a:pt x="221" y="353"/>
                  </a:lnTo>
                  <a:lnTo>
                    <a:pt x="237" y="358"/>
                  </a:lnTo>
                  <a:lnTo>
                    <a:pt x="253" y="363"/>
                  </a:lnTo>
                  <a:lnTo>
                    <a:pt x="269" y="370"/>
                  </a:lnTo>
                  <a:lnTo>
                    <a:pt x="285" y="377"/>
                  </a:lnTo>
                  <a:lnTo>
                    <a:pt x="300" y="384"/>
                  </a:lnTo>
                  <a:lnTo>
                    <a:pt x="315" y="392"/>
                  </a:lnTo>
                  <a:lnTo>
                    <a:pt x="330" y="401"/>
                  </a:lnTo>
                  <a:lnTo>
                    <a:pt x="344" y="410"/>
                  </a:lnTo>
                  <a:lnTo>
                    <a:pt x="373" y="430"/>
                  </a:lnTo>
                  <a:lnTo>
                    <a:pt x="402" y="451"/>
                  </a:lnTo>
                  <a:lnTo>
                    <a:pt x="430" y="473"/>
                  </a:lnTo>
                  <a:lnTo>
                    <a:pt x="458" y="496"/>
                  </a:lnTo>
                  <a:lnTo>
                    <a:pt x="486" y="519"/>
                  </a:lnTo>
                  <a:lnTo>
                    <a:pt x="515" y="541"/>
                  </a:lnTo>
                  <a:lnTo>
                    <a:pt x="543" y="563"/>
                  </a:lnTo>
                  <a:lnTo>
                    <a:pt x="573" y="584"/>
                  </a:lnTo>
                  <a:lnTo>
                    <a:pt x="587" y="593"/>
                  </a:lnTo>
                  <a:lnTo>
                    <a:pt x="603" y="602"/>
                  </a:lnTo>
                  <a:lnTo>
                    <a:pt x="617" y="612"/>
                  </a:lnTo>
                  <a:lnTo>
                    <a:pt x="633" y="620"/>
                  </a:lnTo>
                  <a:lnTo>
                    <a:pt x="649" y="628"/>
                  </a:lnTo>
                  <a:lnTo>
                    <a:pt x="665" y="634"/>
                  </a:lnTo>
                  <a:lnTo>
                    <a:pt x="681" y="641"/>
                  </a:lnTo>
                  <a:lnTo>
                    <a:pt x="698" y="647"/>
                  </a:lnTo>
                  <a:lnTo>
                    <a:pt x="713" y="643"/>
                  </a:lnTo>
                  <a:lnTo>
                    <a:pt x="724" y="637"/>
                  </a:lnTo>
                  <a:lnTo>
                    <a:pt x="728" y="635"/>
                  </a:lnTo>
                  <a:lnTo>
                    <a:pt x="732" y="631"/>
                  </a:lnTo>
                  <a:lnTo>
                    <a:pt x="735" y="627"/>
                  </a:lnTo>
                  <a:lnTo>
                    <a:pt x="738" y="622"/>
                  </a:lnTo>
                  <a:lnTo>
                    <a:pt x="560" y="78"/>
                  </a:lnTo>
                  <a:lnTo>
                    <a:pt x="574" y="54"/>
                  </a:lnTo>
                  <a:lnTo>
                    <a:pt x="621" y="16"/>
                  </a:lnTo>
                  <a:lnTo>
                    <a:pt x="621" y="14"/>
                  </a:lnTo>
                  <a:lnTo>
                    <a:pt x="620" y="11"/>
                  </a:lnTo>
                  <a:lnTo>
                    <a:pt x="618" y="6"/>
                  </a:lnTo>
                  <a:lnTo>
                    <a:pt x="614" y="0"/>
                  </a:lnTo>
                  <a:lnTo>
                    <a:pt x="397" y="76"/>
                  </a:lnTo>
                  <a:lnTo>
                    <a:pt x="396" y="77"/>
                  </a:lnTo>
                  <a:lnTo>
                    <a:pt x="396" y="80"/>
                  </a:lnTo>
                  <a:lnTo>
                    <a:pt x="396" y="84"/>
                  </a:lnTo>
                  <a:lnTo>
                    <a:pt x="397" y="87"/>
                  </a:lnTo>
                  <a:lnTo>
                    <a:pt x="487" y="103"/>
                  </a:lnTo>
                  <a:lnTo>
                    <a:pt x="606" y="426"/>
                  </a:lnTo>
                  <a:lnTo>
                    <a:pt x="605" y="431"/>
                  </a:lnTo>
                  <a:lnTo>
                    <a:pt x="603" y="436"/>
                  </a:lnTo>
                  <a:lnTo>
                    <a:pt x="600" y="441"/>
                  </a:lnTo>
                  <a:lnTo>
                    <a:pt x="595" y="445"/>
                  </a:lnTo>
                  <a:lnTo>
                    <a:pt x="578" y="440"/>
                  </a:lnTo>
                  <a:lnTo>
                    <a:pt x="562" y="434"/>
                  </a:lnTo>
                  <a:lnTo>
                    <a:pt x="546" y="426"/>
                  </a:lnTo>
                  <a:lnTo>
                    <a:pt x="531" y="418"/>
                  </a:lnTo>
                  <a:lnTo>
                    <a:pt x="516" y="410"/>
                  </a:lnTo>
                  <a:lnTo>
                    <a:pt x="501" y="401"/>
                  </a:lnTo>
                  <a:lnTo>
                    <a:pt x="486" y="390"/>
                  </a:lnTo>
                  <a:lnTo>
                    <a:pt x="472" y="380"/>
                  </a:lnTo>
                  <a:lnTo>
                    <a:pt x="443" y="358"/>
                  </a:lnTo>
                  <a:lnTo>
                    <a:pt x="417" y="334"/>
                  </a:lnTo>
                  <a:lnTo>
                    <a:pt x="389" y="312"/>
                  </a:lnTo>
                  <a:lnTo>
                    <a:pt x="362" y="288"/>
                  </a:lnTo>
                  <a:lnTo>
                    <a:pt x="334" y="265"/>
                  </a:lnTo>
                  <a:lnTo>
                    <a:pt x="306" y="243"/>
                  </a:lnTo>
                  <a:lnTo>
                    <a:pt x="291" y="234"/>
                  </a:lnTo>
                  <a:lnTo>
                    <a:pt x="277" y="224"/>
                  </a:lnTo>
                  <a:lnTo>
                    <a:pt x="262" y="215"/>
                  </a:lnTo>
                  <a:lnTo>
                    <a:pt x="248" y="207"/>
                  </a:lnTo>
                  <a:lnTo>
                    <a:pt x="232" y="199"/>
                  </a:lnTo>
                  <a:lnTo>
                    <a:pt x="217" y="193"/>
                  </a:lnTo>
                  <a:lnTo>
                    <a:pt x="201" y="186"/>
                  </a:lnTo>
                  <a:lnTo>
                    <a:pt x="185" y="181"/>
                  </a:lnTo>
                  <a:lnTo>
                    <a:pt x="168" y="178"/>
                  </a:lnTo>
                  <a:lnTo>
                    <a:pt x="151" y="175"/>
                  </a:lnTo>
                  <a:lnTo>
                    <a:pt x="133" y="174"/>
                  </a:lnTo>
                  <a:lnTo>
                    <a:pt x="115" y="173"/>
                  </a:lnTo>
                  <a:lnTo>
                    <a:pt x="100" y="182"/>
                  </a:lnTo>
                  <a:lnTo>
                    <a:pt x="84" y="190"/>
                  </a:lnTo>
                  <a:lnTo>
                    <a:pt x="69" y="197"/>
                  </a:lnTo>
                  <a:lnTo>
                    <a:pt x="53" y="203"/>
                  </a:lnTo>
                  <a:lnTo>
                    <a:pt x="38" y="210"/>
                  </a:lnTo>
                  <a:lnTo>
                    <a:pt x="24" y="217"/>
                  </a:lnTo>
                  <a:lnTo>
                    <a:pt x="11" y="226"/>
                  </a:lnTo>
                  <a:lnTo>
                    <a:pt x="0" y="235"/>
                  </a:lnTo>
                  <a:lnTo>
                    <a:pt x="0" y="242"/>
                  </a:lnTo>
                  <a:lnTo>
                    <a:pt x="3" y="249"/>
                  </a:lnTo>
                  <a:lnTo>
                    <a:pt x="97" y="263"/>
                  </a:lnTo>
                  <a:lnTo>
                    <a:pt x="121" y="321"/>
                  </a:lnTo>
                  <a:lnTo>
                    <a:pt x="146" y="381"/>
                  </a:lnTo>
                  <a:lnTo>
                    <a:pt x="173" y="444"/>
                  </a:lnTo>
                  <a:lnTo>
                    <a:pt x="199" y="508"/>
                  </a:lnTo>
                  <a:lnTo>
                    <a:pt x="212" y="540"/>
                  </a:lnTo>
                  <a:lnTo>
                    <a:pt x="224" y="572"/>
                  </a:lnTo>
                  <a:lnTo>
                    <a:pt x="234" y="604"/>
                  </a:lnTo>
                  <a:lnTo>
                    <a:pt x="245" y="635"/>
                  </a:lnTo>
                  <a:lnTo>
                    <a:pt x="253" y="667"/>
                  </a:lnTo>
                  <a:lnTo>
                    <a:pt x="260" y="699"/>
                  </a:lnTo>
                  <a:lnTo>
                    <a:pt x="266" y="729"/>
                  </a:lnTo>
                  <a:lnTo>
                    <a:pt x="271" y="757"/>
                  </a:lnTo>
                  <a:lnTo>
                    <a:pt x="263" y="767"/>
                  </a:lnTo>
                  <a:lnTo>
                    <a:pt x="256" y="774"/>
                  </a:lnTo>
                  <a:lnTo>
                    <a:pt x="249" y="779"/>
                  </a:lnTo>
                  <a:lnTo>
                    <a:pt x="243" y="784"/>
                  </a:lnTo>
                  <a:lnTo>
                    <a:pt x="235" y="790"/>
                  </a:lnTo>
                  <a:lnTo>
                    <a:pt x="230" y="796"/>
                  </a:lnTo>
                  <a:lnTo>
                    <a:pt x="225" y="803"/>
                  </a:lnTo>
                  <a:lnTo>
                    <a:pt x="221" y="811"/>
                  </a:lnTo>
                  <a:lnTo>
                    <a:pt x="221" y="818"/>
                  </a:lnTo>
                  <a:lnTo>
                    <a:pt x="225" y="831"/>
                  </a:lnTo>
                  <a:lnTo>
                    <a:pt x="228" y="831"/>
                  </a:lnTo>
                  <a:lnTo>
                    <a:pt x="230" y="831"/>
                  </a:lnTo>
                  <a:lnTo>
                    <a:pt x="232" y="832"/>
                  </a:lnTo>
                  <a:lnTo>
                    <a:pt x="232" y="833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1" name="Freeform 77"/>
            <p:cNvSpPr>
              <a:spLocks/>
            </p:cNvSpPr>
            <p:nvPr userDrawn="1"/>
          </p:nvSpPr>
          <p:spPr bwMode="auto">
            <a:xfrm>
              <a:off x="929" y="2877"/>
              <a:ext cx="34" cy="39"/>
            </a:xfrm>
            <a:custGeom>
              <a:avLst/>
              <a:gdLst/>
              <a:ahLst/>
              <a:cxnLst>
                <a:cxn ang="0">
                  <a:pos x="375" y="718"/>
                </a:cxn>
                <a:cxn ang="0">
                  <a:pos x="417" y="677"/>
                </a:cxn>
                <a:cxn ang="0">
                  <a:pos x="452" y="625"/>
                </a:cxn>
                <a:cxn ang="0">
                  <a:pos x="469" y="584"/>
                </a:cxn>
                <a:cxn ang="0">
                  <a:pos x="455" y="583"/>
                </a:cxn>
                <a:cxn ang="0">
                  <a:pos x="212" y="593"/>
                </a:cxn>
                <a:cxn ang="0">
                  <a:pos x="208" y="556"/>
                </a:cxn>
                <a:cxn ang="0">
                  <a:pos x="217" y="516"/>
                </a:cxn>
                <a:cxn ang="0">
                  <a:pos x="242" y="451"/>
                </a:cxn>
                <a:cxn ang="0">
                  <a:pos x="269" y="396"/>
                </a:cxn>
                <a:cxn ang="0">
                  <a:pos x="288" y="383"/>
                </a:cxn>
                <a:cxn ang="0">
                  <a:pos x="323" y="388"/>
                </a:cxn>
                <a:cxn ang="0">
                  <a:pos x="345" y="398"/>
                </a:cxn>
                <a:cxn ang="0">
                  <a:pos x="357" y="411"/>
                </a:cxn>
                <a:cxn ang="0">
                  <a:pos x="367" y="427"/>
                </a:cxn>
                <a:cxn ang="0">
                  <a:pos x="386" y="488"/>
                </a:cxn>
                <a:cxn ang="0">
                  <a:pos x="438" y="313"/>
                </a:cxn>
                <a:cxn ang="0">
                  <a:pos x="413" y="324"/>
                </a:cxn>
                <a:cxn ang="0">
                  <a:pos x="385" y="338"/>
                </a:cxn>
                <a:cxn ang="0">
                  <a:pos x="364" y="344"/>
                </a:cxn>
                <a:cxn ang="0">
                  <a:pos x="338" y="335"/>
                </a:cxn>
                <a:cxn ang="0">
                  <a:pos x="324" y="327"/>
                </a:cxn>
                <a:cxn ang="0">
                  <a:pos x="313" y="315"/>
                </a:cxn>
                <a:cxn ang="0">
                  <a:pos x="378" y="124"/>
                </a:cxn>
                <a:cxn ang="0">
                  <a:pos x="401" y="118"/>
                </a:cxn>
                <a:cxn ang="0">
                  <a:pos x="424" y="121"/>
                </a:cxn>
                <a:cxn ang="0">
                  <a:pos x="470" y="140"/>
                </a:cxn>
                <a:cxn ang="0">
                  <a:pos x="508" y="164"/>
                </a:cxn>
                <a:cxn ang="0">
                  <a:pos x="522" y="187"/>
                </a:cxn>
                <a:cxn ang="0">
                  <a:pos x="530" y="226"/>
                </a:cxn>
                <a:cxn ang="0">
                  <a:pos x="532" y="252"/>
                </a:cxn>
                <a:cxn ang="0">
                  <a:pos x="541" y="260"/>
                </a:cxn>
                <a:cxn ang="0">
                  <a:pos x="556" y="261"/>
                </a:cxn>
                <a:cxn ang="0">
                  <a:pos x="566" y="257"/>
                </a:cxn>
                <a:cxn ang="0">
                  <a:pos x="222" y="0"/>
                </a:cxn>
                <a:cxn ang="0">
                  <a:pos x="216" y="10"/>
                </a:cxn>
                <a:cxn ang="0">
                  <a:pos x="222" y="23"/>
                </a:cxn>
                <a:cxn ang="0">
                  <a:pos x="241" y="38"/>
                </a:cxn>
                <a:cxn ang="0">
                  <a:pos x="259" y="52"/>
                </a:cxn>
                <a:cxn ang="0">
                  <a:pos x="265" y="65"/>
                </a:cxn>
                <a:cxn ang="0">
                  <a:pos x="76" y="567"/>
                </a:cxn>
                <a:cxn ang="0">
                  <a:pos x="51" y="574"/>
                </a:cxn>
                <a:cxn ang="0">
                  <a:pos x="22" y="573"/>
                </a:cxn>
                <a:cxn ang="0">
                  <a:pos x="7" y="577"/>
                </a:cxn>
                <a:cxn ang="0">
                  <a:pos x="0" y="585"/>
                </a:cxn>
              </a:cxnLst>
              <a:rect l="0" t="0" r="r" b="b"/>
              <a:pathLst>
                <a:path w="587" h="718">
                  <a:moveTo>
                    <a:pt x="357" y="718"/>
                  </a:moveTo>
                  <a:lnTo>
                    <a:pt x="364" y="718"/>
                  </a:lnTo>
                  <a:lnTo>
                    <a:pt x="375" y="718"/>
                  </a:lnTo>
                  <a:lnTo>
                    <a:pt x="389" y="706"/>
                  </a:lnTo>
                  <a:lnTo>
                    <a:pt x="404" y="692"/>
                  </a:lnTo>
                  <a:lnTo>
                    <a:pt x="417" y="677"/>
                  </a:lnTo>
                  <a:lnTo>
                    <a:pt x="430" y="661"/>
                  </a:lnTo>
                  <a:lnTo>
                    <a:pt x="441" y="644"/>
                  </a:lnTo>
                  <a:lnTo>
                    <a:pt x="452" y="625"/>
                  </a:lnTo>
                  <a:lnTo>
                    <a:pt x="461" y="605"/>
                  </a:lnTo>
                  <a:lnTo>
                    <a:pt x="470" y="585"/>
                  </a:lnTo>
                  <a:lnTo>
                    <a:pt x="469" y="584"/>
                  </a:lnTo>
                  <a:lnTo>
                    <a:pt x="466" y="583"/>
                  </a:lnTo>
                  <a:lnTo>
                    <a:pt x="461" y="583"/>
                  </a:lnTo>
                  <a:lnTo>
                    <a:pt x="455" y="583"/>
                  </a:lnTo>
                  <a:lnTo>
                    <a:pt x="367" y="642"/>
                  </a:lnTo>
                  <a:lnTo>
                    <a:pt x="218" y="603"/>
                  </a:lnTo>
                  <a:lnTo>
                    <a:pt x="212" y="593"/>
                  </a:lnTo>
                  <a:lnTo>
                    <a:pt x="209" y="581"/>
                  </a:lnTo>
                  <a:lnTo>
                    <a:pt x="208" y="569"/>
                  </a:lnTo>
                  <a:lnTo>
                    <a:pt x="208" y="556"/>
                  </a:lnTo>
                  <a:lnTo>
                    <a:pt x="210" y="543"/>
                  </a:lnTo>
                  <a:lnTo>
                    <a:pt x="212" y="530"/>
                  </a:lnTo>
                  <a:lnTo>
                    <a:pt x="217" y="516"/>
                  </a:lnTo>
                  <a:lnTo>
                    <a:pt x="221" y="503"/>
                  </a:lnTo>
                  <a:lnTo>
                    <a:pt x="231" y="477"/>
                  </a:lnTo>
                  <a:lnTo>
                    <a:pt x="242" y="451"/>
                  </a:lnTo>
                  <a:lnTo>
                    <a:pt x="253" y="426"/>
                  </a:lnTo>
                  <a:lnTo>
                    <a:pt x="261" y="405"/>
                  </a:lnTo>
                  <a:lnTo>
                    <a:pt x="269" y="396"/>
                  </a:lnTo>
                  <a:lnTo>
                    <a:pt x="276" y="391"/>
                  </a:lnTo>
                  <a:lnTo>
                    <a:pt x="282" y="388"/>
                  </a:lnTo>
                  <a:lnTo>
                    <a:pt x="288" y="383"/>
                  </a:lnTo>
                  <a:lnTo>
                    <a:pt x="299" y="384"/>
                  </a:lnTo>
                  <a:lnTo>
                    <a:pt x="312" y="385"/>
                  </a:lnTo>
                  <a:lnTo>
                    <a:pt x="323" y="388"/>
                  </a:lnTo>
                  <a:lnTo>
                    <a:pt x="335" y="392"/>
                  </a:lnTo>
                  <a:lnTo>
                    <a:pt x="340" y="395"/>
                  </a:lnTo>
                  <a:lnTo>
                    <a:pt x="345" y="398"/>
                  </a:lnTo>
                  <a:lnTo>
                    <a:pt x="349" y="402"/>
                  </a:lnTo>
                  <a:lnTo>
                    <a:pt x="354" y="406"/>
                  </a:lnTo>
                  <a:lnTo>
                    <a:pt x="357" y="411"/>
                  </a:lnTo>
                  <a:lnTo>
                    <a:pt x="362" y="415"/>
                  </a:lnTo>
                  <a:lnTo>
                    <a:pt x="365" y="421"/>
                  </a:lnTo>
                  <a:lnTo>
                    <a:pt x="367" y="427"/>
                  </a:lnTo>
                  <a:lnTo>
                    <a:pt x="375" y="488"/>
                  </a:lnTo>
                  <a:lnTo>
                    <a:pt x="379" y="488"/>
                  </a:lnTo>
                  <a:lnTo>
                    <a:pt x="386" y="488"/>
                  </a:lnTo>
                  <a:lnTo>
                    <a:pt x="452" y="313"/>
                  </a:lnTo>
                  <a:lnTo>
                    <a:pt x="444" y="312"/>
                  </a:lnTo>
                  <a:lnTo>
                    <a:pt x="438" y="313"/>
                  </a:lnTo>
                  <a:lnTo>
                    <a:pt x="432" y="314"/>
                  </a:lnTo>
                  <a:lnTo>
                    <a:pt x="426" y="317"/>
                  </a:lnTo>
                  <a:lnTo>
                    <a:pt x="413" y="324"/>
                  </a:lnTo>
                  <a:lnTo>
                    <a:pt x="400" y="331"/>
                  </a:lnTo>
                  <a:lnTo>
                    <a:pt x="393" y="335"/>
                  </a:lnTo>
                  <a:lnTo>
                    <a:pt x="385" y="338"/>
                  </a:lnTo>
                  <a:lnTo>
                    <a:pt x="378" y="342"/>
                  </a:lnTo>
                  <a:lnTo>
                    <a:pt x="371" y="343"/>
                  </a:lnTo>
                  <a:lnTo>
                    <a:pt x="364" y="344"/>
                  </a:lnTo>
                  <a:lnTo>
                    <a:pt x="355" y="343"/>
                  </a:lnTo>
                  <a:lnTo>
                    <a:pt x="347" y="340"/>
                  </a:lnTo>
                  <a:lnTo>
                    <a:pt x="338" y="335"/>
                  </a:lnTo>
                  <a:lnTo>
                    <a:pt x="334" y="333"/>
                  </a:lnTo>
                  <a:lnTo>
                    <a:pt x="329" y="331"/>
                  </a:lnTo>
                  <a:lnTo>
                    <a:pt x="324" y="327"/>
                  </a:lnTo>
                  <a:lnTo>
                    <a:pt x="320" y="324"/>
                  </a:lnTo>
                  <a:lnTo>
                    <a:pt x="317" y="319"/>
                  </a:lnTo>
                  <a:lnTo>
                    <a:pt x="313" y="315"/>
                  </a:lnTo>
                  <a:lnTo>
                    <a:pt x="310" y="310"/>
                  </a:lnTo>
                  <a:lnTo>
                    <a:pt x="308" y="304"/>
                  </a:lnTo>
                  <a:lnTo>
                    <a:pt x="378" y="124"/>
                  </a:lnTo>
                  <a:lnTo>
                    <a:pt x="385" y="121"/>
                  </a:lnTo>
                  <a:lnTo>
                    <a:pt x="393" y="119"/>
                  </a:lnTo>
                  <a:lnTo>
                    <a:pt x="401" y="118"/>
                  </a:lnTo>
                  <a:lnTo>
                    <a:pt x="408" y="118"/>
                  </a:lnTo>
                  <a:lnTo>
                    <a:pt x="416" y="119"/>
                  </a:lnTo>
                  <a:lnTo>
                    <a:pt x="424" y="121"/>
                  </a:lnTo>
                  <a:lnTo>
                    <a:pt x="432" y="123"/>
                  </a:lnTo>
                  <a:lnTo>
                    <a:pt x="439" y="125"/>
                  </a:lnTo>
                  <a:lnTo>
                    <a:pt x="470" y="140"/>
                  </a:lnTo>
                  <a:lnTo>
                    <a:pt x="499" y="153"/>
                  </a:lnTo>
                  <a:lnTo>
                    <a:pt x="504" y="158"/>
                  </a:lnTo>
                  <a:lnTo>
                    <a:pt x="508" y="164"/>
                  </a:lnTo>
                  <a:lnTo>
                    <a:pt x="513" y="170"/>
                  </a:lnTo>
                  <a:lnTo>
                    <a:pt x="517" y="175"/>
                  </a:lnTo>
                  <a:lnTo>
                    <a:pt x="522" y="187"/>
                  </a:lnTo>
                  <a:lnTo>
                    <a:pt x="526" y="201"/>
                  </a:lnTo>
                  <a:lnTo>
                    <a:pt x="529" y="213"/>
                  </a:lnTo>
                  <a:lnTo>
                    <a:pt x="530" y="226"/>
                  </a:lnTo>
                  <a:lnTo>
                    <a:pt x="531" y="238"/>
                  </a:lnTo>
                  <a:lnTo>
                    <a:pt x="531" y="250"/>
                  </a:lnTo>
                  <a:lnTo>
                    <a:pt x="532" y="252"/>
                  </a:lnTo>
                  <a:lnTo>
                    <a:pt x="534" y="255"/>
                  </a:lnTo>
                  <a:lnTo>
                    <a:pt x="536" y="258"/>
                  </a:lnTo>
                  <a:lnTo>
                    <a:pt x="541" y="260"/>
                  </a:lnTo>
                  <a:lnTo>
                    <a:pt x="547" y="263"/>
                  </a:lnTo>
                  <a:lnTo>
                    <a:pt x="553" y="264"/>
                  </a:lnTo>
                  <a:lnTo>
                    <a:pt x="556" y="261"/>
                  </a:lnTo>
                  <a:lnTo>
                    <a:pt x="557" y="261"/>
                  </a:lnTo>
                  <a:lnTo>
                    <a:pt x="559" y="260"/>
                  </a:lnTo>
                  <a:lnTo>
                    <a:pt x="566" y="257"/>
                  </a:lnTo>
                  <a:lnTo>
                    <a:pt x="587" y="132"/>
                  </a:lnTo>
                  <a:lnTo>
                    <a:pt x="223" y="0"/>
                  </a:lnTo>
                  <a:lnTo>
                    <a:pt x="222" y="0"/>
                  </a:lnTo>
                  <a:lnTo>
                    <a:pt x="220" y="2"/>
                  </a:lnTo>
                  <a:lnTo>
                    <a:pt x="218" y="4"/>
                  </a:lnTo>
                  <a:lnTo>
                    <a:pt x="216" y="10"/>
                  </a:lnTo>
                  <a:lnTo>
                    <a:pt x="217" y="15"/>
                  </a:lnTo>
                  <a:lnTo>
                    <a:pt x="220" y="19"/>
                  </a:lnTo>
                  <a:lnTo>
                    <a:pt x="222" y="23"/>
                  </a:lnTo>
                  <a:lnTo>
                    <a:pt x="226" y="26"/>
                  </a:lnTo>
                  <a:lnTo>
                    <a:pt x="233" y="32"/>
                  </a:lnTo>
                  <a:lnTo>
                    <a:pt x="241" y="38"/>
                  </a:lnTo>
                  <a:lnTo>
                    <a:pt x="249" y="44"/>
                  </a:lnTo>
                  <a:lnTo>
                    <a:pt x="256" y="49"/>
                  </a:lnTo>
                  <a:lnTo>
                    <a:pt x="259" y="52"/>
                  </a:lnTo>
                  <a:lnTo>
                    <a:pt x="262" y="56"/>
                  </a:lnTo>
                  <a:lnTo>
                    <a:pt x="263" y="60"/>
                  </a:lnTo>
                  <a:lnTo>
                    <a:pt x="265" y="65"/>
                  </a:lnTo>
                  <a:lnTo>
                    <a:pt x="90" y="558"/>
                  </a:lnTo>
                  <a:lnTo>
                    <a:pt x="84" y="563"/>
                  </a:lnTo>
                  <a:lnTo>
                    <a:pt x="76" y="567"/>
                  </a:lnTo>
                  <a:lnTo>
                    <a:pt x="69" y="570"/>
                  </a:lnTo>
                  <a:lnTo>
                    <a:pt x="59" y="572"/>
                  </a:lnTo>
                  <a:lnTo>
                    <a:pt x="51" y="574"/>
                  </a:lnTo>
                  <a:lnTo>
                    <a:pt x="42" y="574"/>
                  </a:lnTo>
                  <a:lnTo>
                    <a:pt x="31" y="574"/>
                  </a:lnTo>
                  <a:lnTo>
                    <a:pt x="22" y="573"/>
                  </a:lnTo>
                  <a:lnTo>
                    <a:pt x="16" y="574"/>
                  </a:lnTo>
                  <a:lnTo>
                    <a:pt x="10" y="575"/>
                  </a:lnTo>
                  <a:lnTo>
                    <a:pt x="7" y="577"/>
                  </a:lnTo>
                  <a:lnTo>
                    <a:pt x="4" y="578"/>
                  </a:lnTo>
                  <a:lnTo>
                    <a:pt x="2" y="582"/>
                  </a:lnTo>
                  <a:lnTo>
                    <a:pt x="0" y="585"/>
                  </a:lnTo>
                  <a:lnTo>
                    <a:pt x="357" y="718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2" name="Freeform 78"/>
            <p:cNvSpPr>
              <a:spLocks/>
            </p:cNvSpPr>
            <p:nvPr userDrawn="1"/>
          </p:nvSpPr>
          <p:spPr bwMode="auto">
            <a:xfrm>
              <a:off x="899" y="2869"/>
              <a:ext cx="34" cy="37"/>
            </a:xfrm>
            <a:custGeom>
              <a:avLst/>
              <a:gdLst/>
              <a:ahLst/>
              <a:cxnLst>
                <a:cxn ang="0">
                  <a:pos x="340" y="689"/>
                </a:cxn>
                <a:cxn ang="0">
                  <a:pos x="374" y="680"/>
                </a:cxn>
                <a:cxn ang="0">
                  <a:pos x="405" y="663"/>
                </a:cxn>
                <a:cxn ang="0">
                  <a:pos x="461" y="621"/>
                </a:cxn>
                <a:cxn ang="0">
                  <a:pos x="482" y="587"/>
                </a:cxn>
                <a:cxn ang="0">
                  <a:pos x="440" y="606"/>
                </a:cxn>
                <a:cxn ang="0">
                  <a:pos x="396" y="618"/>
                </a:cxn>
                <a:cxn ang="0">
                  <a:pos x="349" y="623"/>
                </a:cxn>
                <a:cxn ang="0">
                  <a:pos x="303" y="618"/>
                </a:cxn>
                <a:cxn ang="0">
                  <a:pos x="258" y="602"/>
                </a:cxn>
                <a:cxn ang="0">
                  <a:pos x="218" y="577"/>
                </a:cxn>
                <a:cxn ang="0">
                  <a:pos x="183" y="543"/>
                </a:cxn>
                <a:cxn ang="0">
                  <a:pos x="155" y="504"/>
                </a:cxn>
                <a:cxn ang="0">
                  <a:pos x="135" y="461"/>
                </a:cxn>
                <a:cxn ang="0">
                  <a:pos x="124" y="414"/>
                </a:cxn>
                <a:cxn ang="0">
                  <a:pos x="123" y="364"/>
                </a:cxn>
                <a:cxn ang="0">
                  <a:pos x="126" y="316"/>
                </a:cxn>
                <a:cxn ang="0">
                  <a:pos x="135" y="269"/>
                </a:cxn>
                <a:cxn ang="0">
                  <a:pos x="159" y="197"/>
                </a:cxn>
                <a:cxn ang="0">
                  <a:pos x="190" y="134"/>
                </a:cxn>
                <a:cxn ang="0">
                  <a:pos x="209" y="107"/>
                </a:cxn>
                <a:cxn ang="0">
                  <a:pos x="231" y="84"/>
                </a:cxn>
                <a:cxn ang="0">
                  <a:pos x="258" y="66"/>
                </a:cxn>
                <a:cxn ang="0">
                  <a:pos x="289" y="53"/>
                </a:cxn>
                <a:cxn ang="0">
                  <a:pos x="325" y="46"/>
                </a:cxn>
                <a:cxn ang="0">
                  <a:pos x="368" y="46"/>
                </a:cxn>
                <a:cxn ang="0">
                  <a:pos x="411" y="53"/>
                </a:cxn>
                <a:cxn ang="0">
                  <a:pos x="451" y="67"/>
                </a:cxn>
                <a:cxn ang="0">
                  <a:pos x="487" y="87"/>
                </a:cxn>
                <a:cxn ang="0">
                  <a:pos x="517" y="113"/>
                </a:cxn>
                <a:cxn ang="0">
                  <a:pos x="538" y="153"/>
                </a:cxn>
                <a:cxn ang="0">
                  <a:pos x="549" y="212"/>
                </a:cxn>
                <a:cxn ang="0">
                  <a:pos x="558" y="252"/>
                </a:cxn>
                <a:cxn ang="0">
                  <a:pos x="565" y="253"/>
                </a:cxn>
                <a:cxn ang="0">
                  <a:pos x="586" y="219"/>
                </a:cxn>
                <a:cxn ang="0">
                  <a:pos x="603" y="167"/>
                </a:cxn>
                <a:cxn ang="0">
                  <a:pos x="607" y="135"/>
                </a:cxn>
                <a:cxn ang="0">
                  <a:pos x="605" y="104"/>
                </a:cxn>
                <a:cxn ang="0">
                  <a:pos x="555" y="68"/>
                </a:cxn>
                <a:cxn ang="0">
                  <a:pos x="475" y="32"/>
                </a:cxn>
                <a:cxn ang="0">
                  <a:pos x="389" y="9"/>
                </a:cxn>
                <a:cxn ang="0">
                  <a:pos x="314" y="0"/>
                </a:cxn>
                <a:cxn ang="0">
                  <a:pos x="271" y="1"/>
                </a:cxn>
                <a:cxn ang="0">
                  <a:pos x="228" y="10"/>
                </a:cxn>
                <a:cxn ang="0">
                  <a:pos x="188" y="24"/>
                </a:cxn>
                <a:cxn ang="0">
                  <a:pos x="140" y="55"/>
                </a:cxn>
                <a:cxn ang="0">
                  <a:pos x="86" y="113"/>
                </a:cxn>
                <a:cxn ang="0">
                  <a:pos x="46" y="180"/>
                </a:cxn>
                <a:cxn ang="0">
                  <a:pos x="18" y="255"/>
                </a:cxn>
                <a:cxn ang="0">
                  <a:pos x="4" y="332"/>
                </a:cxn>
                <a:cxn ang="0">
                  <a:pos x="1" y="410"/>
                </a:cxn>
                <a:cxn ang="0">
                  <a:pos x="13" y="481"/>
                </a:cxn>
                <a:cxn ang="0">
                  <a:pos x="40" y="542"/>
                </a:cxn>
                <a:cxn ang="0">
                  <a:pos x="78" y="593"/>
                </a:cxn>
                <a:cxn ang="0">
                  <a:pos x="126" y="633"/>
                </a:cxn>
                <a:cxn ang="0">
                  <a:pos x="182" y="662"/>
                </a:cxn>
                <a:cxn ang="0">
                  <a:pos x="260" y="678"/>
                </a:cxn>
              </a:cxnLst>
              <a:rect l="0" t="0" r="r" b="b"/>
              <a:pathLst>
                <a:path w="607" h="690">
                  <a:moveTo>
                    <a:pt x="315" y="690"/>
                  </a:moveTo>
                  <a:lnTo>
                    <a:pt x="328" y="690"/>
                  </a:lnTo>
                  <a:lnTo>
                    <a:pt x="340" y="689"/>
                  </a:lnTo>
                  <a:lnTo>
                    <a:pt x="352" y="686"/>
                  </a:lnTo>
                  <a:lnTo>
                    <a:pt x="364" y="683"/>
                  </a:lnTo>
                  <a:lnTo>
                    <a:pt x="374" y="680"/>
                  </a:lnTo>
                  <a:lnTo>
                    <a:pt x="385" y="675"/>
                  </a:lnTo>
                  <a:lnTo>
                    <a:pt x="395" y="670"/>
                  </a:lnTo>
                  <a:lnTo>
                    <a:pt x="405" y="663"/>
                  </a:lnTo>
                  <a:lnTo>
                    <a:pt x="424" y="651"/>
                  </a:lnTo>
                  <a:lnTo>
                    <a:pt x="443" y="637"/>
                  </a:lnTo>
                  <a:lnTo>
                    <a:pt x="461" y="621"/>
                  </a:lnTo>
                  <a:lnTo>
                    <a:pt x="480" y="606"/>
                  </a:lnTo>
                  <a:lnTo>
                    <a:pt x="482" y="597"/>
                  </a:lnTo>
                  <a:lnTo>
                    <a:pt x="482" y="587"/>
                  </a:lnTo>
                  <a:lnTo>
                    <a:pt x="468" y="593"/>
                  </a:lnTo>
                  <a:lnTo>
                    <a:pt x="455" y="600"/>
                  </a:lnTo>
                  <a:lnTo>
                    <a:pt x="440" y="606"/>
                  </a:lnTo>
                  <a:lnTo>
                    <a:pt x="426" y="611"/>
                  </a:lnTo>
                  <a:lnTo>
                    <a:pt x="410" y="615"/>
                  </a:lnTo>
                  <a:lnTo>
                    <a:pt x="396" y="618"/>
                  </a:lnTo>
                  <a:lnTo>
                    <a:pt x="380" y="621"/>
                  </a:lnTo>
                  <a:lnTo>
                    <a:pt x="365" y="622"/>
                  </a:lnTo>
                  <a:lnTo>
                    <a:pt x="349" y="623"/>
                  </a:lnTo>
                  <a:lnTo>
                    <a:pt x="334" y="622"/>
                  </a:lnTo>
                  <a:lnTo>
                    <a:pt x="318" y="621"/>
                  </a:lnTo>
                  <a:lnTo>
                    <a:pt x="303" y="618"/>
                  </a:lnTo>
                  <a:lnTo>
                    <a:pt x="287" y="614"/>
                  </a:lnTo>
                  <a:lnTo>
                    <a:pt x="273" y="609"/>
                  </a:lnTo>
                  <a:lnTo>
                    <a:pt x="258" y="602"/>
                  </a:lnTo>
                  <a:lnTo>
                    <a:pt x="244" y="594"/>
                  </a:lnTo>
                  <a:lnTo>
                    <a:pt x="230" y="586"/>
                  </a:lnTo>
                  <a:lnTo>
                    <a:pt x="218" y="577"/>
                  </a:lnTo>
                  <a:lnTo>
                    <a:pt x="206" y="566"/>
                  </a:lnTo>
                  <a:lnTo>
                    <a:pt x="194" y="555"/>
                  </a:lnTo>
                  <a:lnTo>
                    <a:pt x="183" y="543"/>
                  </a:lnTo>
                  <a:lnTo>
                    <a:pt x="172" y="531"/>
                  </a:lnTo>
                  <a:lnTo>
                    <a:pt x="163" y="518"/>
                  </a:lnTo>
                  <a:lnTo>
                    <a:pt x="155" y="504"/>
                  </a:lnTo>
                  <a:lnTo>
                    <a:pt x="147" y="491"/>
                  </a:lnTo>
                  <a:lnTo>
                    <a:pt x="140" y="476"/>
                  </a:lnTo>
                  <a:lnTo>
                    <a:pt x="135" y="461"/>
                  </a:lnTo>
                  <a:lnTo>
                    <a:pt x="130" y="446"/>
                  </a:lnTo>
                  <a:lnTo>
                    <a:pt x="127" y="431"/>
                  </a:lnTo>
                  <a:lnTo>
                    <a:pt x="124" y="414"/>
                  </a:lnTo>
                  <a:lnTo>
                    <a:pt x="123" y="398"/>
                  </a:lnTo>
                  <a:lnTo>
                    <a:pt x="123" y="382"/>
                  </a:lnTo>
                  <a:lnTo>
                    <a:pt x="123" y="364"/>
                  </a:lnTo>
                  <a:lnTo>
                    <a:pt x="123" y="348"/>
                  </a:lnTo>
                  <a:lnTo>
                    <a:pt x="124" y="332"/>
                  </a:lnTo>
                  <a:lnTo>
                    <a:pt x="126" y="316"/>
                  </a:lnTo>
                  <a:lnTo>
                    <a:pt x="128" y="300"/>
                  </a:lnTo>
                  <a:lnTo>
                    <a:pt x="131" y="285"/>
                  </a:lnTo>
                  <a:lnTo>
                    <a:pt x="135" y="269"/>
                  </a:lnTo>
                  <a:lnTo>
                    <a:pt x="138" y="254"/>
                  </a:lnTo>
                  <a:lnTo>
                    <a:pt x="148" y="225"/>
                  </a:lnTo>
                  <a:lnTo>
                    <a:pt x="159" y="197"/>
                  </a:lnTo>
                  <a:lnTo>
                    <a:pt x="171" y="170"/>
                  </a:lnTo>
                  <a:lnTo>
                    <a:pt x="185" y="144"/>
                  </a:lnTo>
                  <a:lnTo>
                    <a:pt x="190" y="134"/>
                  </a:lnTo>
                  <a:lnTo>
                    <a:pt x="196" y="124"/>
                  </a:lnTo>
                  <a:lnTo>
                    <a:pt x="202" y="115"/>
                  </a:lnTo>
                  <a:lnTo>
                    <a:pt x="209" y="107"/>
                  </a:lnTo>
                  <a:lnTo>
                    <a:pt x="216" y="99"/>
                  </a:lnTo>
                  <a:lnTo>
                    <a:pt x="224" y="91"/>
                  </a:lnTo>
                  <a:lnTo>
                    <a:pt x="231" y="84"/>
                  </a:lnTo>
                  <a:lnTo>
                    <a:pt x="240" y="77"/>
                  </a:lnTo>
                  <a:lnTo>
                    <a:pt x="249" y="71"/>
                  </a:lnTo>
                  <a:lnTo>
                    <a:pt x="258" y="66"/>
                  </a:lnTo>
                  <a:lnTo>
                    <a:pt x="268" y="60"/>
                  </a:lnTo>
                  <a:lnTo>
                    <a:pt x="278" y="56"/>
                  </a:lnTo>
                  <a:lnTo>
                    <a:pt x="289" y="53"/>
                  </a:lnTo>
                  <a:lnTo>
                    <a:pt x="301" y="50"/>
                  </a:lnTo>
                  <a:lnTo>
                    <a:pt x="312" y="48"/>
                  </a:lnTo>
                  <a:lnTo>
                    <a:pt x="325" y="46"/>
                  </a:lnTo>
                  <a:lnTo>
                    <a:pt x="339" y="45"/>
                  </a:lnTo>
                  <a:lnTo>
                    <a:pt x="354" y="45"/>
                  </a:lnTo>
                  <a:lnTo>
                    <a:pt x="368" y="46"/>
                  </a:lnTo>
                  <a:lnTo>
                    <a:pt x="382" y="48"/>
                  </a:lnTo>
                  <a:lnTo>
                    <a:pt x="397" y="50"/>
                  </a:lnTo>
                  <a:lnTo>
                    <a:pt x="411" y="53"/>
                  </a:lnTo>
                  <a:lnTo>
                    <a:pt x="425" y="57"/>
                  </a:lnTo>
                  <a:lnTo>
                    <a:pt x="438" y="61"/>
                  </a:lnTo>
                  <a:lnTo>
                    <a:pt x="451" y="67"/>
                  </a:lnTo>
                  <a:lnTo>
                    <a:pt x="463" y="73"/>
                  </a:lnTo>
                  <a:lnTo>
                    <a:pt x="476" y="80"/>
                  </a:lnTo>
                  <a:lnTo>
                    <a:pt x="487" y="87"/>
                  </a:lnTo>
                  <a:lnTo>
                    <a:pt x="497" y="96"/>
                  </a:lnTo>
                  <a:lnTo>
                    <a:pt x="508" y="104"/>
                  </a:lnTo>
                  <a:lnTo>
                    <a:pt x="517" y="113"/>
                  </a:lnTo>
                  <a:lnTo>
                    <a:pt x="525" y="122"/>
                  </a:lnTo>
                  <a:lnTo>
                    <a:pt x="533" y="138"/>
                  </a:lnTo>
                  <a:lnTo>
                    <a:pt x="538" y="153"/>
                  </a:lnTo>
                  <a:lnTo>
                    <a:pt x="541" y="168"/>
                  </a:lnTo>
                  <a:lnTo>
                    <a:pt x="544" y="183"/>
                  </a:lnTo>
                  <a:lnTo>
                    <a:pt x="549" y="212"/>
                  </a:lnTo>
                  <a:lnTo>
                    <a:pt x="554" y="241"/>
                  </a:lnTo>
                  <a:lnTo>
                    <a:pt x="556" y="248"/>
                  </a:lnTo>
                  <a:lnTo>
                    <a:pt x="558" y="252"/>
                  </a:lnTo>
                  <a:lnTo>
                    <a:pt x="559" y="253"/>
                  </a:lnTo>
                  <a:lnTo>
                    <a:pt x="563" y="254"/>
                  </a:lnTo>
                  <a:lnTo>
                    <a:pt x="565" y="253"/>
                  </a:lnTo>
                  <a:lnTo>
                    <a:pt x="568" y="252"/>
                  </a:lnTo>
                  <a:lnTo>
                    <a:pt x="577" y="236"/>
                  </a:lnTo>
                  <a:lnTo>
                    <a:pt x="586" y="219"/>
                  </a:lnTo>
                  <a:lnTo>
                    <a:pt x="594" y="199"/>
                  </a:lnTo>
                  <a:lnTo>
                    <a:pt x="600" y="177"/>
                  </a:lnTo>
                  <a:lnTo>
                    <a:pt x="603" y="167"/>
                  </a:lnTo>
                  <a:lnTo>
                    <a:pt x="605" y="157"/>
                  </a:lnTo>
                  <a:lnTo>
                    <a:pt x="606" y="145"/>
                  </a:lnTo>
                  <a:lnTo>
                    <a:pt x="607" y="135"/>
                  </a:lnTo>
                  <a:lnTo>
                    <a:pt x="607" y="124"/>
                  </a:lnTo>
                  <a:lnTo>
                    <a:pt x="606" y="114"/>
                  </a:lnTo>
                  <a:lnTo>
                    <a:pt x="605" y="104"/>
                  </a:lnTo>
                  <a:lnTo>
                    <a:pt x="603" y="94"/>
                  </a:lnTo>
                  <a:lnTo>
                    <a:pt x="579" y="81"/>
                  </a:lnTo>
                  <a:lnTo>
                    <a:pt x="555" y="68"/>
                  </a:lnTo>
                  <a:lnTo>
                    <a:pt x="529" y="55"/>
                  </a:lnTo>
                  <a:lnTo>
                    <a:pt x="503" y="44"/>
                  </a:lnTo>
                  <a:lnTo>
                    <a:pt x="475" y="32"/>
                  </a:lnTo>
                  <a:lnTo>
                    <a:pt x="447" y="23"/>
                  </a:lnTo>
                  <a:lnTo>
                    <a:pt x="418" y="15"/>
                  </a:lnTo>
                  <a:lnTo>
                    <a:pt x="389" y="9"/>
                  </a:lnTo>
                  <a:lnTo>
                    <a:pt x="359" y="3"/>
                  </a:lnTo>
                  <a:lnTo>
                    <a:pt x="330" y="0"/>
                  </a:lnTo>
                  <a:lnTo>
                    <a:pt x="314" y="0"/>
                  </a:lnTo>
                  <a:lnTo>
                    <a:pt x="300" y="0"/>
                  </a:lnTo>
                  <a:lnTo>
                    <a:pt x="285" y="0"/>
                  </a:lnTo>
                  <a:lnTo>
                    <a:pt x="271" y="1"/>
                  </a:lnTo>
                  <a:lnTo>
                    <a:pt x="256" y="3"/>
                  </a:lnTo>
                  <a:lnTo>
                    <a:pt x="243" y="7"/>
                  </a:lnTo>
                  <a:lnTo>
                    <a:pt x="228" y="10"/>
                  </a:lnTo>
                  <a:lnTo>
                    <a:pt x="215" y="14"/>
                  </a:lnTo>
                  <a:lnTo>
                    <a:pt x="201" y="19"/>
                  </a:lnTo>
                  <a:lnTo>
                    <a:pt x="188" y="24"/>
                  </a:lnTo>
                  <a:lnTo>
                    <a:pt x="174" y="31"/>
                  </a:lnTo>
                  <a:lnTo>
                    <a:pt x="161" y="39"/>
                  </a:lnTo>
                  <a:lnTo>
                    <a:pt x="140" y="55"/>
                  </a:lnTo>
                  <a:lnTo>
                    <a:pt x="122" y="73"/>
                  </a:lnTo>
                  <a:lnTo>
                    <a:pt x="103" y="92"/>
                  </a:lnTo>
                  <a:lnTo>
                    <a:pt x="86" y="113"/>
                  </a:lnTo>
                  <a:lnTo>
                    <a:pt x="72" y="135"/>
                  </a:lnTo>
                  <a:lnTo>
                    <a:pt x="59" y="157"/>
                  </a:lnTo>
                  <a:lnTo>
                    <a:pt x="46" y="180"/>
                  </a:lnTo>
                  <a:lnTo>
                    <a:pt x="36" y="204"/>
                  </a:lnTo>
                  <a:lnTo>
                    <a:pt x="26" y="229"/>
                  </a:lnTo>
                  <a:lnTo>
                    <a:pt x="18" y="255"/>
                  </a:lnTo>
                  <a:lnTo>
                    <a:pt x="12" y="280"/>
                  </a:lnTo>
                  <a:lnTo>
                    <a:pt x="7" y="306"/>
                  </a:lnTo>
                  <a:lnTo>
                    <a:pt x="4" y="332"/>
                  </a:lnTo>
                  <a:lnTo>
                    <a:pt x="1" y="358"/>
                  </a:lnTo>
                  <a:lnTo>
                    <a:pt x="0" y="384"/>
                  </a:lnTo>
                  <a:lnTo>
                    <a:pt x="1" y="410"/>
                  </a:lnTo>
                  <a:lnTo>
                    <a:pt x="3" y="435"/>
                  </a:lnTo>
                  <a:lnTo>
                    <a:pt x="8" y="459"/>
                  </a:lnTo>
                  <a:lnTo>
                    <a:pt x="13" y="481"/>
                  </a:lnTo>
                  <a:lnTo>
                    <a:pt x="20" y="502"/>
                  </a:lnTo>
                  <a:lnTo>
                    <a:pt x="30" y="523"/>
                  </a:lnTo>
                  <a:lnTo>
                    <a:pt x="40" y="542"/>
                  </a:lnTo>
                  <a:lnTo>
                    <a:pt x="51" y="560"/>
                  </a:lnTo>
                  <a:lnTo>
                    <a:pt x="65" y="578"/>
                  </a:lnTo>
                  <a:lnTo>
                    <a:pt x="78" y="593"/>
                  </a:lnTo>
                  <a:lnTo>
                    <a:pt x="94" y="608"/>
                  </a:lnTo>
                  <a:lnTo>
                    <a:pt x="109" y="621"/>
                  </a:lnTo>
                  <a:lnTo>
                    <a:pt x="126" y="633"/>
                  </a:lnTo>
                  <a:lnTo>
                    <a:pt x="144" y="644"/>
                  </a:lnTo>
                  <a:lnTo>
                    <a:pt x="163" y="653"/>
                  </a:lnTo>
                  <a:lnTo>
                    <a:pt x="182" y="662"/>
                  </a:lnTo>
                  <a:lnTo>
                    <a:pt x="201" y="669"/>
                  </a:lnTo>
                  <a:lnTo>
                    <a:pt x="232" y="674"/>
                  </a:lnTo>
                  <a:lnTo>
                    <a:pt x="260" y="678"/>
                  </a:lnTo>
                  <a:lnTo>
                    <a:pt x="287" y="684"/>
                  </a:lnTo>
                  <a:lnTo>
                    <a:pt x="315" y="69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3" name="Freeform 79"/>
            <p:cNvSpPr>
              <a:spLocks/>
            </p:cNvSpPr>
            <p:nvPr userDrawn="1"/>
          </p:nvSpPr>
          <p:spPr bwMode="auto">
            <a:xfrm>
              <a:off x="737" y="2865"/>
              <a:ext cx="26" cy="39"/>
            </a:xfrm>
            <a:custGeom>
              <a:avLst/>
              <a:gdLst/>
              <a:ahLst/>
              <a:cxnLst>
                <a:cxn ang="0">
                  <a:pos x="292" y="680"/>
                </a:cxn>
                <a:cxn ang="0">
                  <a:pos x="354" y="659"/>
                </a:cxn>
                <a:cxn ang="0">
                  <a:pos x="408" y="626"/>
                </a:cxn>
                <a:cxn ang="0">
                  <a:pos x="444" y="577"/>
                </a:cxn>
                <a:cxn ang="0">
                  <a:pos x="457" y="528"/>
                </a:cxn>
                <a:cxn ang="0">
                  <a:pos x="459" y="478"/>
                </a:cxn>
                <a:cxn ang="0">
                  <a:pos x="451" y="430"/>
                </a:cxn>
                <a:cxn ang="0">
                  <a:pos x="433" y="387"/>
                </a:cxn>
                <a:cxn ang="0">
                  <a:pos x="401" y="355"/>
                </a:cxn>
                <a:cxn ang="0">
                  <a:pos x="350" y="327"/>
                </a:cxn>
                <a:cxn ang="0">
                  <a:pos x="255" y="293"/>
                </a:cxn>
                <a:cxn ang="0">
                  <a:pos x="175" y="258"/>
                </a:cxn>
                <a:cxn ang="0">
                  <a:pos x="138" y="229"/>
                </a:cxn>
                <a:cxn ang="0">
                  <a:pos x="111" y="188"/>
                </a:cxn>
                <a:cxn ang="0">
                  <a:pos x="104" y="146"/>
                </a:cxn>
                <a:cxn ang="0">
                  <a:pos x="117" y="103"/>
                </a:cxn>
                <a:cxn ang="0">
                  <a:pos x="157" y="66"/>
                </a:cxn>
                <a:cxn ang="0">
                  <a:pos x="214" y="53"/>
                </a:cxn>
                <a:cxn ang="0">
                  <a:pos x="253" y="60"/>
                </a:cxn>
                <a:cxn ang="0">
                  <a:pos x="278" y="76"/>
                </a:cxn>
                <a:cxn ang="0">
                  <a:pos x="313" y="118"/>
                </a:cxn>
                <a:cxn ang="0">
                  <a:pos x="329" y="147"/>
                </a:cxn>
                <a:cxn ang="0">
                  <a:pos x="345" y="157"/>
                </a:cxn>
                <a:cxn ang="0">
                  <a:pos x="336" y="8"/>
                </a:cxn>
                <a:cxn ang="0">
                  <a:pos x="280" y="0"/>
                </a:cxn>
                <a:cxn ang="0">
                  <a:pos x="218" y="4"/>
                </a:cxn>
                <a:cxn ang="0">
                  <a:pos x="156" y="20"/>
                </a:cxn>
                <a:cxn ang="0">
                  <a:pos x="76" y="55"/>
                </a:cxn>
                <a:cxn ang="0">
                  <a:pos x="42" y="85"/>
                </a:cxn>
                <a:cxn ang="0">
                  <a:pos x="18" y="122"/>
                </a:cxn>
                <a:cxn ang="0">
                  <a:pos x="4" y="169"/>
                </a:cxn>
                <a:cxn ang="0">
                  <a:pos x="5" y="218"/>
                </a:cxn>
                <a:cxn ang="0">
                  <a:pos x="20" y="263"/>
                </a:cxn>
                <a:cxn ang="0">
                  <a:pos x="45" y="301"/>
                </a:cxn>
                <a:cxn ang="0">
                  <a:pos x="78" y="331"/>
                </a:cxn>
                <a:cxn ang="0">
                  <a:pos x="134" y="358"/>
                </a:cxn>
                <a:cxn ang="0">
                  <a:pos x="247" y="396"/>
                </a:cxn>
                <a:cxn ang="0">
                  <a:pos x="311" y="433"/>
                </a:cxn>
                <a:cxn ang="0">
                  <a:pos x="336" y="460"/>
                </a:cxn>
                <a:cxn ang="0">
                  <a:pos x="355" y="494"/>
                </a:cxn>
                <a:cxn ang="0">
                  <a:pos x="353" y="567"/>
                </a:cxn>
                <a:cxn ang="0">
                  <a:pos x="341" y="597"/>
                </a:cxn>
                <a:cxn ang="0">
                  <a:pos x="320" y="620"/>
                </a:cxn>
                <a:cxn ang="0">
                  <a:pos x="288" y="634"/>
                </a:cxn>
                <a:cxn ang="0">
                  <a:pos x="253" y="640"/>
                </a:cxn>
                <a:cxn ang="0">
                  <a:pos x="218" y="637"/>
                </a:cxn>
                <a:cxn ang="0">
                  <a:pos x="186" y="627"/>
                </a:cxn>
                <a:cxn ang="0">
                  <a:pos x="159" y="606"/>
                </a:cxn>
                <a:cxn ang="0">
                  <a:pos x="104" y="530"/>
                </a:cxn>
                <a:cxn ang="0">
                  <a:pos x="83" y="524"/>
                </a:cxn>
                <a:cxn ang="0">
                  <a:pos x="81" y="564"/>
                </a:cxn>
                <a:cxn ang="0">
                  <a:pos x="99" y="636"/>
                </a:cxn>
                <a:cxn ang="0">
                  <a:pos x="117" y="669"/>
                </a:cxn>
                <a:cxn ang="0">
                  <a:pos x="165" y="682"/>
                </a:cxn>
                <a:cxn ang="0">
                  <a:pos x="212" y="692"/>
                </a:cxn>
              </a:cxnLst>
              <a:rect l="0" t="0" r="r" b="b"/>
              <a:pathLst>
                <a:path w="459" h="692">
                  <a:moveTo>
                    <a:pt x="212" y="692"/>
                  </a:moveTo>
                  <a:lnTo>
                    <a:pt x="244" y="689"/>
                  </a:lnTo>
                  <a:lnTo>
                    <a:pt x="277" y="684"/>
                  </a:lnTo>
                  <a:lnTo>
                    <a:pt x="292" y="680"/>
                  </a:lnTo>
                  <a:lnTo>
                    <a:pt x="309" y="675"/>
                  </a:lnTo>
                  <a:lnTo>
                    <a:pt x="324" y="671"/>
                  </a:lnTo>
                  <a:lnTo>
                    <a:pt x="340" y="665"/>
                  </a:lnTo>
                  <a:lnTo>
                    <a:pt x="354" y="659"/>
                  </a:lnTo>
                  <a:lnTo>
                    <a:pt x="369" y="653"/>
                  </a:lnTo>
                  <a:lnTo>
                    <a:pt x="382" y="644"/>
                  </a:lnTo>
                  <a:lnTo>
                    <a:pt x="396" y="635"/>
                  </a:lnTo>
                  <a:lnTo>
                    <a:pt x="408" y="626"/>
                  </a:lnTo>
                  <a:lnTo>
                    <a:pt x="420" y="614"/>
                  </a:lnTo>
                  <a:lnTo>
                    <a:pt x="430" y="602"/>
                  </a:lnTo>
                  <a:lnTo>
                    <a:pt x="439" y="589"/>
                  </a:lnTo>
                  <a:lnTo>
                    <a:pt x="444" y="577"/>
                  </a:lnTo>
                  <a:lnTo>
                    <a:pt x="449" y="565"/>
                  </a:lnTo>
                  <a:lnTo>
                    <a:pt x="452" y="552"/>
                  </a:lnTo>
                  <a:lnTo>
                    <a:pt x="455" y="540"/>
                  </a:lnTo>
                  <a:lnTo>
                    <a:pt x="457" y="528"/>
                  </a:lnTo>
                  <a:lnTo>
                    <a:pt x="458" y="515"/>
                  </a:lnTo>
                  <a:lnTo>
                    <a:pt x="459" y="503"/>
                  </a:lnTo>
                  <a:lnTo>
                    <a:pt x="459" y="490"/>
                  </a:lnTo>
                  <a:lnTo>
                    <a:pt x="459" y="478"/>
                  </a:lnTo>
                  <a:lnTo>
                    <a:pt x="458" y="465"/>
                  </a:lnTo>
                  <a:lnTo>
                    <a:pt x="456" y="453"/>
                  </a:lnTo>
                  <a:lnTo>
                    <a:pt x="454" y="442"/>
                  </a:lnTo>
                  <a:lnTo>
                    <a:pt x="451" y="430"/>
                  </a:lnTo>
                  <a:lnTo>
                    <a:pt x="448" y="419"/>
                  </a:lnTo>
                  <a:lnTo>
                    <a:pt x="443" y="408"/>
                  </a:lnTo>
                  <a:lnTo>
                    <a:pt x="439" y="397"/>
                  </a:lnTo>
                  <a:lnTo>
                    <a:pt x="433" y="387"/>
                  </a:lnTo>
                  <a:lnTo>
                    <a:pt x="426" y="379"/>
                  </a:lnTo>
                  <a:lnTo>
                    <a:pt x="419" y="370"/>
                  </a:lnTo>
                  <a:lnTo>
                    <a:pt x="410" y="362"/>
                  </a:lnTo>
                  <a:lnTo>
                    <a:pt x="401" y="355"/>
                  </a:lnTo>
                  <a:lnTo>
                    <a:pt x="392" y="349"/>
                  </a:lnTo>
                  <a:lnTo>
                    <a:pt x="382" y="342"/>
                  </a:lnTo>
                  <a:lnTo>
                    <a:pt x="372" y="337"/>
                  </a:lnTo>
                  <a:lnTo>
                    <a:pt x="350" y="327"/>
                  </a:lnTo>
                  <a:lnTo>
                    <a:pt x="327" y="318"/>
                  </a:lnTo>
                  <a:lnTo>
                    <a:pt x="304" y="308"/>
                  </a:lnTo>
                  <a:lnTo>
                    <a:pt x="280" y="300"/>
                  </a:lnTo>
                  <a:lnTo>
                    <a:pt x="255" y="293"/>
                  </a:lnTo>
                  <a:lnTo>
                    <a:pt x="231" y="283"/>
                  </a:lnTo>
                  <a:lnTo>
                    <a:pt x="208" y="274"/>
                  </a:lnTo>
                  <a:lnTo>
                    <a:pt x="186" y="263"/>
                  </a:lnTo>
                  <a:lnTo>
                    <a:pt x="175" y="258"/>
                  </a:lnTo>
                  <a:lnTo>
                    <a:pt x="165" y="250"/>
                  </a:lnTo>
                  <a:lnTo>
                    <a:pt x="156" y="244"/>
                  </a:lnTo>
                  <a:lnTo>
                    <a:pt x="146" y="236"/>
                  </a:lnTo>
                  <a:lnTo>
                    <a:pt x="138" y="229"/>
                  </a:lnTo>
                  <a:lnTo>
                    <a:pt x="130" y="219"/>
                  </a:lnTo>
                  <a:lnTo>
                    <a:pt x="122" y="210"/>
                  </a:lnTo>
                  <a:lnTo>
                    <a:pt x="115" y="200"/>
                  </a:lnTo>
                  <a:lnTo>
                    <a:pt x="111" y="188"/>
                  </a:lnTo>
                  <a:lnTo>
                    <a:pt x="108" y="177"/>
                  </a:lnTo>
                  <a:lnTo>
                    <a:pt x="106" y="167"/>
                  </a:lnTo>
                  <a:lnTo>
                    <a:pt x="104" y="156"/>
                  </a:lnTo>
                  <a:lnTo>
                    <a:pt x="104" y="146"/>
                  </a:lnTo>
                  <a:lnTo>
                    <a:pt x="104" y="137"/>
                  </a:lnTo>
                  <a:lnTo>
                    <a:pt x="105" y="126"/>
                  </a:lnTo>
                  <a:lnTo>
                    <a:pt x="107" y="117"/>
                  </a:lnTo>
                  <a:lnTo>
                    <a:pt x="117" y="103"/>
                  </a:lnTo>
                  <a:lnTo>
                    <a:pt x="132" y="87"/>
                  </a:lnTo>
                  <a:lnTo>
                    <a:pt x="140" y="80"/>
                  </a:lnTo>
                  <a:lnTo>
                    <a:pt x="148" y="72"/>
                  </a:lnTo>
                  <a:lnTo>
                    <a:pt x="157" y="66"/>
                  </a:lnTo>
                  <a:lnTo>
                    <a:pt x="165" y="62"/>
                  </a:lnTo>
                  <a:lnTo>
                    <a:pt x="180" y="57"/>
                  </a:lnTo>
                  <a:lnTo>
                    <a:pt x="197" y="54"/>
                  </a:lnTo>
                  <a:lnTo>
                    <a:pt x="214" y="53"/>
                  </a:lnTo>
                  <a:lnTo>
                    <a:pt x="230" y="54"/>
                  </a:lnTo>
                  <a:lnTo>
                    <a:pt x="237" y="56"/>
                  </a:lnTo>
                  <a:lnTo>
                    <a:pt x="246" y="57"/>
                  </a:lnTo>
                  <a:lnTo>
                    <a:pt x="253" y="60"/>
                  </a:lnTo>
                  <a:lnTo>
                    <a:pt x="259" y="63"/>
                  </a:lnTo>
                  <a:lnTo>
                    <a:pt x="266" y="66"/>
                  </a:lnTo>
                  <a:lnTo>
                    <a:pt x="272" y="70"/>
                  </a:lnTo>
                  <a:lnTo>
                    <a:pt x="278" y="76"/>
                  </a:lnTo>
                  <a:lnTo>
                    <a:pt x="282" y="81"/>
                  </a:lnTo>
                  <a:lnTo>
                    <a:pt x="295" y="96"/>
                  </a:lnTo>
                  <a:lnTo>
                    <a:pt x="308" y="111"/>
                  </a:lnTo>
                  <a:lnTo>
                    <a:pt x="313" y="118"/>
                  </a:lnTo>
                  <a:lnTo>
                    <a:pt x="317" y="126"/>
                  </a:lnTo>
                  <a:lnTo>
                    <a:pt x="321" y="133"/>
                  </a:lnTo>
                  <a:lnTo>
                    <a:pt x="324" y="142"/>
                  </a:lnTo>
                  <a:lnTo>
                    <a:pt x="329" y="147"/>
                  </a:lnTo>
                  <a:lnTo>
                    <a:pt x="334" y="152"/>
                  </a:lnTo>
                  <a:lnTo>
                    <a:pt x="337" y="154"/>
                  </a:lnTo>
                  <a:lnTo>
                    <a:pt x="341" y="156"/>
                  </a:lnTo>
                  <a:lnTo>
                    <a:pt x="345" y="157"/>
                  </a:lnTo>
                  <a:lnTo>
                    <a:pt x="349" y="157"/>
                  </a:lnTo>
                  <a:lnTo>
                    <a:pt x="353" y="150"/>
                  </a:lnTo>
                  <a:lnTo>
                    <a:pt x="356" y="142"/>
                  </a:lnTo>
                  <a:lnTo>
                    <a:pt x="336" y="8"/>
                  </a:lnTo>
                  <a:lnTo>
                    <a:pt x="322" y="4"/>
                  </a:lnTo>
                  <a:lnTo>
                    <a:pt x="309" y="2"/>
                  </a:lnTo>
                  <a:lnTo>
                    <a:pt x="294" y="0"/>
                  </a:lnTo>
                  <a:lnTo>
                    <a:pt x="280" y="0"/>
                  </a:lnTo>
                  <a:lnTo>
                    <a:pt x="264" y="0"/>
                  </a:lnTo>
                  <a:lnTo>
                    <a:pt x="249" y="1"/>
                  </a:lnTo>
                  <a:lnTo>
                    <a:pt x="233" y="2"/>
                  </a:lnTo>
                  <a:lnTo>
                    <a:pt x="218" y="4"/>
                  </a:lnTo>
                  <a:lnTo>
                    <a:pt x="202" y="7"/>
                  </a:lnTo>
                  <a:lnTo>
                    <a:pt x="187" y="11"/>
                  </a:lnTo>
                  <a:lnTo>
                    <a:pt x="171" y="16"/>
                  </a:lnTo>
                  <a:lnTo>
                    <a:pt x="156" y="20"/>
                  </a:lnTo>
                  <a:lnTo>
                    <a:pt x="127" y="30"/>
                  </a:lnTo>
                  <a:lnTo>
                    <a:pt x="98" y="42"/>
                  </a:lnTo>
                  <a:lnTo>
                    <a:pt x="86" y="49"/>
                  </a:lnTo>
                  <a:lnTo>
                    <a:pt x="76" y="55"/>
                  </a:lnTo>
                  <a:lnTo>
                    <a:pt x="67" y="61"/>
                  </a:lnTo>
                  <a:lnTo>
                    <a:pt x="57" y="68"/>
                  </a:lnTo>
                  <a:lnTo>
                    <a:pt x="49" y="77"/>
                  </a:lnTo>
                  <a:lnTo>
                    <a:pt x="42" y="85"/>
                  </a:lnTo>
                  <a:lnTo>
                    <a:pt x="35" y="93"/>
                  </a:lnTo>
                  <a:lnTo>
                    <a:pt x="28" y="102"/>
                  </a:lnTo>
                  <a:lnTo>
                    <a:pt x="23" y="112"/>
                  </a:lnTo>
                  <a:lnTo>
                    <a:pt x="18" y="122"/>
                  </a:lnTo>
                  <a:lnTo>
                    <a:pt x="14" y="133"/>
                  </a:lnTo>
                  <a:lnTo>
                    <a:pt x="10" y="145"/>
                  </a:lnTo>
                  <a:lnTo>
                    <a:pt x="7" y="156"/>
                  </a:lnTo>
                  <a:lnTo>
                    <a:pt x="4" y="169"/>
                  </a:lnTo>
                  <a:lnTo>
                    <a:pt x="1" y="181"/>
                  </a:lnTo>
                  <a:lnTo>
                    <a:pt x="0" y="193"/>
                  </a:lnTo>
                  <a:lnTo>
                    <a:pt x="1" y="206"/>
                  </a:lnTo>
                  <a:lnTo>
                    <a:pt x="5" y="218"/>
                  </a:lnTo>
                  <a:lnTo>
                    <a:pt x="7" y="231"/>
                  </a:lnTo>
                  <a:lnTo>
                    <a:pt x="11" y="241"/>
                  </a:lnTo>
                  <a:lnTo>
                    <a:pt x="15" y="252"/>
                  </a:lnTo>
                  <a:lnTo>
                    <a:pt x="20" y="263"/>
                  </a:lnTo>
                  <a:lnTo>
                    <a:pt x="25" y="273"/>
                  </a:lnTo>
                  <a:lnTo>
                    <a:pt x="31" y="283"/>
                  </a:lnTo>
                  <a:lnTo>
                    <a:pt x="38" y="293"/>
                  </a:lnTo>
                  <a:lnTo>
                    <a:pt x="45" y="301"/>
                  </a:lnTo>
                  <a:lnTo>
                    <a:pt x="52" y="309"/>
                  </a:lnTo>
                  <a:lnTo>
                    <a:pt x="60" y="318"/>
                  </a:lnTo>
                  <a:lnTo>
                    <a:pt x="69" y="325"/>
                  </a:lnTo>
                  <a:lnTo>
                    <a:pt x="78" y="331"/>
                  </a:lnTo>
                  <a:lnTo>
                    <a:pt x="87" y="337"/>
                  </a:lnTo>
                  <a:lnTo>
                    <a:pt x="98" y="343"/>
                  </a:lnTo>
                  <a:lnTo>
                    <a:pt x="115" y="351"/>
                  </a:lnTo>
                  <a:lnTo>
                    <a:pt x="134" y="358"/>
                  </a:lnTo>
                  <a:lnTo>
                    <a:pt x="153" y="364"/>
                  </a:lnTo>
                  <a:lnTo>
                    <a:pt x="172" y="370"/>
                  </a:lnTo>
                  <a:lnTo>
                    <a:pt x="209" y="383"/>
                  </a:lnTo>
                  <a:lnTo>
                    <a:pt x="247" y="396"/>
                  </a:lnTo>
                  <a:lnTo>
                    <a:pt x="264" y="403"/>
                  </a:lnTo>
                  <a:lnTo>
                    <a:pt x="281" y="413"/>
                  </a:lnTo>
                  <a:lnTo>
                    <a:pt x="296" y="422"/>
                  </a:lnTo>
                  <a:lnTo>
                    <a:pt x="311" y="433"/>
                  </a:lnTo>
                  <a:lnTo>
                    <a:pt x="318" y="440"/>
                  </a:lnTo>
                  <a:lnTo>
                    <a:pt x="324" y="446"/>
                  </a:lnTo>
                  <a:lnTo>
                    <a:pt x="331" y="453"/>
                  </a:lnTo>
                  <a:lnTo>
                    <a:pt x="336" y="460"/>
                  </a:lnTo>
                  <a:lnTo>
                    <a:pt x="341" y="469"/>
                  </a:lnTo>
                  <a:lnTo>
                    <a:pt x="346" y="477"/>
                  </a:lnTo>
                  <a:lnTo>
                    <a:pt x="351" y="485"/>
                  </a:lnTo>
                  <a:lnTo>
                    <a:pt x="355" y="494"/>
                  </a:lnTo>
                  <a:lnTo>
                    <a:pt x="357" y="513"/>
                  </a:lnTo>
                  <a:lnTo>
                    <a:pt x="357" y="532"/>
                  </a:lnTo>
                  <a:lnTo>
                    <a:pt x="356" y="549"/>
                  </a:lnTo>
                  <a:lnTo>
                    <a:pt x="353" y="567"/>
                  </a:lnTo>
                  <a:lnTo>
                    <a:pt x="351" y="575"/>
                  </a:lnTo>
                  <a:lnTo>
                    <a:pt x="348" y="582"/>
                  </a:lnTo>
                  <a:lnTo>
                    <a:pt x="345" y="590"/>
                  </a:lnTo>
                  <a:lnTo>
                    <a:pt x="341" y="597"/>
                  </a:lnTo>
                  <a:lnTo>
                    <a:pt x="337" y="603"/>
                  </a:lnTo>
                  <a:lnTo>
                    <a:pt x="332" y="609"/>
                  </a:lnTo>
                  <a:lnTo>
                    <a:pt x="326" y="614"/>
                  </a:lnTo>
                  <a:lnTo>
                    <a:pt x="320" y="620"/>
                  </a:lnTo>
                  <a:lnTo>
                    <a:pt x="313" y="624"/>
                  </a:lnTo>
                  <a:lnTo>
                    <a:pt x="305" y="628"/>
                  </a:lnTo>
                  <a:lnTo>
                    <a:pt x="296" y="632"/>
                  </a:lnTo>
                  <a:lnTo>
                    <a:pt x="288" y="634"/>
                  </a:lnTo>
                  <a:lnTo>
                    <a:pt x="279" y="637"/>
                  </a:lnTo>
                  <a:lnTo>
                    <a:pt x="271" y="638"/>
                  </a:lnTo>
                  <a:lnTo>
                    <a:pt x="261" y="640"/>
                  </a:lnTo>
                  <a:lnTo>
                    <a:pt x="253" y="640"/>
                  </a:lnTo>
                  <a:lnTo>
                    <a:pt x="244" y="640"/>
                  </a:lnTo>
                  <a:lnTo>
                    <a:pt x="234" y="640"/>
                  </a:lnTo>
                  <a:lnTo>
                    <a:pt x="226" y="639"/>
                  </a:lnTo>
                  <a:lnTo>
                    <a:pt x="218" y="637"/>
                  </a:lnTo>
                  <a:lnTo>
                    <a:pt x="209" y="636"/>
                  </a:lnTo>
                  <a:lnTo>
                    <a:pt x="201" y="633"/>
                  </a:lnTo>
                  <a:lnTo>
                    <a:pt x="194" y="630"/>
                  </a:lnTo>
                  <a:lnTo>
                    <a:pt x="186" y="627"/>
                  </a:lnTo>
                  <a:lnTo>
                    <a:pt x="178" y="622"/>
                  </a:lnTo>
                  <a:lnTo>
                    <a:pt x="171" y="618"/>
                  </a:lnTo>
                  <a:lnTo>
                    <a:pt x="165" y="611"/>
                  </a:lnTo>
                  <a:lnTo>
                    <a:pt x="159" y="606"/>
                  </a:lnTo>
                  <a:lnTo>
                    <a:pt x="147" y="594"/>
                  </a:lnTo>
                  <a:lnTo>
                    <a:pt x="137" y="581"/>
                  </a:lnTo>
                  <a:lnTo>
                    <a:pt x="119" y="554"/>
                  </a:lnTo>
                  <a:lnTo>
                    <a:pt x="104" y="530"/>
                  </a:lnTo>
                  <a:lnTo>
                    <a:pt x="98" y="527"/>
                  </a:lnTo>
                  <a:lnTo>
                    <a:pt x="88" y="521"/>
                  </a:lnTo>
                  <a:lnTo>
                    <a:pt x="85" y="522"/>
                  </a:lnTo>
                  <a:lnTo>
                    <a:pt x="83" y="524"/>
                  </a:lnTo>
                  <a:lnTo>
                    <a:pt x="80" y="527"/>
                  </a:lnTo>
                  <a:lnTo>
                    <a:pt x="79" y="530"/>
                  </a:lnTo>
                  <a:lnTo>
                    <a:pt x="80" y="546"/>
                  </a:lnTo>
                  <a:lnTo>
                    <a:pt x="81" y="564"/>
                  </a:lnTo>
                  <a:lnTo>
                    <a:pt x="84" y="582"/>
                  </a:lnTo>
                  <a:lnTo>
                    <a:pt x="87" y="601"/>
                  </a:lnTo>
                  <a:lnTo>
                    <a:pt x="93" y="619"/>
                  </a:lnTo>
                  <a:lnTo>
                    <a:pt x="99" y="636"/>
                  </a:lnTo>
                  <a:lnTo>
                    <a:pt x="103" y="645"/>
                  </a:lnTo>
                  <a:lnTo>
                    <a:pt x="107" y="654"/>
                  </a:lnTo>
                  <a:lnTo>
                    <a:pt x="112" y="661"/>
                  </a:lnTo>
                  <a:lnTo>
                    <a:pt x="117" y="669"/>
                  </a:lnTo>
                  <a:lnTo>
                    <a:pt x="130" y="675"/>
                  </a:lnTo>
                  <a:lnTo>
                    <a:pt x="142" y="679"/>
                  </a:lnTo>
                  <a:lnTo>
                    <a:pt x="154" y="681"/>
                  </a:lnTo>
                  <a:lnTo>
                    <a:pt x="165" y="682"/>
                  </a:lnTo>
                  <a:lnTo>
                    <a:pt x="176" y="684"/>
                  </a:lnTo>
                  <a:lnTo>
                    <a:pt x="188" y="685"/>
                  </a:lnTo>
                  <a:lnTo>
                    <a:pt x="199" y="688"/>
                  </a:lnTo>
                  <a:lnTo>
                    <a:pt x="212" y="69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4" name="Freeform 80"/>
            <p:cNvSpPr>
              <a:spLocks/>
            </p:cNvSpPr>
            <p:nvPr userDrawn="1"/>
          </p:nvSpPr>
          <p:spPr bwMode="auto">
            <a:xfrm>
              <a:off x="875" y="2863"/>
              <a:ext cx="20" cy="37"/>
            </a:xfrm>
            <a:custGeom>
              <a:avLst/>
              <a:gdLst/>
              <a:ahLst/>
              <a:cxnLst>
                <a:cxn ang="0">
                  <a:pos x="221" y="667"/>
                </a:cxn>
                <a:cxn ang="0">
                  <a:pos x="257" y="667"/>
                </a:cxn>
                <a:cxn ang="0">
                  <a:pos x="263" y="667"/>
                </a:cxn>
                <a:cxn ang="0">
                  <a:pos x="266" y="665"/>
                </a:cxn>
                <a:cxn ang="0">
                  <a:pos x="267" y="664"/>
                </a:cxn>
                <a:cxn ang="0">
                  <a:pos x="267" y="662"/>
                </a:cxn>
                <a:cxn ang="0">
                  <a:pos x="267" y="659"/>
                </a:cxn>
                <a:cxn ang="0">
                  <a:pos x="267" y="655"/>
                </a:cxn>
                <a:cxn ang="0">
                  <a:pos x="263" y="649"/>
                </a:cxn>
                <a:cxn ang="0">
                  <a:pos x="257" y="644"/>
                </a:cxn>
                <a:cxn ang="0">
                  <a:pos x="252" y="639"/>
                </a:cxn>
                <a:cxn ang="0">
                  <a:pos x="247" y="635"/>
                </a:cxn>
                <a:cxn ang="0">
                  <a:pos x="234" y="628"/>
                </a:cxn>
                <a:cxn ang="0">
                  <a:pos x="221" y="621"/>
                </a:cxn>
                <a:cxn ang="0">
                  <a:pos x="216" y="617"/>
                </a:cxn>
                <a:cxn ang="0">
                  <a:pos x="212" y="613"/>
                </a:cxn>
                <a:cxn ang="0">
                  <a:pos x="208" y="607"/>
                </a:cxn>
                <a:cxn ang="0">
                  <a:pos x="204" y="601"/>
                </a:cxn>
                <a:cxn ang="0">
                  <a:pos x="202" y="593"/>
                </a:cxn>
                <a:cxn ang="0">
                  <a:pos x="199" y="585"/>
                </a:cxn>
                <a:cxn ang="0">
                  <a:pos x="199" y="577"/>
                </a:cxn>
                <a:cxn ang="0">
                  <a:pos x="202" y="570"/>
                </a:cxn>
                <a:cxn ang="0">
                  <a:pos x="211" y="509"/>
                </a:cxn>
                <a:cxn ang="0">
                  <a:pos x="219" y="448"/>
                </a:cxn>
                <a:cxn ang="0">
                  <a:pos x="228" y="385"/>
                </a:cxn>
                <a:cxn ang="0">
                  <a:pos x="238" y="323"/>
                </a:cxn>
                <a:cxn ang="0">
                  <a:pos x="248" y="262"/>
                </a:cxn>
                <a:cxn ang="0">
                  <a:pos x="259" y="201"/>
                </a:cxn>
                <a:cxn ang="0">
                  <a:pos x="272" y="141"/>
                </a:cxn>
                <a:cxn ang="0">
                  <a:pos x="286" y="82"/>
                </a:cxn>
                <a:cxn ang="0">
                  <a:pos x="372" y="64"/>
                </a:cxn>
                <a:cxn ang="0">
                  <a:pos x="373" y="59"/>
                </a:cxn>
                <a:cxn ang="0">
                  <a:pos x="373" y="53"/>
                </a:cxn>
                <a:cxn ang="0">
                  <a:pos x="373" y="48"/>
                </a:cxn>
                <a:cxn ang="0">
                  <a:pos x="372" y="44"/>
                </a:cxn>
                <a:cxn ang="0">
                  <a:pos x="114" y="0"/>
                </a:cxn>
                <a:cxn ang="0">
                  <a:pos x="108" y="6"/>
                </a:cxn>
                <a:cxn ang="0">
                  <a:pos x="102" y="15"/>
                </a:cxn>
                <a:cxn ang="0">
                  <a:pos x="170" y="80"/>
                </a:cxn>
                <a:cxn ang="0">
                  <a:pos x="94" y="570"/>
                </a:cxn>
                <a:cxn ang="0">
                  <a:pos x="93" y="574"/>
                </a:cxn>
                <a:cxn ang="0">
                  <a:pos x="91" y="579"/>
                </a:cxn>
                <a:cxn ang="0">
                  <a:pos x="88" y="583"/>
                </a:cxn>
                <a:cxn ang="0">
                  <a:pos x="85" y="587"/>
                </a:cxn>
                <a:cxn ang="0">
                  <a:pos x="76" y="593"/>
                </a:cxn>
                <a:cxn ang="0">
                  <a:pos x="67" y="600"/>
                </a:cxn>
                <a:cxn ang="0">
                  <a:pos x="2" y="611"/>
                </a:cxn>
                <a:cxn ang="0">
                  <a:pos x="1" y="612"/>
                </a:cxn>
                <a:cxn ang="0">
                  <a:pos x="0" y="614"/>
                </a:cxn>
                <a:cxn ang="0">
                  <a:pos x="0" y="616"/>
                </a:cxn>
                <a:cxn ang="0">
                  <a:pos x="0" y="618"/>
                </a:cxn>
                <a:cxn ang="0">
                  <a:pos x="0" y="623"/>
                </a:cxn>
                <a:cxn ang="0">
                  <a:pos x="2" y="629"/>
                </a:cxn>
                <a:cxn ang="0">
                  <a:pos x="221" y="667"/>
                </a:cxn>
              </a:cxnLst>
              <a:rect l="0" t="0" r="r" b="b"/>
              <a:pathLst>
                <a:path w="373" h="667">
                  <a:moveTo>
                    <a:pt x="221" y="667"/>
                  </a:moveTo>
                  <a:lnTo>
                    <a:pt x="257" y="667"/>
                  </a:lnTo>
                  <a:lnTo>
                    <a:pt x="263" y="667"/>
                  </a:lnTo>
                  <a:lnTo>
                    <a:pt x="266" y="665"/>
                  </a:lnTo>
                  <a:lnTo>
                    <a:pt x="267" y="664"/>
                  </a:lnTo>
                  <a:lnTo>
                    <a:pt x="267" y="662"/>
                  </a:lnTo>
                  <a:lnTo>
                    <a:pt x="267" y="659"/>
                  </a:lnTo>
                  <a:lnTo>
                    <a:pt x="267" y="655"/>
                  </a:lnTo>
                  <a:lnTo>
                    <a:pt x="263" y="649"/>
                  </a:lnTo>
                  <a:lnTo>
                    <a:pt x="257" y="644"/>
                  </a:lnTo>
                  <a:lnTo>
                    <a:pt x="252" y="639"/>
                  </a:lnTo>
                  <a:lnTo>
                    <a:pt x="247" y="635"/>
                  </a:lnTo>
                  <a:lnTo>
                    <a:pt x="234" y="628"/>
                  </a:lnTo>
                  <a:lnTo>
                    <a:pt x="221" y="621"/>
                  </a:lnTo>
                  <a:lnTo>
                    <a:pt x="216" y="617"/>
                  </a:lnTo>
                  <a:lnTo>
                    <a:pt x="212" y="613"/>
                  </a:lnTo>
                  <a:lnTo>
                    <a:pt x="208" y="607"/>
                  </a:lnTo>
                  <a:lnTo>
                    <a:pt x="204" y="601"/>
                  </a:lnTo>
                  <a:lnTo>
                    <a:pt x="202" y="593"/>
                  </a:lnTo>
                  <a:lnTo>
                    <a:pt x="199" y="585"/>
                  </a:lnTo>
                  <a:lnTo>
                    <a:pt x="199" y="577"/>
                  </a:lnTo>
                  <a:lnTo>
                    <a:pt x="202" y="570"/>
                  </a:lnTo>
                  <a:lnTo>
                    <a:pt x="211" y="509"/>
                  </a:lnTo>
                  <a:lnTo>
                    <a:pt x="219" y="448"/>
                  </a:lnTo>
                  <a:lnTo>
                    <a:pt x="228" y="385"/>
                  </a:lnTo>
                  <a:lnTo>
                    <a:pt x="238" y="323"/>
                  </a:lnTo>
                  <a:lnTo>
                    <a:pt x="248" y="262"/>
                  </a:lnTo>
                  <a:lnTo>
                    <a:pt x="259" y="201"/>
                  </a:lnTo>
                  <a:lnTo>
                    <a:pt x="272" y="141"/>
                  </a:lnTo>
                  <a:lnTo>
                    <a:pt x="286" y="82"/>
                  </a:lnTo>
                  <a:lnTo>
                    <a:pt x="372" y="64"/>
                  </a:lnTo>
                  <a:lnTo>
                    <a:pt x="373" y="59"/>
                  </a:lnTo>
                  <a:lnTo>
                    <a:pt x="373" y="53"/>
                  </a:lnTo>
                  <a:lnTo>
                    <a:pt x="373" y="48"/>
                  </a:lnTo>
                  <a:lnTo>
                    <a:pt x="372" y="44"/>
                  </a:lnTo>
                  <a:lnTo>
                    <a:pt x="114" y="0"/>
                  </a:lnTo>
                  <a:lnTo>
                    <a:pt x="108" y="6"/>
                  </a:lnTo>
                  <a:lnTo>
                    <a:pt x="102" y="15"/>
                  </a:lnTo>
                  <a:lnTo>
                    <a:pt x="170" y="80"/>
                  </a:lnTo>
                  <a:lnTo>
                    <a:pt x="94" y="570"/>
                  </a:lnTo>
                  <a:lnTo>
                    <a:pt x="93" y="574"/>
                  </a:lnTo>
                  <a:lnTo>
                    <a:pt x="91" y="579"/>
                  </a:lnTo>
                  <a:lnTo>
                    <a:pt x="88" y="583"/>
                  </a:lnTo>
                  <a:lnTo>
                    <a:pt x="85" y="587"/>
                  </a:lnTo>
                  <a:lnTo>
                    <a:pt x="76" y="593"/>
                  </a:lnTo>
                  <a:lnTo>
                    <a:pt x="67" y="600"/>
                  </a:lnTo>
                  <a:lnTo>
                    <a:pt x="2" y="611"/>
                  </a:lnTo>
                  <a:lnTo>
                    <a:pt x="1" y="612"/>
                  </a:lnTo>
                  <a:lnTo>
                    <a:pt x="0" y="614"/>
                  </a:lnTo>
                  <a:lnTo>
                    <a:pt x="0" y="616"/>
                  </a:lnTo>
                  <a:lnTo>
                    <a:pt x="0" y="618"/>
                  </a:lnTo>
                  <a:lnTo>
                    <a:pt x="0" y="623"/>
                  </a:lnTo>
                  <a:lnTo>
                    <a:pt x="2" y="629"/>
                  </a:lnTo>
                  <a:lnTo>
                    <a:pt x="221" y="66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5" name="Freeform 81"/>
            <p:cNvSpPr>
              <a:spLocks/>
            </p:cNvSpPr>
            <p:nvPr userDrawn="1"/>
          </p:nvSpPr>
          <p:spPr bwMode="auto">
            <a:xfrm>
              <a:off x="769" y="2861"/>
              <a:ext cx="26" cy="37"/>
            </a:xfrm>
            <a:custGeom>
              <a:avLst/>
              <a:gdLst/>
              <a:ahLst/>
              <a:cxnLst>
                <a:cxn ang="0">
                  <a:pos x="481" y="476"/>
                </a:cxn>
                <a:cxn ang="0">
                  <a:pos x="476" y="470"/>
                </a:cxn>
                <a:cxn ang="0">
                  <a:pos x="466" y="469"/>
                </a:cxn>
                <a:cxn ang="0">
                  <a:pos x="414" y="560"/>
                </a:cxn>
                <a:cxn ang="0">
                  <a:pos x="388" y="573"/>
                </a:cxn>
                <a:cxn ang="0">
                  <a:pos x="335" y="587"/>
                </a:cxn>
                <a:cxn ang="0">
                  <a:pos x="301" y="589"/>
                </a:cxn>
                <a:cxn ang="0">
                  <a:pos x="269" y="587"/>
                </a:cxn>
                <a:cxn ang="0">
                  <a:pos x="241" y="557"/>
                </a:cxn>
                <a:cxn ang="0">
                  <a:pos x="222" y="474"/>
                </a:cxn>
                <a:cxn ang="0">
                  <a:pos x="218" y="431"/>
                </a:cxn>
                <a:cxn ang="0">
                  <a:pos x="221" y="388"/>
                </a:cxn>
                <a:cxn ang="0">
                  <a:pos x="234" y="357"/>
                </a:cxn>
                <a:cxn ang="0">
                  <a:pos x="263" y="350"/>
                </a:cxn>
                <a:cxn ang="0">
                  <a:pos x="288" y="352"/>
                </a:cxn>
                <a:cxn ang="0">
                  <a:pos x="301" y="359"/>
                </a:cxn>
                <a:cxn ang="0">
                  <a:pos x="313" y="370"/>
                </a:cxn>
                <a:cxn ang="0">
                  <a:pos x="327" y="391"/>
                </a:cxn>
                <a:cxn ang="0">
                  <a:pos x="340" y="416"/>
                </a:cxn>
                <a:cxn ang="0">
                  <a:pos x="348" y="426"/>
                </a:cxn>
                <a:cxn ang="0">
                  <a:pos x="353" y="427"/>
                </a:cxn>
                <a:cxn ang="0">
                  <a:pos x="359" y="422"/>
                </a:cxn>
                <a:cxn ang="0">
                  <a:pos x="338" y="224"/>
                </a:cxn>
                <a:cxn ang="0">
                  <a:pos x="328" y="226"/>
                </a:cxn>
                <a:cxn ang="0">
                  <a:pos x="289" y="288"/>
                </a:cxn>
                <a:cxn ang="0">
                  <a:pos x="263" y="292"/>
                </a:cxn>
                <a:cxn ang="0">
                  <a:pos x="237" y="292"/>
                </a:cxn>
                <a:cxn ang="0">
                  <a:pos x="214" y="274"/>
                </a:cxn>
                <a:cxn ang="0">
                  <a:pos x="202" y="240"/>
                </a:cxn>
                <a:cxn ang="0">
                  <a:pos x="197" y="202"/>
                </a:cxn>
                <a:cxn ang="0">
                  <a:pos x="195" y="121"/>
                </a:cxn>
                <a:cxn ang="0">
                  <a:pos x="195" y="88"/>
                </a:cxn>
                <a:cxn ang="0">
                  <a:pos x="205" y="76"/>
                </a:cxn>
                <a:cxn ang="0">
                  <a:pos x="220" y="66"/>
                </a:cxn>
                <a:cxn ang="0">
                  <a:pos x="309" y="60"/>
                </a:cxn>
                <a:cxn ang="0">
                  <a:pos x="337" y="68"/>
                </a:cxn>
                <a:cxn ang="0">
                  <a:pos x="360" y="87"/>
                </a:cxn>
                <a:cxn ang="0">
                  <a:pos x="373" y="118"/>
                </a:cxn>
                <a:cxn ang="0">
                  <a:pos x="380" y="132"/>
                </a:cxn>
                <a:cxn ang="0">
                  <a:pos x="381" y="0"/>
                </a:cxn>
                <a:cxn ang="0">
                  <a:pos x="6" y="39"/>
                </a:cxn>
                <a:cxn ang="0">
                  <a:pos x="71" y="83"/>
                </a:cxn>
                <a:cxn ang="0">
                  <a:pos x="99" y="277"/>
                </a:cxn>
                <a:cxn ang="0">
                  <a:pos x="118" y="480"/>
                </a:cxn>
                <a:cxn ang="0">
                  <a:pos x="57" y="668"/>
                </a:cxn>
                <a:cxn ang="0">
                  <a:pos x="63" y="677"/>
                </a:cxn>
                <a:cxn ang="0">
                  <a:pos x="71" y="679"/>
                </a:cxn>
              </a:cxnLst>
              <a:rect l="0" t="0" r="r" b="b"/>
              <a:pathLst>
                <a:path w="481" h="679">
                  <a:moveTo>
                    <a:pt x="71" y="679"/>
                  </a:moveTo>
                  <a:lnTo>
                    <a:pt x="460" y="629"/>
                  </a:lnTo>
                  <a:lnTo>
                    <a:pt x="481" y="476"/>
                  </a:lnTo>
                  <a:lnTo>
                    <a:pt x="480" y="473"/>
                  </a:lnTo>
                  <a:lnTo>
                    <a:pt x="478" y="471"/>
                  </a:lnTo>
                  <a:lnTo>
                    <a:pt x="476" y="470"/>
                  </a:lnTo>
                  <a:lnTo>
                    <a:pt x="473" y="469"/>
                  </a:lnTo>
                  <a:lnTo>
                    <a:pt x="469" y="469"/>
                  </a:lnTo>
                  <a:lnTo>
                    <a:pt x="466" y="469"/>
                  </a:lnTo>
                  <a:lnTo>
                    <a:pt x="463" y="469"/>
                  </a:lnTo>
                  <a:lnTo>
                    <a:pt x="460" y="470"/>
                  </a:lnTo>
                  <a:lnTo>
                    <a:pt x="414" y="560"/>
                  </a:lnTo>
                  <a:lnTo>
                    <a:pt x="406" y="565"/>
                  </a:lnTo>
                  <a:lnTo>
                    <a:pt x="397" y="569"/>
                  </a:lnTo>
                  <a:lnTo>
                    <a:pt x="388" y="573"/>
                  </a:lnTo>
                  <a:lnTo>
                    <a:pt x="378" y="577"/>
                  </a:lnTo>
                  <a:lnTo>
                    <a:pt x="357" y="583"/>
                  </a:lnTo>
                  <a:lnTo>
                    <a:pt x="335" y="587"/>
                  </a:lnTo>
                  <a:lnTo>
                    <a:pt x="323" y="588"/>
                  </a:lnTo>
                  <a:lnTo>
                    <a:pt x="312" y="589"/>
                  </a:lnTo>
                  <a:lnTo>
                    <a:pt x="301" y="589"/>
                  </a:lnTo>
                  <a:lnTo>
                    <a:pt x="289" y="589"/>
                  </a:lnTo>
                  <a:lnTo>
                    <a:pt x="279" y="588"/>
                  </a:lnTo>
                  <a:lnTo>
                    <a:pt x="269" y="587"/>
                  </a:lnTo>
                  <a:lnTo>
                    <a:pt x="258" y="585"/>
                  </a:lnTo>
                  <a:lnTo>
                    <a:pt x="249" y="582"/>
                  </a:lnTo>
                  <a:lnTo>
                    <a:pt x="241" y="557"/>
                  </a:lnTo>
                  <a:lnTo>
                    <a:pt x="233" y="530"/>
                  </a:lnTo>
                  <a:lnTo>
                    <a:pt x="227" y="503"/>
                  </a:lnTo>
                  <a:lnTo>
                    <a:pt x="222" y="474"/>
                  </a:lnTo>
                  <a:lnTo>
                    <a:pt x="220" y="460"/>
                  </a:lnTo>
                  <a:lnTo>
                    <a:pt x="219" y="445"/>
                  </a:lnTo>
                  <a:lnTo>
                    <a:pt x="218" y="431"/>
                  </a:lnTo>
                  <a:lnTo>
                    <a:pt x="219" y="416"/>
                  </a:lnTo>
                  <a:lnTo>
                    <a:pt x="220" y="403"/>
                  </a:lnTo>
                  <a:lnTo>
                    <a:pt x="221" y="388"/>
                  </a:lnTo>
                  <a:lnTo>
                    <a:pt x="224" y="375"/>
                  </a:lnTo>
                  <a:lnTo>
                    <a:pt x="228" y="361"/>
                  </a:lnTo>
                  <a:lnTo>
                    <a:pt x="234" y="357"/>
                  </a:lnTo>
                  <a:lnTo>
                    <a:pt x="243" y="354"/>
                  </a:lnTo>
                  <a:lnTo>
                    <a:pt x="253" y="352"/>
                  </a:lnTo>
                  <a:lnTo>
                    <a:pt x="263" y="350"/>
                  </a:lnTo>
                  <a:lnTo>
                    <a:pt x="274" y="350"/>
                  </a:lnTo>
                  <a:lnTo>
                    <a:pt x="283" y="351"/>
                  </a:lnTo>
                  <a:lnTo>
                    <a:pt x="288" y="352"/>
                  </a:lnTo>
                  <a:lnTo>
                    <a:pt x="292" y="354"/>
                  </a:lnTo>
                  <a:lnTo>
                    <a:pt x="297" y="356"/>
                  </a:lnTo>
                  <a:lnTo>
                    <a:pt x="301" y="359"/>
                  </a:lnTo>
                  <a:lnTo>
                    <a:pt x="306" y="362"/>
                  </a:lnTo>
                  <a:lnTo>
                    <a:pt x="310" y="366"/>
                  </a:lnTo>
                  <a:lnTo>
                    <a:pt x="313" y="370"/>
                  </a:lnTo>
                  <a:lnTo>
                    <a:pt x="316" y="374"/>
                  </a:lnTo>
                  <a:lnTo>
                    <a:pt x="322" y="382"/>
                  </a:lnTo>
                  <a:lnTo>
                    <a:pt x="327" y="391"/>
                  </a:lnTo>
                  <a:lnTo>
                    <a:pt x="331" y="401"/>
                  </a:lnTo>
                  <a:lnTo>
                    <a:pt x="335" y="409"/>
                  </a:lnTo>
                  <a:lnTo>
                    <a:pt x="340" y="416"/>
                  </a:lnTo>
                  <a:lnTo>
                    <a:pt x="347" y="422"/>
                  </a:lnTo>
                  <a:lnTo>
                    <a:pt x="347" y="424"/>
                  </a:lnTo>
                  <a:lnTo>
                    <a:pt x="348" y="426"/>
                  </a:lnTo>
                  <a:lnTo>
                    <a:pt x="349" y="427"/>
                  </a:lnTo>
                  <a:lnTo>
                    <a:pt x="351" y="427"/>
                  </a:lnTo>
                  <a:lnTo>
                    <a:pt x="353" y="427"/>
                  </a:lnTo>
                  <a:lnTo>
                    <a:pt x="355" y="426"/>
                  </a:lnTo>
                  <a:lnTo>
                    <a:pt x="357" y="424"/>
                  </a:lnTo>
                  <a:lnTo>
                    <a:pt x="359" y="422"/>
                  </a:lnTo>
                  <a:lnTo>
                    <a:pt x="345" y="225"/>
                  </a:lnTo>
                  <a:lnTo>
                    <a:pt x="341" y="224"/>
                  </a:lnTo>
                  <a:lnTo>
                    <a:pt x="338" y="224"/>
                  </a:lnTo>
                  <a:lnTo>
                    <a:pt x="335" y="224"/>
                  </a:lnTo>
                  <a:lnTo>
                    <a:pt x="332" y="224"/>
                  </a:lnTo>
                  <a:lnTo>
                    <a:pt x="328" y="226"/>
                  </a:lnTo>
                  <a:lnTo>
                    <a:pt x="323" y="229"/>
                  </a:lnTo>
                  <a:lnTo>
                    <a:pt x="297" y="285"/>
                  </a:lnTo>
                  <a:lnTo>
                    <a:pt x="289" y="288"/>
                  </a:lnTo>
                  <a:lnTo>
                    <a:pt x="281" y="291"/>
                  </a:lnTo>
                  <a:lnTo>
                    <a:pt x="273" y="292"/>
                  </a:lnTo>
                  <a:lnTo>
                    <a:pt x="263" y="292"/>
                  </a:lnTo>
                  <a:lnTo>
                    <a:pt x="255" y="292"/>
                  </a:lnTo>
                  <a:lnTo>
                    <a:pt x="246" y="292"/>
                  </a:lnTo>
                  <a:lnTo>
                    <a:pt x="237" y="292"/>
                  </a:lnTo>
                  <a:lnTo>
                    <a:pt x="228" y="294"/>
                  </a:lnTo>
                  <a:lnTo>
                    <a:pt x="220" y="285"/>
                  </a:lnTo>
                  <a:lnTo>
                    <a:pt x="214" y="274"/>
                  </a:lnTo>
                  <a:lnTo>
                    <a:pt x="209" y="264"/>
                  </a:lnTo>
                  <a:lnTo>
                    <a:pt x="205" y="252"/>
                  </a:lnTo>
                  <a:lnTo>
                    <a:pt x="202" y="240"/>
                  </a:lnTo>
                  <a:lnTo>
                    <a:pt x="199" y="228"/>
                  </a:lnTo>
                  <a:lnTo>
                    <a:pt x="198" y="214"/>
                  </a:lnTo>
                  <a:lnTo>
                    <a:pt x="197" y="202"/>
                  </a:lnTo>
                  <a:lnTo>
                    <a:pt x="196" y="175"/>
                  </a:lnTo>
                  <a:lnTo>
                    <a:pt x="196" y="148"/>
                  </a:lnTo>
                  <a:lnTo>
                    <a:pt x="195" y="121"/>
                  </a:lnTo>
                  <a:lnTo>
                    <a:pt x="193" y="97"/>
                  </a:lnTo>
                  <a:lnTo>
                    <a:pt x="194" y="92"/>
                  </a:lnTo>
                  <a:lnTo>
                    <a:pt x="195" y="88"/>
                  </a:lnTo>
                  <a:lnTo>
                    <a:pt x="198" y="84"/>
                  </a:lnTo>
                  <a:lnTo>
                    <a:pt x="201" y="80"/>
                  </a:lnTo>
                  <a:lnTo>
                    <a:pt x="205" y="76"/>
                  </a:lnTo>
                  <a:lnTo>
                    <a:pt x="210" y="73"/>
                  </a:lnTo>
                  <a:lnTo>
                    <a:pt x="215" y="69"/>
                  </a:lnTo>
                  <a:lnTo>
                    <a:pt x="220" y="66"/>
                  </a:lnTo>
                  <a:lnTo>
                    <a:pt x="259" y="62"/>
                  </a:lnTo>
                  <a:lnTo>
                    <a:pt x="300" y="59"/>
                  </a:lnTo>
                  <a:lnTo>
                    <a:pt x="309" y="60"/>
                  </a:lnTo>
                  <a:lnTo>
                    <a:pt x="318" y="61"/>
                  </a:lnTo>
                  <a:lnTo>
                    <a:pt x="328" y="65"/>
                  </a:lnTo>
                  <a:lnTo>
                    <a:pt x="337" y="68"/>
                  </a:lnTo>
                  <a:lnTo>
                    <a:pt x="345" y="73"/>
                  </a:lnTo>
                  <a:lnTo>
                    <a:pt x="352" y="79"/>
                  </a:lnTo>
                  <a:lnTo>
                    <a:pt x="360" y="87"/>
                  </a:lnTo>
                  <a:lnTo>
                    <a:pt x="366" y="97"/>
                  </a:lnTo>
                  <a:lnTo>
                    <a:pt x="370" y="109"/>
                  </a:lnTo>
                  <a:lnTo>
                    <a:pt x="373" y="118"/>
                  </a:lnTo>
                  <a:lnTo>
                    <a:pt x="375" y="123"/>
                  </a:lnTo>
                  <a:lnTo>
                    <a:pt x="377" y="128"/>
                  </a:lnTo>
                  <a:lnTo>
                    <a:pt x="380" y="132"/>
                  </a:lnTo>
                  <a:lnTo>
                    <a:pt x="386" y="135"/>
                  </a:lnTo>
                  <a:lnTo>
                    <a:pt x="414" y="135"/>
                  </a:lnTo>
                  <a:lnTo>
                    <a:pt x="381" y="0"/>
                  </a:lnTo>
                  <a:lnTo>
                    <a:pt x="10" y="38"/>
                  </a:lnTo>
                  <a:lnTo>
                    <a:pt x="8" y="38"/>
                  </a:lnTo>
                  <a:lnTo>
                    <a:pt x="6" y="39"/>
                  </a:lnTo>
                  <a:lnTo>
                    <a:pt x="2" y="42"/>
                  </a:lnTo>
                  <a:lnTo>
                    <a:pt x="0" y="45"/>
                  </a:lnTo>
                  <a:lnTo>
                    <a:pt x="71" y="83"/>
                  </a:lnTo>
                  <a:lnTo>
                    <a:pt x="81" y="146"/>
                  </a:lnTo>
                  <a:lnTo>
                    <a:pt x="91" y="210"/>
                  </a:lnTo>
                  <a:lnTo>
                    <a:pt x="99" y="277"/>
                  </a:lnTo>
                  <a:lnTo>
                    <a:pt x="106" y="344"/>
                  </a:lnTo>
                  <a:lnTo>
                    <a:pt x="112" y="412"/>
                  </a:lnTo>
                  <a:lnTo>
                    <a:pt x="118" y="480"/>
                  </a:lnTo>
                  <a:lnTo>
                    <a:pt x="122" y="548"/>
                  </a:lnTo>
                  <a:lnTo>
                    <a:pt x="125" y="614"/>
                  </a:lnTo>
                  <a:lnTo>
                    <a:pt x="57" y="668"/>
                  </a:lnTo>
                  <a:lnTo>
                    <a:pt x="59" y="670"/>
                  </a:lnTo>
                  <a:lnTo>
                    <a:pt x="61" y="674"/>
                  </a:lnTo>
                  <a:lnTo>
                    <a:pt x="63" y="677"/>
                  </a:lnTo>
                  <a:lnTo>
                    <a:pt x="65" y="678"/>
                  </a:lnTo>
                  <a:lnTo>
                    <a:pt x="68" y="679"/>
                  </a:lnTo>
                  <a:lnTo>
                    <a:pt x="71" y="679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6" name="Freeform 82"/>
            <p:cNvSpPr>
              <a:spLocks noEditPoints="1"/>
            </p:cNvSpPr>
            <p:nvPr userDrawn="1"/>
          </p:nvSpPr>
          <p:spPr bwMode="auto">
            <a:xfrm>
              <a:off x="803" y="2859"/>
              <a:ext cx="34" cy="37"/>
            </a:xfrm>
            <a:custGeom>
              <a:avLst/>
              <a:gdLst/>
              <a:ahLst/>
              <a:cxnLst>
                <a:cxn ang="0">
                  <a:pos x="626" y="674"/>
                </a:cxn>
                <a:cxn ang="0">
                  <a:pos x="390" y="361"/>
                </a:cxn>
                <a:cxn ang="0">
                  <a:pos x="411" y="330"/>
                </a:cxn>
                <a:cxn ang="0">
                  <a:pos x="450" y="279"/>
                </a:cxn>
                <a:cxn ang="0">
                  <a:pos x="471" y="245"/>
                </a:cxn>
                <a:cxn ang="0">
                  <a:pos x="485" y="206"/>
                </a:cxn>
                <a:cxn ang="0">
                  <a:pos x="486" y="153"/>
                </a:cxn>
                <a:cxn ang="0">
                  <a:pos x="479" y="109"/>
                </a:cxn>
                <a:cxn ang="0">
                  <a:pos x="468" y="78"/>
                </a:cxn>
                <a:cxn ang="0">
                  <a:pos x="452" y="51"/>
                </a:cxn>
                <a:cxn ang="0">
                  <a:pos x="430" y="29"/>
                </a:cxn>
                <a:cxn ang="0">
                  <a:pos x="371" y="11"/>
                </a:cxn>
                <a:cxn ang="0">
                  <a:pos x="293" y="0"/>
                </a:cxn>
                <a:cxn ang="0">
                  <a:pos x="215" y="1"/>
                </a:cxn>
                <a:cxn ang="0">
                  <a:pos x="86" y="10"/>
                </a:cxn>
                <a:cxn ang="0">
                  <a:pos x="8" y="11"/>
                </a:cxn>
                <a:cxn ang="0">
                  <a:pos x="2" y="16"/>
                </a:cxn>
                <a:cxn ang="0">
                  <a:pos x="1" y="32"/>
                </a:cxn>
                <a:cxn ang="0">
                  <a:pos x="89" y="191"/>
                </a:cxn>
                <a:cxn ang="0">
                  <a:pos x="100" y="388"/>
                </a:cxn>
                <a:cxn ang="0">
                  <a:pos x="102" y="588"/>
                </a:cxn>
                <a:cxn ang="0">
                  <a:pos x="25" y="628"/>
                </a:cxn>
                <a:cxn ang="0">
                  <a:pos x="30" y="642"/>
                </a:cxn>
                <a:cxn ang="0">
                  <a:pos x="63" y="653"/>
                </a:cxn>
                <a:cxn ang="0">
                  <a:pos x="100" y="654"/>
                </a:cxn>
                <a:cxn ang="0">
                  <a:pos x="167" y="648"/>
                </a:cxn>
                <a:cxn ang="0">
                  <a:pos x="207" y="646"/>
                </a:cxn>
                <a:cxn ang="0">
                  <a:pos x="259" y="645"/>
                </a:cxn>
                <a:cxn ang="0">
                  <a:pos x="299" y="643"/>
                </a:cxn>
                <a:cxn ang="0">
                  <a:pos x="306" y="635"/>
                </a:cxn>
                <a:cxn ang="0">
                  <a:pos x="219" y="566"/>
                </a:cxn>
                <a:cxn ang="0">
                  <a:pos x="228" y="389"/>
                </a:cxn>
                <a:cxn ang="0">
                  <a:pos x="246" y="385"/>
                </a:cxn>
                <a:cxn ang="0">
                  <a:pos x="274" y="391"/>
                </a:cxn>
                <a:cxn ang="0">
                  <a:pos x="312" y="431"/>
                </a:cxn>
                <a:cxn ang="0">
                  <a:pos x="381" y="523"/>
                </a:cxn>
                <a:cxn ang="0">
                  <a:pos x="440" y="595"/>
                </a:cxn>
                <a:cxn ang="0">
                  <a:pos x="480" y="635"/>
                </a:cxn>
                <a:cxn ang="0">
                  <a:pos x="622" y="676"/>
                </a:cxn>
                <a:cxn ang="0">
                  <a:pos x="273" y="333"/>
                </a:cxn>
                <a:cxn ang="0">
                  <a:pos x="306" y="325"/>
                </a:cxn>
                <a:cxn ang="0">
                  <a:pos x="325" y="315"/>
                </a:cxn>
                <a:cxn ang="0">
                  <a:pos x="339" y="299"/>
                </a:cxn>
                <a:cxn ang="0">
                  <a:pos x="353" y="267"/>
                </a:cxn>
                <a:cxn ang="0">
                  <a:pos x="361" y="229"/>
                </a:cxn>
                <a:cxn ang="0">
                  <a:pos x="364" y="192"/>
                </a:cxn>
                <a:cxn ang="0">
                  <a:pos x="362" y="155"/>
                </a:cxn>
                <a:cxn ang="0">
                  <a:pos x="355" y="121"/>
                </a:cxn>
                <a:cxn ang="0">
                  <a:pos x="342" y="90"/>
                </a:cxn>
                <a:cxn ang="0">
                  <a:pos x="322" y="72"/>
                </a:cxn>
                <a:cxn ang="0">
                  <a:pos x="299" y="61"/>
                </a:cxn>
                <a:cxn ang="0">
                  <a:pos x="261" y="56"/>
                </a:cxn>
                <a:cxn ang="0">
                  <a:pos x="223" y="60"/>
                </a:cxn>
                <a:cxn ang="0">
                  <a:pos x="211" y="64"/>
                </a:cxn>
                <a:cxn ang="0">
                  <a:pos x="210" y="314"/>
                </a:cxn>
                <a:cxn ang="0">
                  <a:pos x="217" y="326"/>
                </a:cxn>
                <a:cxn ang="0">
                  <a:pos x="246" y="332"/>
                </a:cxn>
              </a:cxnLst>
              <a:rect l="0" t="0" r="r" b="b"/>
              <a:pathLst>
                <a:path w="629" h="682">
                  <a:moveTo>
                    <a:pt x="622" y="676"/>
                  </a:moveTo>
                  <a:lnTo>
                    <a:pt x="624" y="676"/>
                  </a:lnTo>
                  <a:lnTo>
                    <a:pt x="626" y="674"/>
                  </a:lnTo>
                  <a:lnTo>
                    <a:pt x="628" y="671"/>
                  </a:lnTo>
                  <a:lnTo>
                    <a:pt x="629" y="664"/>
                  </a:lnTo>
                  <a:lnTo>
                    <a:pt x="390" y="361"/>
                  </a:lnTo>
                  <a:lnTo>
                    <a:pt x="396" y="351"/>
                  </a:lnTo>
                  <a:lnTo>
                    <a:pt x="403" y="341"/>
                  </a:lnTo>
                  <a:lnTo>
                    <a:pt x="411" y="330"/>
                  </a:lnTo>
                  <a:lnTo>
                    <a:pt x="418" y="321"/>
                  </a:lnTo>
                  <a:lnTo>
                    <a:pt x="435" y="300"/>
                  </a:lnTo>
                  <a:lnTo>
                    <a:pt x="450" y="279"/>
                  </a:lnTo>
                  <a:lnTo>
                    <a:pt x="457" y="268"/>
                  </a:lnTo>
                  <a:lnTo>
                    <a:pt x="465" y="258"/>
                  </a:lnTo>
                  <a:lnTo>
                    <a:pt x="471" y="245"/>
                  </a:lnTo>
                  <a:lnTo>
                    <a:pt x="477" y="233"/>
                  </a:lnTo>
                  <a:lnTo>
                    <a:pt x="481" y="221"/>
                  </a:lnTo>
                  <a:lnTo>
                    <a:pt x="485" y="206"/>
                  </a:lnTo>
                  <a:lnTo>
                    <a:pt x="487" y="192"/>
                  </a:lnTo>
                  <a:lnTo>
                    <a:pt x="487" y="176"/>
                  </a:lnTo>
                  <a:lnTo>
                    <a:pt x="486" y="153"/>
                  </a:lnTo>
                  <a:lnTo>
                    <a:pt x="483" y="131"/>
                  </a:lnTo>
                  <a:lnTo>
                    <a:pt x="481" y="119"/>
                  </a:lnTo>
                  <a:lnTo>
                    <a:pt x="479" y="109"/>
                  </a:lnTo>
                  <a:lnTo>
                    <a:pt x="476" y="98"/>
                  </a:lnTo>
                  <a:lnTo>
                    <a:pt x="472" y="88"/>
                  </a:lnTo>
                  <a:lnTo>
                    <a:pt x="468" y="78"/>
                  </a:lnTo>
                  <a:lnTo>
                    <a:pt x="464" y="68"/>
                  </a:lnTo>
                  <a:lnTo>
                    <a:pt x="457" y="59"/>
                  </a:lnTo>
                  <a:lnTo>
                    <a:pt x="452" y="51"/>
                  </a:lnTo>
                  <a:lnTo>
                    <a:pt x="445" y="43"/>
                  </a:lnTo>
                  <a:lnTo>
                    <a:pt x="438" y="36"/>
                  </a:lnTo>
                  <a:lnTo>
                    <a:pt x="430" y="29"/>
                  </a:lnTo>
                  <a:lnTo>
                    <a:pt x="421" y="24"/>
                  </a:lnTo>
                  <a:lnTo>
                    <a:pt x="395" y="16"/>
                  </a:lnTo>
                  <a:lnTo>
                    <a:pt x="371" y="11"/>
                  </a:lnTo>
                  <a:lnTo>
                    <a:pt x="345" y="5"/>
                  </a:lnTo>
                  <a:lnTo>
                    <a:pt x="319" y="2"/>
                  </a:lnTo>
                  <a:lnTo>
                    <a:pt x="293" y="0"/>
                  </a:lnTo>
                  <a:lnTo>
                    <a:pt x="267" y="0"/>
                  </a:lnTo>
                  <a:lnTo>
                    <a:pt x="241" y="0"/>
                  </a:lnTo>
                  <a:lnTo>
                    <a:pt x="215" y="1"/>
                  </a:lnTo>
                  <a:lnTo>
                    <a:pt x="164" y="4"/>
                  </a:lnTo>
                  <a:lnTo>
                    <a:pt x="112" y="7"/>
                  </a:lnTo>
                  <a:lnTo>
                    <a:pt x="86" y="10"/>
                  </a:lnTo>
                  <a:lnTo>
                    <a:pt x="60" y="11"/>
                  </a:lnTo>
                  <a:lnTo>
                    <a:pt x="34" y="11"/>
                  </a:lnTo>
                  <a:lnTo>
                    <a:pt x="8" y="11"/>
                  </a:lnTo>
                  <a:lnTo>
                    <a:pt x="6" y="12"/>
                  </a:lnTo>
                  <a:lnTo>
                    <a:pt x="4" y="14"/>
                  </a:lnTo>
                  <a:lnTo>
                    <a:pt x="2" y="16"/>
                  </a:lnTo>
                  <a:lnTo>
                    <a:pt x="1" y="19"/>
                  </a:lnTo>
                  <a:lnTo>
                    <a:pt x="0" y="25"/>
                  </a:lnTo>
                  <a:lnTo>
                    <a:pt x="1" y="32"/>
                  </a:lnTo>
                  <a:lnTo>
                    <a:pt x="76" y="60"/>
                  </a:lnTo>
                  <a:lnTo>
                    <a:pt x="83" y="125"/>
                  </a:lnTo>
                  <a:lnTo>
                    <a:pt x="89" y="191"/>
                  </a:lnTo>
                  <a:lnTo>
                    <a:pt x="94" y="257"/>
                  </a:lnTo>
                  <a:lnTo>
                    <a:pt x="97" y="322"/>
                  </a:lnTo>
                  <a:lnTo>
                    <a:pt x="100" y="388"/>
                  </a:lnTo>
                  <a:lnTo>
                    <a:pt x="102" y="454"/>
                  </a:lnTo>
                  <a:lnTo>
                    <a:pt x="102" y="521"/>
                  </a:lnTo>
                  <a:lnTo>
                    <a:pt x="102" y="588"/>
                  </a:lnTo>
                  <a:lnTo>
                    <a:pt x="30" y="626"/>
                  </a:lnTo>
                  <a:lnTo>
                    <a:pt x="28" y="626"/>
                  </a:lnTo>
                  <a:lnTo>
                    <a:pt x="25" y="628"/>
                  </a:lnTo>
                  <a:lnTo>
                    <a:pt x="22" y="631"/>
                  </a:lnTo>
                  <a:lnTo>
                    <a:pt x="20" y="635"/>
                  </a:lnTo>
                  <a:lnTo>
                    <a:pt x="30" y="642"/>
                  </a:lnTo>
                  <a:lnTo>
                    <a:pt x="40" y="647"/>
                  </a:lnTo>
                  <a:lnTo>
                    <a:pt x="51" y="650"/>
                  </a:lnTo>
                  <a:lnTo>
                    <a:pt x="63" y="653"/>
                  </a:lnTo>
                  <a:lnTo>
                    <a:pt x="75" y="654"/>
                  </a:lnTo>
                  <a:lnTo>
                    <a:pt x="87" y="654"/>
                  </a:lnTo>
                  <a:lnTo>
                    <a:pt x="100" y="654"/>
                  </a:lnTo>
                  <a:lnTo>
                    <a:pt x="113" y="653"/>
                  </a:lnTo>
                  <a:lnTo>
                    <a:pt x="140" y="650"/>
                  </a:lnTo>
                  <a:lnTo>
                    <a:pt x="167" y="648"/>
                  </a:lnTo>
                  <a:lnTo>
                    <a:pt x="180" y="647"/>
                  </a:lnTo>
                  <a:lnTo>
                    <a:pt x="194" y="646"/>
                  </a:lnTo>
                  <a:lnTo>
                    <a:pt x="207" y="646"/>
                  </a:lnTo>
                  <a:lnTo>
                    <a:pt x="219" y="647"/>
                  </a:lnTo>
                  <a:lnTo>
                    <a:pt x="240" y="646"/>
                  </a:lnTo>
                  <a:lnTo>
                    <a:pt x="259" y="645"/>
                  </a:lnTo>
                  <a:lnTo>
                    <a:pt x="276" y="645"/>
                  </a:lnTo>
                  <a:lnTo>
                    <a:pt x="296" y="644"/>
                  </a:lnTo>
                  <a:lnTo>
                    <a:pt x="299" y="643"/>
                  </a:lnTo>
                  <a:lnTo>
                    <a:pt x="303" y="639"/>
                  </a:lnTo>
                  <a:lnTo>
                    <a:pt x="305" y="637"/>
                  </a:lnTo>
                  <a:lnTo>
                    <a:pt x="306" y="635"/>
                  </a:lnTo>
                  <a:lnTo>
                    <a:pt x="307" y="632"/>
                  </a:lnTo>
                  <a:lnTo>
                    <a:pt x="307" y="628"/>
                  </a:lnTo>
                  <a:lnTo>
                    <a:pt x="219" y="566"/>
                  </a:lnTo>
                  <a:lnTo>
                    <a:pt x="219" y="394"/>
                  </a:lnTo>
                  <a:lnTo>
                    <a:pt x="224" y="391"/>
                  </a:lnTo>
                  <a:lnTo>
                    <a:pt x="228" y="389"/>
                  </a:lnTo>
                  <a:lnTo>
                    <a:pt x="232" y="387"/>
                  </a:lnTo>
                  <a:lnTo>
                    <a:pt x="236" y="386"/>
                  </a:lnTo>
                  <a:lnTo>
                    <a:pt x="246" y="385"/>
                  </a:lnTo>
                  <a:lnTo>
                    <a:pt x="256" y="385"/>
                  </a:lnTo>
                  <a:lnTo>
                    <a:pt x="265" y="388"/>
                  </a:lnTo>
                  <a:lnTo>
                    <a:pt x="274" y="391"/>
                  </a:lnTo>
                  <a:lnTo>
                    <a:pt x="282" y="395"/>
                  </a:lnTo>
                  <a:lnTo>
                    <a:pt x="287" y="399"/>
                  </a:lnTo>
                  <a:lnTo>
                    <a:pt x="312" y="431"/>
                  </a:lnTo>
                  <a:lnTo>
                    <a:pt x="335" y="462"/>
                  </a:lnTo>
                  <a:lnTo>
                    <a:pt x="358" y="493"/>
                  </a:lnTo>
                  <a:lnTo>
                    <a:pt x="381" y="523"/>
                  </a:lnTo>
                  <a:lnTo>
                    <a:pt x="405" y="553"/>
                  </a:lnTo>
                  <a:lnTo>
                    <a:pt x="428" y="582"/>
                  </a:lnTo>
                  <a:lnTo>
                    <a:pt x="440" y="595"/>
                  </a:lnTo>
                  <a:lnTo>
                    <a:pt x="453" y="609"/>
                  </a:lnTo>
                  <a:lnTo>
                    <a:pt x="467" y="623"/>
                  </a:lnTo>
                  <a:lnTo>
                    <a:pt x="480" y="635"/>
                  </a:lnTo>
                  <a:lnTo>
                    <a:pt x="618" y="682"/>
                  </a:lnTo>
                  <a:lnTo>
                    <a:pt x="620" y="679"/>
                  </a:lnTo>
                  <a:lnTo>
                    <a:pt x="622" y="676"/>
                  </a:lnTo>
                  <a:close/>
                  <a:moveTo>
                    <a:pt x="246" y="332"/>
                  </a:moveTo>
                  <a:lnTo>
                    <a:pt x="260" y="334"/>
                  </a:lnTo>
                  <a:lnTo>
                    <a:pt x="273" y="333"/>
                  </a:lnTo>
                  <a:lnTo>
                    <a:pt x="287" y="331"/>
                  </a:lnTo>
                  <a:lnTo>
                    <a:pt x="300" y="328"/>
                  </a:lnTo>
                  <a:lnTo>
                    <a:pt x="306" y="325"/>
                  </a:lnTo>
                  <a:lnTo>
                    <a:pt x="313" y="322"/>
                  </a:lnTo>
                  <a:lnTo>
                    <a:pt x="319" y="319"/>
                  </a:lnTo>
                  <a:lnTo>
                    <a:pt x="325" y="315"/>
                  </a:lnTo>
                  <a:lnTo>
                    <a:pt x="330" y="309"/>
                  </a:lnTo>
                  <a:lnTo>
                    <a:pt x="335" y="304"/>
                  </a:lnTo>
                  <a:lnTo>
                    <a:pt x="339" y="299"/>
                  </a:lnTo>
                  <a:lnTo>
                    <a:pt x="344" y="293"/>
                  </a:lnTo>
                  <a:lnTo>
                    <a:pt x="349" y="279"/>
                  </a:lnTo>
                  <a:lnTo>
                    <a:pt x="353" y="267"/>
                  </a:lnTo>
                  <a:lnTo>
                    <a:pt x="356" y="254"/>
                  </a:lnTo>
                  <a:lnTo>
                    <a:pt x="359" y="241"/>
                  </a:lnTo>
                  <a:lnTo>
                    <a:pt x="361" y="229"/>
                  </a:lnTo>
                  <a:lnTo>
                    <a:pt x="363" y="216"/>
                  </a:lnTo>
                  <a:lnTo>
                    <a:pt x="364" y="204"/>
                  </a:lnTo>
                  <a:lnTo>
                    <a:pt x="364" y="192"/>
                  </a:lnTo>
                  <a:lnTo>
                    <a:pt x="364" y="179"/>
                  </a:lnTo>
                  <a:lnTo>
                    <a:pt x="363" y="168"/>
                  </a:lnTo>
                  <a:lnTo>
                    <a:pt x="362" y="155"/>
                  </a:lnTo>
                  <a:lnTo>
                    <a:pt x="361" y="144"/>
                  </a:lnTo>
                  <a:lnTo>
                    <a:pt x="358" y="133"/>
                  </a:lnTo>
                  <a:lnTo>
                    <a:pt x="355" y="121"/>
                  </a:lnTo>
                  <a:lnTo>
                    <a:pt x="352" y="110"/>
                  </a:lnTo>
                  <a:lnTo>
                    <a:pt x="348" y="98"/>
                  </a:lnTo>
                  <a:lnTo>
                    <a:pt x="342" y="90"/>
                  </a:lnTo>
                  <a:lnTo>
                    <a:pt x="335" y="83"/>
                  </a:lnTo>
                  <a:lnTo>
                    <a:pt x="328" y="77"/>
                  </a:lnTo>
                  <a:lnTo>
                    <a:pt x="322" y="72"/>
                  </a:lnTo>
                  <a:lnTo>
                    <a:pt x="315" y="67"/>
                  </a:lnTo>
                  <a:lnTo>
                    <a:pt x="307" y="63"/>
                  </a:lnTo>
                  <a:lnTo>
                    <a:pt x="299" y="61"/>
                  </a:lnTo>
                  <a:lnTo>
                    <a:pt x="292" y="59"/>
                  </a:lnTo>
                  <a:lnTo>
                    <a:pt x="276" y="56"/>
                  </a:lnTo>
                  <a:lnTo>
                    <a:pt x="261" y="56"/>
                  </a:lnTo>
                  <a:lnTo>
                    <a:pt x="245" y="57"/>
                  </a:lnTo>
                  <a:lnTo>
                    <a:pt x="229" y="59"/>
                  </a:lnTo>
                  <a:lnTo>
                    <a:pt x="223" y="60"/>
                  </a:lnTo>
                  <a:lnTo>
                    <a:pt x="216" y="61"/>
                  </a:lnTo>
                  <a:lnTo>
                    <a:pt x="213" y="62"/>
                  </a:lnTo>
                  <a:lnTo>
                    <a:pt x="211" y="64"/>
                  </a:lnTo>
                  <a:lnTo>
                    <a:pt x="209" y="65"/>
                  </a:lnTo>
                  <a:lnTo>
                    <a:pt x="208" y="68"/>
                  </a:lnTo>
                  <a:lnTo>
                    <a:pt x="210" y="314"/>
                  </a:lnTo>
                  <a:lnTo>
                    <a:pt x="211" y="319"/>
                  </a:lnTo>
                  <a:lnTo>
                    <a:pt x="213" y="323"/>
                  </a:lnTo>
                  <a:lnTo>
                    <a:pt x="217" y="326"/>
                  </a:lnTo>
                  <a:lnTo>
                    <a:pt x="223" y="328"/>
                  </a:lnTo>
                  <a:lnTo>
                    <a:pt x="234" y="331"/>
                  </a:lnTo>
                  <a:lnTo>
                    <a:pt x="246" y="33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7" name="Freeform 83"/>
            <p:cNvSpPr>
              <a:spLocks/>
            </p:cNvSpPr>
            <p:nvPr userDrawn="1"/>
          </p:nvSpPr>
          <p:spPr bwMode="auto">
            <a:xfrm>
              <a:off x="837" y="2859"/>
              <a:ext cx="38" cy="37"/>
            </a:xfrm>
            <a:custGeom>
              <a:avLst/>
              <a:gdLst/>
              <a:ahLst/>
              <a:cxnLst>
                <a:cxn ang="0">
                  <a:pos x="327" y="659"/>
                </a:cxn>
                <a:cxn ang="0">
                  <a:pos x="362" y="592"/>
                </a:cxn>
                <a:cxn ang="0">
                  <a:pos x="396" y="521"/>
                </a:cxn>
                <a:cxn ang="0">
                  <a:pos x="459" y="373"/>
                </a:cxn>
                <a:cxn ang="0">
                  <a:pos x="491" y="298"/>
                </a:cxn>
                <a:cxn ang="0">
                  <a:pos x="527" y="227"/>
                </a:cxn>
                <a:cxn ang="0">
                  <a:pos x="567" y="158"/>
                </a:cxn>
                <a:cxn ang="0">
                  <a:pos x="590" y="126"/>
                </a:cxn>
                <a:cxn ang="0">
                  <a:pos x="614" y="93"/>
                </a:cxn>
                <a:cxn ang="0">
                  <a:pos x="665" y="82"/>
                </a:cxn>
                <a:cxn ang="0">
                  <a:pos x="671" y="78"/>
                </a:cxn>
                <a:cxn ang="0">
                  <a:pos x="675" y="73"/>
                </a:cxn>
                <a:cxn ang="0">
                  <a:pos x="665" y="62"/>
                </a:cxn>
                <a:cxn ang="0">
                  <a:pos x="640" y="52"/>
                </a:cxn>
                <a:cxn ang="0">
                  <a:pos x="612" y="45"/>
                </a:cxn>
                <a:cxn ang="0">
                  <a:pos x="582" y="40"/>
                </a:cxn>
                <a:cxn ang="0">
                  <a:pos x="535" y="36"/>
                </a:cxn>
                <a:cxn ang="0">
                  <a:pos x="473" y="30"/>
                </a:cxn>
                <a:cxn ang="0">
                  <a:pos x="439" y="29"/>
                </a:cxn>
                <a:cxn ang="0">
                  <a:pos x="432" y="37"/>
                </a:cxn>
                <a:cxn ang="0">
                  <a:pos x="501" y="96"/>
                </a:cxn>
                <a:cxn ang="0">
                  <a:pos x="464" y="201"/>
                </a:cxn>
                <a:cxn ang="0">
                  <a:pos x="424" y="308"/>
                </a:cxn>
                <a:cxn ang="0">
                  <a:pos x="401" y="359"/>
                </a:cxn>
                <a:cxn ang="0">
                  <a:pos x="376" y="409"/>
                </a:cxn>
                <a:cxn ang="0">
                  <a:pos x="348" y="456"/>
                </a:cxn>
                <a:cxn ang="0">
                  <a:pos x="317" y="498"/>
                </a:cxn>
                <a:cxn ang="0">
                  <a:pos x="297" y="452"/>
                </a:cxn>
                <a:cxn ang="0">
                  <a:pos x="281" y="403"/>
                </a:cxn>
                <a:cxn ang="0">
                  <a:pos x="266" y="351"/>
                </a:cxn>
                <a:cxn ang="0">
                  <a:pos x="255" y="298"/>
                </a:cxn>
                <a:cxn ang="0">
                  <a:pos x="234" y="190"/>
                </a:cxn>
                <a:cxn ang="0">
                  <a:pos x="213" y="84"/>
                </a:cxn>
                <a:cxn ang="0">
                  <a:pos x="218" y="73"/>
                </a:cxn>
                <a:cxn ang="0">
                  <a:pos x="225" y="65"/>
                </a:cxn>
                <a:cxn ang="0">
                  <a:pos x="235" y="58"/>
                </a:cxn>
                <a:cxn ang="0">
                  <a:pos x="248" y="54"/>
                </a:cxn>
                <a:cxn ang="0">
                  <a:pos x="272" y="47"/>
                </a:cxn>
                <a:cxn ang="0">
                  <a:pos x="284" y="43"/>
                </a:cxn>
                <a:cxn ang="0">
                  <a:pos x="292" y="37"/>
                </a:cxn>
                <a:cxn ang="0">
                  <a:pos x="294" y="30"/>
                </a:cxn>
                <a:cxn ang="0">
                  <a:pos x="292" y="19"/>
                </a:cxn>
                <a:cxn ang="0">
                  <a:pos x="3" y="2"/>
                </a:cxn>
                <a:cxn ang="0">
                  <a:pos x="0" y="9"/>
                </a:cxn>
                <a:cxn ang="0">
                  <a:pos x="3" y="20"/>
                </a:cxn>
                <a:cxn ang="0">
                  <a:pos x="20" y="31"/>
                </a:cxn>
                <a:cxn ang="0">
                  <a:pos x="46" y="41"/>
                </a:cxn>
                <a:cxn ang="0">
                  <a:pos x="63" y="51"/>
                </a:cxn>
                <a:cxn ang="0">
                  <a:pos x="74" y="60"/>
                </a:cxn>
                <a:cxn ang="0">
                  <a:pos x="83" y="72"/>
                </a:cxn>
                <a:cxn ang="0">
                  <a:pos x="89" y="86"/>
                </a:cxn>
                <a:cxn ang="0">
                  <a:pos x="110" y="164"/>
                </a:cxn>
                <a:cxn ang="0">
                  <a:pos x="145" y="304"/>
                </a:cxn>
                <a:cxn ang="0">
                  <a:pos x="178" y="445"/>
                </a:cxn>
                <a:cxn ang="0">
                  <a:pos x="206" y="550"/>
                </a:cxn>
                <a:cxn ang="0">
                  <a:pos x="226" y="619"/>
                </a:cxn>
                <a:cxn ang="0">
                  <a:pos x="241" y="657"/>
                </a:cxn>
                <a:cxn ang="0">
                  <a:pos x="251" y="666"/>
                </a:cxn>
                <a:cxn ang="0">
                  <a:pos x="258" y="669"/>
                </a:cxn>
              </a:cxnLst>
              <a:rect l="0" t="0" r="r" b="b"/>
              <a:pathLst>
                <a:path w="676" h="669">
                  <a:moveTo>
                    <a:pt x="262" y="669"/>
                  </a:moveTo>
                  <a:lnTo>
                    <a:pt x="327" y="659"/>
                  </a:lnTo>
                  <a:lnTo>
                    <a:pt x="345" y="626"/>
                  </a:lnTo>
                  <a:lnTo>
                    <a:pt x="362" y="592"/>
                  </a:lnTo>
                  <a:lnTo>
                    <a:pt x="379" y="557"/>
                  </a:lnTo>
                  <a:lnTo>
                    <a:pt x="396" y="521"/>
                  </a:lnTo>
                  <a:lnTo>
                    <a:pt x="427" y="447"/>
                  </a:lnTo>
                  <a:lnTo>
                    <a:pt x="459" y="373"/>
                  </a:lnTo>
                  <a:lnTo>
                    <a:pt x="474" y="336"/>
                  </a:lnTo>
                  <a:lnTo>
                    <a:pt x="491" y="298"/>
                  </a:lnTo>
                  <a:lnTo>
                    <a:pt x="508" y="262"/>
                  </a:lnTo>
                  <a:lnTo>
                    <a:pt x="527" y="227"/>
                  </a:lnTo>
                  <a:lnTo>
                    <a:pt x="547" y="192"/>
                  </a:lnTo>
                  <a:lnTo>
                    <a:pt x="567" y="158"/>
                  </a:lnTo>
                  <a:lnTo>
                    <a:pt x="579" y="141"/>
                  </a:lnTo>
                  <a:lnTo>
                    <a:pt x="590" y="126"/>
                  </a:lnTo>
                  <a:lnTo>
                    <a:pt x="603" y="109"/>
                  </a:lnTo>
                  <a:lnTo>
                    <a:pt x="614" y="93"/>
                  </a:lnTo>
                  <a:lnTo>
                    <a:pt x="663" y="84"/>
                  </a:lnTo>
                  <a:lnTo>
                    <a:pt x="665" y="82"/>
                  </a:lnTo>
                  <a:lnTo>
                    <a:pt x="669" y="80"/>
                  </a:lnTo>
                  <a:lnTo>
                    <a:pt x="671" y="78"/>
                  </a:lnTo>
                  <a:lnTo>
                    <a:pt x="673" y="75"/>
                  </a:lnTo>
                  <a:lnTo>
                    <a:pt x="675" y="73"/>
                  </a:lnTo>
                  <a:lnTo>
                    <a:pt x="676" y="69"/>
                  </a:lnTo>
                  <a:lnTo>
                    <a:pt x="665" y="62"/>
                  </a:lnTo>
                  <a:lnTo>
                    <a:pt x="652" y="57"/>
                  </a:lnTo>
                  <a:lnTo>
                    <a:pt x="640" y="52"/>
                  </a:lnTo>
                  <a:lnTo>
                    <a:pt x="626" y="48"/>
                  </a:lnTo>
                  <a:lnTo>
                    <a:pt x="612" y="45"/>
                  </a:lnTo>
                  <a:lnTo>
                    <a:pt x="597" y="42"/>
                  </a:lnTo>
                  <a:lnTo>
                    <a:pt x="582" y="40"/>
                  </a:lnTo>
                  <a:lnTo>
                    <a:pt x="567" y="38"/>
                  </a:lnTo>
                  <a:lnTo>
                    <a:pt x="535" y="36"/>
                  </a:lnTo>
                  <a:lnTo>
                    <a:pt x="504" y="33"/>
                  </a:lnTo>
                  <a:lnTo>
                    <a:pt x="473" y="30"/>
                  </a:lnTo>
                  <a:lnTo>
                    <a:pt x="444" y="27"/>
                  </a:lnTo>
                  <a:lnTo>
                    <a:pt x="439" y="29"/>
                  </a:lnTo>
                  <a:lnTo>
                    <a:pt x="435" y="32"/>
                  </a:lnTo>
                  <a:lnTo>
                    <a:pt x="432" y="37"/>
                  </a:lnTo>
                  <a:lnTo>
                    <a:pt x="429" y="41"/>
                  </a:lnTo>
                  <a:lnTo>
                    <a:pt x="501" y="96"/>
                  </a:lnTo>
                  <a:lnTo>
                    <a:pt x="483" y="148"/>
                  </a:lnTo>
                  <a:lnTo>
                    <a:pt x="464" y="201"/>
                  </a:lnTo>
                  <a:lnTo>
                    <a:pt x="444" y="254"/>
                  </a:lnTo>
                  <a:lnTo>
                    <a:pt x="424" y="308"/>
                  </a:lnTo>
                  <a:lnTo>
                    <a:pt x="412" y="333"/>
                  </a:lnTo>
                  <a:lnTo>
                    <a:pt x="401" y="359"/>
                  </a:lnTo>
                  <a:lnTo>
                    <a:pt x="389" y="384"/>
                  </a:lnTo>
                  <a:lnTo>
                    <a:pt x="376" y="409"/>
                  </a:lnTo>
                  <a:lnTo>
                    <a:pt x="362" y="433"/>
                  </a:lnTo>
                  <a:lnTo>
                    <a:pt x="348" y="456"/>
                  </a:lnTo>
                  <a:lnTo>
                    <a:pt x="333" y="477"/>
                  </a:lnTo>
                  <a:lnTo>
                    <a:pt x="317" y="498"/>
                  </a:lnTo>
                  <a:lnTo>
                    <a:pt x="307" y="476"/>
                  </a:lnTo>
                  <a:lnTo>
                    <a:pt x="297" y="452"/>
                  </a:lnTo>
                  <a:lnTo>
                    <a:pt x="289" y="429"/>
                  </a:lnTo>
                  <a:lnTo>
                    <a:pt x="281" y="403"/>
                  </a:lnTo>
                  <a:lnTo>
                    <a:pt x="273" y="378"/>
                  </a:lnTo>
                  <a:lnTo>
                    <a:pt x="266" y="351"/>
                  </a:lnTo>
                  <a:lnTo>
                    <a:pt x="260" y="325"/>
                  </a:lnTo>
                  <a:lnTo>
                    <a:pt x="255" y="298"/>
                  </a:lnTo>
                  <a:lnTo>
                    <a:pt x="243" y="243"/>
                  </a:lnTo>
                  <a:lnTo>
                    <a:pt x="234" y="190"/>
                  </a:lnTo>
                  <a:lnTo>
                    <a:pt x="224" y="136"/>
                  </a:lnTo>
                  <a:lnTo>
                    <a:pt x="213" y="84"/>
                  </a:lnTo>
                  <a:lnTo>
                    <a:pt x="214" y="78"/>
                  </a:lnTo>
                  <a:lnTo>
                    <a:pt x="218" y="73"/>
                  </a:lnTo>
                  <a:lnTo>
                    <a:pt x="221" y="69"/>
                  </a:lnTo>
                  <a:lnTo>
                    <a:pt x="225" y="65"/>
                  </a:lnTo>
                  <a:lnTo>
                    <a:pt x="230" y="61"/>
                  </a:lnTo>
                  <a:lnTo>
                    <a:pt x="235" y="58"/>
                  </a:lnTo>
                  <a:lnTo>
                    <a:pt x="241" y="56"/>
                  </a:lnTo>
                  <a:lnTo>
                    <a:pt x="248" y="54"/>
                  </a:lnTo>
                  <a:lnTo>
                    <a:pt x="260" y="50"/>
                  </a:lnTo>
                  <a:lnTo>
                    <a:pt x="272" y="47"/>
                  </a:lnTo>
                  <a:lnTo>
                    <a:pt x="279" y="45"/>
                  </a:lnTo>
                  <a:lnTo>
                    <a:pt x="284" y="43"/>
                  </a:lnTo>
                  <a:lnTo>
                    <a:pt x="288" y="40"/>
                  </a:lnTo>
                  <a:lnTo>
                    <a:pt x="292" y="37"/>
                  </a:lnTo>
                  <a:lnTo>
                    <a:pt x="293" y="35"/>
                  </a:lnTo>
                  <a:lnTo>
                    <a:pt x="294" y="30"/>
                  </a:lnTo>
                  <a:lnTo>
                    <a:pt x="293" y="25"/>
                  </a:lnTo>
                  <a:lnTo>
                    <a:pt x="292" y="19"/>
                  </a:lnTo>
                  <a:lnTo>
                    <a:pt x="6" y="0"/>
                  </a:lnTo>
                  <a:lnTo>
                    <a:pt x="3" y="2"/>
                  </a:lnTo>
                  <a:lnTo>
                    <a:pt x="1" y="6"/>
                  </a:lnTo>
                  <a:lnTo>
                    <a:pt x="0" y="9"/>
                  </a:lnTo>
                  <a:lnTo>
                    <a:pt x="1" y="13"/>
                  </a:lnTo>
                  <a:lnTo>
                    <a:pt x="3" y="20"/>
                  </a:lnTo>
                  <a:lnTo>
                    <a:pt x="6" y="27"/>
                  </a:lnTo>
                  <a:lnTo>
                    <a:pt x="20" y="31"/>
                  </a:lnTo>
                  <a:lnTo>
                    <a:pt x="33" y="36"/>
                  </a:lnTo>
                  <a:lnTo>
                    <a:pt x="46" y="41"/>
                  </a:lnTo>
                  <a:lnTo>
                    <a:pt x="58" y="48"/>
                  </a:lnTo>
                  <a:lnTo>
                    <a:pt x="63" y="51"/>
                  </a:lnTo>
                  <a:lnTo>
                    <a:pt x="70" y="55"/>
                  </a:lnTo>
                  <a:lnTo>
                    <a:pt x="74" y="60"/>
                  </a:lnTo>
                  <a:lnTo>
                    <a:pt x="79" y="66"/>
                  </a:lnTo>
                  <a:lnTo>
                    <a:pt x="83" y="72"/>
                  </a:lnTo>
                  <a:lnTo>
                    <a:pt x="86" y="78"/>
                  </a:lnTo>
                  <a:lnTo>
                    <a:pt x="89" y="86"/>
                  </a:lnTo>
                  <a:lnTo>
                    <a:pt x="91" y="93"/>
                  </a:lnTo>
                  <a:lnTo>
                    <a:pt x="110" y="164"/>
                  </a:lnTo>
                  <a:lnTo>
                    <a:pt x="128" y="234"/>
                  </a:lnTo>
                  <a:lnTo>
                    <a:pt x="145" y="304"/>
                  </a:lnTo>
                  <a:lnTo>
                    <a:pt x="162" y="375"/>
                  </a:lnTo>
                  <a:lnTo>
                    <a:pt x="178" y="445"/>
                  </a:lnTo>
                  <a:lnTo>
                    <a:pt x="197" y="514"/>
                  </a:lnTo>
                  <a:lnTo>
                    <a:pt x="206" y="550"/>
                  </a:lnTo>
                  <a:lnTo>
                    <a:pt x="215" y="585"/>
                  </a:lnTo>
                  <a:lnTo>
                    <a:pt x="226" y="619"/>
                  </a:lnTo>
                  <a:lnTo>
                    <a:pt x="237" y="653"/>
                  </a:lnTo>
                  <a:lnTo>
                    <a:pt x="241" y="657"/>
                  </a:lnTo>
                  <a:lnTo>
                    <a:pt x="248" y="662"/>
                  </a:lnTo>
                  <a:lnTo>
                    <a:pt x="251" y="666"/>
                  </a:lnTo>
                  <a:lnTo>
                    <a:pt x="255" y="668"/>
                  </a:lnTo>
                  <a:lnTo>
                    <a:pt x="258" y="669"/>
                  </a:lnTo>
                  <a:lnTo>
                    <a:pt x="262" y="669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58" name="Picture 41" descr="forpowerpoint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382000" y="6248400"/>
            <a:ext cx="533400" cy="4238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89" r:id="rId2"/>
    <p:sldLayoutId id="2147483698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9" r:id="rId9"/>
    <p:sldLayoutId id="2147483695" r:id="rId10"/>
    <p:sldLayoutId id="2147483696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aops-mas-iis.cdc.gov/Policy/Doc/policy557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mailto:bdecausey@cdc.gov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intranet.cdc.gov/od/oads/osi/hrpo.htm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lang="en-US" dirty="0" smtClean="0"/>
              <a:t>CDC/CSTE Fellow Orientation</a:t>
            </a:r>
            <a:br>
              <a:rPr lang="en-US" dirty="0" smtClean="0"/>
            </a:br>
            <a:r>
              <a:rPr lang="en-US" dirty="0" smtClean="0"/>
              <a:t>Human Research Protections</a:t>
            </a:r>
            <a:endParaRPr lang="en-US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86200"/>
            <a:ext cx="7545387" cy="1752600"/>
          </a:xfrm>
          <a:noFill/>
        </p:spPr>
        <p:txBody>
          <a:bodyPr/>
          <a:lstStyle/>
          <a:p>
            <a:pPr marR="0" algn="l" eaLnBrk="1" hangingPunct="1">
              <a:lnSpc>
                <a:spcPct val="80000"/>
              </a:lnSpc>
            </a:pPr>
            <a:r>
              <a:rPr lang="en-US" sz="2000" dirty="0" smtClean="0"/>
              <a:t>Barbara R. DeCausey, MPH, MBA</a:t>
            </a:r>
          </a:p>
          <a:p>
            <a:pPr marR="0" algn="l" eaLnBrk="1" hangingPunct="1">
              <a:lnSpc>
                <a:spcPct val="80000"/>
              </a:lnSpc>
            </a:pPr>
            <a:r>
              <a:rPr lang="en-US" sz="1800" dirty="0" smtClean="0"/>
              <a:t>Acting Chief, Human Research Protection Office</a:t>
            </a:r>
          </a:p>
          <a:p>
            <a:pPr marR="0" algn="l" eaLnBrk="1" hangingPunct="1">
              <a:lnSpc>
                <a:spcPct val="80000"/>
              </a:lnSpc>
            </a:pPr>
            <a:r>
              <a:rPr lang="en-US" sz="1800" dirty="0" smtClean="0"/>
              <a:t>Office of Scientific Integrity</a:t>
            </a:r>
          </a:p>
          <a:p>
            <a:pPr marR="0" algn="l" eaLnBrk="1" hangingPunct="1">
              <a:lnSpc>
                <a:spcPct val="80000"/>
              </a:lnSpc>
            </a:pPr>
            <a:r>
              <a:rPr lang="en-US" sz="1800" dirty="0" smtClean="0"/>
              <a:t>Office of the Associate Director for Science </a:t>
            </a:r>
          </a:p>
          <a:p>
            <a:pPr marR="0" algn="l" eaLnBrk="1" hangingPunct="1">
              <a:lnSpc>
                <a:spcPct val="80000"/>
              </a:lnSpc>
            </a:pPr>
            <a:endParaRPr lang="en-US" sz="1800" dirty="0" smtClean="0"/>
          </a:p>
          <a:p>
            <a:pPr marR="0" algn="l" eaLnBrk="1" hangingPunct="1">
              <a:lnSpc>
                <a:spcPct val="80000"/>
              </a:lnSpc>
            </a:pPr>
            <a:r>
              <a:rPr lang="en-US" sz="1800" dirty="0" smtClean="0"/>
              <a:t>September 2, 2010</a:t>
            </a:r>
          </a:p>
          <a:p>
            <a:pPr marR="0" algn="l" eaLnBrk="1" hangingPunct="1">
              <a:lnSpc>
                <a:spcPct val="80000"/>
              </a:lnSpc>
            </a:pPr>
            <a:r>
              <a:rPr lang="en-US" sz="1800" dirty="0" smtClean="0"/>
              <a:t>CDC/CSTE Epidemiology Fellowship Orientation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88421-A07D-40F8-90D6-EADBD980BDA3}" type="slidenum">
              <a:rPr lang="en-US"/>
              <a:pPr/>
              <a:t>10</a:t>
            </a:fld>
            <a:endParaRPr lang="en-US"/>
          </a:p>
        </p:txBody>
      </p:sp>
      <p:sp>
        <p:nvSpPr>
          <p:cNvPr id="801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</a:t>
            </a:r>
            <a:r>
              <a:rPr lang="en-US" dirty="0" smtClean="0"/>
              <a:t>vs. </a:t>
            </a:r>
            <a:r>
              <a:rPr lang="en-US" dirty="0"/>
              <a:t>Research</a:t>
            </a:r>
          </a:p>
        </p:txBody>
      </p:sp>
      <p:sp>
        <p:nvSpPr>
          <p:cNvPr id="80179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dirty="0"/>
              <a:t>Practice</a:t>
            </a:r>
          </a:p>
          <a:p>
            <a:r>
              <a:rPr lang="en-US" dirty="0"/>
              <a:t>Intended to identify and control a health problem or improve a public health program or service</a:t>
            </a:r>
          </a:p>
          <a:p>
            <a:r>
              <a:rPr lang="en-US" dirty="0"/>
              <a:t>Intended benefits of the project are primarily or exclusively for the participants or their community</a:t>
            </a:r>
            <a:br>
              <a:rPr lang="en-US" dirty="0"/>
            </a:br>
            <a:endParaRPr lang="en-US" dirty="0"/>
          </a:p>
        </p:txBody>
      </p:sp>
      <p:sp>
        <p:nvSpPr>
          <p:cNvPr id="801796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dirty="0"/>
              <a:t>Research</a:t>
            </a:r>
          </a:p>
          <a:p>
            <a:r>
              <a:rPr lang="en-US" dirty="0"/>
              <a:t>Intended to generate </a:t>
            </a:r>
            <a:r>
              <a:rPr lang="en-US" dirty="0" err="1"/>
              <a:t>generalizable</a:t>
            </a:r>
            <a:r>
              <a:rPr lang="en-US" dirty="0"/>
              <a:t> knowledge to improve public health practice</a:t>
            </a:r>
            <a:br>
              <a:rPr lang="en-US" dirty="0"/>
            </a:br>
            <a:endParaRPr lang="en-US" dirty="0"/>
          </a:p>
          <a:p>
            <a:r>
              <a:rPr lang="en-US" dirty="0"/>
              <a:t>Intended benefits may or may not include study participants, always extend beyond the study participants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88421-A07D-40F8-90D6-EADBD980BDA3}" type="slidenum">
              <a:rPr lang="en-US"/>
              <a:pPr/>
              <a:t>11</a:t>
            </a:fld>
            <a:endParaRPr lang="en-US"/>
          </a:p>
        </p:txBody>
      </p:sp>
      <p:sp>
        <p:nvSpPr>
          <p:cNvPr id="801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</a:t>
            </a:r>
            <a:r>
              <a:rPr lang="en-US" dirty="0" smtClean="0"/>
              <a:t>vs. Research, cont.</a:t>
            </a:r>
            <a:endParaRPr lang="en-US" dirty="0"/>
          </a:p>
        </p:txBody>
      </p:sp>
      <p:sp>
        <p:nvSpPr>
          <p:cNvPr id="80179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dirty="0"/>
              <a:t>Practice</a:t>
            </a:r>
          </a:p>
          <a:p>
            <a:r>
              <a:rPr lang="en-US" dirty="0" smtClean="0"/>
              <a:t>Data </a:t>
            </a:r>
            <a:r>
              <a:rPr lang="en-US" dirty="0"/>
              <a:t>collected are needed to assess or improve the program or service, the health of the participants or their community</a:t>
            </a:r>
          </a:p>
        </p:txBody>
      </p:sp>
      <p:sp>
        <p:nvSpPr>
          <p:cNvPr id="801796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dirty="0"/>
              <a:t>Research</a:t>
            </a:r>
          </a:p>
          <a:p>
            <a:r>
              <a:rPr lang="en-US" dirty="0" smtClean="0"/>
              <a:t>Data </a:t>
            </a:r>
            <a:r>
              <a:rPr lang="en-US" dirty="0"/>
              <a:t>collected exceed requirements for care of study participants or extend beyond scope of activity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5FA6-6DDF-40F0-9EE1-1ADD2F26B8A5}" type="slidenum">
              <a:rPr lang="en-US"/>
              <a:pPr/>
              <a:t>12</a:t>
            </a:fld>
            <a:endParaRPr lang="en-US"/>
          </a:p>
        </p:txBody>
      </p:sp>
      <p:sp>
        <p:nvSpPr>
          <p:cNvPr id="73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43810"/>
            <a:ext cx="8229600" cy="838200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Is the </a:t>
            </a:r>
            <a:r>
              <a:rPr lang="en-US" dirty="0"/>
              <a:t>project research?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3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229600" cy="4525963"/>
          </a:xfrm>
        </p:spPr>
        <p:txBody>
          <a:bodyPr/>
          <a:lstStyle/>
          <a:p>
            <a:r>
              <a:rPr lang="en-US" dirty="0"/>
              <a:t>45 CFR 46.102(d)*: </a:t>
            </a:r>
          </a:p>
          <a:p>
            <a:pPr lvl="1">
              <a:buFontTx/>
              <a:buNone/>
            </a:pPr>
            <a:r>
              <a:rPr lang="en-US" sz="2600" i="1" dirty="0"/>
              <a:t>Research </a:t>
            </a:r>
            <a:r>
              <a:rPr lang="en-US" sz="2600" dirty="0"/>
              <a:t>is a systematic investigation … designed to develop or contribute to </a:t>
            </a:r>
            <a:r>
              <a:rPr lang="en-US" sz="2600" dirty="0" err="1"/>
              <a:t>generalizable</a:t>
            </a:r>
            <a:r>
              <a:rPr lang="en-US" sz="2600" dirty="0"/>
              <a:t> knowledge … whether or not they are conducted or supported under a program which is considered research for other purposes.</a:t>
            </a:r>
          </a:p>
          <a:p>
            <a:pPr>
              <a:buFontTx/>
              <a:buNone/>
            </a:pPr>
            <a:endParaRPr lang="en-US" dirty="0"/>
          </a:p>
          <a:p>
            <a:pPr>
              <a:buFontTx/>
              <a:buNone/>
            </a:pPr>
            <a:r>
              <a:rPr lang="en-US" dirty="0"/>
              <a:t>* Code of Federal Regulations, title 45, part 46: Basic HHS policy for protection of human research subjects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3F6E4-5D71-4120-A50F-A96487D50FB7}" type="slidenum">
              <a:rPr lang="en-US"/>
              <a:pPr/>
              <a:t>13</a:t>
            </a:fld>
            <a:endParaRPr lang="en-US"/>
          </a:p>
        </p:txBody>
      </p:sp>
      <p:sp>
        <p:nvSpPr>
          <p:cNvPr id="2529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62471"/>
            <a:ext cx="8229600" cy="838200"/>
          </a:xfrm>
        </p:spPr>
        <p:txBody>
          <a:bodyPr/>
          <a:lstStyle/>
          <a:p>
            <a:r>
              <a:rPr lang="en-US" dirty="0"/>
              <a:t>Guidelines on research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229600" cy="4525963"/>
          </a:xfrm>
        </p:spPr>
        <p:txBody>
          <a:bodyPr/>
          <a:lstStyle/>
          <a:p>
            <a:r>
              <a:rPr lang="en-US" dirty="0"/>
              <a:t>CDC’s </a:t>
            </a:r>
            <a:r>
              <a:rPr lang="en-US" dirty="0" smtClean="0"/>
              <a:t>policy</a:t>
            </a:r>
            <a:r>
              <a:rPr lang="en-US" i="1" dirty="0" smtClean="0"/>
              <a:t> Distinguishing Public Health Research and Public Health </a:t>
            </a:r>
            <a:r>
              <a:rPr lang="en-US" i="1" dirty="0" err="1" smtClean="0"/>
              <a:t>Nonresearch</a:t>
            </a:r>
            <a:r>
              <a:rPr lang="en-US" dirty="0" smtClean="0"/>
              <a:t>, July 2010</a:t>
            </a:r>
            <a:endParaRPr lang="en-US" dirty="0"/>
          </a:p>
          <a:p>
            <a:pPr lvl="1"/>
            <a:r>
              <a:rPr lang="en-US" sz="2600" dirty="0"/>
              <a:t>Sets forth CDC </a:t>
            </a:r>
            <a:r>
              <a:rPr lang="en-US" sz="2600" dirty="0" smtClean="0"/>
              <a:t>policy on </a:t>
            </a:r>
            <a:r>
              <a:rPr lang="en-US" sz="2600" dirty="0"/>
              <a:t>the definition of public health research</a:t>
            </a:r>
            <a:br>
              <a:rPr lang="en-US" sz="2600" dirty="0"/>
            </a:br>
            <a:r>
              <a:rPr lang="en-US" sz="2600" dirty="0" smtClean="0">
                <a:hlinkClick r:id="rId3"/>
              </a:rPr>
              <a:t>http://aops-mas-iis.cdc.gov/Policy/Doc/policy557.pdf</a:t>
            </a:r>
            <a:endParaRPr lang="en-US" sz="2600" dirty="0" smtClean="0"/>
          </a:p>
          <a:p>
            <a:pPr lvl="1">
              <a:buNone/>
            </a:pPr>
            <a:endParaRPr lang="en-US" sz="2600" dirty="0" smtClean="0"/>
          </a:p>
          <a:p>
            <a:r>
              <a:rPr lang="en-US" dirty="0" smtClean="0"/>
              <a:t>CSTE’s </a:t>
            </a:r>
            <a:r>
              <a:rPr lang="en-US" i="1" dirty="0"/>
              <a:t>Public Health Practice vs. Research: A Report for Public Health Practitioners</a:t>
            </a:r>
            <a:r>
              <a:rPr lang="en-US" dirty="0"/>
              <a:t>, May 2004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9048F-7D0D-43D6-B545-FFEE08C0DBD7}" type="slidenum">
              <a:rPr lang="en-US"/>
              <a:pPr/>
              <a:t>14</a:t>
            </a:fld>
            <a:endParaRPr lang="en-US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at the boundary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Surveillance</a:t>
            </a:r>
          </a:p>
          <a:p>
            <a:endParaRPr lang="en-US" dirty="0" smtClean="0"/>
          </a:p>
          <a:p>
            <a:r>
              <a:rPr lang="en-US" dirty="0" smtClean="0"/>
              <a:t>Emergency </a:t>
            </a:r>
            <a:r>
              <a:rPr lang="en-US" dirty="0"/>
              <a:t>response</a:t>
            </a:r>
          </a:p>
          <a:p>
            <a:endParaRPr lang="en-US" dirty="0" smtClean="0"/>
          </a:p>
          <a:p>
            <a:r>
              <a:rPr lang="en-US" dirty="0" smtClean="0"/>
              <a:t>Program </a:t>
            </a:r>
            <a:r>
              <a:rPr lang="en-US" dirty="0"/>
              <a:t>evaluation</a:t>
            </a:r>
          </a:p>
          <a:p>
            <a:endParaRPr lang="en-US" dirty="0"/>
          </a:p>
          <a:p>
            <a:r>
              <a:rPr lang="en-US" dirty="0"/>
              <a:t>May or may not be research involving human subjects</a:t>
            </a:r>
          </a:p>
          <a:p>
            <a:endParaRPr lang="en-US" dirty="0" smtClean="0"/>
          </a:p>
          <a:p>
            <a:r>
              <a:rPr lang="en-US" dirty="0" smtClean="0"/>
              <a:t>Determine </a:t>
            </a:r>
            <a:r>
              <a:rPr lang="en-US" dirty="0"/>
              <a:t>each case individually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Research involving human subjects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2F52-480C-400B-B74E-C23F557BBFF9}" type="slidenum">
              <a:rPr lang="en-US"/>
              <a:pPr/>
              <a:t>16</a:t>
            </a:fld>
            <a:endParaRPr lang="en-US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059409"/>
            <a:ext cx="8229600" cy="1143000"/>
          </a:xfrm>
        </p:spPr>
        <p:txBody>
          <a:bodyPr/>
          <a:lstStyle/>
          <a:p>
            <a:r>
              <a:rPr lang="en-US" dirty="0" smtClean="0"/>
              <a:t>Does </a:t>
            </a:r>
            <a:r>
              <a:rPr lang="en-US" dirty="0"/>
              <a:t>the research involve human subjects?</a:t>
            </a:r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2252400"/>
            <a:ext cx="8229600" cy="4389437"/>
          </a:xfrm>
        </p:spPr>
        <p:txBody>
          <a:bodyPr/>
          <a:lstStyle/>
          <a:p>
            <a:r>
              <a:rPr lang="en-US" dirty="0"/>
              <a:t>45 CFR 46.102(f): </a:t>
            </a:r>
          </a:p>
          <a:p>
            <a:pPr lvl="1">
              <a:buFontTx/>
              <a:buNone/>
            </a:pPr>
            <a:r>
              <a:rPr lang="en-US" sz="2600" i="1" dirty="0"/>
              <a:t>Human subject</a:t>
            </a:r>
            <a:r>
              <a:rPr lang="en-US" sz="2600" dirty="0"/>
              <a:t> means a living individual about whom an investigator conducting research obtains</a:t>
            </a:r>
          </a:p>
          <a:p>
            <a:pPr lvl="2"/>
            <a:r>
              <a:rPr lang="en-US" sz="2600" dirty="0"/>
              <a:t>data through intervention or interaction with the individual, or</a:t>
            </a:r>
          </a:p>
          <a:p>
            <a:pPr lvl="2"/>
            <a:r>
              <a:rPr lang="en-US" sz="2600" dirty="0"/>
              <a:t>identifiable private </a:t>
            </a:r>
            <a:r>
              <a:rPr lang="en-US" sz="2600" dirty="0" smtClean="0"/>
              <a:t>information</a:t>
            </a:r>
          </a:p>
          <a:p>
            <a:pPr lvl="2"/>
            <a:endParaRPr lang="en-US" sz="2600" dirty="0"/>
          </a:p>
          <a:p>
            <a:r>
              <a:rPr lang="en-US" dirty="0"/>
              <a:t>Excludes, e.g., existing anonymous data, data about deceased persons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982C2-9070-4E66-9AA3-7D372E9B3C4F}" type="slidenum">
              <a:rPr lang="en-US"/>
              <a:pPr/>
              <a:t>17</a:t>
            </a:fld>
            <a:endParaRPr lang="en-US"/>
          </a:p>
        </p:txBody>
      </p:sp>
      <p:sp>
        <p:nvSpPr>
          <p:cNvPr id="806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78070"/>
            <a:ext cx="8229600" cy="1143000"/>
          </a:xfrm>
        </p:spPr>
        <p:txBody>
          <a:bodyPr/>
          <a:lstStyle/>
          <a:p>
            <a:r>
              <a:rPr lang="en-US" dirty="0"/>
              <a:t>Research involving </a:t>
            </a:r>
            <a:br>
              <a:rPr lang="en-US" dirty="0"/>
            </a:br>
            <a:r>
              <a:rPr lang="en-US" dirty="0"/>
              <a:t>human subjects</a:t>
            </a:r>
          </a:p>
        </p:txBody>
      </p:sp>
      <p:sp>
        <p:nvSpPr>
          <p:cNvPr id="806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308383"/>
            <a:ext cx="8229600" cy="4389437"/>
          </a:xfrm>
        </p:spPr>
        <p:txBody>
          <a:bodyPr/>
          <a:lstStyle/>
          <a:p>
            <a:r>
              <a:rPr lang="en-US" dirty="0"/>
              <a:t>Having determined that an activity is research and that it involves human subjects, HHS regulations </a:t>
            </a:r>
            <a:r>
              <a:rPr lang="en-US" dirty="0" smtClean="0"/>
              <a:t>apply</a:t>
            </a:r>
          </a:p>
          <a:p>
            <a:pPr lvl="1"/>
            <a:r>
              <a:rPr lang="en-US" sz="2600" i="1" dirty="0" smtClean="0"/>
              <a:t>except</a:t>
            </a:r>
            <a:r>
              <a:rPr lang="en-US" sz="2600" dirty="0" smtClean="0"/>
              <a:t> </a:t>
            </a:r>
            <a:r>
              <a:rPr lang="en-US" sz="2600" dirty="0"/>
              <a:t>that there are a few exemptions for certain activities that generally carry negligible risk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566BF-BDC2-4AF8-B847-66A8AA4F7D7B}" type="slidenum">
              <a:rPr lang="en-US"/>
              <a:pPr/>
              <a:t>18</a:t>
            </a:fld>
            <a:endParaRPr lang="en-US"/>
          </a:p>
        </p:txBody>
      </p:sp>
      <p:sp>
        <p:nvSpPr>
          <p:cNvPr id="237573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1096731"/>
            <a:ext cx="8229600" cy="1143000"/>
          </a:xfrm>
        </p:spPr>
        <p:txBody>
          <a:bodyPr/>
          <a:lstStyle/>
          <a:p>
            <a:r>
              <a:rPr lang="en-US" dirty="0" smtClean="0"/>
              <a:t>If </a:t>
            </a:r>
            <a:r>
              <a:rPr lang="en-US" dirty="0"/>
              <a:t>the proposed project is HSR, does it qualify for exemption?</a:t>
            </a:r>
          </a:p>
        </p:txBody>
      </p:sp>
      <p:sp>
        <p:nvSpPr>
          <p:cNvPr id="23757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2383027"/>
            <a:ext cx="8229600" cy="43894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Exempt research is still research involving human subjects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IRB review is not required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Must still be conducted ethically</a:t>
            </a:r>
          </a:p>
          <a:p>
            <a:pPr>
              <a:lnSpc>
                <a:spcPct val="90000"/>
              </a:lnSpc>
            </a:pPr>
            <a:r>
              <a:rPr lang="en-US" dirty="0"/>
              <a:t>May not be exempted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Research involving prisoners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Some research involving children</a:t>
            </a:r>
          </a:p>
          <a:p>
            <a:pPr>
              <a:lnSpc>
                <a:spcPct val="90000"/>
              </a:lnSpc>
            </a:pPr>
            <a:r>
              <a:rPr lang="en-US" dirty="0"/>
              <a:t>For CDC, HRPO grants exemptions</a:t>
            </a:r>
            <a:br>
              <a:rPr lang="en-US" dirty="0"/>
            </a:br>
            <a:r>
              <a:rPr lang="en-US" dirty="0"/>
              <a:t>(not PI, program, or IRB)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92FE3-9E23-4D49-BB81-3C24523778EF}" type="slidenum">
              <a:rPr lang="en-US"/>
              <a:pPr/>
              <a:t>19</a:t>
            </a:fld>
            <a:endParaRPr lang="en-US"/>
          </a:p>
        </p:txBody>
      </p:sp>
      <p:sp>
        <p:nvSpPr>
          <p:cNvPr id="166918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1134053"/>
            <a:ext cx="8229600" cy="1143000"/>
          </a:xfrm>
        </p:spPr>
        <p:txBody>
          <a:bodyPr/>
          <a:lstStyle/>
          <a:p>
            <a:r>
              <a:rPr lang="en-US" dirty="0"/>
              <a:t>Exemption categories</a:t>
            </a:r>
            <a:br>
              <a:rPr lang="en-US" dirty="0"/>
            </a:br>
            <a:r>
              <a:rPr lang="en-US" dirty="0"/>
              <a:t>45 CFR 46.101(b)</a:t>
            </a:r>
          </a:p>
        </p:txBody>
      </p:sp>
      <p:sp>
        <p:nvSpPr>
          <p:cNvPr id="16691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57200" y="2345705"/>
            <a:ext cx="8229600" cy="4389437"/>
          </a:xfrm>
        </p:spPr>
        <p:txBody>
          <a:bodyPr/>
          <a:lstStyle/>
          <a:p>
            <a:pPr>
              <a:buFontTx/>
              <a:buNone/>
            </a:pPr>
            <a:r>
              <a:rPr lang="en-US" dirty="0"/>
              <a:t>Examples:</a:t>
            </a:r>
          </a:p>
          <a:p>
            <a:pPr>
              <a:buFontTx/>
              <a:buNone/>
            </a:pPr>
            <a:r>
              <a:rPr lang="en-US" dirty="0"/>
              <a:t>(2) Educational tests, survey and interview procedures, or observation of public behavior (subjects are non-ID or no social risk; limits for children)</a:t>
            </a:r>
          </a:p>
          <a:p>
            <a:pPr>
              <a:buFontTx/>
              <a:buNone/>
            </a:pPr>
            <a:r>
              <a:rPr lang="en-US" dirty="0"/>
              <a:t>(4) Existing data, documents, or specimens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Public health research </a:t>
            </a:r>
            <a:r>
              <a:rPr lang="en-US" dirty="0" err="1" smtClean="0"/>
              <a:t>vs</a:t>
            </a:r>
            <a:r>
              <a:rPr lang="en-US" dirty="0" smtClean="0"/>
              <a:t> public health practice</a:t>
            </a:r>
          </a:p>
          <a:p>
            <a:r>
              <a:rPr lang="en-US" dirty="0" smtClean="0"/>
              <a:t>Research involving human subjects</a:t>
            </a:r>
          </a:p>
          <a:p>
            <a:r>
              <a:rPr lang="en-US" dirty="0" smtClean="0"/>
              <a:t>Belmont Report </a:t>
            </a:r>
          </a:p>
          <a:p>
            <a:r>
              <a:rPr lang="en-US" dirty="0" smtClean="0"/>
              <a:t>IRB review process</a:t>
            </a:r>
          </a:p>
          <a:p>
            <a:r>
              <a:rPr lang="en-US" dirty="0" smtClean="0"/>
              <a:t>HIPAA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2BFC45-DA7F-4A51-894E-17D5B8840B56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2417-D457-4EF6-B5C4-C7014FD73057}" type="slidenum">
              <a:rPr lang="en-US"/>
              <a:pPr/>
              <a:t>20</a:t>
            </a:fld>
            <a:endParaRPr lang="en-US"/>
          </a:p>
        </p:txBody>
      </p:sp>
      <p:sp>
        <p:nvSpPr>
          <p:cNvPr id="807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15392"/>
            <a:ext cx="8229600" cy="1143000"/>
          </a:xfrm>
        </p:spPr>
        <p:txBody>
          <a:bodyPr/>
          <a:lstStyle/>
          <a:p>
            <a:r>
              <a:rPr lang="en-US" dirty="0"/>
              <a:t>Nonexempt </a:t>
            </a:r>
            <a:br>
              <a:rPr lang="en-US" dirty="0"/>
            </a:br>
            <a:r>
              <a:rPr lang="en-US" dirty="0"/>
              <a:t>human subjects research</a:t>
            </a:r>
          </a:p>
        </p:txBody>
      </p:sp>
      <p:sp>
        <p:nvSpPr>
          <p:cNvPr id="807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01688"/>
            <a:ext cx="8229600" cy="4389437"/>
          </a:xfrm>
        </p:spPr>
        <p:txBody>
          <a:bodyPr/>
          <a:lstStyle/>
          <a:p>
            <a:r>
              <a:rPr lang="en-US" dirty="0"/>
              <a:t>Research, involving human subjects, </a:t>
            </a:r>
            <a:br>
              <a:rPr lang="en-US" dirty="0"/>
            </a:br>
            <a:r>
              <a:rPr lang="en-US" dirty="0"/>
              <a:t>not exempt …</a:t>
            </a:r>
          </a:p>
          <a:p>
            <a:r>
              <a:rPr lang="en-US" dirty="0"/>
              <a:t>Now the regulation applies</a:t>
            </a:r>
          </a:p>
          <a:p>
            <a:pPr lvl="1"/>
            <a:r>
              <a:rPr lang="en-US" sz="2600" dirty="0"/>
              <a:t>Review and approval by an institutional review board (IRB)</a:t>
            </a:r>
          </a:p>
          <a:p>
            <a:pPr lvl="1"/>
            <a:r>
              <a:rPr lang="en-US" sz="2600" dirty="0"/>
              <a:t>Specific requirements for approval</a:t>
            </a:r>
          </a:p>
          <a:p>
            <a:pPr lvl="1"/>
            <a:r>
              <a:rPr lang="en-US" sz="2600" dirty="0"/>
              <a:t>Based on framework of research ethics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Belmont Report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2D59B-3449-4526-8827-8CA5326E08F0}" type="slidenum">
              <a:rPr lang="en-US"/>
              <a:pPr/>
              <a:t>22</a:t>
            </a:fld>
            <a:endParaRPr lang="en-US"/>
          </a:p>
        </p:txBody>
      </p:sp>
      <p:sp>
        <p:nvSpPr>
          <p:cNvPr id="355336" name="Rectangle 8"/>
          <p:cNvSpPr>
            <a:spLocks noGrp="1" noChangeArrowheads="1"/>
          </p:cNvSpPr>
          <p:nvPr>
            <p:ph type="title"/>
          </p:nvPr>
        </p:nvSpPr>
        <p:spPr>
          <a:xfrm>
            <a:off x="457200" y="1115392"/>
            <a:ext cx="8229600" cy="1143000"/>
          </a:xfrm>
        </p:spPr>
        <p:txBody>
          <a:bodyPr/>
          <a:lstStyle/>
          <a:p>
            <a:r>
              <a:rPr lang="en-US" dirty="0"/>
              <a:t>Ethical precepts</a:t>
            </a:r>
            <a:r>
              <a:rPr lang="en-US" dirty="0" smtClean="0"/>
              <a:t>:  </a:t>
            </a:r>
            <a:br>
              <a:rPr lang="en-US" dirty="0" smtClean="0"/>
            </a:br>
            <a:r>
              <a:rPr lang="en-US" i="1" dirty="0" smtClean="0"/>
              <a:t>The </a:t>
            </a:r>
            <a:r>
              <a:rPr lang="en-US" i="1" dirty="0"/>
              <a:t>Belmont Report</a:t>
            </a:r>
          </a:p>
        </p:txBody>
      </p:sp>
      <p:sp>
        <p:nvSpPr>
          <p:cNvPr id="355337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457200" y="2327044"/>
            <a:ext cx="8229600" cy="4389437"/>
          </a:xfrm>
        </p:spPr>
        <p:txBody>
          <a:bodyPr/>
          <a:lstStyle/>
          <a:p>
            <a:r>
              <a:rPr lang="en-US" dirty="0"/>
              <a:t>1979 report of the National Commission </a:t>
            </a:r>
            <a:br>
              <a:rPr lang="en-US" dirty="0"/>
            </a:br>
            <a:r>
              <a:rPr lang="en-US" dirty="0"/>
              <a:t>for the Protection of Human Subjects of Biomedical and Behavioral Research</a:t>
            </a:r>
          </a:p>
          <a:p>
            <a:r>
              <a:rPr lang="en-US" dirty="0"/>
              <a:t>Guide the resolution of the ethical problems based on 3 principles</a:t>
            </a:r>
          </a:p>
          <a:p>
            <a:pPr lvl="1"/>
            <a:r>
              <a:rPr lang="en-US" sz="2600" dirty="0"/>
              <a:t>Respect for persons</a:t>
            </a:r>
          </a:p>
          <a:p>
            <a:pPr lvl="1"/>
            <a:r>
              <a:rPr lang="en-US" sz="2600" dirty="0"/>
              <a:t>Beneficence</a:t>
            </a:r>
          </a:p>
          <a:p>
            <a:pPr lvl="1"/>
            <a:r>
              <a:rPr lang="en-US" sz="2600" dirty="0"/>
              <a:t>Justice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6AC47-E232-4377-97FC-7C15B3A18333}" type="slidenum">
              <a:rPr lang="en-US"/>
              <a:pPr/>
              <a:t>23</a:t>
            </a:fld>
            <a:endParaRPr lang="en-US"/>
          </a:p>
        </p:txBody>
      </p:sp>
      <p:sp>
        <p:nvSpPr>
          <p:cNvPr id="37171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Principle: Respect for Persons</a:t>
            </a:r>
          </a:p>
        </p:txBody>
      </p:sp>
      <p:sp>
        <p:nvSpPr>
          <p:cNvPr id="37171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Treat individuals as autonomous agents capable of </a:t>
            </a:r>
            <a:r>
              <a:rPr lang="en-US" dirty="0" smtClean="0"/>
              <a:t>self-determination</a:t>
            </a:r>
          </a:p>
          <a:p>
            <a:endParaRPr lang="en-US" dirty="0" smtClean="0"/>
          </a:p>
          <a:p>
            <a:r>
              <a:rPr lang="en-US" dirty="0" smtClean="0"/>
              <a:t>More </a:t>
            </a:r>
            <a:r>
              <a:rPr lang="en-US" dirty="0"/>
              <a:t>protection to those with limited ability to make free, informed decision</a:t>
            </a:r>
          </a:p>
          <a:p>
            <a:endParaRPr lang="en-US" dirty="0" smtClean="0"/>
          </a:p>
          <a:p>
            <a:r>
              <a:rPr lang="en-US" dirty="0" err="1" smtClean="0"/>
              <a:t>Operationalize</a:t>
            </a:r>
            <a:r>
              <a:rPr lang="en-US" dirty="0" smtClean="0"/>
              <a:t> </a:t>
            </a:r>
            <a:r>
              <a:rPr lang="en-US" dirty="0"/>
              <a:t>through informed consent procedures</a:t>
            </a:r>
          </a:p>
          <a:p>
            <a:pPr lvl="1"/>
            <a:r>
              <a:rPr lang="en-US" sz="2600" dirty="0"/>
              <a:t>Full information, understandable, free choice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8F95-1E8D-4DEA-AC59-62147E7D6D7D}" type="slidenum">
              <a:rPr lang="en-US"/>
              <a:pPr/>
              <a:t>24</a:t>
            </a:fld>
            <a:endParaRPr lang="en-US"/>
          </a:p>
        </p:txBody>
      </p:sp>
      <p:sp>
        <p:nvSpPr>
          <p:cNvPr id="84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3596"/>
            <a:ext cx="8686800" cy="1143000"/>
          </a:xfrm>
        </p:spPr>
        <p:txBody>
          <a:bodyPr/>
          <a:lstStyle/>
          <a:p>
            <a:pPr>
              <a:lnSpc>
                <a:spcPct val="125000"/>
              </a:lnSpc>
            </a:pP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Respect for person in regulations</a:t>
            </a:r>
            <a:endParaRPr lang="en-US" dirty="0"/>
          </a:p>
        </p:txBody>
      </p:sp>
      <p:sp>
        <p:nvSpPr>
          <p:cNvPr id="849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9166" y="1580604"/>
            <a:ext cx="8229600" cy="4389437"/>
          </a:xfrm>
        </p:spPr>
        <p:txBody>
          <a:bodyPr/>
          <a:lstStyle/>
          <a:p>
            <a:pPr>
              <a:lnSpc>
                <a:spcPct val="125000"/>
              </a:lnSpc>
            </a:pPr>
            <a:r>
              <a:rPr lang="en-US" dirty="0" smtClean="0"/>
              <a:t>Informed consent sought - 45 CFR 46.111(4) </a:t>
            </a:r>
          </a:p>
          <a:p>
            <a:pPr>
              <a:lnSpc>
                <a:spcPct val="125000"/>
              </a:lnSpc>
            </a:pPr>
            <a:r>
              <a:rPr lang="en-US" dirty="0" smtClean="0"/>
              <a:t>From </a:t>
            </a:r>
            <a:r>
              <a:rPr lang="en-US" dirty="0"/>
              <a:t>each prospective subject or the subject’s legally authorized representative</a:t>
            </a:r>
          </a:p>
          <a:p>
            <a:pPr>
              <a:lnSpc>
                <a:spcPct val="125000"/>
              </a:lnSpc>
            </a:pPr>
            <a:r>
              <a:rPr lang="en-US" dirty="0" smtClean="0"/>
              <a:t>Requirements </a:t>
            </a:r>
            <a:r>
              <a:rPr lang="en-US" dirty="0"/>
              <a:t>for </a:t>
            </a:r>
            <a:r>
              <a:rPr lang="en-US" i="1" dirty="0" smtClean="0"/>
              <a:t>process – </a:t>
            </a:r>
            <a:r>
              <a:rPr lang="en-US" dirty="0" smtClean="0"/>
              <a:t>45 CFR 46.116</a:t>
            </a:r>
            <a:endParaRPr lang="en-US" dirty="0"/>
          </a:p>
          <a:p>
            <a:pPr lvl="1">
              <a:lnSpc>
                <a:spcPct val="125000"/>
              </a:lnSpc>
            </a:pPr>
            <a:r>
              <a:rPr lang="en-US" sz="2600" dirty="0"/>
              <a:t>8 required elements, 6 optional</a:t>
            </a:r>
          </a:p>
          <a:p>
            <a:pPr lvl="1">
              <a:lnSpc>
                <a:spcPct val="125000"/>
              </a:lnSpc>
            </a:pPr>
            <a:r>
              <a:rPr lang="en-US" sz="2600" dirty="0"/>
              <a:t>IRB may in some cases waive or alter </a:t>
            </a:r>
            <a:r>
              <a:rPr lang="en-US" sz="2600" dirty="0" smtClean="0"/>
              <a:t>process</a:t>
            </a:r>
          </a:p>
          <a:p>
            <a:pPr>
              <a:lnSpc>
                <a:spcPct val="125000"/>
              </a:lnSpc>
            </a:pPr>
            <a:r>
              <a:rPr lang="en-US" dirty="0" smtClean="0"/>
              <a:t>Informed consent documented – 45 CFR 46.111(5)</a:t>
            </a:r>
          </a:p>
          <a:p>
            <a:pPr>
              <a:lnSpc>
                <a:spcPct val="125000"/>
              </a:lnSpc>
            </a:pPr>
            <a:r>
              <a:rPr lang="en-US" dirty="0" smtClean="0"/>
              <a:t>Requirements for </a:t>
            </a:r>
            <a:r>
              <a:rPr lang="en-US" i="1" dirty="0" smtClean="0"/>
              <a:t>documentation – </a:t>
            </a:r>
            <a:r>
              <a:rPr lang="en-US" dirty="0" smtClean="0"/>
              <a:t>45 CFR 46.117</a:t>
            </a:r>
          </a:p>
          <a:p>
            <a:pPr lvl="1">
              <a:lnSpc>
                <a:spcPct val="125000"/>
              </a:lnSpc>
            </a:pPr>
            <a:r>
              <a:rPr lang="en-US" dirty="0" smtClean="0"/>
              <a:t>IRB may in some cases waive or alter documentation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AE33-97A1-4B5A-8095-D8E0D60D6D43}" type="slidenum">
              <a:rPr lang="en-US"/>
              <a:pPr/>
              <a:t>25</a:t>
            </a:fld>
            <a:endParaRPr lang="en-US"/>
          </a:p>
        </p:txBody>
      </p:sp>
      <p:sp>
        <p:nvSpPr>
          <p:cNvPr id="851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Consent process: characteristics</a:t>
            </a:r>
          </a:p>
        </p:txBody>
      </p:sp>
      <p:sp>
        <p:nvSpPr>
          <p:cNvPr id="85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Provide sufficient opportunity to consider whether or not to participate</a:t>
            </a:r>
          </a:p>
          <a:p>
            <a:pPr>
              <a:lnSpc>
                <a:spcPct val="90000"/>
              </a:lnSpc>
            </a:pPr>
            <a:r>
              <a:rPr lang="en-US" dirty="0"/>
              <a:t>Minimize the possibility of coercion or undue influence</a:t>
            </a:r>
          </a:p>
          <a:p>
            <a:pPr>
              <a:lnSpc>
                <a:spcPct val="90000"/>
              </a:lnSpc>
            </a:pPr>
            <a:r>
              <a:rPr lang="en-US" dirty="0"/>
              <a:t>Give information in language understandable to the subject or the representative</a:t>
            </a:r>
          </a:p>
          <a:p>
            <a:pPr>
              <a:lnSpc>
                <a:spcPct val="90000"/>
              </a:lnSpc>
            </a:pPr>
            <a:r>
              <a:rPr lang="en-US" dirty="0"/>
              <a:t>No exculpatory language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Waiving or appearing to waive any of the subject’s legal rights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Releasing or appearing to release investigator, sponsor, or institution from liability for negligence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699FC-E1A7-4E5E-84AE-65142B4F030B}" type="slidenum">
              <a:rPr lang="en-US"/>
              <a:pPr/>
              <a:t>26</a:t>
            </a:fld>
            <a:endParaRPr lang="en-US"/>
          </a:p>
        </p:txBody>
      </p:sp>
      <p:sp>
        <p:nvSpPr>
          <p:cNvPr id="860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78070"/>
            <a:ext cx="8229600" cy="1143000"/>
          </a:xfrm>
        </p:spPr>
        <p:txBody>
          <a:bodyPr/>
          <a:lstStyle/>
          <a:p>
            <a:r>
              <a:rPr lang="en-US" dirty="0"/>
              <a:t>Consent document: </a:t>
            </a:r>
            <a:r>
              <a:rPr lang="en-US" dirty="0" smtClean="0"/>
              <a:t>characteristics, cont.</a:t>
            </a:r>
            <a:endParaRPr lang="en-US" dirty="0"/>
          </a:p>
        </p:txBody>
      </p:sp>
      <p:sp>
        <p:nvSpPr>
          <p:cNvPr id="860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345705"/>
            <a:ext cx="8229600" cy="4389437"/>
          </a:xfrm>
        </p:spPr>
        <p:txBody>
          <a:bodyPr/>
          <a:lstStyle/>
          <a:p>
            <a:r>
              <a:rPr lang="en-US" dirty="0"/>
              <a:t>Written consent form embodies the elements of informed consent required by </a:t>
            </a:r>
            <a:r>
              <a:rPr lang="en-US" dirty="0" smtClean="0"/>
              <a:t>45 CFR 46.116</a:t>
            </a:r>
            <a:endParaRPr lang="en-US" dirty="0"/>
          </a:p>
          <a:p>
            <a:r>
              <a:rPr lang="en-US" dirty="0"/>
              <a:t>Approved by the IRB</a:t>
            </a:r>
          </a:p>
          <a:p>
            <a:r>
              <a:rPr lang="en-US" dirty="0"/>
              <a:t>May be read to the </a:t>
            </a:r>
            <a:r>
              <a:rPr lang="en-US" dirty="0" smtClean="0"/>
              <a:t>subject/legally authorized representative (LAR)</a:t>
            </a:r>
            <a:endParaRPr lang="en-US" dirty="0"/>
          </a:p>
          <a:p>
            <a:r>
              <a:rPr lang="en-US" dirty="0"/>
              <a:t>Signed by the subject/LAR</a:t>
            </a:r>
          </a:p>
          <a:p>
            <a:r>
              <a:rPr lang="en-US" dirty="0"/>
              <a:t>Copy given to the person signing the form </a:t>
            </a:r>
          </a:p>
          <a:p>
            <a:r>
              <a:rPr lang="en-US" dirty="0"/>
              <a:t>Alternate short form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40F1-374F-4926-AF66-B27FD40EC22F}" type="slidenum">
              <a:rPr lang="en-US"/>
              <a:pPr/>
              <a:t>27</a:t>
            </a:fld>
            <a:endParaRPr lang="en-US"/>
          </a:p>
        </p:txBody>
      </p:sp>
      <p:sp>
        <p:nvSpPr>
          <p:cNvPr id="35943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Principle: Beneficence</a:t>
            </a:r>
          </a:p>
        </p:txBody>
      </p:sp>
      <p:sp>
        <p:nvSpPr>
          <p:cNvPr id="359431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Obligation to protect persons from harm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Maximize possible benefits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Minimize possible harms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 err="1"/>
              <a:t>Operationalize</a:t>
            </a:r>
            <a:r>
              <a:rPr lang="en-US" dirty="0"/>
              <a:t> through assessment of potential harms and benefits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Risks minimized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Risks reasonable in relation to potential benefits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81D85-137C-4A49-A8E2-6CE3B55FDBA5}" type="slidenum">
              <a:rPr lang="en-US"/>
              <a:pPr/>
              <a:t>28</a:t>
            </a:fld>
            <a:endParaRPr lang="en-US"/>
          </a:p>
        </p:txBody>
      </p:sp>
      <p:sp>
        <p:nvSpPr>
          <p:cNvPr id="8724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78070"/>
            <a:ext cx="8229600" cy="1143000"/>
          </a:xfrm>
        </p:spPr>
        <p:txBody>
          <a:bodyPr/>
          <a:lstStyle/>
          <a:p>
            <a:r>
              <a:rPr lang="en-US" dirty="0"/>
              <a:t>Beneficence in </a:t>
            </a:r>
            <a:r>
              <a:rPr lang="en-US" dirty="0" smtClean="0"/>
              <a:t>regulations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87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Risks are minimized – 45 CFR part 46.111(1)</a:t>
            </a:r>
          </a:p>
          <a:p>
            <a:endParaRPr lang="en-US" dirty="0" smtClean="0"/>
          </a:p>
          <a:p>
            <a:r>
              <a:rPr lang="en-US" dirty="0" smtClean="0"/>
              <a:t>Procedures </a:t>
            </a:r>
            <a:r>
              <a:rPr lang="en-US" dirty="0"/>
              <a:t>consistent with sound research design and which do not unnecessarily expose subjects to </a:t>
            </a:r>
            <a:r>
              <a:rPr lang="en-US" dirty="0" smtClean="0"/>
              <a:t>risk</a:t>
            </a:r>
          </a:p>
          <a:p>
            <a:endParaRPr lang="en-US" dirty="0"/>
          </a:p>
          <a:p>
            <a:r>
              <a:rPr lang="en-US" dirty="0"/>
              <a:t>Procedures already being performed on the subjects for diagnostic or treatment purposes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921B0-51B0-4784-9A0F-08324A8FD85F}" type="slidenum">
              <a:rPr lang="en-US"/>
              <a:pPr/>
              <a:t>29</a:t>
            </a:fld>
            <a:endParaRPr lang="en-US"/>
          </a:p>
        </p:txBody>
      </p:sp>
      <p:sp>
        <p:nvSpPr>
          <p:cNvPr id="8744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850"/>
            <a:ext cx="8686800" cy="1143000"/>
          </a:xfrm>
        </p:spPr>
        <p:txBody>
          <a:bodyPr/>
          <a:lstStyle/>
          <a:p>
            <a:r>
              <a:rPr lang="en-US" dirty="0"/>
              <a:t>Beneficence in </a:t>
            </a:r>
            <a:r>
              <a:rPr lang="en-US" dirty="0" smtClean="0"/>
              <a:t>regulations, cont.</a:t>
            </a:r>
            <a:endParaRPr lang="en-US" dirty="0"/>
          </a:p>
        </p:txBody>
      </p:sp>
      <p:sp>
        <p:nvSpPr>
          <p:cNvPr id="87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Risks are reasonable – 45 CFR 46.111(2)</a:t>
            </a:r>
          </a:p>
          <a:p>
            <a:r>
              <a:rPr lang="en-US" dirty="0" smtClean="0"/>
              <a:t>In </a:t>
            </a:r>
            <a:r>
              <a:rPr lang="en-US" dirty="0"/>
              <a:t>relation to anticipated benefits to subjects</a:t>
            </a:r>
          </a:p>
          <a:p>
            <a:r>
              <a:rPr lang="en-US" dirty="0"/>
              <a:t>In relation to importance of the knowledge that may reasonably be expected to result</a:t>
            </a:r>
          </a:p>
          <a:p>
            <a:r>
              <a:rPr lang="en-US" dirty="0"/>
              <a:t>Consider only risks and anticipated benefits that may result from the research</a:t>
            </a:r>
          </a:p>
          <a:p>
            <a:pPr lvl="1"/>
            <a:r>
              <a:rPr lang="en-US" sz="2600" dirty="0"/>
              <a:t>Not those that subjects would receive even if not participating in the research</a:t>
            </a:r>
          </a:p>
          <a:p>
            <a:pPr lvl="1"/>
            <a:r>
              <a:rPr lang="en-US" sz="2600" dirty="0"/>
              <a:t>Not possible long-range effects of applying knowledge gained in the research (e.g., on public policy)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Public health research </a:t>
            </a:r>
            <a:r>
              <a:rPr lang="en-US" dirty="0" err="1" smtClean="0"/>
              <a:t>vs</a:t>
            </a:r>
            <a:r>
              <a:rPr lang="en-US" dirty="0" smtClean="0"/>
              <a:t> public health practice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8A72B-2FC6-4C6A-944B-9D05B9367DE4}" type="slidenum">
              <a:rPr lang="en-US"/>
              <a:pPr/>
              <a:t>30</a:t>
            </a:fld>
            <a:endParaRPr lang="en-US"/>
          </a:p>
        </p:txBody>
      </p:sp>
      <p:sp>
        <p:nvSpPr>
          <p:cNvPr id="876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Beneficence in </a:t>
            </a:r>
            <a:r>
              <a:rPr lang="en-US" dirty="0" smtClean="0"/>
              <a:t>regulations</a:t>
            </a:r>
            <a:endParaRPr lang="en-US" dirty="0"/>
          </a:p>
        </p:txBody>
      </p:sp>
      <p:sp>
        <p:nvSpPr>
          <p:cNvPr id="87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Monitor data – 45 CFR 46.111(6)</a:t>
            </a:r>
          </a:p>
          <a:p>
            <a:endParaRPr lang="en-US" dirty="0" smtClean="0"/>
          </a:p>
          <a:p>
            <a:r>
              <a:rPr lang="en-US" dirty="0" smtClean="0"/>
              <a:t>When </a:t>
            </a:r>
            <a:r>
              <a:rPr lang="en-US" dirty="0"/>
              <a:t>appropriate, the research plan makes adequate provision for monitoring the data collected to ensure the safety of subjects</a:t>
            </a:r>
          </a:p>
          <a:p>
            <a:pPr lvl="1"/>
            <a:r>
              <a:rPr lang="en-US" sz="2600" dirty="0"/>
              <a:t>Data and safety monitoring plan</a:t>
            </a:r>
          </a:p>
          <a:p>
            <a:pPr lvl="1"/>
            <a:r>
              <a:rPr lang="en-US" sz="2600" dirty="0"/>
              <a:t>Auditing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27844-EB86-4C01-BCC7-7092A8A517AF}" type="slidenum">
              <a:rPr lang="en-US"/>
              <a:pPr/>
              <a:t>31</a:t>
            </a:fld>
            <a:endParaRPr lang="en-US"/>
          </a:p>
        </p:txBody>
      </p:sp>
      <p:sp>
        <p:nvSpPr>
          <p:cNvPr id="878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Beneficence in </a:t>
            </a:r>
            <a:r>
              <a:rPr lang="en-US" dirty="0" smtClean="0"/>
              <a:t>regulations</a:t>
            </a:r>
            <a:endParaRPr lang="en-US" dirty="0"/>
          </a:p>
        </p:txBody>
      </p:sp>
      <p:sp>
        <p:nvSpPr>
          <p:cNvPr id="87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Provisions to protect privacy and confidentiality - 45 CFR 46.111(7)</a:t>
            </a:r>
          </a:p>
          <a:p>
            <a:r>
              <a:rPr lang="en-US" dirty="0" smtClean="0"/>
              <a:t>Protect </a:t>
            </a:r>
            <a:r>
              <a:rPr lang="en-US" dirty="0"/>
              <a:t>privacy of subjects</a:t>
            </a:r>
          </a:p>
          <a:p>
            <a:r>
              <a:rPr lang="en-US" dirty="0"/>
              <a:t>Maintain confidentiality of data</a:t>
            </a:r>
          </a:p>
          <a:p>
            <a:pPr lvl="1"/>
            <a:r>
              <a:rPr lang="en-US" sz="2600" dirty="0" smtClean="0"/>
              <a:t>Physical </a:t>
            </a:r>
            <a:r>
              <a:rPr lang="en-US" sz="2600" dirty="0"/>
              <a:t>security (locked cabinet)</a:t>
            </a:r>
          </a:p>
          <a:p>
            <a:pPr lvl="1"/>
            <a:r>
              <a:rPr lang="en-US" sz="2600" dirty="0"/>
              <a:t>Digital security (passwords, encryption)</a:t>
            </a:r>
          </a:p>
          <a:p>
            <a:pPr lvl="1"/>
            <a:r>
              <a:rPr lang="en-US" sz="2600" dirty="0"/>
              <a:t>Statutory security (Assurance or Certificate of Confidentiality)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3B64-1AA9-45C0-9714-E2A6C173147C}" type="slidenum">
              <a:rPr lang="en-US"/>
              <a:pPr/>
              <a:t>32</a:t>
            </a:fld>
            <a:endParaRPr lang="en-US"/>
          </a:p>
        </p:txBody>
      </p:sp>
      <p:sp>
        <p:nvSpPr>
          <p:cNvPr id="36557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Principle: Justice</a:t>
            </a:r>
          </a:p>
        </p:txBody>
      </p:sp>
      <p:sp>
        <p:nvSpPr>
          <p:cNvPr id="36557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Equals should be treated equally</a:t>
            </a:r>
          </a:p>
          <a:p>
            <a:r>
              <a:rPr lang="en-US" dirty="0"/>
              <a:t>Fair distribution of benefits and burdens</a:t>
            </a:r>
          </a:p>
          <a:p>
            <a:r>
              <a:rPr lang="en-US" dirty="0"/>
              <a:t>Inclusion/exclusion on scientific basis </a:t>
            </a:r>
          </a:p>
          <a:p>
            <a:pPr lvl="1"/>
            <a:r>
              <a:rPr lang="en-US" sz="2600" dirty="0" err="1" smtClean="0"/>
              <a:t>Operationalize</a:t>
            </a:r>
            <a:r>
              <a:rPr lang="en-US" sz="2600" dirty="0" smtClean="0"/>
              <a:t> </a:t>
            </a:r>
            <a:r>
              <a:rPr lang="en-US" sz="2600" dirty="0"/>
              <a:t>through equitable subject selection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3C1CB-9503-41FF-8A23-07F5D44E7145}" type="slidenum">
              <a:rPr lang="en-US"/>
              <a:pPr/>
              <a:t>33</a:t>
            </a:fld>
            <a:endParaRPr lang="en-US"/>
          </a:p>
        </p:txBody>
      </p:sp>
      <p:sp>
        <p:nvSpPr>
          <p:cNvPr id="35738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406274"/>
            <a:ext cx="8229600" cy="1143000"/>
          </a:xfrm>
        </p:spPr>
        <p:txBody>
          <a:bodyPr/>
          <a:lstStyle/>
          <a:p>
            <a:r>
              <a:rPr lang="en-US" dirty="0"/>
              <a:t>Justice in </a:t>
            </a:r>
            <a:r>
              <a:rPr lang="en-US" dirty="0" smtClean="0"/>
              <a:t>regulations</a:t>
            </a:r>
            <a:endParaRPr lang="en-US" dirty="0"/>
          </a:p>
        </p:txBody>
      </p:sp>
      <p:sp>
        <p:nvSpPr>
          <p:cNvPr id="35738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99793" y="1449977"/>
            <a:ext cx="8229600" cy="4389437"/>
          </a:xfrm>
        </p:spPr>
        <p:txBody>
          <a:bodyPr/>
          <a:lstStyle/>
          <a:p>
            <a:r>
              <a:rPr lang="en-US" dirty="0" smtClean="0"/>
              <a:t>Selection is equitable – 45 CFR 46.111(3)</a:t>
            </a:r>
          </a:p>
          <a:p>
            <a:r>
              <a:rPr lang="en-US" dirty="0" smtClean="0"/>
              <a:t>Account </a:t>
            </a:r>
            <a:r>
              <a:rPr lang="en-US" dirty="0"/>
              <a:t>for purpose and setting of the research </a:t>
            </a:r>
          </a:p>
          <a:p>
            <a:r>
              <a:rPr lang="en-US" dirty="0"/>
              <a:t>Consider special issues for vulnerable persons</a:t>
            </a:r>
          </a:p>
          <a:p>
            <a:pPr lvl="1"/>
            <a:r>
              <a:rPr lang="en-US" sz="2600" dirty="0"/>
              <a:t>Children (subpart D)</a:t>
            </a:r>
          </a:p>
          <a:p>
            <a:pPr lvl="1"/>
            <a:r>
              <a:rPr lang="en-US" sz="2600" dirty="0"/>
              <a:t>Prisoners (subpart C)</a:t>
            </a:r>
          </a:p>
          <a:p>
            <a:pPr lvl="1"/>
            <a:r>
              <a:rPr lang="en-US" sz="2600" dirty="0"/>
              <a:t>Pregnant women (subpart B)</a:t>
            </a:r>
          </a:p>
          <a:p>
            <a:pPr lvl="1"/>
            <a:r>
              <a:rPr lang="en-US" sz="2600" dirty="0"/>
              <a:t>Mentally disabled persons</a:t>
            </a:r>
          </a:p>
          <a:p>
            <a:pPr lvl="1"/>
            <a:r>
              <a:rPr lang="en-US" sz="2600" dirty="0"/>
              <a:t>Economically or educationally disadvantaged persons</a:t>
            </a:r>
          </a:p>
          <a:p>
            <a:r>
              <a:rPr lang="en-US" dirty="0"/>
              <a:t>Agency policies on inclusion</a:t>
            </a:r>
          </a:p>
          <a:p>
            <a:pPr lvl="1"/>
            <a:r>
              <a:rPr lang="en-US" sz="2600" dirty="0"/>
              <a:t>Women, minorities, persons under age 21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628DC-43AA-453A-AAB6-F1127E0133D6}" type="slidenum">
              <a:rPr lang="en-US"/>
              <a:pPr/>
              <a:t>34</a:t>
            </a:fld>
            <a:endParaRPr lang="en-US"/>
          </a:p>
        </p:txBody>
      </p:sp>
      <p:sp>
        <p:nvSpPr>
          <p:cNvPr id="636052" name="Rectangle 14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Vulnerable persons</a:t>
            </a:r>
          </a:p>
        </p:txBody>
      </p:sp>
      <p:sp>
        <p:nvSpPr>
          <p:cNvPr id="636059" name="Rectangle 15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Diminished capacity to provide </a:t>
            </a:r>
            <a:r>
              <a:rPr lang="en-US" i="1" dirty="0"/>
              <a:t>free</a:t>
            </a:r>
            <a:r>
              <a:rPr lang="en-US" dirty="0"/>
              <a:t> and </a:t>
            </a:r>
            <a:r>
              <a:rPr lang="en-US" i="1" dirty="0"/>
              <a:t>informed</a:t>
            </a:r>
            <a:r>
              <a:rPr lang="en-US" dirty="0"/>
              <a:t> </a:t>
            </a:r>
            <a:r>
              <a:rPr lang="en-US" dirty="0" smtClean="0"/>
              <a:t>consent</a:t>
            </a:r>
          </a:p>
          <a:p>
            <a:endParaRPr lang="en-US" dirty="0"/>
          </a:p>
          <a:p>
            <a:r>
              <a:rPr lang="en-US" dirty="0"/>
              <a:t>Free from coercion or undue influence</a:t>
            </a:r>
          </a:p>
          <a:p>
            <a:pPr lvl="1"/>
            <a:r>
              <a:rPr lang="en-US" sz="2600" dirty="0"/>
              <a:t>detained, economically </a:t>
            </a:r>
            <a:r>
              <a:rPr lang="en-US" sz="2600" dirty="0" smtClean="0"/>
              <a:t>disadvantaged</a:t>
            </a:r>
          </a:p>
          <a:p>
            <a:pPr lvl="1"/>
            <a:endParaRPr lang="en-US" sz="2600" dirty="0"/>
          </a:p>
          <a:p>
            <a:r>
              <a:rPr lang="en-US" dirty="0"/>
              <a:t>Informed</a:t>
            </a:r>
          </a:p>
          <a:p>
            <a:pPr lvl="1"/>
            <a:r>
              <a:rPr lang="en-US" sz="2600" dirty="0"/>
              <a:t>young, developmentally disabled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D9469-C7E5-49AD-869D-2BF2315D2C5B}" type="slidenum">
              <a:rPr lang="en-US"/>
              <a:pPr/>
              <a:t>35</a:t>
            </a:fld>
            <a:endParaRPr lang="en-US"/>
          </a:p>
        </p:txBody>
      </p:sp>
      <p:sp>
        <p:nvSpPr>
          <p:cNvPr id="64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Principles and vulnerability</a:t>
            </a:r>
          </a:p>
        </p:txBody>
      </p:sp>
      <p:sp>
        <p:nvSpPr>
          <p:cNvPr id="64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Respect for persons</a:t>
            </a:r>
          </a:p>
          <a:p>
            <a:pPr lvl="1"/>
            <a:r>
              <a:rPr lang="en-US" sz="2600" dirty="0"/>
              <a:t>Avoidance of coercion, undue influence</a:t>
            </a:r>
          </a:p>
          <a:p>
            <a:pPr lvl="1"/>
            <a:r>
              <a:rPr lang="en-US" sz="2600" dirty="0"/>
              <a:t>Permission of guardian or representative</a:t>
            </a:r>
          </a:p>
          <a:p>
            <a:r>
              <a:rPr lang="en-US" dirty="0" smtClean="0"/>
              <a:t>Beneficence</a:t>
            </a:r>
            <a:endParaRPr lang="en-US" dirty="0"/>
          </a:p>
          <a:p>
            <a:pPr lvl="1"/>
            <a:r>
              <a:rPr lang="en-US" sz="2600" dirty="0"/>
              <a:t>Upper limit on certain risks</a:t>
            </a:r>
          </a:p>
          <a:p>
            <a:r>
              <a:rPr lang="en-US" dirty="0"/>
              <a:t>Justice</a:t>
            </a:r>
          </a:p>
          <a:p>
            <a:pPr lvl="1"/>
            <a:r>
              <a:rPr lang="en-US" sz="2600" dirty="0"/>
              <a:t>Inclusion for scientific reasons</a:t>
            </a:r>
          </a:p>
          <a:p>
            <a:pPr lvl="1"/>
            <a:r>
              <a:rPr lang="en-US" sz="2600" dirty="0"/>
              <a:t>Avoid exploitation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97158-939F-47E5-B877-38DC48DED2CF}" type="slidenum">
              <a:rPr lang="en-US"/>
              <a:pPr/>
              <a:t>36</a:t>
            </a:fld>
            <a:endParaRPr lang="en-US"/>
          </a:p>
        </p:txBody>
      </p:sp>
      <p:sp>
        <p:nvSpPr>
          <p:cNvPr id="67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Pregnant women (subpart B)</a:t>
            </a:r>
          </a:p>
        </p:txBody>
      </p:sp>
      <p:sp>
        <p:nvSpPr>
          <p:cNvPr id="67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Main special provision for pregnant women: required paternal consent</a:t>
            </a:r>
          </a:p>
          <a:p>
            <a:pPr lvl="1"/>
            <a:r>
              <a:rPr lang="en-US" sz="2600" dirty="0"/>
              <a:t>Research holds out the prospect of direct benefit solely to the fetus</a:t>
            </a:r>
          </a:p>
          <a:p>
            <a:pPr lvl="1"/>
            <a:r>
              <a:rPr lang="en-US" sz="2600" dirty="0"/>
              <a:t>Unless father unable to consent because of unavailability, incompetence, or temporary incapacity or the pregnancy resulted from rape or incest</a:t>
            </a:r>
          </a:p>
          <a:p>
            <a:r>
              <a:rPr lang="en-US" dirty="0"/>
              <a:t>Viable neonates covered by subpart 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57EDF-B573-4BC8-A060-410264884375}" type="slidenum">
              <a:rPr lang="en-US"/>
              <a:pPr/>
              <a:t>37</a:t>
            </a:fld>
            <a:endParaRPr lang="en-US"/>
          </a:p>
        </p:txBody>
      </p:sp>
      <p:sp>
        <p:nvSpPr>
          <p:cNvPr id="67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Children (subpart D)</a:t>
            </a:r>
          </a:p>
        </p:txBody>
      </p:sp>
      <p:sp>
        <p:nvSpPr>
          <p:cNvPr id="67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“Child” defined by local jurisdiction</a:t>
            </a:r>
          </a:p>
          <a:p>
            <a:pPr>
              <a:lnSpc>
                <a:spcPct val="90000"/>
              </a:lnSpc>
            </a:pPr>
            <a:r>
              <a:rPr lang="en-US" dirty="0"/>
              <a:t>Conditions for approval depend on 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Minimal risk / more than minimal risk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Prospect of direct benefit to the individual subjects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Likelihood to yield </a:t>
            </a:r>
            <a:r>
              <a:rPr lang="en-US" sz="2600" dirty="0" err="1"/>
              <a:t>generalizable</a:t>
            </a:r>
            <a:r>
              <a:rPr lang="en-US" sz="2600" dirty="0"/>
              <a:t> knowledge about the subject’s condition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Opportunity to understand, prevent, or alleviate a serious problem affecting the health or welfare of children</a:t>
            </a:r>
          </a:p>
          <a:p>
            <a:pPr>
              <a:lnSpc>
                <a:spcPct val="90000"/>
              </a:lnSpc>
            </a:pPr>
            <a:r>
              <a:rPr lang="en-US" dirty="0"/>
              <a:t>Requirements for assent/permission </a:t>
            </a:r>
            <a:r>
              <a:rPr lang="en-US" dirty="0" smtClean="0"/>
              <a:t>(45 CFR 46.408</a:t>
            </a:r>
            <a:r>
              <a:rPr lang="en-US" dirty="0"/>
              <a:t>)</a:t>
            </a:r>
          </a:p>
          <a:p>
            <a:pPr>
              <a:lnSpc>
                <a:spcPct val="90000"/>
              </a:lnSpc>
            </a:pPr>
            <a:r>
              <a:rPr lang="en-US" dirty="0"/>
              <a:t>Wards (such as foster children; </a:t>
            </a:r>
            <a:r>
              <a:rPr lang="en-US" dirty="0" smtClean="0"/>
              <a:t>45 CFR 46.409</a:t>
            </a:r>
            <a:r>
              <a:rPr lang="en-US" dirty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F9955-26C4-4AB0-B624-5A29C6FB3DA3}" type="slidenum">
              <a:rPr lang="en-US"/>
              <a:pPr/>
              <a:t>38</a:t>
            </a:fld>
            <a:endParaRPr lang="en-US"/>
          </a:p>
        </p:txBody>
      </p:sp>
      <p:sp>
        <p:nvSpPr>
          <p:cNvPr id="68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Assent/permission (subpart D)</a:t>
            </a:r>
          </a:p>
        </p:txBody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Assent keyed to maturity of child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Elements related to §116; no specific documentation requirement</a:t>
            </a:r>
          </a:p>
          <a:p>
            <a:pPr>
              <a:lnSpc>
                <a:spcPct val="90000"/>
              </a:lnSpc>
            </a:pPr>
            <a:r>
              <a:rPr lang="en-US" dirty="0"/>
              <a:t>Permission of parent or guardian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Under </a:t>
            </a:r>
            <a:r>
              <a:rPr lang="en-US" sz="2600" dirty="0" smtClean="0"/>
              <a:t>45 CFR 46.406 and 407</a:t>
            </a:r>
            <a:r>
              <a:rPr lang="en-US" sz="2600" dirty="0"/>
              <a:t>: both parents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Under </a:t>
            </a:r>
            <a:r>
              <a:rPr lang="en-US" sz="2600" dirty="0" smtClean="0"/>
              <a:t>45 CFR 46.409</a:t>
            </a:r>
            <a:r>
              <a:rPr lang="en-US" sz="2600" dirty="0"/>
              <a:t>: also an advocate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Elements, documentation per </a:t>
            </a:r>
            <a:r>
              <a:rPr lang="en-US" sz="2600" dirty="0" smtClean="0"/>
              <a:t>45 CFR 46.116 and 117</a:t>
            </a:r>
            <a:endParaRPr lang="en-US" sz="2600" dirty="0"/>
          </a:p>
          <a:p>
            <a:pPr lvl="2">
              <a:lnSpc>
                <a:spcPct val="90000"/>
              </a:lnSpc>
            </a:pPr>
            <a:r>
              <a:rPr lang="en-US" sz="2600" dirty="0"/>
              <a:t>Special consideration for research on neglected or abused children</a:t>
            </a:r>
          </a:p>
          <a:p>
            <a:pPr lvl="2">
              <a:lnSpc>
                <a:spcPct val="90000"/>
              </a:lnSpc>
            </a:pPr>
            <a:r>
              <a:rPr lang="en-US" sz="2600" dirty="0"/>
              <a:t>May not be waived in FDA-regulated research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30372-2380-4A82-94B6-1C74AA9413E1}" type="slidenum">
              <a:rPr lang="en-US"/>
              <a:pPr/>
              <a:t>39</a:t>
            </a:fld>
            <a:endParaRPr lang="en-US"/>
          </a:p>
        </p:txBody>
      </p:sp>
      <p:sp>
        <p:nvSpPr>
          <p:cNvPr id="68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Prisoners (subpart C)</a:t>
            </a:r>
          </a:p>
        </p:txBody>
      </p:sp>
      <p:sp>
        <p:nvSpPr>
          <p:cNvPr id="68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Prisoner representative</a:t>
            </a:r>
          </a:p>
          <a:p>
            <a:r>
              <a:rPr lang="en-US"/>
              <a:t>Additional duties, especially</a:t>
            </a:r>
          </a:p>
          <a:p>
            <a:pPr lvl="1"/>
            <a:r>
              <a:rPr lang="en-US"/>
              <a:t>Limited categories of approvable research</a:t>
            </a:r>
          </a:p>
          <a:p>
            <a:pPr lvl="1"/>
            <a:r>
              <a:rPr lang="en-US"/>
              <a:t>Assurance that parole boards will not take into account a prisoner’s participation in the research in making decisions regarding parole; each prisoner is so informed</a:t>
            </a:r>
          </a:p>
          <a:p>
            <a:r>
              <a:rPr lang="en-US"/>
              <a:t>Certify to OHRP, await concurrence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0664B-5289-40E0-A6B9-4A79B4DAC5AF}" type="slidenum">
              <a:rPr lang="en-US"/>
              <a:pPr/>
              <a:t>4</a:t>
            </a:fld>
            <a:endParaRPr lang="en-US"/>
          </a:p>
        </p:txBody>
      </p:sp>
      <p:sp>
        <p:nvSpPr>
          <p:cNvPr id="79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Protect rights and welfare</a:t>
            </a:r>
          </a:p>
        </p:txBody>
      </p:sp>
      <p:sp>
        <p:nvSpPr>
          <p:cNvPr id="79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CDC is committed to protecting the rights and welfare of individuals and communities who participate in public health </a:t>
            </a:r>
            <a:r>
              <a:rPr lang="en-US" dirty="0" smtClean="0"/>
              <a:t>activities</a:t>
            </a:r>
          </a:p>
          <a:p>
            <a:pPr>
              <a:buNone/>
            </a:pPr>
            <a:endParaRPr lang="en-US" dirty="0"/>
          </a:p>
          <a:p>
            <a:r>
              <a:rPr lang="en-US" dirty="0"/>
              <a:t>Specific protections are codified in regulations, especially</a:t>
            </a:r>
          </a:p>
          <a:p>
            <a:pPr lvl="1"/>
            <a:r>
              <a:rPr lang="en-US" sz="2600" b="1" dirty="0"/>
              <a:t>Common Rule</a:t>
            </a:r>
            <a:r>
              <a:rPr lang="en-US" sz="2600" dirty="0"/>
              <a:t>: human research subjects</a:t>
            </a:r>
          </a:p>
          <a:p>
            <a:pPr lvl="1"/>
            <a:r>
              <a:rPr lang="en-US" sz="2600" b="1" dirty="0"/>
              <a:t>HIPAA Privacy Rule</a:t>
            </a:r>
            <a:r>
              <a:rPr lang="en-US" sz="2600" dirty="0"/>
              <a:t>: health information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CDC IRB Review Process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5CFE3-6B43-4451-B193-AE83EA90B623}" type="slidenum">
              <a:rPr lang="en-US"/>
              <a:pPr/>
              <a:t>41</a:t>
            </a:fld>
            <a:endParaRPr lang="en-US"/>
          </a:p>
        </p:txBody>
      </p:sp>
      <p:sp>
        <p:nvSpPr>
          <p:cNvPr id="69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99579"/>
            <a:ext cx="8229600" cy="1143000"/>
          </a:xfrm>
        </p:spPr>
        <p:txBody>
          <a:bodyPr/>
          <a:lstStyle/>
          <a:p>
            <a:r>
              <a:rPr lang="en-US" dirty="0"/>
              <a:t>CDC options for IRB review</a:t>
            </a:r>
          </a:p>
        </p:txBody>
      </p:sp>
      <p:sp>
        <p:nvSpPr>
          <p:cNvPr id="69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80115"/>
            <a:ext cx="82296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CDC IRB: expedited review (§110)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Permissible categories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Experienced reviewer outside convened meeting</a:t>
            </a:r>
          </a:p>
          <a:p>
            <a:pPr>
              <a:lnSpc>
                <a:spcPct val="90000"/>
              </a:lnSpc>
            </a:pPr>
            <a:r>
              <a:rPr lang="en-US" dirty="0"/>
              <a:t>CDC IRB: convened board (quorum)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Expedited review not permitted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May be expedited but otherwise sensitive</a:t>
            </a:r>
          </a:p>
          <a:p>
            <a:pPr>
              <a:lnSpc>
                <a:spcPct val="90000"/>
              </a:lnSpc>
            </a:pPr>
            <a:r>
              <a:rPr lang="en-US" dirty="0"/>
              <a:t>Non-CDC IRB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Instead of CDC IRB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Limited criteria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IRB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8454" y="1935163"/>
            <a:ext cx="8229600" cy="43894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dirty="0" smtClean="0"/>
              <a:t>HRPO provides worksheets to ensure that all regulatory requirements are met; standard operating procedures are also available</a:t>
            </a:r>
          </a:p>
          <a:p>
            <a:pPr eaLnBrk="1" hangingPunct="1">
              <a:lnSpc>
                <a:spcPct val="80000"/>
              </a:lnSpc>
              <a:buNone/>
            </a:pPr>
            <a:endParaRPr lang="en-US" dirty="0" smtClean="0"/>
          </a:p>
          <a:p>
            <a:pPr eaLnBrk="1" hangingPunct="1">
              <a:lnSpc>
                <a:spcPct val="80000"/>
              </a:lnSpc>
            </a:pPr>
            <a:r>
              <a:rPr lang="en-US" dirty="0" smtClean="0"/>
              <a:t>Primary reviewer reviews protocol, consent form, and all supporting documentation</a:t>
            </a:r>
          </a:p>
          <a:p>
            <a:pPr eaLnBrk="1" hangingPunct="1">
              <a:lnSpc>
                <a:spcPct val="80000"/>
              </a:lnSpc>
              <a:buNone/>
            </a:pPr>
            <a:endParaRPr lang="en-US" dirty="0" smtClean="0"/>
          </a:p>
          <a:p>
            <a:pPr eaLnBrk="1" hangingPunct="1">
              <a:lnSpc>
                <a:spcPct val="80000"/>
              </a:lnSpc>
            </a:pPr>
            <a:r>
              <a:rPr lang="en-US" dirty="0" smtClean="0"/>
              <a:t>Reports are issued to the principal investigators upon completion of review</a:t>
            </a:r>
          </a:p>
          <a:p>
            <a:pPr eaLnBrk="1" hangingPunct="1">
              <a:lnSpc>
                <a:spcPct val="80000"/>
              </a:lnSpc>
            </a:pPr>
            <a:endParaRPr lang="en-US" dirty="0" smtClean="0"/>
          </a:p>
          <a:p>
            <a:pPr eaLnBrk="1" hangingPunct="1">
              <a:lnSpc>
                <a:spcPct val="80000"/>
              </a:lnSpc>
            </a:pPr>
            <a:r>
              <a:rPr lang="en-US" dirty="0" smtClean="0"/>
              <a:t>Once all regulatory requirements are met, study is approved for no more than one year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2BFC45-DA7F-4A51-894E-17D5B8840B56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HIPPA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1A7AC-0CD1-4BAA-9231-B816EBB7C55D}" type="slidenum">
              <a:rPr lang="en-US"/>
              <a:pPr/>
              <a:t>44</a:t>
            </a:fld>
            <a:endParaRPr lang="en-US"/>
          </a:p>
        </p:txBody>
      </p:sp>
      <p:sp>
        <p:nvSpPr>
          <p:cNvPr id="880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HIPAA Privacy Rule</a:t>
            </a:r>
          </a:p>
        </p:txBody>
      </p:sp>
      <p:sp>
        <p:nvSpPr>
          <p:cNvPr id="88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Regulates the use and disclosure of protected health information (PHI) by covered entities</a:t>
            </a:r>
          </a:p>
          <a:p>
            <a:pPr lvl="1"/>
            <a:r>
              <a:rPr lang="en-US" sz="2600" i="1" dirty="0"/>
              <a:t>PHI</a:t>
            </a:r>
            <a:r>
              <a:rPr lang="en-US" sz="2600" dirty="0"/>
              <a:t>: individually identifiable health information</a:t>
            </a:r>
          </a:p>
          <a:p>
            <a:pPr lvl="1"/>
            <a:r>
              <a:rPr lang="en-US" sz="2600" i="1" dirty="0"/>
              <a:t>Covered entity</a:t>
            </a:r>
            <a:r>
              <a:rPr lang="en-US" sz="2600" dirty="0"/>
              <a:t>: health plan, health care clearinghouse, or provider who transmits health information in electronic form in connection with specified transactions</a:t>
            </a:r>
          </a:p>
          <a:p>
            <a:r>
              <a:rPr lang="en-US" dirty="0"/>
              <a:t>Protects all PHI that is transmitted or maintained in any form or medium by a covered entity or its business associate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60D97-88D4-41E5-AE16-951301E64F37}" type="slidenum">
              <a:rPr lang="en-US"/>
              <a:pPr/>
              <a:t>45</a:t>
            </a:fld>
            <a:endParaRPr lang="en-US"/>
          </a:p>
        </p:txBody>
      </p:sp>
      <p:sp>
        <p:nvSpPr>
          <p:cNvPr id="8816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34053"/>
            <a:ext cx="8229600" cy="1143000"/>
          </a:xfrm>
        </p:spPr>
        <p:txBody>
          <a:bodyPr/>
          <a:lstStyle/>
          <a:p>
            <a:r>
              <a:rPr lang="en-US" dirty="0" smtClean="0"/>
              <a:t>Disclosure for Public Health Practice</a:t>
            </a:r>
            <a:endParaRPr lang="en-US" dirty="0"/>
          </a:p>
        </p:txBody>
      </p:sp>
      <p:sp>
        <p:nvSpPr>
          <p:cNvPr id="881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71061"/>
            <a:ext cx="8229600" cy="43894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Privacy Rule expressly permits covered entities to disclose PHI:</a:t>
            </a:r>
          </a:p>
          <a:p>
            <a:pPr lvl="1">
              <a:lnSpc>
                <a:spcPct val="90000"/>
              </a:lnSpc>
            </a:pPr>
            <a:r>
              <a:rPr lang="en-US" sz="2600" dirty="0" smtClean="0"/>
              <a:t>without individual authorization</a:t>
            </a:r>
          </a:p>
          <a:p>
            <a:pPr lvl="1">
              <a:lnSpc>
                <a:spcPct val="90000"/>
              </a:lnSpc>
            </a:pPr>
            <a:r>
              <a:rPr lang="en-US" sz="2600" dirty="0" smtClean="0"/>
              <a:t>to public health authorities authorized by law to receive such information</a:t>
            </a:r>
          </a:p>
          <a:p>
            <a:pPr lvl="1">
              <a:lnSpc>
                <a:spcPct val="90000"/>
              </a:lnSpc>
            </a:pPr>
            <a:r>
              <a:rPr lang="en-US" sz="2600" dirty="0" smtClean="0"/>
              <a:t>to perform public health activities such as surveillance, investigations, interventions, etc.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60D97-88D4-41E5-AE16-951301E64F37}" type="slidenum">
              <a:rPr lang="en-US"/>
              <a:pPr/>
              <a:t>46</a:t>
            </a:fld>
            <a:endParaRPr lang="en-US"/>
          </a:p>
        </p:txBody>
      </p:sp>
      <p:sp>
        <p:nvSpPr>
          <p:cNvPr id="8816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34053"/>
            <a:ext cx="8229600" cy="1143000"/>
          </a:xfrm>
        </p:spPr>
        <p:txBody>
          <a:bodyPr/>
          <a:lstStyle/>
          <a:p>
            <a:r>
              <a:rPr lang="en-US" dirty="0" smtClean="0"/>
              <a:t>HIPAA Privacy Rule and Research</a:t>
            </a:r>
            <a:endParaRPr lang="en-US" dirty="0"/>
          </a:p>
        </p:txBody>
      </p:sp>
      <p:sp>
        <p:nvSpPr>
          <p:cNvPr id="881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71061"/>
            <a:ext cx="8229600" cy="43894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Privacy Rule establishes conditions under which covered entities can provide researchers access to and use of PHI</a:t>
            </a:r>
          </a:p>
          <a:p>
            <a:pPr lvl="1">
              <a:lnSpc>
                <a:spcPct val="90000"/>
              </a:lnSpc>
            </a:pPr>
            <a:r>
              <a:rPr lang="en-US" sz="2600" dirty="0" smtClean="0"/>
              <a:t>with authorization</a:t>
            </a:r>
          </a:p>
          <a:p>
            <a:pPr lvl="1">
              <a:lnSpc>
                <a:spcPct val="90000"/>
              </a:lnSpc>
            </a:pPr>
            <a:r>
              <a:rPr lang="en-US" sz="2600" dirty="0" smtClean="0"/>
              <a:t>without authorization in limited circumstances</a:t>
            </a:r>
          </a:p>
          <a:p>
            <a:pPr lvl="1">
              <a:lnSpc>
                <a:spcPct val="90000"/>
              </a:lnSpc>
              <a:buNone/>
            </a:pPr>
            <a:endParaRPr lang="en-US" sz="2600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Privacy Rule does not replace or act in lieu of existing human subject protection regulations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60D97-88D4-41E5-AE16-951301E64F37}" type="slidenum">
              <a:rPr lang="en-US"/>
              <a:pPr/>
              <a:t>47</a:t>
            </a:fld>
            <a:endParaRPr lang="en-US"/>
          </a:p>
        </p:txBody>
      </p:sp>
      <p:sp>
        <p:nvSpPr>
          <p:cNvPr id="8816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34053"/>
            <a:ext cx="8229600" cy="1143000"/>
          </a:xfrm>
        </p:spPr>
        <p:txBody>
          <a:bodyPr/>
          <a:lstStyle/>
          <a:p>
            <a:r>
              <a:rPr lang="en-US" dirty="0" smtClean="0"/>
              <a:t>HIPAA Authorization and Informed Consent</a:t>
            </a:r>
            <a:endParaRPr lang="en-US" dirty="0"/>
          </a:p>
        </p:txBody>
      </p:sp>
      <p:sp>
        <p:nvSpPr>
          <p:cNvPr id="881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71061"/>
            <a:ext cx="8229600" cy="43894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HIPAA authorization – individual's signed permission to allow covered entity to use or disclose their PHI for research purposes, to recipient(s) stated in authorization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Informed consent – individual’s agreement to participate in research study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Includes study description, risks and/or benefits, etc.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Authorization and informed consent can be combined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Authorization and informed consent can be combined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lang="en-US" dirty="0" smtClean="0"/>
              <a:t>Questions and Comments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421433" y="4049620"/>
            <a:ext cx="7854696" cy="1752600"/>
          </a:xfrm>
        </p:spPr>
        <p:txBody>
          <a:bodyPr/>
          <a:lstStyle/>
          <a:p>
            <a:pPr algn="ctr"/>
            <a:r>
              <a:rPr lang="en-US" dirty="0" smtClean="0"/>
              <a:t>Contact:</a:t>
            </a:r>
          </a:p>
          <a:p>
            <a:pPr algn="ctr"/>
            <a:r>
              <a:rPr lang="en-US" dirty="0" smtClean="0"/>
              <a:t>Barbara R. DeCausey</a:t>
            </a:r>
          </a:p>
          <a:p>
            <a:pPr algn="ctr"/>
            <a:r>
              <a:rPr lang="en-US" dirty="0" smtClean="0">
                <a:hlinkClick r:id="rId3"/>
              </a:rPr>
              <a:t>bdecausey@cdc.gov</a:t>
            </a:r>
            <a:endParaRPr lang="en-US" dirty="0" smtClean="0"/>
          </a:p>
          <a:p>
            <a:pPr algn="ctr"/>
            <a:r>
              <a:rPr lang="en-US" dirty="0" smtClean="0">
                <a:hlinkClick r:id="rId4"/>
              </a:rPr>
              <a:t>http://intranet.cdc.gov/od/oads/osi/hrpo.htm</a:t>
            </a:r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99A79-B560-4371-ABBC-0A5D3CE1C585}" type="slidenum">
              <a:rPr lang="en-US"/>
              <a:pPr/>
              <a:t>5</a:t>
            </a:fld>
            <a:endParaRPr lang="en-US"/>
          </a:p>
        </p:txBody>
      </p:sp>
      <p:sp>
        <p:nvSpPr>
          <p:cNvPr id="79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Human research subjects</a:t>
            </a:r>
          </a:p>
        </p:txBody>
      </p:sp>
      <p:sp>
        <p:nvSpPr>
          <p:cNvPr id="79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is research?</a:t>
            </a:r>
          </a:p>
          <a:p>
            <a:pPr lvl="1"/>
            <a:r>
              <a:rPr lang="en-US" sz="2600" dirty="0"/>
              <a:t>Where does it fit among the range of public health activities</a:t>
            </a:r>
            <a:r>
              <a:rPr lang="en-US" sz="2600" dirty="0" smtClean="0"/>
              <a:t>?</a:t>
            </a:r>
          </a:p>
          <a:p>
            <a:endParaRPr lang="en-US" dirty="0" smtClean="0"/>
          </a:p>
          <a:p>
            <a:r>
              <a:rPr lang="en-US" dirty="0" smtClean="0"/>
              <a:t>What </a:t>
            </a:r>
            <a:r>
              <a:rPr lang="en-US" dirty="0"/>
              <a:t>are human subjects?</a:t>
            </a:r>
          </a:p>
          <a:p>
            <a:endParaRPr lang="en-US" dirty="0" smtClean="0"/>
          </a:p>
          <a:p>
            <a:r>
              <a:rPr lang="en-US" dirty="0" smtClean="0"/>
              <a:t>What </a:t>
            </a:r>
            <a:r>
              <a:rPr lang="en-US" dirty="0"/>
              <a:t>protections for human research subjects are specified in regulations?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71330-1E99-4AC0-ACF9-FB4A9319EC11}" type="slidenum">
              <a:rPr lang="en-US"/>
              <a:pPr/>
              <a:t>6</a:t>
            </a:fld>
            <a:endParaRPr lang="en-US"/>
          </a:p>
        </p:txBody>
      </p:sp>
      <p:sp>
        <p:nvSpPr>
          <p:cNvPr id="79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health activities</a:t>
            </a:r>
          </a:p>
        </p:txBody>
      </p:sp>
      <p:sp>
        <p:nvSpPr>
          <p:cNvPr id="79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Surveillance (e.g., measure prevalence and incidence; plan programs)</a:t>
            </a:r>
          </a:p>
          <a:p>
            <a:r>
              <a:rPr lang="en-US" dirty="0"/>
              <a:t>Program delivery (e.g., public information campaigns; vaccination)</a:t>
            </a:r>
          </a:p>
          <a:p>
            <a:r>
              <a:rPr lang="en-US" dirty="0"/>
              <a:t>Program evaluation (Did the program do what was expected?)</a:t>
            </a:r>
          </a:p>
          <a:p>
            <a:r>
              <a:rPr lang="en-US" dirty="0"/>
              <a:t>Outbreak investigation, emergency response</a:t>
            </a:r>
          </a:p>
          <a:p>
            <a:r>
              <a:rPr lang="en-US" dirty="0"/>
              <a:t>Inductive</a:t>
            </a:r>
          </a:p>
          <a:p>
            <a:pPr lvl="2"/>
            <a:r>
              <a:rPr lang="en-US" sz="2600" dirty="0"/>
              <a:t>Case-control, cohort, prevention trials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C8E8A-6159-42CC-ACEB-5542AA6E55B4}" type="slidenum">
              <a:rPr lang="en-US"/>
              <a:pPr/>
              <a:t>7</a:t>
            </a:fld>
            <a:endParaRPr lang="en-US"/>
          </a:p>
        </p:txBody>
      </p:sp>
      <p:sp>
        <p:nvSpPr>
          <p:cNvPr id="79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Ethical foundations</a:t>
            </a:r>
          </a:p>
        </p:txBody>
      </p:sp>
      <p:sp>
        <p:nvSpPr>
          <p:cNvPr id="79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Ethical considerations in public health activities center largely on who is intended to benefit</a:t>
            </a:r>
          </a:p>
          <a:p>
            <a:pPr lvl="1"/>
            <a:r>
              <a:rPr lang="en-US" sz="2600" dirty="0"/>
              <a:t>Improve health in a specific setting or community</a:t>
            </a:r>
            <a:r>
              <a:rPr lang="en-US" sz="2600" dirty="0" smtClean="0"/>
              <a:t>?</a:t>
            </a:r>
          </a:p>
          <a:p>
            <a:pPr lvl="1"/>
            <a:r>
              <a:rPr lang="en-US" sz="2600" dirty="0" smtClean="0"/>
              <a:t>Contribute </a:t>
            </a:r>
            <a:r>
              <a:rPr lang="en-US" sz="2600" dirty="0"/>
              <a:t>to the general knowledge base about public health?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/>
            </a:r>
            <a:br>
              <a:rPr lang="en-US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9865-1A36-4CD6-B40F-718816426DCC}" type="slidenum">
              <a:rPr lang="en-US"/>
              <a:pPr/>
              <a:t>8</a:t>
            </a:fld>
            <a:endParaRPr lang="en-US"/>
          </a:p>
        </p:txBody>
      </p:sp>
      <p:sp>
        <p:nvSpPr>
          <p:cNvPr id="800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Ethical </a:t>
            </a:r>
            <a:r>
              <a:rPr lang="en-US" dirty="0" smtClean="0"/>
              <a:t>foundations, cont.</a:t>
            </a:r>
            <a:endParaRPr lang="en-US" dirty="0"/>
          </a:p>
        </p:txBody>
      </p:sp>
      <p:sp>
        <p:nvSpPr>
          <p:cNvPr id="80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Ethical considerations in public health activities center largely on who is intended to benefit</a:t>
            </a:r>
          </a:p>
          <a:p>
            <a:pPr lvl="1"/>
            <a:r>
              <a:rPr lang="en-US" sz="2600" dirty="0"/>
              <a:t>Improve health in a specific setting or community?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br>
              <a:rPr lang="en-US" sz="2600" dirty="0">
                <a:solidFill>
                  <a:srgbClr val="FF0000"/>
                </a:solidFill>
              </a:rPr>
            </a:br>
            <a:r>
              <a:rPr lang="en-US" sz="2600" dirty="0">
                <a:solidFill>
                  <a:srgbClr val="FF0000"/>
                </a:solidFill>
                <a:sym typeface="Wingdings" pitchFamily="2" charset="2"/>
              </a:rPr>
              <a:t> </a:t>
            </a:r>
            <a:r>
              <a:rPr lang="en-US" sz="2600" dirty="0">
                <a:solidFill>
                  <a:srgbClr val="FF0000"/>
                </a:solidFill>
              </a:rPr>
              <a:t>public health </a:t>
            </a:r>
            <a:r>
              <a:rPr lang="en-US" sz="2600" b="1" dirty="0" smtClean="0">
                <a:solidFill>
                  <a:srgbClr val="FF0000"/>
                </a:solidFill>
              </a:rPr>
              <a:t>practice</a:t>
            </a:r>
            <a:endParaRPr lang="en-US" sz="2600" b="1" dirty="0">
              <a:solidFill>
                <a:srgbClr val="FF0000"/>
              </a:solidFill>
            </a:endParaRPr>
          </a:p>
          <a:p>
            <a:pPr lvl="1"/>
            <a:r>
              <a:rPr lang="en-US" sz="2600" dirty="0"/>
              <a:t>Contribute to the general knowledge base about public health?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br>
              <a:rPr lang="en-US" sz="2600" dirty="0">
                <a:solidFill>
                  <a:srgbClr val="FF0000"/>
                </a:solidFill>
              </a:rPr>
            </a:br>
            <a:r>
              <a:rPr lang="en-US" sz="2600" dirty="0">
                <a:solidFill>
                  <a:srgbClr val="FF0000"/>
                </a:solidFill>
                <a:sym typeface="Wingdings" pitchFamily="2" charset="2"/>
              </a:rPr>
              <a:t> </a:t>
            </a:r>
            <a:r>
              <a:rPr lang="en-US" sz="2600" dirty="0">
                <a:solidFill>
                  <a:srgbClr val="FF0000"/>
                </a:solidFill>
              </a:rPr>
              <a:t>public health </a:t>
            </a:r>
            <a:r>
              <a:rPr lang="en-US" sz="2600" b="1" dirty="0">
                <a:solidFill>
                  <a:srgbClr val="FF0000"/>
                </a:solidFill>
              </a:rPr>
              <a:t>research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59055-694C-48E0-A663-229F0E74B5AF}" type="slidenum">
              <a:rPr lang="en-US"/>
              <a:pPr/>
              <a:t>9</a:t>
            </a:fld>
            <a:endParaRPr lang="en-US"/>
          </a:p>
        </p:txBody>
      </p:sp>
      <p:sp>
        <p:nvSpPr>
          <p:cNvPr id="802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Ethical foundations</a:t>
            </a:r>
          </a:p>
        </p:txBody>
      </p:sp>
      <p:sp>
        <p:nvSpPr>
          <p:cNvPr id="80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Always mindful of rights and welfare of individuals and </a:t>
            </a:r>
            <a:r>
              <a:rPr lang="en-US" dirty="0" smtClean="0"/>
              <a:t>community</a:t>
            </a:r>
          </a:p>
          <a:p>
            <a:endParaRPr lang="en-US" dirty="0"/>
          </a:p>
          <a:p>
            <a:r>
              <a:rPr lang="en-US" dirty="0"/>
              <a:t>Public health </a:t>
            </a:r>
            <a:r>
              <a:rPr lang="en-US" b="1" dirty="0"/>
              <a:t>practice</a:t>
            </a:r>
          </a:p>
          <a:p>
            <a:pPr lvl="1"/>
            <a:r>
              <a:rPr lang="en-US" sz="2600" dirty="0"/>
              <a:t>Justify in terms of achieving benefits to community</a:t>
            </a:r>
          </a:p>
          <a:p>
            <a:endParaRPr lang="en-US" dirty="0" smtClean="0"/>
          </a:p>
          <a:p>
            <a:r>
              <a:rPr lang="en-US" dirty="0" smtClean="0"/>
              <a:t>Public </a:t>
            </a:r>
            <a:r>
              <a:rPr lang="en-US" dirty="0"/>
              <a:t>health </a:t>
            </a:r>
            <a:r>
              <a:rPr lang="en-US" b="1" dirty="0"/>
              <a:t>research</a:t>
            </a:r>
          </a:p>
          <a:p>
            <a:pPr lvl="1"/>
            <a:r>
              <a:rPr lang="en-US" sz="2600" dirty="0"/>
              <a:t>Justify in terms of importance of knowledge to be gained; specific regulatory framework</a:t>
            </a:r>
            <a:endParaRPr lang="en-US" sz="2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3569</TotalTime>
  <Words>1938</Words>
  <Application>Microsoft Office PowerPoint</Application>
  <PresentationFormat>On-screen Show (4:3)</PresentationFormat>
  <Paragraphs>364</Paragraphs>
  <Slides>48</Slides>
  <Notes>31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Flow</vt:lpstr>
      <vt:lpstr>CDC/CSTE Fellow Orientation Human Research Protections</vt:lpstr>
      <vt:lpstr>Topics</vt:lpstr>
      <vt:lpstr>Public health research vs public health practice </vt:lpstr>
      <vt:lpstr>Protect rights and welfare</vt:lpstr>
      <vt:lpstr>Human research subjects</vt:lpstr>
      <vt:lpstr>Public health activities</vt:lpstr>
      <vt:lpstr>Ethical foundations</vt:lpstr>
      <vt:lpstr>Ethical foundations, cont.</vt:lpstr>
      <vt:lpstr>Ethical foundations</vt:lpstr>
      <vt:lpstr>Practice vs. Research</vt:lpstr>
      <vt:lpstr>Practice vs. Research, cont.</vt:lpstr>
      <vt:lpstr> Is the project research?</vt:lpstr>
      <vt:lpstr>Guidelines on research</vt:lpstr>
      <vt:lpstr>Examples at the boundary</vt:lpstr>
      <vt:lpstr>Research involving human subjects </vt:lpstr>
      <vt:lpstr>Does the research involve human subjects?</vt:lpstr>
      <vt:lpstr>Research involving  human subjects</vt:lpstr>
      <vt:lpstr>If the proposed project is HSR, does it qualify for exemption?</vt:lpstr>
      <vt:lpstr>Exemption categories 45 CFR 46.101(b)</vt:lpstr>
      <vt:lpstr>Nonexempt  human subjects research</vt:lpstr>
      <vt:lpstr>Belmont Report</vt:lpstr>
      <vt:lpstr>Ethical precepts:   The Belmont Report</vt:lpstr>
      <vt:lpstr>Principle: Respect for Persons</vt:lpstr>
      <vt:lpstr> Respect for person in regulations</vt:lpstr>
      <vt:lpstr>Consent process: characteristics</vt:lpstr>
      <vt:lpstr>Consent document: characteristics, cont.</vt:lpstr>
      <vt:lpstr>Principle: Beneficence</vt:lpstr>
      <vt:lpstr>Beneficence in regulations </vt:lpstr>
      <vt:lpstr>Beneficence in regulations, cont.</vt:lpstr>
      <vt:lpstr>Beneficence in regulations</vt:lpstr>
      <vt:lpstr>Beneficence in regulations</vt:lpstr>
      <vt:lpstr>Principle: Justice</vt:lpstr>
      <vt:lpstr>Justice in regulations</vt:lpstr>
      <vt:lpstr>Vulnerable persons</vt:lpstr>
      <vt:lpstr>Principles and vulnerability</vt:lpstr>
      <vt:lpstr>Pregnant women (subpart B)</vt:lpstr>
      <vt:lpstr>Children (subpart D)</vt:lpstr>
      <vt:lpstr>Assent/permission (subpart D)</vt:lpstr>
      <vt:lpstr>Prisoners (subpart C)</vt:lpstr>
      <vt:lpstr>CDC IRB Review Process</vt:lpstr>
      <vt:lpstr>CDC options for IRB review</vt:lpstr>
      <vt:lpstr>IRB Review</vt:lpstr>
      <vt:lpstr>HIPPA</vt:lpstr>
      <vt:lpstr>HIPAA Privacy Rule</vt:lpstr>
      <vt:lpstr>Disclosure for Public Health Practice</vt:lpstr>
      <vt:lpstr>HIPAA Privacy Rule and Research</vt:lpstr>
      <vt:lpstr>HIPAA Authorization and Informed Consent</vt:lpstr>
      <vt:lpstr>Questions and Comments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OMB PRA Time-in-Process: October 2005–March 2008</dc:title>
  <dc:creator>Charles M Heilig, PhD, CCID/NCHHSTP</dc:creator>
  <cp:lastModifiedBy>amasters</cp:lastModifiedBy>
  <cp:revision>268</cp:revision>
  <dcterms:created xsi:type="dcterms:W3CDTF">2008-04-12T12:48:55Z</dcterms:created>
  <dcterms:modified xsi:type="dcterms:W3CDTF">2010-08-26T12:12:20Z</dcterms:modified>
</cp:coreProperties>
</file>