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37"/>
  </p:notesMasterIdLst>
  <p:handoutMasterIdLst>
    <p:handoutMasterId r:id="rId38"/>
  </p:handoutMasterIdLst>
  <p:sldIdLst>
    <p:sldId id="257" r:id="rId2"/>
    <p:sldId id="437" r:id="rId3"/>
    <p:sldId id="258" r:id="rId4"/>
    <p:sldId id="260" r:id="rId5"/>
    <p:sldId id="460" r:id="rId6"/>
    <p:sldId id="461" r:id="rId7"/>
    <p:sldId id="438" r:id="rId8"/>
    <p:sldId id="428" r:id="rId9"/>
    <p:sldId id="429" r:id="rId10"/>
    <p:sldId id="261" r:id="rId11"/>
    <p:sldId id="262" r:id="rId12"/>
    <p:sldId id="439" r:id="rId13"/>
    <p:sldId id="444" r:id="rId14"/>
    <p:sldId id="445" r:id="rId15"/>
    <p:sldId id="446" r:id="rId16"/>
    <p:sldId id="447" r:id="rId17"/>
    <p:sldId id="448" r:id="rId18"/>
    <p:sldId id="449" r:id="rId19"/>
    <p:sldId id="264" r:id="rId20"/>
    <p:sldId id="450" r:id="rId21"/>
    <p:sldId id="265" r:id="rId22"/>
    <p:sldId id="435" r:id="rId23"/>
    <p:sldId id="451" r:id="rId24"/>
    <p:sldId id="436" r:id="rId25"/>
    <p:sldId id="452" r:id="rId26"/>
    <p:sldId id="455" r:id="rId27"/>
    <p:sldId id="456" r:id="rId28"/>
    <p:sldId id="431" r:id="rId29"/>
    <p:sldId id="457" r:id="rId30"/>
    <p:sldId id="454" r:id="rId31"/>
    <p:sldId id="440" r:id="rId32"/>
    <p:sldId id="425" r:id="rId33"/>
    <p:sldId id="441" r:id="rId34"/>
    <p:sldId id="458" r:id="rId35"/>
    <p:sldId id="459" r:id="rId36"/>
  </p:sldIdLst>
  <p:sldSz cx="9144000" cy="6858000" type="screen4x3"/>
  <p:notesSz cx="6858000" cy="9144000"/>
  <p:defaultTextStyle>
    <a:defPPr>
      <a:defRPr lang="en-US"/>
    </a:defPPr>
    <a:lvl1pPr algn="l" rtl="0" eaLnBrk="0" fontAlgn="base" hangingPunct="0">
      <a:spcBef>
        <a:spcPct val="0"/>
      </a:spcBef>
      <a:spcAft>
        <a:spcPct val="0"/>
      </a:spcAft>
      <a:defRPr sz="2400" b="1"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b="1"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b="1"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b="1"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b="1" kern="1200">
        <a:solidFill>
          <a:schemeClr val="tx1"/>
        </a:solidFill>
        <a:latin typeface="Times New Roman" pitchFamily="18" charset="0"/>
        <a:ea typeface="+mn-ea"/>
        <a:cs typeface="+mn-cs"/>
      </a:defRPr>
    </a:lvl5pPr>
    <a:lvl6pPr marL="2286000" algn="l" defTabSz="914400" rtl="0" eaLnBrk="1" latinLnBrk="0" hangingPunct="1">
      <a:defRPr sz="2400" b="1" kern="1200">
        <a:solidFill>
          <a:schemeClr val="tx1"/>
        </a:solidFill>
        <a:latin typeface="Times New Roman" pitchFamily="18" charset="0"/>
        <a:ea typeface="+mn-ea"/>
        <a:cs typeface="+mn-cs"/>
      </a:defRPr>
    </a:lvl6pPr>
    <a:lvl7pPr marL="2743200" algn="l" defTabSz="914400" rtl="0" eaLnBrk="1" latinLnBrk="0" hangingPunct="1">
      <a:defRPr sz="2400" b="1" kern="1200">
        <a:solidFill>
          <a:schemeClr val="tx1"/>
        </a:solidFill>
        <a:latin typeface="Times New Roman" pitchFamily="18" charset="0"/>
        <a:ea typeface="+mn-ea"/>
        <a:cs typeface="+mn-cs"/>
      </a:defRPr>
    </a:lvl7pPr>
    <a:lvl8pPr marL="3200400" algn="l" defTabSz="914400" rtl="0" eaLnBrk="1" latinLnBrk="0" hangingPunct="1">
      <a:defRPr sz="2400" b="1" kern="1200">
        <a:solidFill>
          <a:schemeClr val="tx1"/>
        </a:solidFill>
        <a:latin typeface="Times New Roman" pitchFamily="18" charset="0"/>
        <a:ea typeface="+mn-ea"/>
        <a:cs typeface="+mn-cs"/>
      </a:defRPr>
    </a:lvl8pPr>
    <a:lvl9pPr marL="3657600" algn="l" defTabSz="914400" rtl="0" eaLnBrk="1" latinLnBrk="0" hangingPunct="1">
      <a:defRPr sz="2400" b="1"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p:cViewPr varScale="1">
        <p:scale>
          <a:sx n="139" d="100"/>
          <a:sy n="139" d="100"/>
        </p:scale>
        <p:origin x="-834"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739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187395"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187396"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187397"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7CAD1D81-89A2-45CD-ACBE-4EE042F44C38}"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lvl1pPr>
          </a:lstStyle>
          <a:p>
            <a:pPr>
              <a:defRPr/>
            </a:pPr>
            <a:endParaRPr lang="en-US"/>
          </a:p>
        </p:txBody>
      </p:sp>
      <p:sp>
        <p:nvSpPr>
          <p:cNvPr id="3075"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lvl1pPr>
          </a:lstStyle>
          <a:p>
            <a:pPr>
              <a:defRPr/>
            </a:pPr>
            <a:endParaRPr lang="en-US"/>
          </a:p>
        </p:txBody>
      </p:sp>
      <p:sp>
        <p:nvSpPr>
          <p:cNvPr id="37892"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078"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lvl1pPr>
          </a:lstStyle>
          <a:p>
            <a:pPr>
              <a:defRPr/>
            </a:pPr>
            <a:endParaRPr lang="en-US"/>
          </a:p>
        </p:txBody>
      </p:sp>
      <p:sp>
        <p:nvSpPr>
          <p:cNvPr id="3079"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lvl1pPr>
          </a:lstStyle>
          <a:p>
            <a:pPr>
              <a:defRPr/>
            </a:pPr>
            <a:fld id="{04D0A978-CCF8-4047-98E4-AB3097F35653}"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fld id="{77AF23C5-EB1B-4922-AF31-072A284C576A}" type="slidenum">
              <a:rPr lang="en-US" smtClean="0"/>
              <a:pPr/>
              <a:t>1</a:t>
            </a:fld>
            <a:endParaRPr lang="en-US" smtClean="0"/>
          </a:p>
        </p:txBody>
      </p:sp>
      <p:sp>
        <p:nvSpPr>
          <p:cNvPr id="38915" name="Rectangle 2"/>
          <p:cNvSpPr>
            <a:spLocks noRot="1" noChangeArrowheads="1" noTextEdit="1"/>
          </p:cNvSpPr>
          <p:nvPr>
            <p:ph type="sldImg"/>
          </p:nvPr>
        </p:nvSpPr>
        <p:spPr>
          <a:ln/>
        </p:spPr>
      </p:sp>
      <p:sp>
        <p:nvSpPr>
          <p:cNvPr id="38916" name="Rectangle 3"/>
          <p:cNvSpPr>
            <a:spLocks noGrp="1" noChangeArrowheads="1"/>
          </p:cNvSpPr>
          <p:nvPr>
            <p:ph type="body" idx="1"/>
          </p:nvPr>
        </p:nvSpPr>
        <p:spPr>
          <a:xfrm>
            <a:off x="685800" y="4343400"/>
            <a:ext cx="5486400" cy="4114800"/>
          </a:xfrm>
          <a:noFill/>
          <a:ln/>
        </p:spPr>
        <p:txBody>
          <a:bodyPr/>
          <a:lstStyle/>
          <a:p>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4F9BE9E5-B5E4-46B6-A62C-7D61014F71E8}" type="slidenum">
              <a:rPr lang="en-US" smtClean="0"/>
              <a:pPr/>
              <a:t>10</a:t>
            </a:fld>
            <a:endParaRPr lang="en-US" smtClean="0"/>
          </a:p>
        </p:txBody>
      </p:sp>
      <p:sp>
        <p:nvSpPr>
          <p:cNvPr id="48131" name="Rectangle 2"/>
          <p:cNvSpPr>
            <a:spLocks noRot="1" noChangeArrowheads="1" noTextEdit="1"/>
          </p:cNvSpPr>
          <p:nvPr>
            <p:ph type="sldImg"/>
          </p:nvPr>
        </p:nvSpPr>
        <p:spPr>
          <a:xfrm>
            <a:off x="1158875" y="682625"/>
            <a:ext cx="4540250" cy="3405188"/>
          </a:xfrm>
          <a:ln w="12700"/>
        </p:spPr>
      </p:sp>
      <p:sp>
        <p:nvSpPr>
          <p:cNvPr id="48132" name="Rectangle 3"/>
          <p:cNvSpPr>
            <a:spLocks noGrp="1" noChangeArrowheads="1"/>
          </p:cNvSpPr>
          <p:nvPr>
            <p:ph type="body" idx="1"/>
          </p:nvPr>
        </p:nvSpPr>
        <p:spPr>
          <a:xfrm>
            <a:off x="914400" y="4316413"/>
            <a:ext cx="5029200" cy="4167187"/>
          </a:xfrm>
          <a:noFill/>
          <a:ln/>
        </p:spPr>
        <p:txBody>
          <a:bodyPr lIns="92075" tIns="46038" rIns="92075" bIns="46038"/>
          <a:lstStyle/>
          <a:p>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p>
            <a:fld id="{2DDB4C02-2B9E-4BCA-8BEF-60DF98B6D82B}" type="slidenum">
              <a:rPr lang="en-US" smtClean="0"/>
              <a:pPr/>
              <a:t>11</a:t>
            </a:fld>
            <a:endParaRPr lang="en-US" smtClean="0"/>
          </a:p>
        </p:txBody>
      </p:sp>
      <p:sp>
        <p:nvSpPr>
          <p:cNvPr id="49155" name="Rectangle 2"/>
          <p:cNvSpPr>
            <a:spLocks noRot="1" noChangeArrowheads="1" noTextEdit="1"/>
          </p:cNvSpPr>
          <p:nvPr>
            <p:ph type="sldImg"/>
          </p:nvPr>
        </p:nvSpPr>
        <p:spPr>
          <a:xfrm>
            <a:off x="1158875" y="682625"/>
            <a:ext cx="4540250" cy="3405188"/>
          </a:xfrm>
          <a:ln w="12700"/>
        </p:spPr>
      </p:sp>
      <p:sp>
        <p:nvSpPr>
          <p:cNvPr id="49156" name="Rectangle 3"/>
          <p:cNvSpPr>
            <a:spLocks noGrp="1" noChangeArrowheads="1"/>
          </p:cNvSpPr>
          <p:nvPr>
            <p:ph type="body" idx="1"/>
          </p:nvPr>
        </p:nvSpPr>
        <p:spPr>
          <a:xfrm>
            <a:off x="914400" y="4316413"/>
            <a:ext cx="5029200" cy="4167187"/>
          </a:xfrm>
          <a:noFill/>
          <a:ln/>
        </p:spPr>
        <p:txBody>
          <a:bodyPr lIns="92075" tIns="46038" rIns="92075" bIns="46038"/>
          <a:lstStyle/>
          <a:p>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noFill/>
          <a:ln/>
        </p:spPr>
        <p:txBody>
          <a:bodyPr/>
          <a:lstStyle/>
          <a:p>
            <a:endParaRPr lang="en-US" smtClean="0"/>
          </a:p>
        </p:txBody>
      </p:sp>
      <p:sp>
        <p:nvSpPr>
          <p:cNvPr id="50180" name="Slide Number Placeholder 3"/>
          <p:cNvSpPr>
            <a:spLocks noGrp="1"/>
          </p:cNvSpPr>
          <p:nvPr>
            <p:ph type="sldNum" sz="quarter" idx="5"/>
          </p:nvPr>
        </p:nvSpPr>
        <p:spPr>
          <a:noFill/>
        </p:spPr>
        <p:txBody>
          <a:bodyPr/>
          <a:lstStyle/>
          <a:p>
            <a:fld id="{2587A96E-E43F-4656-9CBF-DCA42D478AAE}" type="slidenum">
              <a:rPr lang="en-US" smtClean="0"/>
              <a:pPr/>
              <a:t>12</a:t>
            </a:fld>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a:fld id="{50E67B2A-B385-40D3-A118-9F0988FE073A}" type="slidenum">
              <a:rPr lang="en-US" sz="1200" b="0"/>
              <a:pPr algn="r"/>
              <a:t>13</a:t>
            </a:fld>
            <a:endParaRPr lang="en-US" sz="1200" b="0"/>
          </a:p>
        </p:txBody>
      </p:sp>
      <p:sp>
        <p:nvSpPr>
          <p:cNvPr id="51203" name="Rectangle 2"/>
          <p:cNvSpPr>
            <a:spLocks noRot="1" noChangeArrowheads="1" noTextEdit="1"/>
          </p:cNvSpPr>
          <p:nvPr>
            <p:ph type="sldImg"/>
          </p:nvPr>
        </p:nvSpPr>
        <p:spPr>
          <a:xfrm>
            <a:off x="1158875" y="682625"/>
            <a:ext cx="4540250" cy="3405188"/>
          </a:xfrm>
          <a:ln w="12700"/>
        </p:spPr>
      </p:sp>
      <p:sp>
        <p:nvSpPr>
          <p:cNvPr id="51204" name="Rectangle 3"/>
          <p:cNvSpPr>
            <a:spLocks noGrp="1" noChangeArrowheads="1"/>
          </p:cNvSpPr>
          <p:nvPr>
            <p:ph type="body" idx="1"/>
          </p:nvPr>
        </p:nvSpPr>
        <p:spPr>
          <a:xfrm>
            <a:off x="914400" y="4316413"/>
            <a:ext cx="5029200" cy="4167187"/>
          </a:xfrm>
          <a:noFill/>
          <a:ln/>
        </p:spPr>
        <p:txBody>
          <a:bodyPr lIns="92075" tIns="46038" rIns="92075" bIns="46038"/>
          <a:lstStyle/>
          <a:p>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a:fld id="{389D5BEA-1F1B-4057-9B03-7E0CCF81908F}" type="slidenum">
              <a:rPr lang="en-US" sz="1200" b="0"/>
              <a:pPr algn="r"/>
              <a:t>14</a:t>
            </a:fld>
            <a:endParaRPr lang="en-US" sz="1200" b="0"/>
          </a:p>
        </p:txBody>
      </p:sp>
      <p:sp>
        <p:nvSpPr>
          <p:cNvPr id="52227" name="Rectangle 2"/>
          <p:cNvSpPr>
            <a:spLocks noRot="1" noChangeArrowheads="1" noTextEdit="1"/>
          </p:cNvSpPr>
          <p:nvPr>
            <p:ph type="sldImg"/>
          </p:nvPr>
        </p:nvSpPr>
        <p:spPr>
          <a:xfrm>
            <a:off x="1158875" y="682625"/>
            <a:ext cx="4540250" cy="3405188"/>
          </a:xfrm>
          <a:ln w="12700"/>
        </p:spPr>
      </p:sp>
      <p:sp>
        <p:nvSpPr>
          <p:cNvPr id="52228" name="Rectangle 3"/>
          <p:cNvSpPr>
            <a:spLocks noGrp="1" noChangeArrowheads="1"/>
          </p:cNvSpPr>
          <p:nvPr>
            <p:ph type="body" idx="1"/>
          </p:nvPr>
        </p:nvSpPr>
        <p:spPr>
          <a:xfrm>
            <a:off x="914400" y="4316413"/>
            <a:ext cx="5029200" cy="4167187"/>
          </a:xfrm>
          <a:noFill/>
          <a:ln/>
        </p:spPr>
        <p:txBody>
          <a:bodyPr lIns="92075" tIns="46038" rIns="92075" bIns="46038"/>
          <a:lstStyle/>
          <a:p>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a:fld id="{EF1AB6B8-8517-4EF2-BBCB-D8A13A83C3B1}" type="slidenum">
              <a:rPr lang="en-US" sz="1200" b="0"/>
              <a:pPr algn="r"/>
              <a:t>15</a:t>
            </a:fld>
            <a:endParaRPr lang="en-US" sz="1200" b="0"/>
          </a:p>
        </p:txBody>
      </p:sp>
      <p:sp>
        <p:nvSpPr>
          <p:cNvPr id="53251" name="Rectangle 2"/>
          <p:cNvSpPr>
            <a:spLocks noRot="1" noChangeArrowheads="1" noTextEdit="1"/>
          </p:cNvSpPr>
          <p:nvPr>
            <p:ph type="sldImg"/>
          </p:nvPr>
        </p:nvSpPr>
        <p:spPr>
          <a:xfrm>
            <a:off x="1158875" y="682625"/>
            <a:ext cx="4540250" cy="3405188"/>
          </a:xfrm>
          <a:ln w="12700"/>
        </p:spPr>
      </p:sp>
      <p:sp>
        <p:nvSpPr>
          <p:cNvPr id="53252" name="Rectangle 3"/>
          <p:cNvSpPr>
            <a:spLocks noGrp="1" noChangeArrowheads="1"/>
          </p:cNvSpPr>
          <p:nvPr>
            <p:ph type="body" idx="1"/>
          </p:nvPr>
        </p:nvSpPr>
        <p:spPr>
          <a:xfrm>
            <a:off x="914400" y="4316413"/>
            <a:ext cx="5029200" cy="4167187"/>
          </a:xfrm>
          <a:noFill/>
          <a:ln/>
        </p:spPr>
        <p:txBody>
          <a:bodyPr lIns="92075" tIns="46038" rIns="92075" bIns="46038"/>
          <a:lstStyle/>
          <a:p>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a:fld id="{3E8A896E-58A2-4BFF-8ECA-FA6AD9733551}" type="slidenum">
              <a:rPr lang="en-US" sz="1200" b="0"/>
              <a:pPr algn="r"/>
              <a:t>16</a:t>
            </a:fld>
            <a:endParaRPr lang="en-US" sz="1200" b="0"/>
          </a:p>
        </p:txBody>
      </p:sp>
      <p:sp>
        <p:nvSpPr>
          <p:cNvPr id="54275" name="Rectangle 2"/>
          <p:cNvSpPr>
            <a:spLocks noRot="1" noChangeArrowheads="1" noTextEdit="1"/>
          </p:cNvSpPr>
          <p:nvPr>
            <p:ph type="sldImg"/>
          </p:nvPr>
        </p:nvSpPr>
        <p:spPr>
          <a:xfrm>
            <a:off x="1158875" y="682625"/>
            <a:ext cx="4540250" cy="3405188"/>
          </a:xfrm>
          <a:ln w="12700"/>
        </p:spPr>
      </p:sp>
      <p:sp>
        <p:nvSpPr>
          <p:cNvPr id="54276" name="Rectangle 3"/>
          <p:cNvSpPr>
            <a:spLocks noGrp="1" noChangeArrowheads="1"/>
          </p:cNvSpPr>
          <p:nvPr>
            <p:ph type="body" idx="1"/>
          </p:nvPr>
        </p:nvSpPr>
        <p:spPr>
          <a:xfrm>
            <a:off x="914400" y="4316413"/>
            <a:ext cx="5029200" cy="4167187"/>
          </a:xfrm>
          <a:noFill/>
          <a:ln/>
        </p:spPr>
        <p:txBody>
          <a:bodyPr lIns="92075" tIns="46038" rIns="92075" bIns="46038"/>
          <a:lstStyle/>
          <a:p>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a:fld id="{541BDEF7-30E6-48B9-887C-F19CA0D94346}" type="slidenum">
              <a:rPr lang="en-US" sz="1200" b="0"/>
              <a:pPr algn="r"/>
              <a:t>17</a:t>
            </a:fld>
            <a:endParaRPr lang="en-US" sz="1200" b="0"/>
          </a:p>
        </p:txBody>
      </p:sp>
      <p:sp>
        <p:nvSpPr>
          <p:cNvPr id="55299" name="Rectangle 2"/>
          <p:cNvSpPr>
            <a:spLocks noRot="1" noChangeArrowheads="1" noTextEdit="1"/>
          </p:cNvSpPr>
          <p:nvPr>
            <p:ph type="sldImg"/>
          </p:nvPr>
        </p:nvSpPr>
        <p:spPr>
          <a:xfrm>
            <a:off x="1158875" y="682625"/>
            <a:ext cx="4540250" cy="3405188"/>
          </a:xfrm>
          <a:ln w="12700"/>
        </p:spPr>
      </p:sp>
      <p:sp>
        <p:nvSpPr>
          <p:cNvPr id="55300" name="Rectangle 3"/>
          <p:cNvSpPr>
            <a:spLocks noGrp="1" noChangeArrowheads="1"/>
          </p:cNvSpPr>
          <p:nvPr>
            <p:ph type="body" idx="1"/>
          </p:nvPr>
        </p:nvSpPr>
        <p:spPr>
          <a:xfrm>
            <a:off x="914400" y="4316413"/>
            <a:ext cx="5029200" cy="4167187"/>
          </a:xfrm>
          <a:noFill/>
          <a:ln/>
        </p:spPr>
        <p:txBody>
          <a:bodyPr lIns="92075" tIns="46038" rIns="92075" bIns="46038"/>
          <a:lstStyle/>
          <a:p>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a:fld id="{8CF78634-C1DD-4A55-840A-482171BB8808}" type="slidenum">
              <a:rPr lang="en-US" sz="1200" b="0"/>
              <a:pPr algn="r"/>
              <a:t>18</a:t>
            </a:fld>
            <a:endParaRPr lang="en-US" sz="1200" b="0"/>
          </a:p>
        </p:txBody>
      </p:sp>
      <p:sp>
        <p:nvSpPr>
          <p:cNvPr id="56323" name="Rectangle 2"/>
          <p:cNvSpPr>
            <a:spLocks noRot="1" noChangeArrowheads="1" noTextEdit="1"/>
          </p:cNvSpPr>
          <p:nvPr>
            <p:ph type="sldImg"/>
          </p:nvPr>
        </p:nvSpPr>
        <p:spPr>
          <a:xfrm>
            <a:off x="1158875" y="682625"/>
            <a:ext cx="4540250" cy="3405188"/>
          </a:xfrm>
          <a:ln w="12700"/>
        </p:spPr>
      </p:sp>
      <p:sp>
        <p:nvSpPr>
          <p:cNvPr id="56324" name="Rectangle 3"/>
          <p:cNvSpPr>
            <a:spLocks noGrp="1" noChangeArrowheads="1"/>
          </p:cNvSpPr>
          <p:nvPr>
            <p:ph type="body" idx="1"/>
          </p:nvPr>
        </p:nvSpPr>
        <p:spPr>
          <a:xfrm>
            <a:off x="914400" y="4316413"/>
            <a:ext cx="5029200" cy="4167187"/>
          </a:xfrm>
          <a:noFill/>
          <a:ln/>
        </p:spPr>
        <p:txBody>
          <a:bodyPr lIns="92075" tIns="46038" rIns="92075" bIns="46038"/>
          <a:lstStyle/>
          <a:p>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9B69324A-1731-42B7-A88A-FC2143AA348E}" type="slidenum">
              <a:rPr lang="en-US" smtClean="0"/>
              <a:pPr/>
              <a:t>19</a:t>
            </a:fld>
            <a:endParaRPr lang="en-US" smtClean="0"/>
          </a:p>
        </p:txBody>
      </p:sp>
      <p:sp>
        <p:nvSpPr>
          <p:cNvPr id="57347" name="Rectangle 2"/>
          <p:cNvSpPr>
            <a:spLocks noRot="1" noChangeArrowheads="1" noTextEdit="1"/>
          </p:cNvSpPr>
          <p:nvPr>
            <p:ph type="sldImg"/>
          </p:nvPr>
        </p:nvSpPr>
        <p:spPr>
          <a:xfrm>
            <a:off x="1158875" y="682625"/>
            <a:ext cx="4540250" cy="3405188"/>
          </a:xfrm>
          <a:ln w="12700"/>
        </p:spPr>
      </p:sp>
      <p:sp>
        <p:nvSpPr>
          <p:cNvPr id="57348" name="Rectangle 3"/>
          <p:cNvSpPr>
            <a:spLocks noGrp="1" noChangeArrowheads="1"/>
          </p:cNvSpPr>
          <p:nvPr>
            <p:ph type="body" idx="1"/>
          </p:nvPr>
        </p:nvSpPr>
        <p:spPr>
          <a:xfrm>
            <a:off x="914400" y="4316413"/>
            <a:ext cx="5029200" cy="4167187"/>
          </a:xfrm>
          <a:noFill/>
          <a:ln/>
        </p:spPr>
        <p:txBody>
          <a:bodyPr lIns="92075" tIns="46038" rIns="92075" bIns="46038"/>
          <a:lstStyle/>
          <a:p>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p:spPr>
        <p:txBody>
          <a:bodyPr/>
          <a:lstStyle/>
          <a:p>
            <a:endParaRPr lang="en-US" smtClean="0"/>
          </a:p>
        </p:txBody>
      </p:sp>
      <p:sp>
        <p:nvSpPr>
          <p:cNvPr id="39940" name="Slide Number Placeholder 3"/>
          <p:cNvSpPr>
            <a:spLocks noGrp="1"/>
          </p:cNvSpPr>
          <p:nvPr>
            <p:ph type="sldNum" sz="quarter" idx="5"/>
          </p:nvPr>
        </p:nvSpPr>
        <p:spPr>
          <a:noFill/>
        </p:spPr>
        <p:txBody>
          <a:bodyPr/>
          <a:lstStyle/>
          <a:p>
            <a:fld id="{ED5BECBD-D906-4E82-9BEE-5997C7D4E9E6}" type="slidenum">
              <a:rPr lang="en-US" smtClean="0"/>
              <a:pPr/>
              <a:t>2</a:t>
            </a:fld>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a:fld id="{AACA0A7D-B079-4D5B-A345-1E5A240FBFBD}" type="slidenum">
              <a:rPr lang="en-US" sz="1200" b="0"/>
              <a:pPr algn="r"/>
              <a:t>20</a:t>
            </a:fld>
            <a:endParaRPr lang="en-US" sz="1200" b="0"/>
          </a:p>
        </p:txBody>
      </p:sp>
      <p:sp>
        <p:nvSpPr>
          <p:cNvPr id="58371" name="Rectangle 2"/>
          <p:cNvSpPr>
            <a:spLocks noRot="1" noChangeArrowheads="1" noTextEdit="1"/>
          </p:cNvSpPr>
          <p:nvPr>
            <p:ph type="sldImg"/>
          </p:nvPr>
        </p:nvSpPr>
        <p:spPr>
          <a:xfrm>
            <a:off x="1158875" y="682625"/>
            <a:ext cx="4540250" cy="3405188"/>
          </a:xfrm>
          <a:ln w="12700"/>
        </p:spPr>
      </p:sp>
      <p:sp>
        <p:nvSpPr>
          <p:cNvPr id="58372" name="Rectangle 3"/>
          <p:cNvSpPr>
            <a:spLocks noGrp="1" noChangeArrowheads="1"/>
          </p:cNvSpPr>
          <p:nvPr>
            <p:ph type="body" idx="1"/>
          </p:nvPr>
        </p:nvSpPr>
        <p:spPr>
          <a:xfrm>
            <a:off x="914400" y="4316413"/>
            <a:ext cx="5029200" cy="4167187"/>
          </a:xfrm>
          <a:noFill/>
          <a:ln/>
        </p:spPr>
        <p:txBody>
          <a:bodyPr lIns="92075" tIns="46038" rIns="92075" bIns="46038"/>
          <a:lstStyle/>
          <a:p>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A20A4BDD-AD38-43ED-AD1A-48F3F57199A3}" type="slidenum">
              <a:rPr lang="en-US" smtClean="0"/>
              <a:pPr/>
              <a:t>21</a:t>
            </a:fld>
            <a:endParaRPr lang="en-US" smtClean="0"/>
          </a:p>
        </p:txBody>
      </p:sp>
      <p:sp>
        <p:nvSpPr>
          <p:cNvPr id="59395" name="Rectangle 2"/>
          <p:cNvSpPr>
            <a:spLocks noRot="1" noChangeArrowheads="1" noTextEdit="1"/>
          </p:cNvSpPr>
          <p:nvPr>
            <p:ph type="sldImg"/>
          </p:nvPr>
        </p:nvSpPr>
        <p:spPr>
          <a:xfrm>
            <a:off x="1158875" y="682625"/>
            <a:ext cx="4540250" cy="3405188"/>
          </a:xfrm>
          <a:ln w="12700"/>
        </p:spPr>
      </p:sp>
      <p:sp>
        <p:nvSpPr>
          <p:cNvPr id="59396" name="Rectangle 3"/>
          <p:cNvSpPr>
            <a:spLocks noGrp="1" noChangeArrowheads="1"/>
          </p:cNvSpPr>
          <p:nvPr>
            <p:ph type="body" idx="1"/>
          </p:nvPr>
        </p:nvSpPr>
        <p:spPr>
          <a:xfrm>
            <a:off x="914400" y="4316413"/>
            <a:ext cx="5029200" cy="4167187"/>
          </a:xfrm>
          <a:noFill/>
          <a:ln/>
        </p:spPr>
        <p:txBody>
          <a:bodyPr lIns="92075" tIns="46038" rIns="92075" bIns="46038"/>
          <a:lstStyle/>
          <a:p>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ln/>
        </p:spPr>
      </p:sp>
      <p:sp>
        <p:nvSpPr>
          <p:cNvPr id="60419" name="Notes Placeholder 2"/>
          <p:cNvSpPr>
            <a:spLocks noGrp="1"/>
          </p:cNvSpPr>
          <p:nvPr>
            <p:ph type="body" idx="1"/>
          </p:nvPr>
        </p:nvSpPr>
        <p:spPr>
          <a:noFill/>
          <a:ln/>
        </p:spPr>
        <p:txBody>
          <a:bodyPr/>
          <a:lstStyle/>
          <a:p>
            <a:pPr>
              <a:spcBef>
                <a:spcPct val="0"/>
              </a:spcBef>
            </a:pPr>
            <a:endParaRPr lang="en-US" smtClean="0"/>
          </a:p>
        </p:txBody>
      </p:sp>
      <p:sp>
        <p:nvSpPr>
          <p:cNvPr id="60420" name="Slide Number Placeholder 3"/>
          <p:cNvSpPr>
            <a:spLocks noGrp="1"/>
          </p:cNvSpPr>
          <p:nvPr>
            <p:ph type="sldNum" sz="quarter" idx="5"/>
          </p:nvPr>
        </p:nvSpPr>
        <p:spPr>
          <a:noFill/>
        </p:spPr>
        <p:txBody>
          <a:bodyPr/>
          <a:lstStyle/>
          <a:p>
            <a:fld id="{7EA881F1-A545-4777-8AAD-C83DED8AB4F6}" type="slidenum">
              <a:rPr lang="en-US" smtClean="0"/>
              <a:pPr/>
              <a:t>22</a:t>
            </a:fld>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ln/>
        </p:spPr>
      </p:sp>
      <p:sp>
        <p:nvSpPr>
          <p:cNvPr id="61443" name="Notes Placeholder 2"/>
          <p:cNvSpPr>
            <a:spLocks noGrp="1"/>
          </p:cNvSpPr>
          <p:nvPr>
            <p:ph type="body" idx="1"/>
          </p:nvPr>
        </p:nvSpPr>
        <p:spPr>
          <a:noFill/>
          <a:ln/>
        </p:spPr>
        <p:txBody>
          <a:bodyPr/>
          <a:lstStyle/>
          <a:p>
            <a:pPr>
              <a:spcBef>
                <a:spcPct val="0"/>
              </a:spcBef>
            </a:pPr>
            <a:endParaRPr lang="en-US" smtClean="0"/>
          </a:p>
        </p:txBody>
      </p:sp>
      <p:sp>
        <p:nvSpPr>
          <p:cNvPr id="61444" name="Slide Number Placeholder 3"/>
          <p:cNvSpPr txBox="1">
            <a:spLocks noGrp="1"/>
          </p:cNvSpPr>
          <p:nvPr/>
        </p:nvSpPr>
        <p:spPr bwMode="auto">
          <a:xfrm>
            <a:off x="3886200" y="8686800"/>
            <a:ext cx="2971800" cy="457200"/>
          </a:xfrm>
          <a:prstGeom prst="rect">
            <a:avLst/>
          </a:prstGeom>
          <a:noFill/>
          <a:ln w="9525">
            <a:noFill/>
            <a:miter lim="800000"/>
            <a:headEnd/>
            <a:tailEnd/>
          </a:ln>
        </p:spPr>
        <p:txBody>
          <a:bodyPr anchor="b"/>
          <a:lstStyle/>
          <a:p>
            <a:pPr algn="r"/>
            <a:fld id="{B2D7F3DD-83C4-4449-A910-67834FA5CE82}" type="slidenum">
              <a:rPr lang="en-US" sz="1200" b="0"/>
              <a:pPr algn="r"/>
              <a:t>23</a:t>
            </a:fld>
            <a:endParaRPr lang="en-US" sz="1200" b="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a:ln/>
        </p:spPr>
        <p:txBody>
          <a:bodyPr/>
          <a:lstStyle/>
          <a:p>
            <a:pPr>
              <a:spcBef>
                <a:spcPct val="0"/>
              </a:spcBef>
            </a:pPr>
            <a:endParaRPr lang="en-US" smtClean="0"/>
          </a:p>
        </p:txBody>
      </p:sp>
      <p:sp>
        <p:nvSpPr>
          <p:cNvPr id="62468" name="Slide Number Placeholder 3"/>
          <p:cNvSpPr>
            <a:spLocks noGrp="1"/>
          </p:cNvSpPr>
          <p:nvPr>
            <p:ph type="sldNum" sz="quarter" idx="5"/>
          </p:nvPr>
        </p:nvSpPr>
        <p:spPr>
          <a:noFill/>
        </p:spPr>
        <p:txBody>
          <a:bodyPr/>
          <a:lstStyle/>
          <a:p>
            <a:fld id="{B06BA7B0-C0AF-4C47-926C-A231C0DD6992}" type="slidenum">
              <a:rPr lang="en-US" smtClean="0"/>
              <a:pPr/>
              <a:t>24</a:t>
            </a:fld>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ln/>
        </p:spPr>
      </p:sp>
      <p:sp>
        <p:nvSpPr>
          <p:cNvPr id="63491" name="Notes Placeholder 2"/>
          <p:cNvSpPr>
            <a:spLocks noGrp="1"/>
          </p:cNvSpPr>
          <p:nvPr>
            <p:ph type="body" idx="1"/>
          </p:nvPr>
        </p:nvSpPr>
        <p:spPr>
          <a:noFill/>
          <a:ln/>
        </p:spPr>
        <p:txBody>
          <a:bodyPr/>
          <a:lstStyle/>
          <a:p>
            <a:endParaRPr lang="en-US" smtClean="0"/>
          </a:p>
        </p:txBody>
      </p:sp>
      <p:sp>
        <p:nvSpPr>
          <p:cNvPr id="63492" name="Slide Number Placeholder 3"/>
          <p:cNvSpPr txBox="1">
            <a:spLocks noGrp="1"/>
          </p:cNvSpPr>
          <p:nvPr/>
        </p:nvSpPr>
        <p:spPr bwMode="auto">
          <a:xfrm>
            <a:off x="3886200" y="8686800"/>
            <a:ext cx="2971800" cy="457200"/>
          </a:xfrm>
          <a:prstGeom prst="rect">
            <a:avLst/>
          </a:prstGeom>
          <a:noFill/>
          <a:ln w="9525">
            <a:noFill/>
            <a:miter lim="800000"/>
            <a:headEnd/>
            <a:tailEnd/>
          </a:ln>
        </p:spPr>
        <p:txBody>
          <a:bodyPr anchor="b"/>
          <a:lstStyle/>
          <a:p>
            <a:pPr algn="r"/>
            <a:fld id="{7B0F5CDE-C2E9-48F3-B01A-D12B8C51FBFD}" type="slidenum">
              <a:rPr lang="en-US" sz="1200" b="0"/>
              <a:pPr algn="r"/>
              <a:t>25</a:t>
            </a:fld>
            <a:endParaRPr lang="en-US" sz="1200" b="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ln/>
        </p:spPr>
      </p:sp>
      <p:sp>
        <p:nvSpPr>
          <p:cNvPr id="64515" name="Notes Placeholder 2"/>
          <p:cNvSpPr>
            <a:spLocks noGrp="1"/>
          </p:cNvSpPr>
          <p:nvPr>
            <p:ph type="body" idx="1"/>
          </p:nvPr>
        </p:nvSpPr>
        <p:spPr>
          <a:noFill/>
          <a:ln/>
        </p:spPr>
        <p:txBody>
          <a:bodyPr/>
          <a:lstStyle/>
          <a:p>
            <a:endParaRPr lang="en-US" smtClean="0"/>
          </a:p>
        </p:txBody>
      </p:sp>
      <p:sp>
        <p:nvSpPr>
          <p:cNvPr id="64516" name="Slide Number Placeholder 3"/>
          <p:cNvSpPr txBox="1">
            <a:spLocks noGrp="1"/>
          </p:cNvSpPr>
          <p:nvPr/>
        </p:nvSpPr>
        <p:spPr bwMode="auto">
          <a:xfrm>
            <a:off x="3886200" y="8686800"/>
            <a:ext cx="2971800" cy="457200"/>
          </a:xfrm>
          <a:prstGeom prst="rect">
            <a:avLst/>
          </a:prstGeom>
          <a:noFill/>
          <a:ln w="9525">
            <a:noFill/>
            <a:miter lim="800000"/>
            <a:headEnd/>
            <a:tailEnd/>
          </a:ln>
        </p:spPr>
        <p:txBody>
          <a:bodyPr anchor="b"/>
          <a:lstStyle/>
          <a:p>
            <a:pPr algn="r"/>
            <a:fld id="{574705AD-2694-429E-991F-42059A1E8D90}" type="slidenum">
              <a:rPr lang="en-US" sz="1200" b="0"/>
              <a:pPr algn="r"/>
              <a:t>26</a:t>
            </a:fld>
            <a:endParaRPr lang="en-US" sz="1200" b="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a:ln/>
        </p:spPr>
      </p:sp>
      <p:sp>
        <p:nvSpPr>
          <p:cNvPr id="65539" name="Notes Placeholder 2"/>
          <p:cNvSpPr>
            <a:spLocks noGrp="1"/>
          </p:cNvSpPr>
          <p:nvPr>
            <p:ph type="body" idx="1"/>
          </p:nvPr>
        </p:nvSpPr>
        <p:spPr>
          <a:noFill/>
          <a:ln/>
        </p:spPr>
        <p:txBody>
          <a:bodyPr/>
          <a:lstStyle/>
          <a:p>
            <a:endParaRPr lang="en-US" smtClean="0"/>
          </a:p>
        </p:txBody>
      </p:sp>
      <p:sp>
        <p:nvSpPr>
          <p:cNvPr id="65540" name="Slide Number Placeholder 3"/>
          <p:cNvSpPr txBox="1">
            <a:spLocks noGrp="1"/>
          </p:cNvSpPr>
          <p:nvPr/>
        </p:nvSpPr>
        <p:spPr bwMode="auto">
          <a:xfrm>
            <a:off x="3886200" y="8686800"/>
            <a:ext cx="2971800" cy="457200"/>
          </a:xfrm>
          <a:prstGeom prst="rect">
            <a:avLst/>
          </a:prstGeom>
          <a:noFill/>
          <a:ln w="9525">
            <a:noFill/>
            <a:miter lim="800000"/>
            <a:headEnd/>
            <a:tailEnd/>
          </a:ln>
        </p:spPr>
        <p:txBody>
          <a:bodyPr anchor="b"/>
          <a:lstStyle/>
          <a:p>
            <a:pPr algn="r"/>
            <a:fld id="{0CAA514C-BFE7-40B8-920E-8EB04743F875}" type="slidenum">
              <a:rPr lang="en-US" sz="1200" b="0"/>
              <a:pPr algn="r"/>
              <a:t>27</a:t>
            </a:fld>
            <a:endParaRPr lang="en-US" sz="1200" b="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a:ln/>
        </p:spPr>
      </p:sp>
      <p:sp>
        <p:nvSpPr>
          <p:cNvPr id="66563" name="Notes Placeholder 2"/>
          <p:cNvSpPr>
            <a:spLocks noGrp="1"/>
          </p:cNvSpPr>
          <p:nvPr>
            <p:ph type="body" idx="1"/>
          </p:nvPr>
        </p:nvSpPr>
        <p:spPr>
          <a:noFill/>
          <a:ln/>
        </p:spPr>
        <p:txBody>
          <a:bodyPr/>
          <a:lstStyle/>
          <a:p>
            <a:pPr>
              <a:spcBef>
                <a:spcPct val="0"/>
              </a:spcBef>
            </a:pPr>
            <a:endParaRPr lang="en-US" smtClean="0"/>
          </a:p>
        </p:txBody>
      </p:sp>
      <p:sp>
        <p:nvSpPr>
          <p:cNvPr id="66564" name="Slide Number Placeholder 3"/>
          <p:cNvSpPr>
            <a:spLocks noGrp="1"/>
          </p:cNvSpPr>
          <p:nvPr>
            <p:ph type="sldNum" sz="quarter" idx="5"/>
          </p:nvPr>
        </p:nvSpPr>
        <p:spPr>
          <a:noFill/>
        </p:spPr>
        <p:txBody>
          <a:bodyPr/>
          <a:lstStyle/>
          <a:p>
            <a:fld id="{02ED4BAF-4BEE-433E-A06A-0B0C51BC3B0A}" type="slidenum">
              <a:rPr lang="en-US" smtClean="0"/>
              <a:pPr/>
              <a:t>28</a:t>
            </a:fld>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a:ln/>
        </p:spPr>
      </p:sp>
      <p:sp>
        <p:nvSpPr>
          <p:cNvPr id="67587" name="Notes Placeholder 2"/>
          <p:cNvSpPr>
            <a:spLocks noGrp="1"/>
          </p:cNvSpPr>
          <p:nvPr>
            <p:ph type="body" idx="1"/>
          </p:nvPr>
        </p:nvSpPr>
        <p:spPr>
          <a:noFill/>
          <a:ln/>
        </p:spPr>
        <p:txBody>
          <a:bodyPr/>
          <a:lstStyle/>
          <a:p>
            <a:pPr>
              <a:spcBef>
                <a:spcPct val="0"/>
              </a:spcBef>
            </a:pPr>
            <a:endParaRPr lang="en-US" smtClean="0"/>
          </a:p>
        </p:txBody>
      </p:sp>
      <p:sp>
        <p:nvSpPr>
          <p:cNvPr id="67588" name="Slide Number Placeholder 3"/>
          <p:cNvSpPr txBox="1">
            <a:spLocks noGrp="1"/>
          </p:cNvSpPr>
          <p:nvPr/>
        </p:nvSpPr>
        <p:spPr bwMode="auto">
          <a:xfrm>
            <a:off x="3886200" y="8686800"/>
            <a:ext cx="2971800" cy="457200"/>
          </a:xfrm>
          <a:prstGeom prst="rect">
            <a:avLst/>
          </a:prstGeom>
          <a:noFill/>
          <a:ln w="9525">
            <a:noFill/>
            <a:miter lim="800000"/>
            <a:headEnd/>
            <a:tailEnd/>
          </a:ln>
        </p:spPr>
        <p:txBody>
          <a:bodyPr anchor="b"/>
          <a:lstStyle/>
          <a:p>
            <a:pPr algn="r"/>
            <a:fld id="{2BF1F999-30EA-48FF-8756-8A6FD936421B}" type="slidenum">
              <a:rPr lang="en-US" sz="1200" b="0"/>
              <a:pPr algn="r"/>
              <a:t>29</a:t>
            </a:fld>
            <a:endParaRPr lang="en-US" sz="1200" b="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fld id="{5578C507-E72A-4772-AF0C-C0B70461D80D}" type="slidenum">
              <a:rPr lang="en-US" smtClean="0"/>
              <a:pPr/>
              <a:t>3</a:t>
            </a:fld>
            <a:endParaRPr lang="en-US" smtClean="0"/>
          </a:p>
        </p:txBody>
      </p:sp>
      <p:sp>
        <p:nvSpPr>
          <p:cNvPr id="40963" name="Rectangle 2"/>
          <p:cNvSpPr>
            <a:spLocks noRot="1" noChangeArrowheads="1" noTextEdit="1"/>
          </p:cNvSpPr>
          <p:nvPr>
            <p:ph type="sldImg"/>
          </p:nvPr>
        </p:nvSpPr>
        <p:spPr>
          <a:xfrm>
            <a:off x="1158875" y="682625"/>
            <a:ext cx="4540250" cy="3405188"/>
          </a:xfrm>
          <a:ln w="12700"/>
        </p:spPr>
      </p:sp>
      <p:sp>
        <p:nvSpPr>
          <p:cNvPr id="40964" name="Rectangle 3"/>
          <p:cNvSpPr>
            <a:spLocks noGrp="1" noChangeArrowheads="1"/>
          </p:cNvSpPr>
          <p:nvPr>
            <p:ph type="body" idx="1"/>
          </p:nvPr>
        </p:nvSpPr>
        <p:spPr>
          <a:xfrm>
            <a:off x="914400" y="4316413"/>
            <a:ext cx="5029200" cy="4167187"/>
          </a:xfrm>
          <a:noFill/>
          <a:ln/>
        </p:spPr>
        <p:txBody>
          <a:bodyPr lIns="92075" tIns="46038" rIns="92075" bIns="46038"/>
          <a:lstStyle/>
          <a:p>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ln/>
        </p:spPr>
      </p:sp>
      <p:sp>
        <p:nvSpPr>
          <p:cNvPr id="68611" name="Notes Placeholder 2"/>
          <p:cNvSpPr>
            <a:spLocks noGrp="1"/>
          </p:cNvSpPr>
          <p:nvPr>
            <p:ph type="body" idx="1"/>
          </p:nvPr>
        </p:nvSpPr>
        <p:spPr>
          <a:noFill/>
          <a:ln/>
        </p:spPr>
        <p:txBody>
          <a:bodyPr/>
          <a:lstStyle/>
          <a:p>
            <a:pPr>
              <a:spcBef>
                <a:spcPct val="0"/>
              </a:spcBef>
            </a:pPr>
            <a:endParaRPr lang="en-US" smtClean="0"/>
          </a:p>
        </p:txBody>
      </p:sp>
      <p:sp>
        <p:nvSpPr>
          <p:cNvPr id="68612" name="Slide Number Placeholder 3"/>
          <p:cNvSpPr txBox="1">
            <a:spLocks noGrp="1"/>
          </p:cNvSpPr>
          <p:nvPr/>
        </p:nvSpPr>
        <p:spPr bwMode="auto">
          <a:xfrm>
            <a:off x="3886200" y="8686800"/>
            <a:ext cx="2971800" cy="457200"/>
          </a:xfrm>
          <a:prstGeom prst="rect">
            <a:avLst/>
          </a:prstGeom>
          <a:noFill/>
          <a:ln w="9525">
            <a:noFill/>
            <a:miter lim="800000"/>
            <a:headEnd/>
            <a:tailEnd/>
          </a:ln>
        </p:spPr>
        <p:txBody>
          <a:bodyPr anchor="b"/>
          <a:lstStyle/>
          <a:p>
            <a:pPr algn="r"/>
            <a:fld id="{C42C6C2D-35A6-49B4-9843-FCB31D0CF861}" type="slidenum">
              <a:rPr lang="en-US" sz="1200" b="0"/>
              <a:pPr algn="r"/>
              <a:t>30</a:t>
            </a:fld>
            <a:endParaRPr lang="en-US" sz="1200" b="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a:ln/>
        </p:spPr>
        <p:txBody>
          <a:bodyPr/>
          <a:lstStyle/>
          <a:p>
            <a:endParaRPr lang="en-US" smtClean="0"/>
          </a:p>
        </p:txBody>
      </p:sp>
      <p:sp>
        <p:nvSpPr>
          <p:cNvPr id="69636" name="Slide Number Placeholder 3"/>
          <p:cNvSpPr>
            <a:spLocks noGrp="1"/>
          </p:cNvSpPr>
          <p:nvPr>
            <p:ph type="sldNum" sz="quarter" idx="5"/>
          </p:nvPr>
        </p:nvSpPr>
        <p:spPr>
          <a:noFill/>
        </p:spPr>
        <p:txBody>
          <a:bodyPr/>
          <a:lstStyle/>
          <a:p>
            <a:fld id="{09DA5669-FD21-4183-BCE6-2B3CD96C0551}" type="slidenum">
              <a:rPr lang="en-US" smtClean="0"/>
              <a:pPr/>
              <a:t>31</a:t>
            </a:fld>
            <a:endParaRPr 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a:ln/>
        </p:spPr>
      </p:sp>
      <p:sp>
        <p:nvSpPr>
          <p:cNvPr id="70659" name="Notes Placeholder 2"/>
          <p:cNvSpPr>
            <a:spLocks noGrp="1"/>
          </p:cNvSpPr>
          <p:nvPr>
            <p:ph type="body" idx="1"/>
          </p:nvPr>
        </p:nvSpPr>
        <p:spPr>
          <a:noFill/>
          <a:ln/>
        </p:spPr>
        <p:txBody>
          <a:bodyPr/>
          <a:lstStyle/>
          <a:p>
            <a:endParaRPr lang="en-US" smtClean="0"/>
          </a:p>
        </p:txBody>
      </p:sp>
      <p:sp>
        <p:nvSpPr>
          <p:cNvPr id="70660" name="Slide Number Placeholder 3"/>
          <p:cNvSpPr>
            <a:spLocks noGrp="1"/>
          </p:cNvSpPr>
          <p:nvPr>
            <p:ph type="sldNum" sz="quarter" idx="5"/>
          </p:nvPr>
        </p:nvSpPr>
        <p:spPr>
          <a:noFill/>
        </p:spPr>
        <p:txBody>
          <a:bodyPr/>
          <a:lstStyle/>
          <a:p>
            <a:fld id="{E8ABE9FA-894C-471B-A1CD-49083E0E2EE3}" type="slidenum">
              <a:rPr lang="en-US" smtClean="0"/>
              <a:pPr/>
              <a:t>32</a:t>
            </a:fld>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a:ln/>
        </p:spPr>
      </p:sp>
      <p:sp>
        <p:nvSpPr>
          <p:cNvPr id="71683" name="Notes Placeholder 2"/>
          <p:cNvSpPr>
            <a:spLocks noGrp="1"/>
          </p:cNvSpPr>
          <p:nvPr>
            <p:ph type="body" idx="1"/>
          </p:nvPr>
        </p:nvSpPr>
        <p:spPr>
          <a:noFill/>
          <a:ln/>
        </p:spPr>
        <p:txBody>
          <a:bodyPr/>
          <a:lstStyle/>
          <a:p>
            <a:endParaRPr lang="en-US" smtClean="0"/>
          </a:p>
        </p:txBody>
      </p:sp>
      <p:sp>
        <p:nvSpPr>
          <p:cNvPr id="71684" name="Slide Number Placeholder 3"/>
          <p:cNvSpPr>
            <a:spLocks noGrp="1"/>
          </p:cNvSpPr>
          <p:nvPr>
            <p:ph type="sldNum" sz="quarter" idx="5"/>
          </p:nvPr>
        </p:nvSpPr>
        <p:spPr>
          <a:noFill/>
        </p:spPr>
        <p:txBody>
          <a:bodyPr/>
          <a:lstStyle/>
          <a:p>
            <a:fld id="{9AC265D6-4A9A-4E5F-B991-C325BF0C16A7}" type="slidenum">
              <a:rPr lang="en-US" smtClean="0"/>
              <a:pPr/>
              <a:t>33</a:t>
            </a:fld>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p:spPr>
        <p:txBody>
          <a:bodyPr/>
          <a:lstStyle/>
          <a:p>
            <a:endParaRPr lang="en-US" smtClean="0"/>
          </a:p>
        </p:txBody>
      </p:sp>
      <p:sp>
        <p:nvSpPr>
          <p:cNvPr id="72708" name="Slide Number Placeholder 3"/>
          <p:cNvSpPr txBox="1">
            <a:spLocks noGrp="1"/>
          </p:cNvSpPr>
          <p:nvPr/>
        </p:nvSpPr>
        <p:spPr bwMode="auto">
          <a:xfrm>
            <a:off x="3886200" y="8686800"/>
            <a:ext cx="2971800" cy="457200"/>
          </a:xfrm>
          <a:prstGeom prst="rect">
            <a:avLst/>
          </a:prstGeom>
          <a:noFill/>
          <a:ln w="9525">
            <a:noFill/>
            <a:miter lim="800000"/>
            <a:headEnd/>
            <a:tailEnd/>
          </a:ln>
        </p:spPr>
        <p:txBody>
          <a:bodyPr anchor="b"/>
          <a:lstStyle/>
          <a:p>
            <a:pPr algn="r"/>
            <a:fld id="{FDA77A66-7E25-475A-98C1-D6CFAB575743}" type="slidenum">
              <a:rPr lang="en-US" sz="1200" b="0"/>
              <a:pPr algn="r"/>
              <a:t>34</a:t>
            </a:fld>
            <a:endParaRPr lang="en-US" sz="1200" b="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a:ln/>
        </p:spPr>
        <p:txBody>
          <a:bodyPr/>
          <a:lstStyle/>
          <a:p>
            <a:endParaRPr lang="en-US" smtClean="0"/>
          </a:p>
        </p:txBody>
      </p:sp>
      <p:sp>
        <p:nvSpPr>
          <p:cNvPr id="73732" name="Slide Number Placeholder 3"/>
          <p:cNvSpPr txBox="1">
            <a:spLocks noGrp="1"/>
          </p:cNvSpPr>
          <p:nvPr/>
        </p:nvSpPr>
        <p:spPr bwMode="auto">
          <a:xfrm>
            <a:off x="3886200" y="8686800"/>
            <a:ext cx="2971800" cy="457200"/>
          </a:xfrm>
          <a:prstGeom prst="rect">
            <a:avLst/>
          </a:prstGeom>
          <a:noFill/>
          <a:ln w="9525">
            <a:noFill/>
            <a:miter lim="800000"/>
            <a:headEnd/>
            <a:tailEnd/>
          </a:ln>
        </p:spPr>
        <p:txBody>
          <a:bodyPr anchor="b"/>
          <a:lstStyle/>
          <a:p>
            <a:pPr algn="r"/>
            <a:fld id="{AC6471CD-78B0-4370-BCB6-28EBCF7F6F8B}" type="slidenum">
              <a:rPr lang="en-US" sz="1200" b="0"/>
              <a:pPr algn="r"/>
              <a:t>35</a:t>
            </a:fld>
            <a:endParaRPr lang="en-US" sz="1200" b="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p>
            <a:fld id="{F2C8D06C-DE65-49D5-B47F-5302B462B0A4}" type="slidenum">
              <a:rPr lang="en-US" smtClean="0"/>
              <a:pPr/>
              <a:t>4</a:t>
            </a:fld>
            <a:endParaRPr lang="en-US" smtClean="0"/>
          </a:p>
        </p:txBody>
      </p:sp>
      <p:sp>
        <p:nvSpPr>
          <p:cNvPr id="41987" name="Rectangle 2"/>
          <p:cNvSpPr>
            <a:spLocks noRot="1" noChangeArrowheads="1" noTextEdit="1"/>
          </p:cNvSpPr>
          <p:nvPr>
            <p:ph type="sldImg"/>
          </p:nvPr>
        </p:nvSpPr>
        <p:spPr>
          <a:xfrm>
            <a:off x="1158875" y="682625"/>
            <a:ext cx="4540250" cy="3405188"/>
          </a:xfrm>
          <a:ln w="12700"/>
        </p:spPr>
      </p:sp>
      <p:sp>
        <p:nvSpPr>
          <p:cNvPr id="41988" name="Rectangle 3"/>
          <p:cNvSpPr>
            <a:spLocks noGrp="1" noChangeArrowheads="1"/>
          </p:cNvSpPr>
          <p:nvPr>
            <p:ph type="body" idx="1"/>
          </p:nvPr>
        </p:nvSpPr>
        <p:spPr>
          <a:xfrm>
            <a:off x="914400" y="4316413"/>
            <a:ext cx="5029200" cy="4167187"/>
          </a:xfrm>
          <a:noFill/>
          <a:ln/>
        </p:spPr>
        <p:txBody>
          <a:bodyPr lIns="92075" tIns="46038" rIns="92075" bIns="46038"/>
          <a:lstStyle/>
          <a:p>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a:noFill/>
          <a:ln/>
        </p:spPr>
        <p:txBody>
          <a:bodyPr/>
          <a:lstStyle/>
          <a:p>
            <a:endParaRPr lang="en-US" smtClean="0"/>
          </a:p>
        </p:txBody>
      </p:sp>
      <p:sp>
        <p:nvSpPr>
          <p:cNvPr id="43012" name="Slide Number Placeholder 3"/>
          <p:cNvSpPr>
            <a:spLocks noGrp="1"/>
          </p:cNvSpPr>
          <p:nvPr>
            <p:ph type="sldNum" sz="quarter" idx="5"/>
          </p:nvPr>
        </p:nvSpPr>
        <p:spPr>
          <a:noFill/>
        </p:spPr>
        <p:txBody>
          <a:bodyPr/>
          <a:lstStyle/>
          <a:p>
            <a:fld id="{E5968DDF-70E9-4E68-986B-6BD20074A367}" type="slidenum">
              <a:rPr lang="en-US" smtClean="0"/>
              <a:pPr/>
              <a:t>5</a:t>
            </a:fld>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a:ln/>
        </p:spPr>
        <p:txBody>
          <a:bodyPr/>
          <a:lstStyle/>
          <a:p>
            <a:endParaRPr lang="en-US" smtClean="0"/>
          </a:p>
        </p:txBody>
      </p:sp>
      <p:sp>
        <p:nvSpPr>
          <p:cNvPr id="44036" name="Slide Number Placeholder 3"/>
          <p:cNvSpPr>
            <a:spLocks noGrp="1"/>
          </p:cNvSpPr>
          <p:nvPr>
            <p:ph type="sldNum" sz="quarter" idx="5"/>
          </p:nvPr>
        </p:nvSpPr>
        <p:spPr>
          <a:noFill/>
        </p:spPr>
        <p:txBody>
          <a:bodyPr/>
          <a:lstStyle/>
          <a:p>
            <a:fld id="{20793F14-52BA-46FC-AC52-388BD8D6D2C3}" type="slidenum">
              <a:rPr lang="en-US" smtClean="0"/>
              <a:pPr/>
              <a:t>6</a:t>
            </a:fld>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p:spPr>
        <p:txBody>
          <a:bodyPr/>
          <a:lstStyle/>
          <a:p>
            <a:endParaRPr lang="en-US" smtClean="0"/>
          </a:p>
        </p:txBody>
      </p:sp>
      <p:sp>
        <p:nvSpPr>
          <p:cNvPr id="45060" name="Slide Number Placeholder 3"/>
          <p:cNvSpPr>
            <a:spLocks noGrp="1"/>
          </p:cNvSpPr>
          <p:nvPr>
            <p:ph type="sldNum" sz="quarter" idx="5"/>
          </p:nvPr>
        </p:nvSpPr>
        <p:spPr>
          <a:noFill/>
        </p:spPr>
        <p:txBody>
          <a:bodyPr/>
          <a:lstStyle/>
          <a:p>
            <a:fld id="{C0DE9A8D-A563-44D3-A60F-A26E474A9943}" type="slidenum">
              <a:rPr lang="en-US" smtClean="0"/>
              <a:pPr/>
              <a:t>7</a:t>
            </a:fld>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a:ln/>
        </p:spPr>
        <p:txBody>
          <a:bodyPr/>
          <a:lstStyle/>
          <a:p>
            <a:pPr>
              <a:spcBef>
                <a:spcPct val="0"/>
              </a:spcBef>
            </a:pPr>
            <a:endParaRPr lang="en-US" smtClean="0"/>
          </a:p>
        </p:txBody>
      </p:sp>
      <p:sp>
        <p:nvSpPr>
          <p:cNvPr id="46084" name="Slide Number Placeholder 3"/>
          <p:cNvSpPr>
            <a:spLocks noGrp="1"/>
          </p:cNvSpPr>
          <p:nvPr>
            <p:ph type="sldNum" sz="quarter" idx="5"/>
          </p:nvPr>
        </p:nvSpPr>
        <p:spPr>
          <a:noFill/>
        </p:spPr>
        <p:txBody>
          <a:bodyPr/>
          <a:lstStyle/>
          <a:p>
            <a:fld id="{375075E2-E183-44AC-B0B4-128C56DF844C}" type="slidenum">
              <a:rPr lang="en-US" smtClean="0"/>
              <a:pPr/>
              <a:t>8</a:t>
            </a:fld>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p:spPr>
        <p:txBody>
          <a:bodyPr/>
          <a:lstStyle/>
          <a:p>
            <a:pPr>
              <a:spcBef>
                <a:spcPct val="0"/>
              </a:spcBef>
            </a:pPr>
            <a:endParaRPr lang="en-US" smtClean="0"/>
          </a:p>
        </p:txBody>
      </p:sp>
      <p:sp>
        <p:nvSpPr>
          <p:cNvPr id="47108" name="Slide Number Placeholder 3"/>
          <p:cNvSpPr>
            <a:spLocks noGrp="1"/>
          </p:cNvSpPr>
          <p:nvPr>
            <p:ph type="sldNum" sz="quarter" idx="5"/>
          </p:nvPr>
        </p:nvSpPr>
        <p:spPr>
          <a:noFill/>
        </p:spPr>
        <p:txBody>
          <a:bodyPr/>
          <a:lstStyle/>
          <a:p>
            <a:fld id="{14CA01A6-0E4C-49B4-9416-47BC8D631450}" type="slidenum">
              <a:rPr lang="en-US" smtClean="0"/>
              <a:pPr/>
              <a:t>9</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8EC0488-9B74-4CC3-96D0-48B1A1CBE393}"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7B04C31-48AD-4F7B-B134-7B3D13E849E1}"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275DC95-E336-4C5C-874D-B1381536EAD3}"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B64F833-75DA-45EC-97F0-145ED1136BF5}"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2BB155E-5AC0-4DEB-B197-3A3E897821EA}"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7ED624A-43D4-45F7-9316-5F4BCBC13DBA}"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A0DADB2D-807B-470E-85C1-C7459C8F1D18}"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E77454F3-72C9-4155-9DC3-F38000B12F10}"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BBD9193F-B360-4BDF-99B0-88E49B1B6B58}"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0838D43-EF66-40A2-9F0C-F11E546980AF}"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2A717C3-436D-4232-8EE8-679A52AE882D}"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vl1pPr>
          </a:lstStyle>
          <a:p>
            <a:pPr>
              <a:defRPr/>
            </a:pPr>
            <a:fld id="{D3BBDEAF-49DD-469F-B7EC-30D676654128}"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Black" pitchFamily="34" charset="0"/>
        </a:defRPr>
      </a:lvl2pPr>
      <a:lvl3pPr algn="ctr" rtl="0" eaLnBrk="0" fontAlgn="base" hangingPunct="0">
        <a:spcBef>
          <a:spcPct val="0"/>
        </a:spcBef>
        <a:spcAft>
          <a:spcPct val="0"/>
        </a:spcAft>
        <a:defRPr sz="4400">
          <a:solidFill>
            <a:schemeClr val="tx2"/>
          </a:solidFill>
          <a:latin typeface="Arial Black" pitchFamily="34" charset="0"/>
        </a:defRPr>
      </a:lvl3pPr>
      <a:lvl4pPr algn="ctr" rtl="0" eaLnBrk="0" fontAlgn="base" hangingPunct="0">
        <a:spcBef>
          <a:spcPct val="0"/>
        </a:spcBef>
        <a:spcAft>
          <a:spcPct val="0"/>
        </a:spcAft>
        <a:defRPr sz="4400">
          <a:solidFill>
            <a:schemeClr val="tx2"/>
          </a:solidFill>
          <a:latin typeface="Arial Black" pitchFamily="34" charset="0"/>
        </a:defRPr>
      </a:lvl4pPr>
      <a:lvl5pPr algn="ctr" rtl="0" eaLnBrk="0" fontAlgn="base" hangingPunct="0">
        <a:spcBef>
          <a:spcPct val="0"/>
        </a:spcBef>
        <a:spcAft>
          <a:spcPct val="0"/>
        </a:spcAft>
        <a:defRPr sz="4400">
          <a:solidFill>
            <a:schemeClr val="tx2"/>
          </a:solidFill>
          <a:latin typeface="Arial Black" pitchFamily="34" charset="0"/>
        </a:defRPr>
      </a:lvl5pPr>
      <a:lvl6pPr marL="457200" algn="ctr" rtl="0" eaLnBrk="0" fontAlgn="base" hangingPunct="0">
        <a:spcBef>
          <a:spcPct val="0"/>
        </a:spcBef>
        <a:spcAft>
          <a:spcPct val="0"/>
        </a:spcAft>
        <a:defRPr sz="4400">
          <a:solidFill>
            <a:schemeClr val="tx2"/>
          </a:solidFill>
          <a:latin typeface="Arial Black" pitchFamily="34" charset="0"/>
        </a:defRPr>
      </a:lvl6pPr>
      <a:lvl7pPr marL="914400" algn="ctr" rtl="0" eaLnBrk="0" fontAlgn="base" hangingPunct="0">
        <a:spcBef>
          <a:spcPct val="0"/>
        </a:spcBef>
        <a:spcAft>
          <a:spcPct val="0"/>
        </a:spcAft>
        <a:defRPr sz="4400">
          <a:solidFill>
            <a:schemeClr val="tx2"/>
          </a:solidFill>
          <a:latin typeface="Arial Black" pitchFamily="34" charset="0"/>
        </a:defRPr>
      </a:lvl7pPr>
      <a:lvl8pPr marL="1371600" algn="ctr" rtl="0" eaLnBrk="0" fontAlgn="base" hangingPunct="0">
        <a:spcBef>
          <a:spcPct val="0"/>
        </a:spcBef>
        <a:spcAft>
          <a:spcPct val="0"/>
        </a:spcAft>
        <a:defRPr sz="4400">
          <a:solidFill>
            <a:schemeClr val="tx2"/>
          </a:solidFill>
          <a:latin typeface="Arial Black" pitchFamily="34" charset="0"/>
        </a:defRPr>
      </a:lvl8pPr>
      <a:lvl9pPr marL="1828800" algn="ctr" rtl="0" eaLnBrk="0" fontAlgn="base" hangingPunct="0">
        <a:spcBef>
          <a:spcPct val="0"/>
        </a:spcBef>
        <a:spcAft>
          <a:spcPct val="0"/>
        </a:spcAft>
        <a:defRPr sz="4400">
          <a:solidFill>
            <a:schemeClr val="tx2"/>
          </a:solidFill>
          <a:latin typeface="Arial Black" pitchFamily="34" charset="0"/>
        </a:defRPr>
      </a:lvl9pPr>
    </p:titleStyle>
    <p:bodyStyle>
      <a:lvl1pPr marL="342900" indent="-342900" algn="l" rtl="0" eaLnBrk="0" fontAlgn="base" hangingPunct="0">
        <a:spcBef>
          <a:spcPct val="20000"/>
        </a:spcBef>
        <a:spcAft>
          <a:spcPct val="0"/>
        </a:spcAft>
        <a:buChar char="•"/>
        <a:defRPr sz="32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latin typeface="+mn-lt"/>
        </a:defRPr>
      </a:lvl2pPr>
      <a:lvl3pPr marL="1143000" indent="-228600" algn="l" rtl="0" eaLnBrk="0" fontAlgn="base" hangingPunct="0">
        <a:spcBef>
          <a:spcPct val="20000"/>
        </a:spcBef>
        <a:spcAft>
          <a:spcPct val="0"/>
        </a:spcAft>
        <a:buChar char="•"/>
        <a:defRPr sz="2400" b="1">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Times New Roman" pitchFamily="18" charset="0"/>
        </a:defRPr>
      </a:lvl4pPr>
      <a:lvl5pPr marL="2057400" indent="-228600" algn="l" rtl="0" eaLnBrk="0" fontAlgn="base" hangingPunct="0">
        <a:spcBef>
          <a:spcPct val="20000"/>
        </a:spcBef>
        <a:spcAft>
          <a:spcPct val="0"/>
        </a:spcAft>
        <a:buChar char="»"/>
        <a:defRPr sz="2000">
          <a:solidFill>
            <a:schemeClr val="tx1"/>
          </a:solidFill>
          <a:latin typeface="Times New Roman" pitchFamily="18" charset="0"/>
        </a:defRPr>
      </a:lvl5pPr>
      <a:lvl6pPr marL="2514600" indent="-228600" algn="l" rtl="0" eaLnBrk="0" fontAlgn="base" hangingPunct="0">
        <a:spcBef>
          <a:spcPct val="20000"/>
        </a:spcBef>
        <a:spcAft>
          <a:spcPct val="0"/>
        </a:spcAft>
        <a:buChar char="»"/>
        <a:defRPr sz="2000">
          <a:solidFill>
            <a:schemeClr val="tx1"/>
          </a:solidFill>
          <a:latin typeface="Times New Roman" pitchFamily="18" charset="0"/>
        </a:defRPr>
      </a:lvl6pPr>
      <a:lvl7pPr marL="2971800" indent="-228600" algn="l" rtl="0" eaLnBrk="0" fontAlgn="base" hangingPunct="0">
        <a:spcBef>
          <a:spcPct val="20000"/>
        </a:spcBef>
        <a:spcAft>
          <a:spcPct val="0"/>
        </a:spcAft>
        <a:buChar char="»"/>
        <a:defRPr sz="2000">
          <a:solidFill>
            <a:schemeClr val="tx1"/>
          </a:solidFill>
          <a:latin typeface="Times New Roman" pitchFamily="18" charset="0"/>
        </a:defRPr>
      </a:lvl7pPr>
      <a:lvl8pPr marL="3429000" indent="-228600" algn="l" rtl="0" eaLnBrk="0" fontAlgn="base" hangingPunct="0">
        <a:spcBef>
          <a:spcPct val="20000"/>
        </a:spcBef>
        <a:spcAft>
          <a:spcPct val="0"/>
        </a:spcAft>
        <a:buChar char="»"/>
        <a:defRPr sz="2000">
          <a:solidFill>
            <a:schemeClr val="tx1"/>
          </a:solidFill>
          <a:latin typeface="Times New Roman" pitchFamily="18" charset="0"/>
        </a:defRPr>
      </a:lvl8pPr>
      <a:lvl9pPr marL="3886200" indent="-228600" algn="l" rtl="0" eaLnBrk="0" fontAlgn="base" hangingPunct="0">
        <a:spcBef>
          <a:spcPct val="20000"/>
        </a:spcBef>
        <a:spcAft>
          <a:spcPct val="0"/>
        </a:spcAft>
        <a:buChar char="»"/>
        <a:defRPr sz="2000">
          <a:solidFill>
            <a:schemeClr val="tx1"/>
          </a:solidFill>
          <a:latin typeface="Times New Roman" pitchFamily="18"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a:xfrm>
            <a:off x="609600" y="1676400"/>
            <a:ext cx="7772400" cy="2076450"/>
          </a:xfrm>
          <a:noFill/>
        </p:spPr>
        <p:txBody>
          <a:bodyPr lIns="92075" tIns="46038" rIns="92075" bIns="46038"/>
          <a:lstStyle/>
          <a:p>
            <a:r>
              <a:rPr lang="en-US" sz="5400" smtClean="0"/>
              <a:t>Local, State &amp; Federal Public Health Roles and Relationships</a:t>
            </a:r>
          </a:p>
        </p:txBody>
      </p:sp>
      <p:sp>
        <p:nvSpPr>
          <p:cNvPr id="2051" name="Rectangle 3"/>
          <p:cNvSpPr>
            <a:spLocks noGrp="1" noChangeArrowheads="1"/>
          </p:cNvSpPr>
          <p:nvPr>
            <p:ph type="body" idx="1"/>
          </p:nvPr>
        </p:nvSpPr>
        <p:spPr>
          <a:xfrm>
            <a:off x="838200" y="5181600"/>
            <a:ext cx="7772400" cy="914400"/>
          </a:xfrm>
          <a:noFill/>
        </p:spPr>
        <p:txBody>
          <a:bodyPr lIns="92075" tIns="46038" rIns="92075" bIns="46038"/>
          <a:lstStyle/>
          <a:p>
            <a:pPr algn="ctr">
              <a:buFontTx/>
              <a:buNone/>
            </a:pPr>
            <a:r>
              <a:rPr lang="en-US" sz="3600" b="0" smtClean="0"/>
              <a:t>Bela T. Matyas, MD, MPH</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838200" y="685800"/>
            <a:ext cx="7391400" cy="1447800"/>
          </a:xfrm>
          <a:noFill/>
        </p:spPr>
        <p:txBody>
          <a:bodyPr lIns="92075" tIns="46038" rIns="92075" bIns="46038"/>
          <a:lstStyle/>
          <a:p>
            <a:r>
              <a:rPr lang="en-US" smtClean="0"/>
              <a:t>Public Health: Role of Government</a:t>
            </a:r>
          </a:p>
        </p:txBody>
      </p:sp>
      <p:sp>
        <p:nvSpPr>
          <p:cNvPr id="11267" name="Rectangle 3"/>
          <p:cNvSpPr>
            <a:spLocks noGrp="1" noChangeArrowheads="1"/>
          </p:cNvSpPr>
          <p:nvPr>
            <p:ph type="body" idx="1"/>
          </p:nvPr>
        </p:nvSpPr>
        <p:spPr>
          <a:xfrm>
            <a:off x="1524000" y="2362200"/>
            <a:ext cx="6324600" cy="3962400"/>
          </a:xfrm>
          <a:noFill/>
        </p:spPr>
        <p:txBody>
          <a:bodyPr lIns="92075" tIns="46038" rIns="92075" bIns="46038"/>
          <a:lstStyle/>
          <a:p>
            <a:pPr>
              <a:buClr>
                <a:schemeClr val="tx1"/>
              </a:buClr>
              <a:buFont typeface="Wingdings" pitchFamily="2" charset="2"/>
              <a:buChar char="§"/>
            </a:pPr>
            <a:r>
              <a:rPr lang="en-US" smtClean="0"/>
              <a:t>Local government</a:t>
            </a:r>
          </a:p>
          <a:p>
            <a:pPr lvl="1">
              <a:buClr>
                <a:schemeClr val="tx1"/>
              </a:buClr>
              <a:buFont typeface="Wingdings" pitchFamily="2" charset="2"/>
              <a:buChar char="§"/>
            </a:pPr>
            <a:r>
              <a:rPr lang="en-US" smtClean="0"/>
              <a:t>Variable scope of responsibility and models</a:t>
            </a:r>
          </a:p>
          <a:p>
            <a:pPr>
              <a:buClr>
                <a:schemeClr val="tx1"/>
              </a:buClr>
              <a:buFont typeface="Wingdings" pitchFamily="2" charset="2"/>
              <a:buChar char="§"/>
            </a:pPr>
            <a:r>
              <a:rPr lang="en-US" smtClean="0"/>
              <a:t>State government</a:t>
            </a:r>
          </a:p>
          <a:p>
            <a:pPr lvl="1">
              <a:buClr>
                <a:schemeClr val="tx1"/>
              </a:buClr>
              <a:buFont typeface="Wingdings" pitchFamily="2" charset="2"/>
              <a:buChar char="§"/>
            </a:pPr>
            <a:r>
              <a:rPr lang="en-US" smtClean="0"/>
              <a:t>50 states, 50 models</a:t>
            </a:r>
          </a:p>
          <a:p>
            <a:pPr>
              <a:buClr>
                <a:schemeClr val="tx1"/>
              </a:buClr>
              <a:buFont typeface="Wingdings" pitchFamily="2" charset="2"/>
              <a:buChar char="§"/>
            </a:pPr>
            <a:r>
              <a:rPr lang="en-US" smtClean="0"/>
              <a:t>Federal government</a:t>
            </a:r>
          </a:p>
          <a:p>
            <a:pPr lvl="1">
              <a:buClr>
                <a:schemeClr val="tx1"/>
              </a:buClr>
              <a:buFont typeface="Wingdings" pitchFamily="2" charset="2"/>
              <a:buChar char="§"/>
            </a:pPr>
            <a:r>
              <a:rPr lang="en-US" smtClean="0"/>
              <a:t>Role constantly evolving</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685800" y="304800"/>
            <a:ext cx="7772400" cy="838200"/>
          </a:xfrm>
          <a:noFill/>
        </p:spPr>
        <p:txBody>
          <a:bodyPr lIns="92075" tIns="46038" rIns="92075" bIns="46038"/>
          <a:lstStyle/>
          <a:p>
            <a:r>
              <a:rPr lang="en-US" smtClean="0"/>
              <a:t>Public Health: Local</a:t>
            </a:r>
          </a:p>
        </p:txBody>
      </p:sp>
      <p:sp>
        <p:nvSpPr>
          <p:cNvPr id="12291" name="Rectangle 3"/>
          <p:cNvSpPr>
            <a:spLocks noGrp="1" noChangeArrowheads="1"/>
          </p:cNvSpPr>
          <p:nvPr>
            <p:ph type="body" idx="1"/>
          </p:nvPr>
        </p:nvSpPr>
        <p:spPr>
          <a:xfrm>
            <a:off x="609600" y="1219200"/>
            <a:ext cx="8001000" cy="5334000"/>
          </a:xfrm>
          <a:noFill/>
        </p:spPr>
        <p:txBody>
          <a:bodyPr lIns="92075" tIns="46038" rIns="92075" bIns="46038"/>
          <a:lstStyle/>
          <a:p>
            <a:pPr>
              <a:lnSpc>
                <a:spcPct val="90000"/>
              </a:lnSpc>
              <a:buClr>
                <a:schemeClr val="tx1"/>
              </a:buClr>
              <a:buFont typeface="Wingdings" pitchFamily="2" charset="2"/>
              <a:buChar char="§"/>
            </a:pPr>
            <a:r>
              <a:rPr lang="en-US" smtClean="0"/>
              <a:t>Variable scope of responsibility</a:t>
            </a:r>
            <a:endParaRPr lang="en-US" sz="2800" smtClean="0"/>
          </a:p>
          <a:p>
            <a:pPr lvl="1">
              <a:lnSpc>
                <a:spcPct val="90000"/>
              </a:lnSpc>
              <a:buClr>
                <a:schemeClr val="tx1"/>
              </a:buClr>
              <a:buFont typeface="Wingdings" pitchFamily="2" charset="2"/>
              <a:buChar char="§"/>
            </a:pPr>
            <a:r>
              <a:rPr lang="en-US" smtClean="0"/>
              <a:t>Local public health scope established in state constitutions; differs state to state</a:t>
            </a:r>
          </a:p>
          <a:p>
            <a:pPr lvl="1">
              <a:lnSpc>
                <a:spcPct val="90000"/>
              </a:lnSpc>
              <a:buClr>
                <a:schemeClr val="tx1"/>
              </a:buClr>
              <a:buFont typeface="Wingdings" pitchFamily="2" charset="2"/>
              <a:buChar char="§"/>
            </a:pPr>
            <a:r>
              <a:rPr lang="en-US" smtClean="0"/>
              <a:t>Responsible for PH needs of constituents</a:t>
            </a:r>
          </a:p>
          <a:p>
            <a:pPr>
              <a:lnSpc>
                <a:spcPct val="90000"/>
              </a:lnSpc>
              <a:buClr>
                <a:schemeClr val="tx1"/>
              </a:buClr>
              <a:buFont typeface="Wingdings" pitchFamily="2" charset="2"/>
              <a:buChar char="§"/>
            </a:pPr>
            <a:r>
              <a:rPr lang="en-US" smtClean="0"/>
              <a:t>Variable models</a:t>
            </a:r>
            <a:endParaRPr lang="en-US" sz="2800" smtClean="0"/>
          </a:p>
          <a:p>
            <a:pPr lvl="1">
              <a:lnSpc>
                <a:spcPct val="90000"/>
              </a:lnSpc>
              <a:buClr>
                <a:schemeClr val="tx1"/>
              </a:buClr>
              <a:buFont typeface="Wingdings" pitchFamily="2" charset="2"/>
              <a:buChar char="§"/>
            </a:pPr>
            <a:r>
              <a:rPr lang="en-US" smtClean="0"/>
              <a:t>State only (e.g. Rhode Island)</a:t>
            </a:r>
          </a:p>
          <a:p>
            <a:pPr lvl="1">
              <a:lnSpc>
                <a:spcPct val="90000"/>
              </a:lnSpc>
              <a:buClr>
                <a:schemeClr val="tx1"/>
              </a:buClr>
              <a:buFont typeface="Wingdings" pitchFamily="2" charset="2"/>
              <a:buChar char="§"/>
            </a:pPr>
            <a:r>
              <a:rPr lang="en-US" smtClean="0"/>
              <a:t>State &amp; some cities (e.g. Maine)</a:t>
            </a:r>
          </a:p>
          <a:p>
            <a:pPr lvl="1">
              <a:lnSpc>
                <a:spcPct val="90000"/>
              </a:lnSpc>
              <a:buClr>
                <a:schemeClr val="tx1"/>
              </a:buClr>
              <a:buFont typeface="Wingdings" pitchFamily="2" charset="2"/>
              <a:buChar char="§"/>
            </a:pPr>
            <a:r>
              <a:rPr lang="en-US" smtClean="0"/>
              <a:t>Regional (e.g. North Carolina)</a:t>
            </a:r>
          </a:p>
          <a:p>
            <a:pPr lvl="1">
              <a:lnSpc>
                <a:spcPct val="90000"/>
              </a:lnSpc>
              <a:buClr>
                <a:schemeClr val="tx1"/>
              </a:buClr>
              <a:buFont typeface="Wingdings" pitchFamily="2" charset="2"/>
              <a:buChar char="§"/>
            </a:pPr>
            <a:r>
              <a:rPr lang="en-US" smtClean="0"/>
              <a:t>County (e.g. California)</a:t>
            </a:r>
          </a:p>
          <a:p>
            <a:pPr lvl="1">
              <a:lnSpc>
                <a:spcPct val="90000"/>
              </a:lnSpc>
              <a:buClr>
                <a:schemeClr val="tx1"/>
              </a:buClr>
              <a:buFont typeface="Wingdings" pitchFamily="2" charset="2"/>
              <a:buChar char="§"/>
            </a:pPr>
            <a:r>
              <a:rPr lang="en-US" smtClean="0"/>
              <a:t>Cities and towns (e.g. Massachusetts)</a:t>
            </a:r>
          </a:p>
          <a:p>
            <a:pPr lvl="1">
              <a:lnSpc>
                <a:spcPct val="90000"/>
              </a:lnSpc>
              <a:buClr>
                <a:schemeClr val="tx1"/>
              </a:buClr>
              <a:buFont typeface="Wingdings" pitchFamily="2" charset="2"/>
              <a:buChar char="§"/>
            </a:pPr>
            <a:r>
              <a:rPr lang="en-US" smtClean="0"/>
              <a:t>Mixed (e.g. New York)</a:t>
            </a:r>
            <a:endParaRPr lang="en-US" sz="240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685800" y="457200"/>
            <a:ext cx="7772400" cy="1066800"/>
          </a:xfrm>
        </p:spPr>
        <p:txBody>
          <a:bodyPr/>
          <a:lstStyle/>
          <a:p>
            <a:r>
              <a:rPr lang="en-US" sz="4000" smtClean="0"/>
              <a:t>Local Public Health, cont.</a:t>
            </a:r>
          </a:p>
        </p:txBody>
      </p:sp>
      <p:sp>
        <p:nvSpPr>
          <p:cNvPr id="13315" name="Content Placeholder 2"/>
          <p:cNvSpPr>
            <a:spLocks noGrp="1"/>
          </p:cNvSpPr>
          <p:nvPr>
            <p:ph idx="1"/>
          </p:nvPr>
        </p:nvSpPr>
        <p:spPr>
          <a:xfrm>
            <a:off x="685800" y="1828800"/>
            <a:ext cx="7772400" cy="4419600"/>
          </a:xfrm>
        </p:spPr>
        <p:txBody>
          <a:bodyPr/>
          <a:lstStyle/>
          <a:p>
            <a:r>
              <a:rPr lang="en-US" smtClean="0"/>
              <a:t>Several thousand local health departments across U.S.</a:t>
            </a:r>
          </a:p>
          <a:p>
            <a:r>
              <a:rPr lang="en-US" smtClean="0"/>
              <a:t>Vary tremendously by size, capacity, resources, programs and services</a:t>
            </a:r>
          </a:p>
          <a:p>
            <a:r>
              <a:rPr lang="en-US" smtClean="0"/>
              <a:t>Mirror (to some extent) variability in communities, cultures, expectations for public health</a:t>
            </a:r>
          </a:p>
          <a:p>
            <a:r>
              <a:rPr lang="en-US" smtClean="0"/>
              <a:t>No such thing as “one size fits all”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idx="4294967295"/>
          </p:nvPr>
        </p:nvSpPr>
        <p:spPr>
          <a:xfrm>
            <a:off x="685800" y="457200"/>
            <a:ext cx="7772400" cy="838200"/>
          </a:xfrm>
          <a:noFill/>
        </p:spPr>
        <p:txBody>
          <a:bodyPr lIns="92075" tIns="46038" rIns="92075" bIns="46038"/>
          <a:lstStyle/>
          <a:p>
            <a:r>
              <a:rPr lang="en-US" sz="4000" smtClean="0"/>
              <a:t>Local Public Health, cont.</a:t>
            </a:r>
          </a:p>
        </p:txBody>
      </p:sp>
      <p:sp>
        <p:nvSpPr>
          <p:cNvPr id="14339" name="Rectangle 3"/>
          <p:cNvSpPr>
            <a:spLocks noGrp="1" noChangeArrowheads="1"/>
          </p:cNvSpPr>
          <p:nvPr>
            <p:ph type="body" idx="4294967295"/>
          </p:nvPr>
        </p:nvSpPr>
        <p:spPr>
          <a:xfrm>
            <a:off x="762000" y="1524000"/>
            <a:ext cx="7696200" cy="4876800"/>
          </a:xfrm>
          <a:noFill/>
        </p:spPr>
        <p:txBody>
          <a:bodyPr lIns="92075" tIns="46038" rIns="92075" bIns="46038"/>
          <a:lstStyle/>
          <a:p>
            <a:pPr>
              <a:lnSpc>
                <a:spcPct val="90000"/>
              </a:lnSpc>
              <a:buClr>
                <a:schemeClr val="tx1"/>
              </a:buClr>
              <a:buFont typeface="Wingdings" pitchFamily="2" charset="2"/>
              <a:buChar char="§"/>
            </a:pPr>
            <a:r>
              <a:rPr lang="en-US" i="1" smtClean="0"/>
              <a:t>Environmental health</a:t>
            </a:r>
            <a:endParaRPr lang="en-US" sz="2800" smtClean="0"/>
          </a:p>
          <a:p>
            <a:pPr lvl="1">
              <a:lnSpc>
                <a:spcPct val="90000"/>
              </a:lnSpc>
              <a:buClr>
                <a:schemeClr val="tx1"/>
              </a:buClr>
              <a:buFont typeface="Wingdings" pitchFamily="2" charset="2"/>
              <a:buChar char="§"/>
            </a:pPr>
            <a:r>
              <a:rPr lang="en-US" smtClean="0"/>
              <a:t>Septic systems, wells (private and/or public), hazardous wastes, chemical accidents, pool testing, public beach (fresh and saltwater) testing, etc.</a:t>
            </a:r>
            <a:endParaRPr lang="en-US" sz="2400" smtClean="0"/>
          </a:p>
          <a:p>
            <a:pPr>
              <a:lnSpc>
                <a:spcPct val="90000"/>
              </a:lnSpc>
              <a:buClr>
                <a:schemeClr val="tx1"/>
              </a:buClr>
              <a:buFont typeface="Wingdings" pitchFamily="2" charset="2"/>
              <a:buChar char="§"/>
            </a:pPr>
            <a:r>
              <a:rPr lang="en-US" i="1" smtClean="0"/>
              <a:t>Food &amp; facility inspections</a:t>
            </a:r>
            <a:endParaRPr lang="en-US" sz="2800" smtClean="0"/>
          </a:p>
          <a:p>
            <a:pPr lvl="1">
              <a:lnSpc>
                <a:spcPct val="90000"/>
              </a:lnSpc>
              <a:buClr>
                <a:schemeClr val="tx1"/>
              </a:buClr>
              <a:buFont typeface="Wingdings" pitchFamily="2" charset="2"/>
              <a:buChar char="§"/>
            </a:pPr>
            <a:r>
              <a:rPr lang="en-US" smtClean="0"/>
              <a:t>Restaurants, grocery stores, fairs, farm stands, caterers, shellfish, wholesale</a:t>
            </a:r>
          </a:p>
          <a:p>
            <a:pPr lvl="1">
              <a:lnSpc>
                <a:spcPct val="90000"/>
              </a:lnSpc>
              <a:buClr>
                <a:schemeClr val="tx1"/>
              </a:buClr>
              <a:buFont typeface="Wingdings" pitchFamily="2" charset="2"/>
              <a:buChar char="§"/>
            </a:pPr>
            <a:r>
              <a:rPr lang="en-US" smtClean="0"/>
              <a:t>Possibly milk &amp; dairy, poultry farms, stockyards, processing facilities</a:t>
            </a:r>
          </a:p>
          <a:p>
            <a:pPr lvl="1">
              <a:lnSpc>
                <a:spcPct val="90000"/>
              </a:lnSpc>
              <a:buClr>
                <a:schemeClr val="tx1"/>
              </a:buClr>
              <a:buFont typeface="Wingdings" pitchFamily="2" charset="2"/>
              <a:buChar char="§"/>
            </a:pPr>
            <a:r>
              <a:rPr lang="en-US" smtClean="0"/>
              <a:t>Healthcare facilities, nursing homes</a:t>
            </a:r>
            <a:endParaRPr lang="en-US" sz="240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idx="4294967295"/>
          </p:nvPr>
        </p:nvSpPr>
        <p:spPr>
          <a:xfrm>
            <a:off x="685800" y="228600"/>
            <a:ext cx="7772400" cy="1143000"/>
          </a:xfrm>
          <a:noFill/>
        </p:spPr>
        <p:txBody>
          <a:bodyPr lIns="92075" tIns="46038" rIns="92075" bIns="46038"/>
          <a:lstStyle/>
          <a:p>
            <a:r>
              <a:rPr lang="en-US" sz="4000" smtClean="0"/>
              <a:t>Local Public Health, cont.</a:t>
            </a:r>
          </a:p>
        </p:txBody>
      </p:sp>
      <p:sp>
        <p:nvSpPr>
          <p:cNvPr id="15363" name="Rectangle 3"/>
          <p:cNvSpPr>
            <a:spLocks noGrp="1" noChangeArrowheads="1"/>
          </p:cNvSpPr>
          <p:nvPr>
            <p:ph type="body" idx="4294967295"/>
          </p:nvPr>
        </p:nvSpPr>
        <p:spPr>
          <a:xfrm>
            <a:off x="762000" y="1524000"/>
            <a:ext cx="7696200" cy="4724400"/>
          </a:xfrm>
          <a:noFill/>
        </p:spPr>
        <p:txBody>
          <a:bodyPr lIns="92075" tIns="46038" rIns="92075" bIns="46038"/>
          <a:lstStyle/>
          <a:p>
            <a:pPr>
              <a:buClr>
                <a:schemeClr val="tx1"/>
              </a:buClr>
              <a:buFont typeface="Wingdings" pitchFamily="2" charset="2"/>
              <a:buChar char="§"/>
            </a:pPr>
            <a:r>
              <a:rPr lang="en-US" i="1" smtClean="0"/>
              <a:t>Emergency preparedness and response</a:t>
            </a:r>
            <a:endParaRPr lang="en-US" sz="2800" smtClean="0"/>
          </a:p>
          <a:p>
            <a:pPr lvl="1">
              <a:buClr>
                <a:schemeClr val="tx1"/>
              </a:buClr>
              <a:buFont typeface="Wingdings" pitchFamily="2" charset="2"/>
              <a:buChar char="§"/>
            </a:pPr>
            <a:r>
              <a:rPr lang="en-US" smtClean="0"/>
              <a:t>Plans for BT events, ID emergencies, pandemic influenza, chemical spills…</a:t>
            </a:r>
          </a:p>
          <a:p>
            <a:pPr lvl="1">
              <a:buClr>
                <a:schemeClr val="tx1"/>
              </a:buClr>
              <a:buFont typeface="Wingdings" pitchFamily="2" charset="2"/>
              <a:buChar char="§"/>
            </a:pPr>
            <a:r>
              <a:rPr lang="en-US" smtClean="0"/>
              <a:t>Incident Command planning, drills</a:t>
            </a:r>
          </a:p>
          <a:p>
            <a:pPr lvl="1">
              <a:buClr>
                <a:schemeClr val="tx1"/>
              </a:buClr>
              <a:buFont typeface="Wingdings" pitchFamily="2" charset="2"/>
              <a:buChar char="§"/>
            </a:pPr>
            <a:r>
              <a:rPr lang="en-US" smtClean="0"/>
              <a:t>Response to floods, wildfires, etc.</a:t>
            </a:r>
          </a:p>
          <a:p>
            <a:pPr>
              <a:buClr>
                <a:schemeClr val="tx1"/>
              </a:buClr>
              <a:buFont typeface="Wingdings" pitchFamily="2" charset="2"/>
              <a:buChar char="§"/>
            </a:pPr>
            <a:r>
              <a:rPr lang="en-US" i="1" smtClean="0"/>
              <a:t>Surveillance</a:t>
            </a:r>
            <a:endParaRPr lang="en-US" sz="2800" smtClean="0"/>
          </a:p>
          <a:p>
            <a:pPr lvl="1">
              <a:buClr>
                <a:schemeClr val="tx1"/>
              </a:buClr>
              <a:buFont typeface="Wingdings" pitchFamily="2" charset="2"/>
              <a:buChar char="§"/>
            </a:pPr>
            <a:r>
              <a:rPr lang="en-US" smtClean="0"/>
              <a:t>Reportable diseases (including HAIs)</a:t>
            </a:r>
          </a:p>
          <a:p>
            <a:pPr lvl="1">
              <a:buClr>
                <a:schemeClr val="tx1"/>
              </a:buClr>
              <a:buFont typeface="Wingdings" pitchFamily="2" charset="2"/>
              <a:buChar char="§"/>
            </a:pPr>
            <a:r>
              <a:rPr lang="en-US" smtClean="0"/>
              <a:t>Health indicators (e.g. death certifs)</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idx="4294967295"/>
          </p:nvPr>
        </p:nvSpPr>
        <p:spPr>
          <a:xfrm>
            <a:off x="685800" y="228600"/>
            <a:ext cx="7772400" cy="838200"/>
          </a:xfrm>
          <a:noFill/>
        </p:spPr>
        <p:txBody>
          <a:bodyPr lIns="92075" tIns="46038" rIns="92075" bIns="46038"/>
          <a:lstStyle/>
          <a:p>
            <a:r>
              <a:rPr lang="en-US" sz="4000" smtClean="0"/>
              <a:t>Local Public Health, cont.</a:t>
            </a:r>
          </a:p>
        </p:txBody>
      </p:sp>
      <p:sp>
        <p:nvSpPr>
          <p:cNvPr id="16387" name="Rectangle 3"/>
          <p:cNvSpPr>
            <a:spLocks noGrp="1" noChangeArrowheads="1"/>
          </p:cNvSpPr>
          <p:nvPr>
            <p:ph type="body" idx="4294967295"/>
          </p:nvPr>
        </p:nvSpPr>
        <p:spPr>
          <a:xfrm>
            <a:off x="762000" y="1219200"/>
            <a:ext cx="7696200" cy="5181600"/>
          </a:xfrm>
          <a:noFill/>
        </p:spPr>
        <p:txBody>
          <a:bodyPr lIns="92075" tIns="46038" rIns="92075" bIns="46038"/>
          <a:lstStyle/>
          <a:p>
            <a:pPr>
              <a:buClr>
                <a:schemeClr val="tx1"/>
              </a:buClr>
              <a:buFont typeface="Wingdings" pitchFamily="2" charset="2"/>
              <a:buChar char="§"/>
            </a:pPr>
            <a:r>
              <a:rPr lang="en-US" i="1" smtClean="0"/>
              <a:t>Disease control and public health nursing</a:t>
            </a:r>
            <a:endParaRPr lang="en-US" sz="2800" smtClean="0"/>
          </a:p>
          <a:p>
            <a:pPr lvl="1">
              <a:buClr>
                <a:schemeClr val="tx1"/>
              </a:buClr>
              <a:buFont typeface="Wingdings" pitchFamily="2" charset="2"/>
              <a:buChar char="§"/>
            </a:pPr>
            <a:r>
              <a:rPr lang="en-US" smtClean="0"/>
              <a:t>Case investigations</a:t>
            </a:r>
          </a:p>
          <a:p>
            <a:pPr lvl="1">
              <a:buClr>
                <a:schemeClr val="tx1"/>
              </a:buClr>
              <a:buFont typeface="Wingdings" pitchFamily="2" charset="2"/>
              <a:buChar char="§"/>
            </a:pPr>
            <a:r>
              <a:rPr lang="en-US" smtClean="0"/>
              <a:t>Outbreak investigations &amp; response</a:t>
            </a:r>
          </a:p>
          <a:p>
            <a:pPr lvl="1">
              <a:buClr>
                <a:schemeClr val="tx1"/>
              </a:buClr>
              <a:buFont typeface="Wingdings" pitchFamily="2" charset="2"/>
              <a:buChar char="§"/>
            </a:pPr>
            <a:r>
              <a:rPr lang="en-US" smtClean="0"/>
              <a:t>Contact tracing (e.g. TB, STDs, HIV)</a:t>
            </a:r>
          </a:p>
          <a:p>
            <a:pPr lvl="1">
              <a:buClr>
                <a:schemeClr val="tx1"/>
              </a:buClr>
              <a:buFont typeface="Wingdings" pitchFamily="2" charset="2"/>
              <a:buChar char="§"/>
            </a:pPr>
            <a:r>
              <a:rPr lang="en-US" smtClean="0"/>
              <a:t>Partner notification (e.g. STDs, HIV)</a:t>
            </a:r>
          </a:p>
          <a:p>
            <a:pPr lvl="1">
              <a:buClr>
                <a:schemeClr val="tx1"/>
              </a:buClr>
              <a:buFont typeface="Wingdings" pitchFamily="2" charset="2"/>
              <a:buChar char="§"/>
            </a:pPr>
            <a:r>
              <a:rPr lang="en-US" smtClean="0"/>
              <a:t>Harm reduction (e.g. HIV, hepatitis C)</a:t>
            </a:r>
          </a:p>
          <a:p>
            <a:pPr lvl="1">
              <a:buClr>
                <a:schemeClr val="tx1"/>
              </a:buClr>
              <a:buFont typeface="Wingdings" pitchFamily="2" charset="2"/>
              <a:buChar char="§"/>
            </a:pPr>
            <a:r>
              <a:rPr lang="en-US" smtClean="0"/>
              <a:t>Disease reporting to state PH</a:t>
            </a:r>
          </a:p>
          <a:p>
            <a:pPr lvl="1">
              <a:buClr>
                <a:schemeClr val="tx1"/>
              </a:buClr>
              <a:buFont typeface="Wingdings" pitchFamily="2" charset="2"/>
              <a:buChar char="§"/>
            </a:pPr>
            <a:r>
              <a:rPr lang="en-US" smtClean="0"/>
              <a:t>Risk reduction education</a:t>
            </a:r>
          </a:p>
          <a:p>
            <a:pPr lvl="1">
              <a:buClr>
                <a:schemeClr val="tx1"/>
              </a:buClr>
              <a:buFont typeface="Wingdings" pitchFamily="2" charset="2"/>
              <a:buChar char="§"/>
            </a:pPr>
            <a:r>
              <a:rPr lang="en-US" smtClean="0"/>
              <a:t>Influenza &amp; other vaccine clinics</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idx="4294967295"/>
          </p:nvPr>
        </p:nvSpPr>
        <p:spPr>
          <a:xfrm>
            <a:off x="685800" y="228600"/>
            <a:ext cx="7772400" cy="1143000"/>
          </a:xfrm>
          <a:noFill/>
        </p:spPr>
        <p:txBody>
          <a:bodyPr lIns="92075" tIns="46038" rIns="92075" bIns="46038"/>
          <a:lstStyle/>
          <a:p>
            <a:r>
              <a:rPr lang="en-US" sz="4000" smtClean="0"/>
              <a:t>Local Public Health, cont.</a:t>
            </a:r>
          </a:p>
        </p:txBody>
      </p:sp>
      <p:sp>
        <p:nvSpPr>
          <p:cNvPr id="17411" name="Rectangle 3"/>
          <p:cNvSpPr>
            <a:spLocks noGrp="1" noChangeArrowheads="1"/>
          </p:cNvSpPr>
          <p:nvPr>
            <p:ph type="body" idx="4294967295"/>
          </p:nvPr>
        </p:nvSpPr>
        <p:spPr>
          <a:xfrm>
            <a:off x="762000" y="1524000"/>
            <a:ext cx="7696200" cy="4724400"/>
          </a:xfrm>
          <a:noFill/>
        </p:spPr>
        <p:txBody>
          <a:bodyPr lIns="92075" tIns="46038" rIns="92075" bIns="46038"/>
          <a:lstStyle/>
          <a:p>
            <a:pPr>
              <a:buClr>
                <a:schemeClr val="tx1"/>
              </a:buClr>
              <a:buFont typeface="Wingdings" pitchFamily="2" charset="2"/>
              <a:buChar char="§"/>
            </a:pPr>
            <a:r>
              <a:rPr lang="en-US" i="1" smtClean="0"/>
              <a:t>Legal &amp; regulatory</a:t>
            </a:r>
            <a:endParaRPr lang="en-US" sz="2800" smtClean="0"/>
          </a:p>
          <a:p>
            <a:pPr lvl="1">
              <a:buClr>
                <a:schemeClr val="tx1"/>
              </a:buClr>
              <a:buFont typeface="Wingdings" pitchFamily="2" charset="2"/>
              <a:buChar char="§"/>
            </a:pPr>
            <a:r>
              <a:rPr lang="en-US" smtClean="0"/>
              <a:t>Regulation development</a:t>
            </a:r>
          </a:p>
          <a:p>
            <a:pPr lvl="1">
              <a:buClr>
                <a:schemeClr val="tx1"/>
              </a:buClr>
              <a:buFont typeface="Wingdings" pitchFamily="2" charset="2"/>
              <a:buChar char="§"/>
            </a:pPr>
            <a:r>
              <a:rPr lang="en-US" smtClean="0"/>
              <a:t>Outbreak control measures, e.g. recalls and embargoes, facility closure</a:t>
            </a:r>
          </a:p>
          <a:p>
            <a:pPr lvl="1">
              <a:buClr>
                <a:schemeClr val="tx1"/>
              </a:buClr>
              <a:buFont typeface="Wingdings" pitchFamily="2" charset="2"/>
              <a:buChar char="§"/>
            </a:pPr>
            <a:r>
              <a:rPr lang="en-US" smtClean="0"/>
              <a:t>Facility licensing, fees</a:t>
            </a:r>
          </a:p>
          <a:p>
            <a:pPr>
              <a:buClr>
                <a:schemeClr val="tx1"/>
              </a:buClr>
              <a:buFont typeface="Wingdings" pitchFamily="2" charset="2"/>
              <a:buChar char="§"/>
            </a:pPr>
            <a:r>
              <a:rPr lang="en-US" i="1" smtClean="0"/>
              <a:t>Health education and health promotion</a:t>
            </a:r>
            <a:endParaRPr lang="en-US" sz="2800" smtClean="0"/>
          </a:p>
          <a:p>
            <a:pPr lvl="1">
              <a:buClr>
                <a:schemeClr val="tx1"/>
              </a:buClr>
              <a:buFont typeface="Wingdings" pitchFamily="2" charset="2"/>
              <a:buChar char="§"/>
            </a:pPr>
            <a:r>
              <a:rPr lang="en-US" smtClean="0"/>
              <a:t>Risk factor reduction, e.g. exercise, smoking cessation, nutrition</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idx="4294967295"/>
          </p:nvPr>
        </p:nvSpPr>
        <p:spPr>
          <a:xfrm>
            <a:off x="685800" y="228600"/>
            <a:ext cx="7772400" cy="1143000"/>
          </a:xfrm>
          <a:noFill/>
        </p:spPr>
        <p:txBody>
          <a:bodyPr lIns="92075" tIns="46038" rIns="92075" bIns="46038"/>
          <a:lstStyle/>
          <a:p>
            <a:r>
              <a:rPr lang="en-US" sz="4000" smtClean="0"/>
              <a:t>Local Public Health, cont.</a:t>
            </a:r>
          </a:p>
        </p:txBody>
      </p:sp>
      <p:sp>
        <p:nvSpPr>
          <p:cNvPr id="18435" name="Rectangle 3"/>
          <p:cNvSpPr>
            <a:spLocks noGrp="1" noChangeArrowheads="1"/>
          </p:cNvSpPr>
          <p:nvPr>
            <p:ph type="body" idx="4294967295"/>
          </p:nvPr>
        </p:nvSpPr>
        <p:spPr>
          <a:xfrm>
            <a:off x="762000" y="1524000"/>
            <a:ext cx="7696200" cy="4724400"/>
          </a:xfrm>
          <a:noFill/>
        </p:spPr>
        <p:txBody>
          <a:bodyPr lIns="92075" tIns="46038" rIns="92075" bIns="46038"/>
          <a:lstStyle/>
          <a:p>
            <a:pPr>
              <a:buClr>
                <a:schemeClr val="tx1"/>
              </a:buClr>
              <a:buFont typeface="Wingdings" pitchFamily="2" charset="2"/>
              <a:buChar char="§"/>
            </a:pPr>
            <a:r>
              <a:rPr lang="en-US" i="1" smtClean="0"/>
              <a:t>Clinical Services</a:t>
            </a:r>
            <a:endParaRPr lang="en-US" sz="2800" smtClean="0"/>
          </a:p>
          <a:p>
            <a:pPr lvl="1">
              <a:buClr>
                <a:schemeClr val="tx1"/>
              </a:buClr>
              <a:buFont typeface="Wingdings" pitchFamily="2" charset="2"/>
              <a:buChar char="§"/>
            </a:pPr>
            <a:r>
              <a:rPr lang="en-US" smtClean="0"/>
              <a:t>Substance abuse treatment</a:t>
            </a:r>
          </a:p>
          <a:p>
            <a:pPr lvl="1">
              <a:buClr>
                <a:schemeClr val="tx1"/>
              </a:buClr>
              <a:buFont typeface="Wingdings" pitchFamily="2" charset="2"/>
              <a:buChar char="§"/>
            </a:pPr>
            <a:r>
              <a:rPr lang="en-US" smtClean="0"/>
              <a:t>Clinics: vaccination, STD treatment, HIV treatment, TB treatment</a:t>
            </a:r>
          </a:p>
          <a:p>
            <a:pPr lvl="1">
              <a:buClr>
                <a:schemeClr val="tx1"/>
              </a:buClr>
              <a:buFont typeface="Wingdings" pitchFamily="2" charset="2"/>
              <a:buChar char="§"/>
            </a:pPr>
            <a:r>
              <a:rPr lang="en-US" smtClean="0"/>
              <a:t>Prevention &amp; screening services (e.g. blood pressure, cholesterol, cancer)</a:t>
            </a:r>
          </a:p>
          <a:p>
            <a:pPr lvl="1">
              <a:buClr>
                <a:schemeClr val="tx1"/>
              </a:buClr>
              <a:buFont typeface="Wingdings" pitchFamily="2" charset="2"/>
              <a:buChar char="§"/>
            </a:pPr>
            <a:r>
              <a:rPr lang="en-US" smtClean="0"/>
              <a:t>Indigent primary care services</a:t>
            </a:r>
          </a:p>
          <a:p>
            <a:pPr lvl="1">
              <a:buClr>
                <a:schemeClr val="tx1"/>
              </a:buClr>
              <a:buFont typeface="Wingdings" pitchFamily="2" charset="2"/>
              <a:buChar char="§"/>
            </a:pPr>
            <a:r>
              <a:rPr lang="en-US" smtClean="0"/>
              <a:t>Perinatal and wellness visits</a:t>
            </a:r>
          </a:p>
          <a:p>
            <a:pPr lvl="1">
              <a:buClr>
                <a:schemeClr val="tx1"/>
              </a:buClr>
              <a:buFont typeface="Wingdings" pitchFamily="2" charset="2"/>
              <a:buChar char="§"/>
            </a:pPr>
            <a:r>
              <a:rPr lang="en-US" smtClean="0"/>
              <a:t>Mental/behavioral health services</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idx="4294967295"/>
          </p:nvPr>
        </p:nvSpPr>
        <p:spPr>
          <a:xfrm>
            <a:off x="685800" y="228600"/>
            <a:ext cx="7772400" cy="1143000"/>
          </a:xfrm>
          <a:noFill/>
        </p:spPr>
        <p:txBody>
          <a:bodyPr lIns="92075" tIns="46038" rIns="92075" bIns="46038"/>
          <a:lstStyle/>
          <a:p>
            <a:r>
              <a:rPr lang="en-US" sz="4000" smtClean="0"/>
              <a:t>Local Public Health, cont.</a:t>
            </a:r>
          </a:p>
        </p:txBody>
      </p:sp>
      <p:sp>
        <p:nvSpPr>
          <p:cNvPr id="19459" name="Rectangle 3"/>
          <p:cNvSpPr>
            <a:spLocks noGrp="1" noChangeArrowheads="1"/>
          </p:cNvSpPr>
          <p:nvPr>
            <p:ph type="body" idx="4294967295"/>
          </p:nvPr>
        </p:nvSpPr>
        <p:spPr>
          <a:xfrm>
            <a:off x="914400" y="1371600"/>
            <a:ext cx="7696200" cy="5105400"/>
          </a:xfrm>
          <a:noFill/>
        </p:spPr>
        <p:txBody>
          <a:bodyPr lIns="92075" tIns="46038" rIns="92075" bIns="46038"/>
          <a:lstStyle/>
          <a:p>
            <a:pPr>
              <a:buClr>
                <a:schemeClr val="tx1"/>
              </a:buClr>
              <a:buFont typeface="Wingdings" pitchFamily="2" charset="2"/>
              <a:buChar char="§"/>
            </a:pPr>
            <a:r>
              <a:rPr lang="en-US" i="1" smtClean="0"/>
              <a:t>WIC and nutrition services</a:t>
            </a:r>
          </a:p>
          <a:p>
            <a:pPr>
              <a:buClr>
                <a:schemeClr val="tx1"/>
              </a:buClr>
              <a:buFont typeface="Wingdings" pitchFamily="2" charset="2"/>
              <a:buChar char="§"/>
            </a:pPr>
            <a:r>
              <a:rPr lang="en-US" i="1" smtClean="0"/>
              <a:t>Child health and early development services</a:t>
            </a:r>
            <a:endParaRPr lang="en-US" sz="2800" smtClean="0"/>
          </a:p>
          <a:p>
            <a:pPr>
              <a:buClr>
                <a:schemeClr val="tx1"/>
              </a:buClr>
              <a:buFont typeface="Wingdings" pitchFamily="2" charset="2"/>
              <a:buChar char="§"/>
            </a:pPr>
            <a:r>
              <a:rPr lang="en-US" i="1" smtClean="0"/>
              <a:t>Maternal and family health services</a:t>
            </a:r>
          </a:p>
          <a:p>
            <a:pPr>
              <a:buClr>
                <a:schemeClr val="tx1"/>
              </a:buClr>
              <a:buFont typeface="Wingdings" pitchFamily="2" charset="2"/>
              <a:buChar char="§"/>
            </a:pPr>
            <a:r>
              <a:rPr lang="en-US" i="1" smtClean="0"/>
              <a:t>Chronic disease prevention</a:t>
            </a:r>
          </a:p>
          <a:p>
            <a:pPr lvl="1">
              <a:buClr>
                <a:schemeClr val="tx1"/>
              </a:buClr>
              <a:buFont typeface="Wingdings" pitchFamily="2" charset="2"/>
              <a:buChar char="§"/>
            </a:pPr>
            <a:r>
              <a:rPr lang="en-US" smtClean="0"/>
              <a:t>Tobacco Control, etc.</a:t>
            </a:r>
          </a:p>
          <a:p>
            <a:pPr>
              <a:buClr>
                <a:schemeClr val="tx1"/>
              </a:buClr>
              <a:buFont typeface="Wingdings" pitchFamily="2" charset="2"/>
              <a:buChar char="§"/>
            </a:pPr>
            <a:r>
              <a:rPr lang="en-US" i="1" smtClean="0"/>
              <a:t>Injury prevention</a:t>
            </a:r>
          </a:p>
          <a:p>
            <a:pPr>
              <a:buClr>
                <a:schemeClr val="tx1"/>
              </a:buClr>
              <a:buFont typeface="Wingdings" pitchFamily="2" charset="2"/>
              <a:buChar char="§"/>
            </a:pPr>
            <a:r>
              <a:rPr lang="en-US" i="1" smtClean="0"/>
              <a:t>Emergency Medical Services</a:t>
            </a:r>
          </a:p>
          <a:p>
            <a:pPr>
              <a:buClr>
                <a:schemeClr val="tx1"/>
              </a:buClr>
              <a:buFont typeface="Wingdings" pitchFamily="2" charset="2"/>
              <a:buChar char="§"/>
            </a:pPr>
            <a:r>
              <a:rPr lang="en-US" i="1" smtClean="0"/>
              <a:t>Aging &amp; elder services</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685800" y="381000"/>
            <a:ext cx="7772400" cy="838200"/>
          </a:xfrm>
          <a:noFill/>
        </p:spPr>
        <p:txBody>
          <a:bodyPr lIns="92075" tIns="46038" rIns="92075" bIns="46038"/>
          <a:lstStyle/>
          <a:p>
            <a:r>
              <a:rPr lang="en-US" smtClean="0"/>
              <a:t>Public Health: State</a:t>
            </a:r>
          </a:p>
        </p:txBody>
      </p:sp>
      <p:sp>
        <p:nvSpPr>
          <p:cNvPr id="20483" name="Rectangle 3"/>
          <p:cNvSpPr>
            <a:spLocks noGrp="1" noChangeArrowheads="1"/>
          </p:cNvSpPr>
          <p:nvPr>
            <p:ph type="body" idx="1"/>
          </p:nvPr>
        </p:nvSpPr>
        <p:spPr>
          <a:xfrm>
            <a:off x="1066800" y="1447800"/>
            <a:ext cx="7086600" cy="5105400"/>
          </a:xfrm>
          <a:noFill/>
        </p:spPr>
        <p:txBody>
          <a:bodyPr lIns="92075" tIns="46038" rIns="92075" bIns="46038"/>
          <a:lstStyle/>
          <a:p>
            <a:pPr>
              <a:buClr>
                <a:schemeClr val="tx1"/>
              </a:buClr>
              <a:buFont typeface="Wingdings" pitchFamily="2" charset="2"/>
              <a:buChar char="§"/>
            </a:pPr>
            <a:r>
              <a:rPr lang="en-US" smtClean="0"/>
              <a:t>Scope of responsibility</a:t>
            </a:r>
          </a:p>
          <a:p>
            <a:pPr lvl="1">
              <a:buClr>
                <a:schemeClr val="tx1"/>
              </a:buClr>
              <a:buFont typeface="Wingdings" pitchFamily="2" charset="2"/>
              <a:buChar char="§"/>
            </a:pPr>
            <a:r>
              <a:rPr lang="en-US" smtClean="0"/>
              <a:t>Has primacy for public health</a:t>
            </a:r>
          </a:p>
          <a:p>
            <a:pPr lvl="1">
              <a:buClr>
                <a:schemeClr val="tx1"/>
              </a:buClr>
              <a:buFont typeface="Wingdings" pitchFamily="2" charset="2"/>
              <a:buChar char="§"/>
            </a:pPr>
            <a:r>
              <a:rPr lang="en-US" smtClean="0"/>
              <a:t>Responsible for public health needs of state’s residents</a:t>
            </a:r>
          </a:p>
          <a:p>
            <a:pPr lvl="1">
              <a:buClr>
                <a:schemeClr val="tx1"/>
              </a:buClr>
              <a:buFont typeface="Wingdings" pitchFamily="2" charset="2"/>
              <a:buChar char="§"/>
            </a:pPr>
            <a:r>
              <a:rPr lang="en-US" smtClean="0"/>
              <a:t>Coordinates public health activities of local health jurisdictions</a:t>
            </a:r>
          </a:p>
          <a:p>
            <a:pPr>
              <a:buClr>
                <a:schemeClr val="tx1"/>
              </a:buClr>
              <a:buFont typeface="Wingdings" pitchFamily="2" charset="2"/>
              <a:buChar char="§"/>
            </a:pPr>
            <a:r>
              <a:rPr lang="en-US" smtClean="0"/>
              <a:t>Models</a:t>
            </a:r>
          </a:p>
          <a:p>
            <a:pPr lvl="1">
              <a:buClr>
                <a:schemeClr val="tx1"/>
              </a:buClr>
              <a:buFont typeface="Wingdings" pitchFamily="2" charset="2"/>
              <a:buChar char="§"/>
            </a:pPr>
            <a:r>
              <a:rPr lang="en-US" smtClean="0"/>
              <a:t>50 states, 50 models</a:t>
            </a:r>
          </a:p>
          <a:p>
            <a:pPr lvl="1">
              <a:buClr>
                <a:schemeClr val="tx1"/>
              </a:buClr>
              <a:buFont typeface="Wingdings" pitchFamily="2" charset="2"/>
              <a:buChar char="§"/>
            </a:pPr>
            <a:r>
              <a:rPr lang="en-US" smtClean="0"/>
              <a:t>Centralized, regional</a:t>
            </a:r>
          </a:p>
          <a:p>
            <a:pPr lvl="1">
              <a:buClr>
                <a:schemeClr val="tx1"/>
              </a:buClr>
              <a:buFont typeface="Wingdings" pitchFamily="2" charset="2"/>
              <a:buChar char="§"/>
            </a:pPr>
            <a:r>
              <a:rPr lang="en-US" smtClean="0"/>
              <a:t>Programs &amp; services highly variable</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685800" y="457200"/>
            <a:ext cx="7772400" cy="990600"/>
          </a:xfrm>
        </p:spPr>
        <p:txBody>
          <a:bodyPr/>
          <a:lstStyle/>
          <a:p>
            <a:r>
              <a:rPr lang="en-US" smtClean="0"/>
              <a:t>Public Health</a:t>
            </a:r>
          </a:p>
        </p:txBody>
      </p:sp>
      <p:sp>
        <p:nvSpPr>
          <p:cNvPr id="3075" name="Content Placeholder 2"/>
          <p:cNvSpPr>
            <a:spLocks noGrp="1"/>
          </p:cNvSpPr>
          <p:nvPr>
            <p:ph idx="1"/>
          </p:nvPr>
        </p:nvSpPr>
        <p:spPr>
          <a:xfrm>
            <a:off x="685800" y="1752600"/>
            <a:ext cx="7772400" cy="4419600"/>
          </a:xfrm>
        </p:spPr>
        <p:txBody>
          <a:bodyPr/>
          <a:lstStyle/>
          <a:p>
            <a:r>
              <a:rPr lang="en-US" smtClean="0"/>
              <a:t>Public health is "the science and art of preventing disease, prolonging life and promoting health through the organized efforts and informed choices of society, organizations, public and private, communities and individuals.“  </a:t>
            </a:r>
            <a:r>
              <a:rPr lang="en-US" sz="2400" smtClean="0"/>
              <a:t>(CEA Winslow, “The Untilled Fields of Public Health,” Science, n.s. 51 (1920), p. 23)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idx="4294967295"/>
          </p:nvPr>
        </p:nvSpPr>
        <p:spPr>
          <a:xfrm>
            <a:off x="685800" y="304800"/>
            <a:ext cx="7772400" cy="838200"/>
          </a:xfrm>
          <a:noFill/>
        </p:spPr>
        <p:txBody>
          <a:bodyPr lIns="92075" tIns="46038" rIns="92075" bIns="46038"/>
          <a:lstStyle/>
          <a:p>
            <a:r>
              <a:rPr lang="en-US" sz="4000" smtClean="0"/>
              <a:t>State Public Health, cont.</a:t>
            </a:r>
          </a:p>
        </p:txBody>
      </p:sp>
      <p:sp>
        <p:nvSpPr>
          <p:cNvPr id="21507" name="Rectangle 3"/>
          <p:cNvSpPr>
            <a:spLocks noGrp="1" noChangeArrowheads="1"/>
          </p:cNvSpPr>
          <p:nvPr>
            <p:ph type="body" idx="4294967295"/>
          </p:nvPr>
        </p:nvSpPr>
        <p:spPr>
          <a:xfrm>
            <a:off x="990600" y="1447800"/>
            <a:ext cx="7239000" cy="5105400"/>
          </a:xfrm>
          <a:noFill/>
        </p:spPr>
        <p:txBody>
          <a:bodyPr lIns="92075" tIns="46038" rIns="92075" bIns="46038"/>
          <a:lstStyle/>
          <a:p>
            <a:pPr>
              <a:lnSpc>
                <a:spcPct val="90000"/>
              </a:lnSpc>
              <a:buClr>
                <a:schemeClr val="tx1"/>
              </a:buClr>
              <a:buFont typeface="Wingdings" pitchFamily="2" charset="2"/>
              <a:buChar char="§"/>
            </a:pPr>
            <a:r>
              <a:rPr lang="en-US" smtClean="0"/>
              <a:t>Public Health Department</a:t>
            </a:r>
          </a:p>
          <a:p>
            <a:pPr>
              <a:lnSpc>
                <a:spcPct val="90000"/>
              </a:lnSpc>
              <a:buClr>
                <a:schemeClr val="tx1"/>
              </a:buClr>
              <a:buFont typeface="Wingdings" pitchFamily="2" charset="2"/>
              <a:buChar char="§"/>
            </a:pPr>
            <a:r>
              <a:rPr lang="en-US" smtClean="0"/>
              <a:t>Other agencies</a:t>
            </a:r>
          </a:p>
          <a:p>
            <a:pPr lvl="1">
              <a:lnSpc>
                <a:spcPct val="90000"/>
              </a:lnSpc>
              <a:buClr>
                <a:schemeClr val="tx1"/>
              </a:buClr>
              <a:buFont typeface="Wingdings" pitchFamily="2" charset="2"/>
              <a:buChar char="§"/>
            </a:pPr>
            <a:r>
              <a:rPr lang="en-US" sz="2400" smtClean="0"/>
              <a:t>DEP/DEM - water, air, hazardous wastes</a:t>
            </a:r>
          </a:p>
          <a:p>
            <a:pPr lvl="1">
              <a:lnSpc>
                <a:spcPct val="90000"/>
              </a:lnSpc>
              <a:buClr>
                <a:schemeClr val="tx1"/>
              </a:buClr>
              <a:buFont typeface="Wingdings" pitchFamily="2" charset="2"/>
              <a:buChar char="§"/>
            </a:pPr>
            <a:r>
              <a:rPr lang="en-US" sz="2400" smtClean="0"/>
              <a:t>Public Utilities – public water, sewage</a:t>
            </a:r>
          </a:p>
          <a:p>
            <a:pPr lvl="1">
              <a:lnSpc>
                <a:spcPct val="90000"/>
              </a:lnSpc>
              <a:buClr>
                <a:schemeClr val="tx1"/>
              </a:buClr>
              <a:buFont typeface="Wingdings" pitchFamily="2" charset="2"/>
              <a:buChar char="§"/>
            </a:pPr>
            <a:r>
              <a:rPr lang="en-US" sz="2400" smtClean="0"/>
              <a:t>DPS - MVA, injuries, disasters</a:t>
            </a:r>
          </a:p>
          <a:p>
            <a:pPr lvl="1">
              <a:lnSpc>
                <a:spcPct val="90000"/>
              </a:lnSpc>
              <a:buClr>
                <a:schemeClr val="tx1"/>
              </a:buClr>
              <a:buFont typeface="Wingdings" pitchFamily="2" charset="2"/>
              <a:buChar char="§"/>
            </a:pPr>
            <a:r>
              <a:rPr lang="en-US" sz="2400" smtClean="0"/>
              <a:t>Medicaid &amp; medical assistance - health insurance</a:t>
            </a:r>
          </a:p>
          <a:p>
            <a:pPr lvl="1">
              <a:lnSpc>
                <a:spcPct val="90000"/>
              </a:lnSpc>
              <a:buClr>
                <a:schemeClr val="tx1"/>
              </a:buClr>
              <a:buFont typeface="Wingdings" pitchFamily="2" charset="2"/>
              <a:buChar char="§"/>
            </a:pPr>
            <a:r>
              <a:rPr lang="en-US" sz="2400" smtClean="0"/>
              <a:t>Board of Registration in Medicine, Nursing, Pharmacy, etc.</a:t>
            </a:r>
          </a:p>
          <a:p>
            <a:pPr lvl="1">
              <a:lnSpc>
                <a:spcPct val="90000"/>
              </a:lnSpc>
              <a:buClr>
                <a:schemeClr val="tx1"/>
              </a:buClr>
              <a:buFont typeface="Wingdings" pitchFamily="2" charset="2"/>
              <a:buChar char="§"/>
            </a:pPr>
            <a:r>
              <a:rPr lang="en-US" sz="2400" smtClean="0"/>
              <a:t>DFA/DFW/Agriculture - food, animals</a:t>
            </a:r>
          </a:p>
          <a:p>
            <a:pPr lvl="1">
              <a:lnSpc>
                <a:spcPct val="90000"/>
              </a:lnSpc>
              <a:buClr>
                <a:schemeClr val="tx1"/>
              </a:buClr>
              <a:buFont typeface="Wingdings" pitchFamily="2" charset="2"/>
              <a:buChar char="§"/>
            </a:pPr>
            <a:r>
              <a:rPr lang="en-US" sz="2400" smtClean="0"/>
              <a:t>EMA – disasters</a:t>
            </a:r>
          </a:p>
          <a:p>
            <a:pPr lvl="1">
              <a:lnSpc>
                <a:spcPct val="90000"/>
              </a:lnSpc>
              <a:buClr>
                <a:schemeClr val="tx1"/>
              </a:buClr>
              <a:buFont typeface="Wingdings" pitchFamily="2" charset="2"/>
              <a:buChar char="§"/>
            </a:pPr>
            <a:r>
              <a:rPr lang="en-US" sz="2400" smtClean="0"/>
              <a:t>Healthcare Facility Licensure</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533400" y="457200"/>
            <a:ext cx="8077200" cy="838200"/>
          </a:xfrm>
          <a:noFill/>
        </p:spPr>
        <p:txBody>
          <a:bodyPr lIns="92075" tIns="46038" rIns="92075" bIns="46038"/>
          <a:lstStyle/>
          <a:p>
            <a:r>
              <a:rPr lang="en-US" sz="4000" smtClean="0"/>
              <a:t>State Public Health, cont.</a:t>
            </a:r>
          </a:p>
        </p:txBody>
      </p:sp>
      <p:sp>
        <p:nvSpPr>
          <p:cNvPr id="22531" name="Rectangle 3"/>
          <p:cNvSpPr>
            <a:spLocks noGrp="1" noChangeArrowheads="1"/>
          </p:cNvSpPr>
          <p:nvPr>
            <p:ph type="body" idx="1"/>
          </p:nvPr>
        </p:nvSpPr>
        <p:spPr>
          <a:xfrm>
            <a:off x="1219200" y="1600200"/>
            <a:ext cx="6934200" cy="4724400"/>
          </a:xfrm>
          <a:noFill/>
        </p:spPr>
        <p:txBody>
          <a:bodyPr lIns="92075" tIns="46038" rIns="92075" bIns="46038"/>
          <a:lstStyle/>
          <a:p>
            <a:pPr>
              <a:buClr>
                <a:schemeClr val="tx1"/>
              </a:buClr>
              <a:buFont typeface="Wingdings" pitchFamily="2" charset="2"/>
              <a:buChar char="§"/>
            </a:pPr>
            <a:r>
              <a:rPr lang="en-US" smtClean="0"/>
              <a:t>Public Health Department</a:t>
            </a:r>
          </a:p>
          <a:p>
            <a:pPr lvl="1">
              <a:buClr>
                <a:schemeClr val="tx1"/>
              </a:buClr>
              <a:buFont typeface="Wingdings" pitchFamily="2" charset="2"/>
              <a:buChar char="§"/>
            </a:pPr>
            <a:r>
              <a:rPr lang="en-US" smtClean="0"/>
              <a:t>Structure</a:t>
            </a:r>
          </a:p>
          <a:p>
            <a:pPr lvl="2">
              <a:buClr>
                <a:schemeClr val="tx1"/>
              </a:buClr>
              <a:buFont typeface="Wingdings" pitchFamily="2" charset="2"/>
              <a:buChar char="§"/>
            </a:pPr>
            <a:r>
              <a:rPr lang="en-US" smtClean="0"/>
              <a:t>Dept. of Public Health, Dept. of Health</a:t>
            </a:r>
          </a:p>
          <a:p>
            <a:pPr lvl="2">
              <a:buClr>
                <a:schemeClr val="tx1"/>
              </a:buClr>
              <a:buFont typeface="Wingdings" pitchFamily="2" charset="2"/>
              <a:buChar char="§"/>
            </a:pPr>
            <a:r>
              <a:rPr lang="en-US" smtClean="0"/>
              <a:t>Dept. of Health and Human Services</a:t>
            </a:r>
          </a:p>
          <a:p>
            <a:pPr lvl="2">
              <a:buClr>
                <a:schemeClr val="tx1"/>
              </a:buClr>
              <a:buFont typeface="Wingdings" pitchFamily="2" charset="2"/>
              <a:buChar char="§"/>
            </a:pPr>
            <a:r>
              <a:rPr lang="en-US" smtClean="0"/>
              <a:t>Dept. of Health and Social Services</a:t>
            </a:r>
          </a:p>
          <a:p>
            <a:pPr lvl="2">
              <a:buClr>
                <a:schemeClr val="tx1"/>
              </a:buClr>
              <a:buFont typeface="Wingdings" pitchFamily="2" charset="2"/>
              <a:buChar char="§"/>
            </a:pPr>
            <a:r>
              <a:rPr lang="en-US" smtClean="0"/>
              <a:t>Dept. of Health and Environment</a:t>
            </a:r>
          </a:p>
          <a:p>
            <a:pPr lvl="1">
              <a:buClr>
                <a:schemeClr val="tx1"/>
              </a:buClr>
              <a:buFont typeface="Wingdings" pitchFamily="2" charset="2"/>
              <a:buChar char="§"/>
            </a:pPr>
            <a:r>
              <a:rPr lang="en-US" smtClean="0"/>
              <a:t>Legal authorities</a:t>
            </a:r>
          </a:p>
          <a:p>
            <a:pPr lvl="2">
              <a:buClr>
                <a:schemeClr val="tx1"/>
              </a:buClr>
              <a:buFont typeface="Wingdings" pitchFamily="2" charset="2"/>
              <a:buChar char="§"/>
            </a:pPr>
            <a:r>
              <a:rPr lang="en-US" smtClean="0"/>
              <a:t>general powers</a:t>
            </a:r>
          </a:p>
          <a:p>
            <a:pPr lvl="2">
              <a:buClr>
                <a:schemeClr val="tx1"/>
              </a:buClr>
              <a:buFont typeface="Wingdings" pitchFamily="2" charset="2"/>
              <a:buChar char="§"/>
            </a:pPr>
            <a:r>
              <a:rPr lang="en-US" smtClean="0"/>
              <a:t>specific authorities, e.g. reportable diseases</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685800" y="381000"/>
            <a:ext cx="7772400" cy="838200"/>
          </a:xfrm>
        </p:spPr>
        <p:txBody>
          <a:bodyPr/>
          <a:lstStyle/>
          <a:p>
            <a:r>
              <a:rPr lang="en-US" sz="4000" smtClean="0"/>
              <a:t>Public Health Dept., cont.</a:t>
            </a:r>
          </a:p>
        </p:txBody>
      </p:sp>
      <p:sp>
        <p:nvSpPr>
          <p:cNvPr id="23555" name="Rectangle 3"/>
          <p:cNvSpPr>
            <a:spLocks noGrp="1" noChangeArrowheads="1"/>
          </p:cNvSpPr>
          <p:nvPr>
            <p:ph type="body" idx="1"/>
          </p:nvPr>
        </p:nvSpPr>
        <p:spPr>
          <a:xfrm>
            <a:off x="1295400" y="1447800"/>
            <a:ext cx="6705600" cy="4876800"/>
          </a:xfrm>
        </p:spPr>
        <p:txBody>
          <a:bodyPr/>
          <a:lstStyle/>
          <a:p>
            <a:pPr>
              <a:buClr>
                <a:schemeClr val="tx1"/>
              </a:buClr>
            </a:pPr>
            <a:r>
              <a:rPr lang="en-US" smtClean="0"/>
              <a:t>Programs and components</a:t>
            </a:r>
          </a:p>
          <a:p>
            <a:pPr lvl="1">
              <a:buClr>
                <a:schemeClr val="tx1"/>
              </a:buClr>
            </a:pPr>
            <a:r>
              <a:rPr lang="en-US" i="1" smtClean="0"/>
              <a:t>State hospitals and clinics</a:t>
            </a:r>
          </a:p>
          <a:p>
            <a:pPr lvl="1">
              <a:buClr>
                <a:schemeClr val="tx1"/>
              </a:buClr>
            </a:pPr>
            <a:r>
              <a:rPr lang="en-US" i="1" smtClean="0"/>
              <a:t>Vital records</a:t>
            </a:r>
          </a:p>
          <a:p>
            <a:pPr lvl="1">
              <a:buClr>
                <a:schemeClr val="tx1"/>
              </a:buClr>
            </a:pPr>
            <a:r>
              <a:rPr lang="en-US" i="1" smtClean="0"/>
              <a:t>Cancer registry &amp; other registries</a:t>
            </a:r>
          </a:p>
          <a:p>
            <a:pPr lvl="1">
              <a:buClr>
                <a:schemeClr val="tx1"/>
              </a:buClr>
            </a:pPr>
            <a:r>
              <a:rPr lang="en-US" i="1" smtClean="0"/>
              <a:t>Health statistics</a:t>
            </a:r>
          </a:p>
          <a:p>
            <a:pPr lvl="1">
              <a:buClr>
                <a:schemeClr val="tx1"/>
              </a:buClr>
            </a:pPr>
            <a:r>
              <a:rPr lang="en-US" i="1" smtClean="0"/>
              <a:t>Healthcare quality &amp; DON</a:t>
            </a:r>
          </a:p>
          <a:p>
            <a:pPr lvl="1">
              <a:buClr>
                <a:schemeClr val="tx1"/>
              </a:buClr>
            </a:pPr>
            <a:r>
              <a:rPr lang="en-US" i="1" smtClean="0"/>
              <a:t>Environmental health</a:t>
            </a:r>
          </a:p>
          <a:p>
            <a:pPr lvl="2">
              <a:buClr>
                <a:schemeClr val="tx1"/>
              </a:buClr>
            </a:pPr>
            <a:r>
              <a:rPr lang="en-US" smtClean="0"/>
              <a:t>Drinking water, cancer clusters, etc.</a:t>
            </a:r>
          </a:p>
          <a:p>
            <a:pPr lvl="1">
              <a:buClr>
                <a:schemeClr val="tx1"/>
              </a:buClr>
            </a:pPr>
            <a:r>
              <a:rPr lang="en-US" i="1" smtClean="0"/>
              <a:t>Occupational health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idx="4294967295"/>
          </p:nvPr>
        </p:nvSpPr>
        <p:spPr>
          <a:xfrm>
            <a:off x="685800" y="381000"/>
            <a:ext cx="7772400" cy="838200"/>
          </a:xfrm>
        </p:spPr>
        <p:txBody>
          <a:bodyPr/>
          <a:lstStyle/>
          <a:p>
            <a:r>
              <a:rPr lang="en-US" sz="4000" smtClean="0"/>
              <a:t>Public Health Dept., cont.</a:t>
            </a:r>
          </a:p>
        </p:txBody>
      </p:sp>
      <p:sp>
        <p:nvSpPr>
          <p:cNvPr id="24579" name="Rectangle 3"/>
          <p:cNvSpPr>
            <a:spLocks noGrp="1" noChangeArrowheads="1"/>
          </p:cNvSpPr>
          <p:nvPr>
            <p:ph type="body" idx="4294967295"/>
          </p:nvPr>
        </p:nvSpPr>
        <p:spPr>
          <a:xfrm>
            <a:off x="685800" y="1524000"/>
            <a:ext cx="7848600" cy="4876800"/>
          </a:xfrm>
        </p:spPr>
        <p:txBody>
          <a:bodyPr/>
          <a:lstStyle/>
          <a:p>
            <a:pPr>
              <a:buClr>
                <a:schemeClr val="tx1"/>
              </a:buClr>
            </a:pPr>
            <a:r>
              <a:rPr lang="en-US" smtClean="0"/>
              <a:t>Programs and components, cont.</a:t>
            </a:r>
          </a:p>
          <a:p>
            <a:pPr lvl="1">
              <a:buClr>
                <a:schemeClr val="tx1"/>
              </a:buClr>
            </a:pPr>
            <a:r>
              <a:rPr lang="en-US" i="1" smtClean="0"/>
              <a:t>Family &amp; community health</a:t>
            </a:r>
          </a:p>
          <a:p>
            <a:pPr lvl="2">
              <a:buClr>
                <a:schemeClr val="tx1"/>
              </a:buClr>
            </a:pPr>
            <a:r>
              <a:rPr lang="en-US" smtClean="0"/>
              <a:t>WIC, family planning, Healthy Start, early childhood intervention, oral health, women’s health, school and adolescent health, etc.</a:t>
            </a:r>
          </a:p>
          <a:p>
            <a:pPr lvl="1">
              <a:buClr>
                <a:schemeClr val="tx1"/>
              </a:buClr>
            </a:pPr>
            <a:r>
              <a:rPr lang="en-US" i="1" smtClean="0"/>
              <a:t>Childhood lead poisoning prevention</a:t>
            </a:r>
          </a:p>
          <a:p>
            <a:pPr lvl="1">
              <a:buClr>
                <a:schemeClr val="tx1"/>
              </a:buClr>
            </a:pPr>
            <a:r>
              <a:rPr lang="en-US" i="1" smtClean="0"/>
              <a:t>Injury prevention</a:t>
            </a:r>
          </a:p>
          <a:p>
            <a:pPr lvl="1">
              <a:buClr>
                <a:schemeClr val="tx1"/>
              </a:buClr>
            </a:pPr>
            <a:r>
              <a:rPr lang="en-US" i="1" smtClean="0"/>
              <a:t>Chronic diseases</a:t>
            </a:r>
          </a:p>
          <a:p>
            <a:pPr lvl="2">
              <a:buClr>
                <a:schemeClr val="tx1"/>
              </a:buClr>
            </a:pPr>
            <a:r>
              <a:rPr lang="en-US" smtClean="0"/>
              <a:t>Tobacco control, heart disease, diabetes, breast &amp; cervical cancer screening, nutrition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685800" y="304800"/>
            <a:ext cx="7772400" cy="838200"/>
          </a:xfrm>
        </p:spPr>
        <p:txBody>
          <a:bodyPr/>
          <a:lstStyle/>
          <a:p>
            <a:r>
              <a:rPr lang="en-US" sz="4000" smtClean="0"/>
              <a:t>Public Health Dept., cont.</a:t>
            </a:r>
          </a:p>
        </p:txBody>
      </p:sp>
      <p:sp>
        <p:nvSpPr>
          <p:cNvPr id="25603" name="Rectangle 3"/>
          <p:cNvSpPr>
            <a:spLocks noGrp="1" noChangeArrowheads="1"/>
          </p:cNvSpPr>
          <p:nvPr>
            <p:ph type="body" idx="1"/>
          </p:nvPr>
        </p:nvSpPr>
        <p:spPr>
          <a:xfrm>
            <a:off x="685800" y="1219200"/>
            <a:ext cx="7848600" cy="5181600"/>
          </a:xfrm>
        </p:spPr>
        <p:txBody>
          <a:bodyPr/>
          <a:lstStyle/>
          <a:p>
            <a:pPr>
              <a:buClr>
                <a:schemeClr val="tx1"/>
              </a:buClr>
            </a:pPr>
            <a:r>
              <a:rPr lang="en-US" smtClean="0"/>
              <a:t>Programs and components, cont.</a:t>
            </a:r>
          </a:p>
          <a:p>
            <a:pPr lvl="1">
              <a:buClr>
                <a:schemeClr val="tx1"/>
              </a:buClr>
            </a:pPr>
            <a:r>
              <a:rPr lang="en-US" i="1" smtClean="0"/>
              <a:t>Radiation control</a:t>
            </a:r>
          </a:p>
          <a:p>
            <a:pPr lvl="1">
              <a:buClr>
                <a:schemeClr val="tx1"/>
              </a:buClr>
            </a:pPr>
            <a:r>
              <a:rPr lang="en-US" i="1" smtClean="0"/>
              <a:t>Emergency Medical Services</a:t>
            </a:r>
          </a:p>
          <a:p>
            <a:pPr lvl="1">
              <a:buClr>
                <a:schemeClr val="tx1"/>
              </a:buClr>
            </a:pPr>
            <a:r>
              <a:rPr lang="en-US" i="1" smtClean="0"/>
              <a:t>Food and drugs</a:t>
            </a:r>
          </a:p>
          <a:p>
            <a:pPr lvl="1">
              <a:buClr>
                <a:schemeClr val="tx1"/>
              </a:buClr>
            </a:pPr>
            <a:r>
              <a:rPr lang="en-US" i="1" smtClean="0"/>
              <a:t>Substance abuse</a:t>
            </a:r>
          </a:p>
          <a:p>
            <a:pPr lvl="1">
              <a:buClr>
                <a:schemeClr val="tx1"/>
              </a:buClr>
            </a:pPr>
            <a:r>
              <a:rPr lang="en-US" i="1" smtClean="0"/>
              <a:t>State Laboratories</a:t>
            </a:r>
          </a:p>
          <a:p>
            <a:pPr lvl="1">
              <a:buClr>
                <a:schemeClr val="tx1"/>
              </a:buClr>
            </a:pPr>
            <a:r>
              <a:rPr lang="en-US" i="1" smtClean="0"/>
              <a:t>HIV prevention programs, client services</a:t>
            </a:r>
          </a:p>
          <a:p>
            <a:pPr lvl="1">
              <a:buClr>
                <a:schemeClr val="tx1"/>
              </a:buClr>
            </a:pPr>
            <a:r>
              <a:rPr lang="en-US" i="1" smtClean="0"/>
              <a:t>Communicable disease control</a:t>
            </a:r>
          </a:p>
          <a:p>
            <a:pPr lvl="1">
              <a:buClr>
                <a:schemeClr val="tx1"/>
              </a:buClr>
            </a:pPr>
            <a:r>
              <a:rPr lang="en-US" i="1" smtClean="0"/>
              <a:t>Emergency preparedness</a:t>
            </a:r>
          </a:p>
          <a:p>
            <a:pPr lvl="1">
              <a:buClr>
                <a:schemeClr val="tx1"/>
              </a:buClr>
            </a:pPr>
            <a:r>
              <a:rPr lang="en-US" i="1" smtClean="0"/>
              <a:t>Public information &amp; education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idx="4294967295"/>
          </p:nvPr>
        </p:nvSpPr>
        <p:spPr>
          <a:xfrm>
            <a:off x="685800" y="609600"/>
            <a:ext cx="7772400" cy="914400"/>
          </a:xfrm>
        </p:spPr>
        <p:txBody>
          <a:bodyPr/>
          <a:lstStyle/>
          <a:p>
            <a:r>
              <a:rPr lang="en-US" smtClean="0"/>
              <a:t>Public Health: Federal</a:t>
            </a:r>
          </a:p>
        </p:txBody>
      </p:sp>
      <p:sp>
        <p:nvSpPr>
          <p:cNvPr id="26627" name="Content Placeholder 2"/>
          <p:cNvSpPr>
            <a:spLocks noGrp="1"/>
          </p:cNvSpPr>
          <p:nvPr>
            <p:ph idx="4294967295"/>
          </p:nvPr>
        </p:nvSpPr>
        <p:spPr>
          <a:xfrm>
            <a:off x="838200" y="1828800"/>
            <a:ext cx="7543800" cy="4267200"/>
          </a:xfrm>
        </p:spPr>
        <p:txBody>
          <a:bodyPr/>
          <a:lstStyle/>
          <a:p>
            <a:r>
              <a:rPr lang="en-US" smtClean="0"/>
              <a:t>Scope of responsibility</a:t>
            </a:r>
          </a:p>
          <a:p>
            <a:pPr lvl="1"/>
            <a:r>
              <a:rPr lang="en-US" smtClean="0"/>
              <a:t>Limited to interstate issues and issues of national security</a:t>
            </a:r>
          </a:p>
          <a:p>
            <a:pPr lvl="1"/>
            <a:r>
              <a:rPr lang="en-US" smtClean="0"/>
              <a:t>Interstate issues include transport of food and goods across state lines, air and other forms of interstate travel, regulation of water &amp; air &amp; wastes (solid and hazardous), importation of food and goods, etc.</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idx="4294967295"/>
          </p:nvPr>
        </p:nvSpPr>
        <p:spPr>
          <a:xfrm>
            <a:off x="609600" y="381000"/>
            <a:ext cx="8001000" cy="914400"/>
          </a:xfrm>
        </p:spPr>
        <p:txBody>
          <a:bodyPr/>
          <a:lstStyle/>
          <a:p>
            <a:r>
              <a:rPr lang="en-US" sz="4000" smtClean="0"/>
              <a:t>Federal Public Health, cont.</a:t>
            </a:r>
          </a:p>
        </p:txBody>
      </p:sp>
      <p:sp>
        <p:nvSpPr>
          <p:cNvPr id="27651" name="Content Placeholder 2"/>
          <p:cNvSpPr>
            <a:spLocks noGrp="1"/>
          </p:cNvSpPr>
          <p:nvPr>
            <p:ph idx="4294967295"/>
          </p:nvPr>
        </p:nvSpPr>
        <p:spPr>
          <a:xfrm>
            <a:off x="838200" y="1676400"/>
            <a:ext cx="7620000" cy="4419600"/>
          </a:xfrm>
        </p:spPr>
        <p:txBody>
          <a:bodyPr/>
          <a:lstStyle/>
          <a:p>
            <a:r>
              <a:rPr lang="en-US" smtClean="0"/>
              <a:t>Scope of responsibility, cont.</a:t>
            </a:r>
          </a:p>
          <a:p>
            <a:pPr lvl="1"/>
            <a:r>
              <a:rPr lang="en-US" smtClean="0"/>
              <a:t>National security issues include diseases of international concern, such as smallpox and yellow fever (described in the WHO’s International Health Regulations), and public health emergencies, such as bioterrorism</a:t>
            </a:r>
          </a:p>
          <a:p>
            <a:pPr lvl="1"/>
            <a:r>
              <a:rPr lang="en-US" smtClean="0"/>
              <a:t>“National security” interpreted subjectively and varies over time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idx="4294967295"/>
          </p:nvPr>
        </p:nvSpPr>
        <p:spPr>
          <a:xfrm>
            <a:off x="609600" y="381000"/>
            <a:ext cx="8001000" cy="914400"/>
          </a:xfrm>
        </p:spPr>
        <p:txBody>
          <a:bodyPr/>
          <a:lstStyle/>
          <a:p>
            <a:r>
              <a:rPr lang="en-US" sz="4000" smtClean="0"/>
              <a:t>Federal Public Health, cont.</a:t>
            </a:r>
          </a:p>
        </p:txBody>
      </p:sp>
      <p:sp>
        <p:nvSpPr>
          <p:cNvPr id="28675" name="Content Placeholder 2"/>
          <p:cNvSpPr>
            <a:spLocks noGrp="1"/>
          </p:cNvSpPr>
          <p:nvPr>
            <p:ph idx="4294967295"/>
          </p:nvPr>
        </p:nvSpPr>
        <p:spPr>
          <a:xfrm>
            <a:off x="838200" y="1524000"/>
            <a:ext cx="7620000" cy="4800600"/>
          </a:xfrm>
        </p:spPr>
        <p:txBody>
          <a:bodyPr/>
          <a:lstStyle/>
          <a:p>
            <a:r>
              <a:rPr lang="en-US" smtClean="0"/>
              <a:t>Scope of responsibility, cont.</a:t>
            </a:r>
          </a:p>
          <a:p>
            <a:pPr lvl="1"/>
            <a:r>
              <a:rPr lang="en-US" smtClean="0"/>
              <a:t>National Incident Management System and National Response Framework</a:t>
            </a:r>
          </a:p>
          <a:p>
            <a:pPr lvl="1"/>
            <a:r>
              <a:rPr lang="en-US" smtClean="0"/>
              <a:t>Provision and distribution of resources (money, people, materials) to assist states in carrying out their public health responsibilities, e.g.:</a:t>
            </a:r>
          </a:p>
          <a:p>
            <a:pPr lvl="2"/>
            <a:r>
              <a:rPr lang="en-US" smtClean="0"/>
              <a:t>Medicare and Medicaid funds</a:t>
            </a:r>
          </a:p>
          <a:p>
            <a:pPr lvl="2"/>
            <a:r>
              <a:rPr lang="en-US" smtClean="0"/>
              <a:t>Grant funds and subject matter expertise</a:t>
            </a:r>
          </a:p>
          <a:p>
            <a:pPr lvl="2"/>
            <a:r>
              <a:rPr lang="en-US" smtClean="0"/>
              <a:t>Direct assistance by EPA, OSHA, CDC…</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533400" y="304800"/>
            <a:ext cx="8077200" cy="914400"/>
          </a:xfrm>
        </p:spPr>
        <p:txBody>
          <a:bodyPr/>
          <a:lstStyle/>
          <a:p>
            <a:r>
              <a:rPr lang="en-US" sz="4000" smtClean="0"/>
              <a:t>Federal Public Health, cont.</a:t>
            </a:r>
          </a:p>
        </p:txBody>
      </p:sp>
      <p:sp>
        <p:nvSpPr>
          <p:cNvPr id="29699" name="Rectangle 3"/>
          <p:cNvSpPr>
            <a:spLocks noGrp="1" noChangeArrowheads="1"/>
          </p:cNvSpPr>
          <p:nvPr>
            <p:ph type="body" idx="1"/>
          </p:nvPr>
        </p:nvSpPr>
        <p:spPr>
          <a:xfrm>
            <a:off x="914400" y="1371600"/>
            <a:ext cx="7543800" cy="4876800"/>
          </a:xfrm>
        </p:spPr>
        <p:txBody>
          <a:bodyPr/>
          <a:lstStyle/>
          <a:p>
            <a:pPr>
              <a:buClr>
                <a:schemeClr val="tx1"/>
              </a:buClr>
            </a:pPr>
            <a:r>
              <a:rPr lang="en-US" smtClean="0"/>
              <a:t>History of federal public health</a:t>
            </a:r>
          </a:p>
          <a:p>
            <a:pPr lvl="1">
              <a:buClr>
                <a:schemeClr val="tx1"/>
              </a:buClr>
              <a:buFont typeface="Wingdings" pitchFamily="2" charset="2"/>
              <a:buChar char="§"/>
            </a:pPr>
            <a:r>
              <a:rPr lang="en-US" sz="2600" smtClean="0"/>
              <a:t>1798 – establishment of a federal network of hospitals for care of merchant seamen (forerunner of US Public Health Service)</a:t>
            </a:r>
          </a:p>
          <a:p>
            <a:pPr lvl="1">
              <a:buClr>
                <a:schemeClr val="tx1"/>
              </a:buClr>
              <a:buFont typeface="Wingdings" pitchFamily="2" charset="2"/>
              <a:buChar char="§"/>
            </a:pPr>
            <a:r>
              <a:rPr lang="en-US" sz="2600" smtClean="0"/>
              <a:t>1862 – creation of Dept of Agriculture and Bureau of Chemistry (forerunner of FDA)</a:t>
            </a:r>
          </a:p>
          <a:p>
            <a:pPr lvl="1">
              <a:buClr>
                <a:schemeClr val="tx1"/>
              </a:buClr>
              <a:buFont typeface="Wingdings" pitchFamily="2" charset="2"/>
              <a:buChar char="§"/>
            </a:pPr>
            <a:r>
              <a:rPr lang="en-US" sz="2600" smtClean="0"/>
              <a:t>1870 – Marine Hospital Service created</a:t>
            </a:r>
          </a:p>
          <a:p>
            <a:pPr lvl="1">
              <a:buClr>
                <a:schemeClr val="tx1"/>
              </a:buClr>
              <a:buFont typeface="Wingdings" pitchFamily="2" charset="2"/>
              <a:buChar char="§"/>
            </a:pPr>
            <a:r>
              <a:rPr lang="en-US" sz="2600" smtClean="0"/>
              <a:t>1871 – appointment of first Supervising Surgeon (later renamed Surgeon General)</a:t>
            </a:r>
          </a:p>
          <a:p>
            <a:pPr lvl="1">
              <a:buClr>
                <a:schemeClr val="tx1"/>
              </a:buClr>
              <a:buFont typeface="Wingdings" pitchFamily="2" charset="2"/>
              <a:buChar char="§"/>
            </a:pPr>
            <a:r>
              <a:rPr lang="en-US" sz="2600" smtClean="0"/>
              <a:t>1878 – passage of the National Quarantine Act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idx="4294967295"/>
          </p:nvPr>
        </p:nvSpPr>
        <p:spPr>
          <a:xfrm>
            <a:off x="533400" y="304800"/>
            <a:ext cx="8077200" cy="838200"/>
          </a:xfrm>
        </p:spPr>
        <p:txBody>
          <a:bodyPr/>
          <a:lstStyle/>
          <a:p>
            <a:r>
              <a:rPr lang="en-US" sz="4000" smtClean="0"/>
              <a:t>Federal Public Health, cont.</a:t>
            </a:r>
          </a:p>
        </p:txBody>
      </p:sp>
      <p:sp>
        <p:nvSpPr>
          <p:cNvPr id="30723" name="Rectangle 3"/>
          <p:cNvSpPr>
            <a:spLocks noGrp="1" noChangeArrowheads="1"/>
          </p:cNvSpPr>
          <p:nvPr>
            <p:ph type="body" idx="4294967295"/>
          </p:nvPr>
        </p:nvSpPr>
        <p:spPr>
          <a:xfrm>
            <a:off x="762000" y="1295400"/>
            <a:ext cx="7543800" cy="5257800"/>
          </a:xfrm>
        </p:spPr>
        <p:txBody>
          <a:bodyPr/>
          <a:lstStyle/>
          <a:p>
            <a:pPr>
              <a:buClr>
                <a:schemeClr val="tx1"/>
              </a:buClr>
            </a:pPr>
            <a:r>
              <a:rPr lang="en-US" smtClean="0"/>
              <a:t>History, cont.</a:t>
            </a:r>
          </a:p>
          <a:p>
            <a:pPr lvl="1">
              <a:buClr>
                <a:schemeClr val="tx1"/>
              </a:buClr>
              <a:buFont typeface="Wingdings" pitchFamily="2" charset="2"/>
              <a:buChar char="§"/>
            </a:pPr>
            <a:r>
              <a:rPr lang="en-US" sz="2600" smtClean="0"/>
              <a:t>1906 – Pure Food and Drugs Act</a:t>
            </a:r>
          </a:p>
          <a:p>
            <a:pPr lvl="1">
              <a:buClr>
                <a:schemeClr val="tx1"/>
              </a:buClr>
              <a:buFont typeface="Wingdings" pitchFamily="2" charset="2"/>
              <a:buChar char="§"/>
            </a:pPr>
            <a:r>
              <a:rPr lang="en-US" sz="2600" smtClean="0"/>
              <a:t>1912 – Public Health and Marine Hospital Service renamed to Public Health Service</a:t>
            </a:r>
          </a:p>
          <a:p>
            <a:pPr lvl="1">
              <a:buClr>
                <a:schemeClr val="tx1"/>
              </a:buClr>
              <a:buFont typeface="Wingdings" pitchFamily="2" charset="2"/>
              <a:buChar char="§"/>
            </a:pPr>
            <a:r>
              <a:rPr lang="en-US" sz="2600" smtClean="0"/>
              <a:t>1930 – creation of National Institute (later renamed Institutes) of Health</a:t>
            </a:r>
          </a:p>
          <a:p>
            <a:pPr lvl="1">
              <a:buClr>
                <a:schemeClr val="tx1"/>
              </a:buClr>
              <a:buFont typeface="Wingdings" pitchFamily="2" charset="2"/>
              <a:buChar char="§"/>
            </a:pPr>
            <a:r>
              <a:rPr lang="en-US" sz="2600" smtClean="0"/>
              <a:t>1935 – Social Security Act (Medicare…)</a:t>
            </a:r>
          </a:p>
          <a:p>
            <a:pPr lvl="1">
              <a:buClr>
                <a:schemeClr val="tx1"/>
              </a:buClr>
              <a:buFont typeface="Wingdings" pitchFamily="2" charset="2"/>
              <a:buChar char="§"/>
            </a:pPr>
            <a:r>
              <a:rPr lang="en-US" sz="2600" smtClean="0"/>
              <a:t>1946 – Communicable Disease Center (forerunner of CDC) established</a:t>
            </a:r>
          </a:p>
          <a:p>
            <a:pPr lvl="1">
              <a:buClr>
                <a:schemeClr val="tx1"/>
              </a:buClr>
              <a:buFont typeface="Wingdings" pitchFamily="2" charset="2"/>
              <a:buChar char="§"/>
            </a:pPr>
            <a:r>
              <a:rPr lang="en-US" sz="2600" smtClean="0"/>
              <a:t>1953 – DHEW established in Cabinet</a:t>
            </a:r>
          </a:p>
          <a:p>
            <a:pPr lvl="1">
              <a:buClr>
                <a:schemeClr val="tx1"/>
              </a:buClr>
              <a:buFont typeface="Wingdings" pitchFamily="2" charset="2"/>
              <a:buChar char="§"/>
            </a:pPr>
            <a:r>
              <a:rPr lang="en-US" sz="2600" smtClean="0"/>
              <a:t>1980 – DHEW reorganized as DHHS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685800" y="457200"/>
            <a:ext cx="7772400" cy="914400"/>
          </a:xfrm>
          <a:noFill/>
        </p:spPr>
        <p:txBody>
          <a:bodyPr lIns="92075" tIns="46038" rIns="92075" bIns="46038"/>
          <a:lstStyle/>
          <a:p>
            <a:r>
              <a:rPr lang="en-US" smtClean="0"/>
              <a:t>Focus of Public Health</a:t>
            </a:r>
          </a:p>
        </p:txBody>
      </p:sp>
      <p:sp>
        <p:nvSpPr>
          <p:cNvPr id="4099" name="Rectangle 3"/>
          <p:cNvSpPr>
            <a:spLocks noGrp="1" noChangeArrowheads="1"/>
          </p:cNvSpPr>
          <p:nvPr>
            <p:ph type="body" idx="1"/>
          </p:nvPr>
        </p:nvSpPr>
        <p:spPr>
          <a:xfrm>
            <a:off x="990600" y="1676400"/>
            <a:ext cx="7315200" cy="4343400"/>
          </a:xfrm>
          <a:noFill/>
        </p:spPr>
        <p:txBody>
          <a:bodyPr lIns="92075" tIns="46038" rIns="92075" bIns="46038"/>
          <a:lstStyle/>
          <a:p>
            <a:r>
              <a:rPr lang="en-US" smtClean="0"/>
              <a:t>Community  vs.  Individual</a:t>
            </a:r>
          </a:p>
          <a:p>
            <a:pPr lvl="1"/>
            <a:r>
              <a:rPr lang="en-US" smtClean="0"/>
              <a:t>Community’s needs vs. needs of individuals (provided for by healthcare sector)</a:t>
            </a:r>
          </a:p>
          <a:p>
            <a:pPr lvl="1"/>
            <a:r>
              <a:rPr lang="en-US" smtClean="0"/>
              <a:t>Exceptions: individual as a risk to the community; “safety net” functions</a:t>
            </a:r>
          </a:p>
          <a:p>
            <a:r>
              <a:rPr lang="en-US" smtClean="0"/>
              <a:t>Population-based vs. person-based</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idx="4294967295"/>
          </p:nvPr>
        </p:nvSpPr>
        <p:spPr>
          <a:xfrm>
            <a:off x="533400" y="304800"/>
            <a:ext cx="8077200" cy="914400"/>
          </a:xfrm>
        </p:spPr>
        <p:txBody>
          <a:bodyPr/>
          <a:lstStyle/>
          <a:p>
            <a:r>
              <a:rPr lang="en-US" sz="4000" smtClean="0"/>
              <a:t>Federal Public Health, cont.</a:t>
            </a:r>
          </a:p>
        </p:txBody>
      </p:sp>
      <p:sp>
        <p:nvSpPr>
          <p:cNvPr id="31747" name="Rectangle 3"/>
          <p:cNvSpPr>
            <a:spLocks noGrp="1" noChangeArrowheads="1"/>
          </p:cNvSpPr>
          <p:nvPr>
            <p:ph type="body" idx="4294967295"/>
          </p:nvPr>
        </p:nvSpPr>
        <p:spPr>
          <a:xfrm>
            <a:off x="685800" y="1295400"/>
            <a:ext cx="7772400" cy="4953000"/>
          </a:xfrm>
        </p:spPr>
        <p:txBody>
          <a:bodyPr/>
          <a:lstStyle/>
          <a:p>
            <a:pPr>
              <a:buClr>
                <a:schemeClr val="tx1"/>
              </a:buClr>
            </a:pPr>
            <a:r>
              <a:rPr lang="en-US" smtClean="0"/>
              <a:t>Dept of Health &amp; Human Services</a:t>
            </a:r>
          </a:p>
          <a:p>
            <a:pPr lvl="1">
              <a:buClr>
                <a:schemeClr val="tx1"/>
              </a:buClr>
            </a:pPr>
            <a:r>
              <a:rPr lang="en-US" smtClean="0"/>
              <a:t>USPHS &amp; Surgeon General</a:t>
            </a:r>
          </a:p>
          <a:p>
            <a:pPr lvl="1">
              <a:buClr>
                <a:schemeClr val="tx1"/>
              </a:buClr>
            </a:pPr>
            <a:r>
              <a:rPr lang="en-US" smtClean="0"/>
              <a:t>CDC &amp; ATSDR &amp; NIOSH</a:t>
            </a:r>
          </a:p>
          <a:p>
            <a:pPr lvl="1">
              <a:buClr>
                <a:schemeClr val="tx1"/>
              </a:buClr>
            </a:pPr>
            <a:r>
              <a:rPr lang="en-US" smtClean="0"/>
              <a:t>FDA, AHRQ, HRSA, NIH, IHS, SAMHSA</a:t>
            </a:r>
          </a:p>
          <a:p>
            <a:pPr lvl="1">
              <a:buClr>
                <a:schemeClr val="tx1"/>
              </a:buClr>
            </a:pPr>
            <a:r>
              <a:rPr lang="en-US" smtClean="0"/>
              <a:t>CMS - Medicare &amp; Medicaid</a:t>
            </a:r>
          </a:p>
          <a:p>
            <a:pPr>
              <a:buClr>
                <a:schemeClr val="tx1"/>
              </a:buClr>
            </a:pPr>
            <a:r>
              <a:rPr lang="en-US" smtClean="0"/>
              <a:t>Dept of Agriculture - FSIS</a:t>
            </a:r>
          </a:p>
          <a:p>
            <a:pPr>
              <a:buClr>
                <a:schemeClr val="tx1"/>
              </a:buClr>
            </a:pPr>
            <a:r>
              <a:rPr lang="en-US" smtClean="0"/>
              <a:t>Dept of Labor - OSHA</a:t>
            </a:r>
          </a:p>
          <a:p>
            <a:pPr>
              <a:buClr>
                <a:schemeClr val="tx1"/>
              </a:buClr>
            </a:pPr>
            <a:r>
              <a:rPr lang="en-US" smtClean="0"/>
              <a:t>Environmental Protection Agency</a:t>
            </a:r>
          </a:p>
          <a:p>
            <a:pPr>
              <a:buClr>
                <a:schemeClr val="tx1"/>
              </a:buClr>
            </a:pPr>
            <a:r>
              <a:rPr lang="en-US" smtClean="0"/>
              <a:t>Dept of Defense – USAMRIID, DODPH</a:t>
            </a:r>
            <a:endParaRPr lang="en-US" sz="4000" smtClean="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685800" y="304800"/>
            <a:ext cx="7772400" cy="914400"/>
          </a:xfrm>
        </p:spPr>
        <p:txBody>
          <a:bodyPr/>
          <a:lstStyle/>
          <a:p>
            <a:r>
              <a:rPr lang="en-US" smtClean="0"/>
              <a:t>Interfaces</a:t>
            </a:r>
          </a:p>
        </p:txBody>
      </p:sp>
      <p:sp>
        <p:nvSpPr>
          <p:cNvPr id="32771" name="Content Placeholder 2"/>
          <p:cNvSpPr>
            <a:spLocks noGrp="1"/>
          </p:cNvSpPr>
          <p:nvPr>
            <p:ph idx="1"/>
          </p:nvPr>
        </p:nvSpPr>
        <p:spPr>
          <a:xfrm>
            <a:off x="914400" y="1447800"/>
            <a:ext cx="7467600" cy="4876800"/>
          </a:xfrm>
        </p:spPr>
        <p:txBody>
          <a:bodyPr/>
          <a:lstStyle/>
          <a:p>
            <a:pPr>
              <a:lnSpc>
                <a:spcPct val="90000"/>
              </a:lnSpc>
            </a:pPr>
            <a:r>
              <a:rPr lang="en-US" sz="3000" smtClean="0"/>
              <a:t>State-local</a:t>
            </a:r>
          </a:p>
          <a:p>
            <a:pPr lvl="1">
              <a:lnSpc>
                <a:spcPct val="90000"/>
              </a:lnSpc>
            </a:pPr>
            <a:r>
              <a:rPr lang="en-US" sz="2600" smtClean="0"/>
              <a:t>Varies by state (state constitution, laws)</a:t>
            </a:r>
          </a:p>
          <a:p>
            <a:pPr lvl="1">
              <a:lnSpc>
                <a:spcPct val="90000"/>
              </a:lnSpc>
            </a:pPr>
            <a:r>
              <a:rPr lang="en-US" sz="2600" smtClean="0"/>
              <a:t>Coordination, oversight, regulation, assistance (resources, expertise), surveillance and disease reporting</a:t>
            </a:r>
          </a:p>
          <a:p>
            <a:pPr>
              <a:lnSpc>
                <a:spcPct val="90000"/>
              </a:lnSpc>
            </a:pPr>
            <a:r>
              <a:rPr lang="en-US" sz="3000" smtClean="0"/>
              <a:t>Federal-state</a:t>
            </a:r>
          </a:p>
          <a:p>
            <a:pPr lvl="1">
              <a:lnSpc>
                <a:spcPct val="90000"/>
              </a:lnSpc>
            </a:pPr>
            <a:r>
              <a:rPr lang="en-US" sz="2600" smtClean="0"/>
              <a:t>Assistance (resources, expertise), coordination, oversight, surveillance and disease notification</a:t>
            </a:r>
          </a:p>
          <a:p>
            <a:pPr>
              <a:lnSpc>
                <a:spcPct val="90000"/>
              </a:lnSpc>
            </a:pPr>
            <a:r>
              <a:rPr lang="en-US" sz="3000" smtClean="0"/>
              <a:t>Federal-state-local</a:t>
            </a:r>
          </a:p>
          <a:p>
            <a:pPr lvl="1">
              <a:lnSpc>
                <a:spcPct val="90000"/>
              </a:lnSpc>
            </a:pPr>
            <a:r>
              <a:rPr lang="en-US" sz="2600" smtClean="0"/>
              <a:t>E.g. multijurisdictional outbreaks, ELR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533400" y="304800"/>
            <a:ext cx="8077200" cy="914400"/>
          </a:xfrm>
        </p:spPr>
        <p:txBody>
          <a:bodyPr/>
          <a:lstStyle/>
          <a:p>
            <a:r>
              <a:rPr lang="en-US" smtClean="0"/>
              <a:t>The State Epidemiologist</a:t>
            </a:r>
          </a:p>
        </p:txBody>
      </p:sp>
      <p:sp>
        <p:nvSpPr>
          <p:cNvPr id="33795" name="Content Placeholder 2"/>
          <p:cNvSpPr>
            <a:spLocks noGrp="1"/>
          </p:cNvSpPr>
          <p:nvPr>
            <p:ph idx="1"/>
          </p:nvPr>
        </p:nvSpPr>
        <p:spPr>
          <a:xfrm>
            <a:off x="990600" y="1447800"/>
            <a:ext cx="7315200" cy="5029200"/>
          </a:xfrm>
        </p:spPr>
        <p:txBody>
          <a:bodyPr/>
          <a:lstStyle/>
          <a:p>
            <a:pPr>
              <a:lnSpc>
                <a:spcPct val="90000"/>
              </a:lnSpc>
            </a:pPr>
            <a:r>
              <a:rPr lang="en-US" smtClean="0"/>
              <a:t>Title</a:t>
            </a:r>
          </a:p>
          <a:p>
            <a:pPr lvl="1">
              <a:lnSpc>
                <a:spcPct val="90000"/>
              </a:lnSpc>
            </a:pPr>
            <a:r>
              <a:rPr lang="en-US" smtClean="0"/>
              <a:t>Usually: State Epidemiologist</a:t>
            </a:r>
          </a:p>
          <a:p>
            <a:pPr lvl="1">
              <a:lnSpc>
                <a:spcPct val="90000"/>
              </a:lnSpc>
            </a:pPr>
            <a:r>
              <a:rPr lang="en-US" smtClean="0"/>
              <a:t>Sometimes: State ID Epidemiologist, State CD Epidemiologist, etc.</a:t>
            </a:r>
          </a:p>
          <a:p>
            <a:pPr>
              <a:lnSpc>
                <a:spcPct val="90000"/>
              </a:lnSpc>
            </a:pPr>
            <a:r>
              <a:rPr lang="en-US" smtClean="0"/>
              <a:t>Role</a:t>
            </a:r>
          </a:p>
          <a:p>
            <a:pPr lvl="1">
              <a:lnSpc>
                <a:spcPct val="90000"/>
              </a:lnSpc>
            </a:pPr>
            <a:r>
              <a:rPr lang="en-US" smtClean="0"/>
              <a:t>Oversee epidemiology functions</a:t>
            </a:r>
          </a:p>
          <a:p>
            <a:pPr lvl="1">
              <a:lnSpc>
                <a:spcPct val="90000"/>
              </a:lnSpc>
            </a:pPr>
            <a:r>
              <a:rPr lang="en-US" smtClean="0"/>
              <a:t>Oversee surveillance</a:t>
            </a:r>
          </a:p>
          <a:p>
            <a:pPr lvl="1">
              <a:lnSpc>
                <a:spcPct val="90000"/>
              </a:lnSpc>
            </a:pPr>
            <a:r>
              <a:rPr lang="en-US" smtClean="0"/>
              <a:t>Often oversee communicable disease (acute epi) functions</a:t>
            </a:r>
          </a:p>
          <a:p>
            <a:pPr>
              <a:lnSpc>
                <a:spcPct val="90000"/>
              </a:lnSpc>
            </a:pPr>
            <a:r>
              <a:rPr lang="en-US" smtClean="0"/>
              <a:t>Liaison to CDC, sister states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en-US" smtClean="0"/>
              <a:t>Contacting Federal Agencies for Assistance</a:t>
            </a:r>
          </a:p>
        </p:txBody>
      </p:sp>
      <p:sp>
        <p:nvSpPr>
          <p:cNvPr id="34819" name="Content Placeholder 2"/>
          <p:cNvSpPr>
            <a:spLocks noGrp="1"/>
          </p:cNvSpPr>
          <p:nvPr>
            <p:ph idx="1"/>
          </p:nvPr>
        </p:nvSpPr>
        <p:spPr>
          <a:xfrm>
            <a:off x="685800" y="2133600"/>
            <a:ext cx="7772400" cy="4267200"/>
          </a:xfrm>
        </p:spPr>
        <p:txBody>
          <a:bodyPr/>
          <a:lstStyle/>
          <a:p>
            <a:pPr>
              <a:lnSpc>
                <a:spcPct val="90000"/>
              </a:lnSpc>
            </a:pPr>
            <a:r>
              <a:rPr lang="en-US" smtClean="0"/>
              <a:t>CDC</a:t>
            </a:r>
          </a:p>
          <a:p>
            <a:pPr lvl="1">
              <a:lnSpc>
                <a:spcPct val="90000"/>
              </a:lnSpc>
            </a:pPr>
            <a:r>
              <a:rPr lang="en-US" smtClean="0"/>
              <a:t>For outbreak assistance (EPI-AID)</a:t>
            </a:r>
          </a:p>
          <a:p>
            <a:pPr lvl="1">
              <a:lnSpc>
                <a:spcPct val="90000"/>
              </a:lnSpc>
            </a:pPr>
            <a:r>
              <a:rPr lang="en-US" smtClean="0"/>
              <a:t>For guidance and subject matter expertise (e.g. disease-specific, epi methods, surveillance)</a:t>
            </a:r>
          </a:p>
          <a:p>
            <a:pPr lvl="1">
              <a:lnSpc>
                <a:spcPct val="90000"/>
              </a:lnSpc>
            </a:pPr>
            <a:r>
              <a:rPr lang="en-US" smtClean="0"/>
              <a:t>For program guidance (HIV, TB, etc.)</a:t>
            </a:r>
          </a:p>
          <a:p>
            <a:pPr>
              <a:lnSpc>
                <a:spcPct val="90000"/>
              </a:lnSpc>
            </a:pPr>
            <a:r>
              <a:rPr lang="en-US" smtClean="0"/>
              <a:t>USDA/FSIS</a:t>
            </a:r>
          </a:p>
          <a:p>
            <a:pPr lvl="1">
              <a:lnSpc>
                <a:spcPct val="90000"/>
              </a:lnSpc>
            </a:pPr>
            <a:r>
              <a:rPr lang="en-US" smtClean="0"/>
              <a:t>For outbreaks involving meat, poultry, eggs, school lunch program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idx="4294967295"/>
          </p:nvPr>
        </p:nvSpPr>
        <p:spPr>
          <a:xfrm>
            <a:off x="381000" y="381000"/>
            <a:ext cx="8382000" cy="1143000"/>
          </a:xfrm>
        </p:spPr>
        <p:txBody>
          <a:bodyPr/>
          <a:lstStyle/>
          <a:p>
            <a:r>
              <a:rPr lang="en-US" sz="4000" smtClean="0"/>
              <a:t>Contacting Federal Agencies for Assistance, cont.</a:t>
            </a:r>
          </a:p>
        </p:txBody>
      </p:sp>
      <p:sp>
        <p:nvSpPr>
          <p:cNvPr id="35843" name="Content Placeholder 2"/>
          <p:cNvSpPr>
            <a:spLocks noGrp="1"/>
          </p:cNvSpPr>
          <p:nvPr>
            <p:ph idx="4294967295"/>
          </p:nvPr>
        </p:nvSpPr>
        <p:spPr>
          <a:xfrm>
            <a:off x="685800" y="1828800"/>
            <a:ext cx="7772400" cy="4800600"/>
          </a:xfrm>
        </p:spPr>
        <p:txBody>
          <a:bodyPr/>
          <a:lstStyle/>
          <a:p>
            <a:pPr>
              <a:lnSpc>
                <a:spcPct val="90000"/>
              </a:lnSpc>
            </a:pPr>
            <a:r>
              <a:rPr lang="en-US" smtClean="0"/>
              <a:t>FDA</a:t>
            </a:r>
          </a:p>
          <a:p>
            <a:pPr lvl="1">
              <a:lnSpc>
                <a:spcPct val="90000"/>
              </a:lnSpc>
            </a:pPr>
            <a:r>
              <a:rPr lang="en-US" smtClean="0"/>
              <a:t>For outbreaks involving food not regulated by USDA, drugs, devices</a:t>
            </a:r>
          </a:p>
          <a:p>
            <a:pPr lvl="1">
              <a:lnSpc>
                <a:spcPct val="90000"/>
              </a:lnSpc>
            </a:pPr>
            <a:r>
              <a:rPr lang="en-US" smtClean="0"/>
              <a:t>For guidance on food inspections</a:t>
            </a:r>
          </a:p>
          <a:p>
            <a:pPr>
              <a:lnSpc>
                <a:spcPct val="90000"/>
              </a:lnSpc>
            </a:pPr>
            <a:r>
              <a:rPr lang="en-US" smtClean="0"/>
              <a:t>EPA</a:t>
            </a:r>
          </a:p>
          <a:p>
            <a:pPr lvl="1">
              <a:lnSpc>
                <a:spcPct val="90000"/>
              </a:lnSpc>
            </a:pPr>
            <a:r>
              <a:rPr lang="en-US" smtClean="0"/>
              <a:t>For outbreaks and exposures involving chemicals, pesticides, hazardous materials and toxic substances, air and water pollutants</a:t>
            </a:r>
          </a:p>
          <a:p>
            <a:pPr lvl="1">
              <a:lnSpc>
                <a:spcPct val="90000"/>
              </a:lnSpc>
            </a:pPr>
            <a:r>
              <a:rPr lang="en-US" smtClean="0"/>
              <a:t>For guidance on these topics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idx="4294967295"/>
          </p:nvPr>
        </p:nvSpPr>
        <p:spPr>
          <a:xfrm>
            <a:off x="381000" y="381000"/>
            <a:ext cx="8382000" cy="1143000"/>
          </a:xfrm>
        </p:spPr>
        <p:txBody>
          <a:bodyPr/>
          <a:lstStyle/>
          <a:p>
            <a:r>
              <a:rPr lang="en-US" sz="4000" smtClean="0"/>
              <a:t>Contacting Federal Agencies for Assistance, cont.</a:t>
            </a:r>
          </a:p>
        </p:txBody>
      </p:sp>
      <p:sp>
        <p:nvSpPr>
          <p:cNvPr id="36867" name="Content Placeholder 2"/>
          <p:cNvSpPr>
            <a:spLocks noGrp="1"/>
          </p:cNvSpPr>
          <p:nvPr>
            <p:ph idx="4294967295"/>
          </p:nvPr>
        </p:nvSpPr>
        <p:spPr>
          <a:xfrm>
            <a:off x="685800" y="1828800"/>
            <a:ext cx="7772400" cy="4800600"/>
          </a:xfrm>
        </p:spPr>
        <p:txBody>
          <a:bodyPr/>
          <a:lstStyle/>
          <a:p>
            <a:pPr>
              <a:lnSpc>
                <a:spcPct val="90000"/>
              </a:lnSpc>
            </a:pPr>
            <a:r>
              <a:rPr lang="en-US" smtClean="0"/>
              <a:t>FBI</a:t>
            </a:r>
          </a:p>
          <a:p>
            <a:pPr lvl="1">
              <a:lnSpc>
                <a:spcPct val="90000"/>
              </a:lnSpc>
            </a:pPr>
            <a:r>
              <a:rPr lang="en-US" smtClean="0"/>
              <a:t>For any outbreaks, clusters or cases suspected of involving bioterrorism or a biocrime, chemical terrorism, etc.</a:t>
            </a:r>
          </a:p>
          <a:p>
            <a:pPr>
              <a:lnSpc>
                <a:spcPct val="90000"/>
              </a:lnSpc>
            </a:pPr>
            <a:r>
              <a:rPr lang="en-US" smtClean="0"/>
              <a:t>Coast Guard</a:t>
            </a:r>
          </a:p>
          <a:p>
            <a:pPr lvl="1">
              <a:lnSpc>
                <a:spcPct val="90000"/>
              </a:lnSpc>
            </a:pPr>
            <a:r>
              <a:rPr lang="en-US" smtClean="0"/>
              <a:t>For outbreaks and exposures on ships and in coastal waters</a:t>
            </a:r>
          </a:p>
          <a:p>
            <a:pPr>
              <a:lnSpc>
                <a:spcPct val="90000"/>
              </a:lnSpc>
            </a:pPr>
            <a:r>
              <a:rPr lang="en-US" smtClean="0"/>
              <a:t>National Guard/Civil Support Teams</a:t>
            </a:r>
          </a:p>
          <a:p>
            <a:pPr lvl="1">
              <a:lnSpc>
                <a:spcPct val="90000"/>
              </a:lnSpc>
            </a:pPr>
            <a:r>
              <a:rPr lang="en-US" smtClean="0"/>
              <a:t>For assistance with environmental testing for bioterrorism events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85800" y="457200"/>
            <a:ext cx="7772400" cy="914400"/>
          </a:xfrm>
          <a:noFill/>
        </p:spPr>
        <p:txBody>
          <a:bodyPr lIns="92075" tIns="46038" rIns="92075" bIns="46038"/>
          <a:lstStyle/>
          <a:p>
            <a:r>
              <a:rPr lang="en-US" smtClean="0"/>
              <a:t>Goals of Public Health</a:t>
            </a:r>
          </a:p>
        </p:txBody>
      </p:sp>
      <p:sp>
        <p:nvSpPr>
          <p:cNvPr id="5123" name="Rectangle 3"/>
          <p:cNvSpPr>
            <a:spLocks noGrp="1" noChangeArrowheads="1"/>
          </p:cNvSpPr>
          <p:nvPr>
            <p:ph type="body" idx="1"/>
          </p:nvPr>
        </p:nvSpPr>
        <p:spPr>
          <a:xfrm>
            <a:off x="685800" y="1752600"/>
            <a:ext cx="7848600" cy="4267200"/>
          </a:xfrm>
          <a:noFill/>
        </p:spPr>
        <p:txBody>
          <a:bodyPr lIns="92075" tIns="46038" rIns="92075" bIns="46038"/>
          <a:lstStyle/>
          <a:p>
            <a:pPr>
              <a:lnSpc>
                <a:spcPct val="90000"/>
              </a:lnSpc>
              <a:buClr>
                <a:schemeClr val="tx1"/>
              </a:buClr>
              <a:buFont typeface="Wingdings" pitchFamily="2" charset="2"/>
              <a:buChar char="§"/>
            </a:pPr>
            <a:r>
              <a:rPr lang="en-US" smtClean="0"/>
              <a:t>Prevention (1</a:t>
            </a:r>
            <a:r>
              <a:rPr lang="en-US" baseline="30000" smtClean="0"/>
              <a:t>o</a:t>
            </a:r>
            <a:r>
              <a:rPr lang="en-US" smtClean="0"/>
              <a:t>, 2</a:t>
            </a:r>
            <a:r>
              <a:rPr lang="en-US" baseline="30000" smtClean="0"/>
              <a:t>o</a:t>
            </a:r>
            <a:r>
              <a:rPr lang="en-US" smtClean="0"/>
              <a:t>, 3</a:t>
            </a:r>
            <a:r>
              <a:rPr lang="en-US" baseline="30000" smtClean="0"/>
              <a:t>o</a:t>
            </a:r>
            <a:r>
              <a:rPr lang="en-US" smtClean="0"/>
              <a:t>)</a:t>
            </a:r>
          </a:p>
          <a:p>
            <a:pPr>
              <a:lnSpc>
                <a:spcPct val="90000"/>
              </a:lnSpc>
              <a:buClr>
                <a:schemeClr val="tx1"/>
              </a:buClr>
              <a:buFont typeface="Wingdings" pitchFamily="2" charset="2"/>
              <a:buChar char="§"/>
            </a:pPr>
            <a:r>
              <a:rPr lang="en-US" smtClean="0"/>
              <a:t>Control</a:t>
            </a:r>
          </a:p>
          <a:p>
            <a:pPr lvl="2">
              <a:lnSpc>
                <a:spcPct val="90000"/>
              </a:lnSpc>
              <a:buClr>
                <a:schemeClr val="tx1"/>
              </a:buClr>
              <a:buFont typeface="Wingdings" pitchFamily="2" charset="2"/>
              <a:buChar char="§"/>
            </a:pPr>
            <a:r>
              <a:rPr lang="en-US" sz="2800" smtClean="0"/>
              <a:t>failing prevention</a:t>
            </a:r>
          </a:p>
          <a:p>
            <a:pPr lvl="2">
              <a:lnSpc>
                <a:spcPct val="90000"/>
              </a:lnSpc>
              <a:buClr>
                <a:schemeClr val="tx1"/>
              </a:buClr>
              <a:buFont typeface="Wingdings" pitchFamily="2" charset="2"/>
              <a:buChar char="§"/>
            </a:pPr>
            <a:r>
              <a:rPr lang="en-US" sz="2800" smtClean="0"/>
              <a:t>when prevention not feasible</a:t>
            </a:r>
          </a:p>
          <a:p>
            <a:pPr>
              <a:lnSpc>
                <a:spcPct val="90000"/>
              </a:lnSpc>
              <a:buClr>
                <a:schemeClr val="tx1"/>
              </a:buClr>
              <a:buFont typeface="Wingdings" pitchFamily="2" charset="2"/>
              <a:buChar char="§"/>
            </a:pPr>
            <a:r>
              <a:rPr lang="en-US" smtClean="0"/>
              <a:t>Assessment (monitoring/surveillance and detection &amp; investigation)</a:t>
            </a:r>
          </a:p>
          <a:p>
            <a:pPr>
              <a:lnSpc>
                <a:spcPct val="90000"/>
              </a:lnSpc>
              <a:buClr>
                <a:schemeClr val="tx1"/>
              </a:buClr>
              <a:buFont typeface="Wingdings" pitchFamily="2" charset="2"/>
              <a:buChar char="§"/>
            </a:pPr>
            <a:r>
              <a:rPr lang="en-US" smtClean="0"/>
              <a:t>Assurance</a:t>
            </a:r>
          </a:p>
          <a:p>
            <a:pPr>
              <a:lnSpc>
                <a:spcPct val="90000"/>
              </a:lnSpc>
              <a:buClr>
                <a:schemeClr val="tx1"/>
              </a:buClr>
              <a:buFont typeface="Wingdings" pitchFamily="2" charset="2"/>
              <a:buChar char="§"/>
            </a:pPr>
            <a:r>
              <a:rPr lang="en-US" smtClean="0"/>
              <a:t>Policy Development</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r>
              <a:rPr lang="en-US" smtClean="0"/>
              <a:t>Historical Basis for Public Health in the U.S.</a:t>
            </a:r>
          </a:p>
        </p:txBody>
      </p:sp>
      <p:sp>
        <p:nvSpPr>
          <p:cNvPr id="6147" name="Content Placeholder 2"/>
          <p:cNvSpPr>
            <a:spLocks noGrp="1"/>
          </p:cNvSpPr>
          <p:nvPr>
            <p:ph idx="1"/>
          </p:nvPr>
        </p:nvSpPr>
        <p:spPr>
          <a:xfrm>
            <a:off x="685800" y="2362200"/>
            <a:ext cx="4495800" cy="3733800"/>
          </a:xfrm>
        </p:spPr>
        <p:txBody>
          <a:bodyPr/>
          <a:lstStyle/>
          <a:p>
            <a:r>
              <a:rPr lang="en-US" smtClean="0"/>
              <a:t>13 original colonies</a:t>
            </a:r>
          </a:p>
          <a:p>
            <a:pPr lvl="1"/>
            <a:r>
              <a:rPr lang="en-US" smtClean="0"/>
              <a:t>“home rule”</a:t>
            </a:r>
          </a:p>
          <a:p>
            <a:pPr lvl="1"/>
            <a:r>
              <a:rPr lang="en-US" smtClean="0"/>
              <a:t>Manifest destiny</a:t>
            </a:r>
          </a:p>
          <a:p>
            <a:pPr lvl="1"/>
            <a:endParaRPr lang="en-US" smtClean="0"/>
          </a:p>
          <a:p>
            <a:r>
              <a:rPr lang="en-US" smtClean="0"/>
              <a:t>Confederacy structure</a:t>
            </a:r>
          </a:p>
        </p:txBody>
      </p:sp>
      <p:pic>
        <p:nvPicPr>
          <p:cNvPr id="6148" name="Picture 3" descr="13map.gif"/>
          <p:cNvPicPr>
            <a:picLocks noChangeAspect="1"/>
          </p:cNvPicPr>
          <p:nvPr/>
        </p:nvPicPr>
        <p:blipFill>
          <a:blip r:embed="rId3" cstate="print"/>
          <a:srcRect/>
          <a:stretch>
            <a:fillRect/>
          </a:stretch>
        </p:blipFill>
        <p:spPr bwMode="auto">
          <a:xfrm>
            <a:off x="5029200" y="1981200"/>
            <a:ext cx="3352800" cy="4714875"/>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685800" y="304800"/>
            <a:ext cx="7772400" cy="914400"/>
          </a:xfrm>
        </p:spPr>
        <p:txBody>
          <a:bodyPr/>
          <a:lstStyle/>
          <a:p>
            <a:r>
              <a:rPr lang="en-US" sz="4000" smtClean="0"/>
              <a:t>Historical Basis, cont.</a:t>
            </a:r>
          </a:p>
        </p:txBody>
      </p:sp>
      <p:sp>
        <p:nvSpPr>
          <p:cNvPr id="7171" name="Content Placeholder 2"/>
          <p:cNvSpPr>
            <a:spLocks noGrp="1"/>
          </p:cNvSpPr>
          <p:nvPr>
            <p:ph idx="1"/>
          </p:nvPr>
        </p:nvSpPr>
        <p:spPr>
          <a:xfrm>
            <a:off x="457200" y="1219200"/>
            <a:ext cx="7848600" cy="3886200"/>
          </a:xfrm>
        </p:spPr>
        <p:txBody>
          <a:bodyPr/>
          <a:lstStyle/>
          <a:p>
            <a:r>
              <a:rPr lang="en-US" sz="3000" smtClean="0"/>
              <a:t>10</a:t>
            </a:r>
            <a:r>
              <a:rPr lang="en-US" sz="3000" baseline="30000" smtClean="0"/>
              <a:t>th</a:t>
            </a:r>
            <a:r>
              <a:rPr lang="en-US" sz="3000" smtClean="0"/>
              <a:t> Amendment of the U.S. Constitution (“Rights Reserved to States”; ratified 1791, Bill of Rights)</a:t>
            </a:r>
          </a:p>
          <a:p>
            <a:pPr lvl="1"/>
            <a:r>
              <a:rPr lang="en-US" smtClean="0"/>
              <a:t>The powers not delegated to the United States by the Constitution, nor prohibited by it to the States, are reserved to the States respectively, or to the people.</a:t>
            </a:r>
          </a:p>
        </p:txBody>
      </p:sp>
      <p:pic>
        <p:nvPicPr>
          <p:cNvPr id="7172" name="Picture 3" descr="us constitution.jpg"/>
          <p:cNvPicPr>
            <a:picLocks noChangeAspect="1"/>
          </p:cNvPicPr>
          <p:nvPr/>
        </p:nvPicPr>
        <p:blipFill>
          <a:blip r:embed="rId3" cstate="print"/>
          <a:srcRect/>
          <a:stretch>
            <a:fillRect/>
          </a:stretch>
        </p:blipFill>
        <p:spPr bwMode="auto">
          <a:xfrm>
            <a:off x="6019800" y="4724400"/>
            <a:ext cx="2428875" cy="1885950"/>
          </a:xfrm>
          <a:prstGeom prst="rect">
            <a:avLst/>
          </a:prstGeom>
          <a:noFill/>
          <a:ln w="9525">
            <a:noFill/>
            <a:miter lim="800000"/>
            <a:headEnd/>
            <a:tailEnd/>
          </a:ln>
        </p:spPr>
      </p:pic>
      <p:pic>
        <p:nvPicPr>
          <p:cNvPr id="7173" name="Picture 4" descr="bill of rights.jpg"/>
          <p:cNvPicPr>
            <a:picLocks noChangeAspect="1"/>
          </p:cNvPicPr>
          <p:nvPr/>
        </p:nvPicPr>
        <p:blipFill>
          <a:blip r:embed="rId4" cstate="print"/>
          <a:srcRect/>
          <a:stretch>
            <a:fillRect/>
          </a:stretch>
        </p:blipFill>
        <p:spPr bwMode="auto">
          <a:xfrm>
            <a:off x="3505200" y="4648200"/>
            <a:ext cx="2333625" cy="1962150"/>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685800" y="533400"/>
            <a:ext cx="7772400" cy="838200"/>
          </a:xfrm>
        </p:spPr>
        <p:txBody>
          <a:bodyPr/>
          <a:lstStyle/>
          <a:p>
            <a:r>
              <a:rPr lang="en-US" smtClean="0"/>
              <a:t>Public Health in the U.S.</a:t>
            </a:r>
          </a:p>
        </p:txBody>
      </p:sp>
      <p:sp>
        <p:nvSpPr>
          <p:cNvPr id="8195" name="Content Placeholder 2"/>
          <p:cNvSpPr>
            <a:spLocks noGrp="1"/>
          </p:cNvSpPr>
          <p:nvPr>
            <p:ph idx="1"/>
          </p:nvPr>
        </p:nvSpPr>
        <p:spPr>
          <a:xfrm>
            <a:off x="609600" y="1752600"/>
            <a:ext cx="8077200" cy="4572000"/>
          </a:xfrm>
        </p:spPr>
        <p:txBody>
          <a:bodyPr/>
          <a:lstStyle/>
          <a:p>
            <a:r>
              <a:rPr lang="en-US" smtClean="0"/>
              <a:t>Responsibility for public health:</a:t>
            </a:r>
          </a:p>
          <a:p>
            <a:pPr lvl="1"/>
            <a:r>
              <a:rPr lang="en-US" smtClean="0"/>
              <a:t>At state level (may share with local level)</a:t>
            </a:r>
          </a:p>
          <a:p>
            <a:pPr lvl="1"/>
            <a:r>
              <a:rPr lang="en-US" smtClean="0"/>
              <a:t>Embodied in U.S. Constitution (10</a:t>
            </a:r>
            <a:r>
              <a:rPr lang="en-US" baseline="30000" smtClean="0"/>
              <a:t>th</a:t>
            </a:r>
            <a:r>
              <a:rPr lang="en-US" smtClean="0"/>
              <a:t> Amendment)</a:t>
            </a:r>
          </a:p>
          <a:p>
            <a:pPr lvl="1"/>
            <a:r>
              <a:rPr lang="en-US" smtClean="0"/>
              <a:t>Exceptions: interstate issues, national security issues (interpreted subjectively)</a:t>
            </a:r>
          </a:p>
          <a:p>
            <a:r>
              <a:rPr lang="en-US" smtClean="0"/>
              <a:t>Practiced at all three levels of gov’t</a:t>
            </a:r>
          </a:p>
          <a:p>
            <a:r>
              <a:rPr lang="en-US" smtClean="0"/>
              <a:t>Essential functions &amp; 10 essential services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685800" y="457200"/>
            <a:ext cx="7772400" cy="1371600"/>
          </a:xfrm>
        </p:spPr>
        <p:txBody>
          <a:bodyPr/>
          <a:lstStyle/>
          <a:p>
            <a:r>
              <a:rPr lang="en-US" smtClean="0"/>
              <a:t>Practice of Public Health</a:t>
            </a:r>
          </a:p>
        </p:txBody>
      </p:sp>
      <p:sp>
        <p:nvSpPr>
          <p:cNvPr id="9219" name="Rectangle 3"/>
          <p:cNvSpPr>
            <a:spLocks noGrp="1" noChangeArrowheads="1"/>
          </p:cNvSpPr>
          <p:nvPr>
            <p:ph type="body" idx="1"/>
          </p:nvPr>
        </p:nvSpPr>
        <p:spPr>
          <a:xfrm>
            <a:off x="990600" y="2133600"/>
            <a:ext cx="7543800" cy="4038600"/>
          </a:xfrm>
        </p:spPr>
        <p:txBody>
          <a:bodyPr/>
          <a:lstStyle/>
          <a:p>
            <a:pPr>
              <a:lnSpc>
                <a:spcPct val="120000"/>
              </a:lnSpc>
              <a:buClr>
                <a:schemeClr val="tx1"/>
              </a:buClr>
            </a:pPr>
            <a:r>
              <a:rPr lang="en-US" smtClean="0"/>
              <a:t>Government agencies</a:t>
            </a:r>
          </a:p>
          <a:p>
            <a:pPr>
              <a:lnSpc>
                <a:spcPct val="120000"/>
              </a:lnSpc>
              <a:buClr>
                <a:schemeClr val="tx1"/>
              </a:buClr>
            </a:pPr>
            <a:r>
              <a:rPr lang="en-US" smtClean="0"/>
              <a:t>Public health (gov’t) clinics</a:t>
            </a:r>
          </a:p>
          <a:p>
            <a:pPr lvl="1">
              <a:lnSpc>
                <a:spcPct val="110000"/>
              </a:lnSpc>
              <a:buClr>
                <a:schemeClr val="tx1"/>
              </a:buClr>
            </a:pPr>
            <a:r>
              <a:rPr lang="en-US" sz="3200" smtClean="0"/>
              <a:t>Immunization and other specialty clinics (STDs, TB, HIV)</a:t>
            </a:r>
          </a:p>
          <a:p>
            <a:pPr>
              <a:lnSpc>
                <a:spcPct val="120000"/>
              </a:lnSpc>
              <a:buClr>
                <a:schemeClr val="tx1"/>
              </a:buClr>
            </a:pPr>
            <a:r>
              <a:rPr lang="en-US" smtClean="0"/>
              <a:t>Health centers, clinics, etc.</a:t>
            </a:r>
          </a:p>
          <a:p>
            <a:pPr>
              <a:lnSpc>
                <a:spcPct val="120000"/>
              </a:lnSpc>
              <a:buClr>
                <a:schemeClr val="tx1"/>
              </a:buClr>
            </a:pPr>
            <a:r>
              <a:rPr lang="en-US" smtClean="0"/>
              <a:t>MDs, RNs, other HCPs, laboratories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609600" y="533400"/>
            <a:ext cx="7772400" cy="1295400"/>
          </a:xfrm>
        </p:spPr>
        <p:txBody>
          <a:bodyPr/>
          <a:lstStyle/>
          <a:p>
            <a:r>
              <a:rPr lang="en-US" smtClean="0"/>
              <a:t>Practice of Public Health, cont.</a:t>
            </a:r>
          </a:p>
        </p:txBody>
      </p:sp>
      <p:sp>
        <p:nvSpPr>
          <p:cNvPr id="10243" name="Rectangle 3"/>
          <p:cNvSpPr>
            <a:spLocks noGrp="1" noChangeArrowheads="1"/>
          </p:cNvSpPr>
          <p:nvPr>
            <p:ph type="body" idx="1"/>
          </p:nvPr>
        </p:nvSpPr>
        <p:spPr>
          <a:xfrm>
            <a:off x="838200" y="2438400"/>
            <a:ext cx="7772400" cy="3886200"/>
          </a:xfrm>
        </p:spPr>
        <p:txBody>
          <a:bodyPr/>
          <a:lstStyle/>
          <a:p>
            <a:pPr>
              <a:lnSpc>
                <a:spcPct val="110000"/>
              </a:lnSpc>
              <a:buClr>
                <a:schemeClr val="tx1"/>
              </a:buClr>
            </a:pPr>
            <a:r>
              <a:rPr lang="en-US" smtClean="0"/>
              <a:t>Academia, public health research</a:t>
            </a:r>
          </a:p>
          <a:p>
            <a:pPr>
              <a:lnSpc>
                <a:spcPct val="110000"/>
              </a:lnSpc>
              <a:buClr>
                <a:schemeClr val="tx1"/>
              </a:buClr>
            </a:pPr>
            <a:r>
              <a:rPr lang="en-US" smtClean="0"/>
              <a:t>For-profit entities, e.g. vaccine manufacturers, inspection services, epi consultants</a:t>
            </a:r>
          </a:p>
          <a:p>
            <a:pPr>
              <a:lnSpc>
                <a:spcPct val="110000"/>
              </a:lnSpc>
              <a:buClr>
                <a:schemeClr val="tx1"/>
              </a:buClr>
            </a:pPr>
            <a:r>
              <a:rPr lang="en-US" smtClean="0"/>
              <a:t>Advocacy organizations, e.g. APHA, MADD, ALF, ALDF</a:t>
            </a:r>
          </a:p>
        </p:txBody>
      </p:sp>
    </p:spTree>
  </p:cSld>
  <p:clrMapOvr>
    <a:masterClrMapping/>
  </p:clrMapOvr>
</p:sld>
</file>

<file path=ppt/theme/theme1.xml><?xml version="1.0" encoding="utf-8"?>
<a:theme xmlns:a="http://schemas.openxmlformats.org/drawingml/2006/main" name="Default Design">
  <a:themeElements>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fontScheme name="Default Design">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3179</TotalTime>
  <Words>1786</Words>
  <Application>Microsoft Office PowerPoint</Application>
  <PresentationFormat>On-screen Show (4:3)</PresentationFormat>
  <Paragraphs>288</Paragraphs>
  <Slides>35</Slides>
  <Notes>35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35</vt:i4>
      </vt:variant>
    </vt:vector>
  </HeadingPairs>
  <TitlesOfParts>
    <vt:vector size="40" baseType="lpstr">
      <vt:lpstr>Times New Roman</vt:lpstr>
      <vt:lpstr>Arial</vt:lpstr>
      <vt:lpstr>Arial Black</vt:lpstr>
      <vt:lpstr>Wingdings</vt:lpstr>
      <vt:lpstr>Default Design</vt:lpstr>
      <vt:lpstr>Local, State &amp; Federal Public Health Roles and Relationships</vt:lpstr>
      <vt:lpstr>Public Health</vt:lpstr>
      <vt:lpstr>Focus of Public Health</vt:lpstr>
      <vt:lpstr>Goals of Public Health</vt:lpstr>
      <vt:lpstr>Historical Basis for Public Health in the U.S.</vt:lpstr>
      <vt:lpstr>Historical Basis, cont.</vt:lpstr>
      <vt:lpstr>Public Health in the U.S.</vt:lpstr>
      <vt:lpstr>Practice of Public Health</vt:lpstr>
      <vt:lpstr>Practice of Public Health, cont.</vt:lpstr>
      <vt:lpstr>Public Health: Role of Government</vt:lpstr>
      <vt:lpstr>Public Health: Local</vt:lpstr>
      <vt:lpstr>Local Public Health, cont.</vt:lpstr>
      <vt:lpstr>Local Public Health, cont.</vt:lpstr>
      <vt:lpstr>Local Public Health, cont.</vt:lpstr>
      <vt:lpstr>Local Public Health, cont.</vt:lpstr>
      <vt:lpstr>Local Public Health, cont.</vt:lpstr>
      <vt:lpstr>Local Public Health, cont.</vt:lpstr>
      <vt:lpstr>Local Public Health, cont.</vt:lpstr>
      <vt:lpstr>Public Health: State</vt:lpstr>
      <vt:lpstr>State Public Health, cont.</vt:lpstr>
      <vt:lpstr>State Public Health, cont.</vt:lpstr>
      <vt:lpstr>Public Health Dept., cont.</vt:lpstr>
      <vt:lpstr>Public Health Dept., cont.</vt:lpstr>
      <vt:lpstr>Public Health Dept., cont.</vt:lpstr>
      <vt:lpstr>Public Health: Federal</vt:lpstr>
      <vt:lpstr>Federal Public Health, cont.</vt:lpstr>
      <vt:lpstr>Federal Public Health, cont.</vt:lpstr>
      <vt:lpstr>Federal Public Health, cont.</vt:lpstr>
      <vt:lpstr>Federal Public Health, cont.</vt:lpstr>
      <vt:lpstr>Federal Public Health, cont.</vt:lpstr>
      <vt:lpstr>Interfaces</vt:lpstr>
      <vt:lpstr>The State Epidemiologist</vt:lpstr>
      <vt:lpstr>Contacting Federal Agencies for Assistance</vt:lpstr>
      <vt:lpstr>Contacting Federal Agencies for Assistance, cont.</vt:lpstr>
      <vt:lpstr>Contacting Federal Agencies for Assistance, cont.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Public Health Surveillance  in Massachusetts</dc:title>
  <dc:creator>Alfred DeMaria</dc:creator>
  <cp:lastModifiedBy>amasters</cp:lastModifiedBy>
  <cp:revision>125</cp:revision>
  <dcterms:created xsi:type="dcterms:W3CDTF">2000-09-16T01:10:25Z</dcterms:created>
  <dcterms:modified xsi:type="dcterms:W3CDTF">2010-08-26T12:33:04Z</dcterms:modified>
</cp:coreProperties>
</file>