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65"/>
  </p:notesMasterIdLst>
  <p:handoutMasterIdLst>
    <p:handoutMasterId r:id="rId66"/>
  </p:handoutMasterIdLst>
  <p:sldIdLst>
    <p:sldId id="258" r:id="rId2"/>
    <p:sldId id="259" r:id="rId3"/>
    <p:sldId id="260" r:id="rId4"/>
    <p:sldId id="261" r:id="rId5"/>
    <p:sldId id="329" r:id="rId6"/>
    <p:sldId id="264" r:id="rId7"/>
    <p:sldId id="358" r:id="rId8"/>
    <p:sldId id="353" r:id="rId9"/>
    <p:sldId id="355" r:id="rId10"/>
    <p:sldId id="268" r:id="rId11"/>
    <p:sldId id="269" r:id="rId12"/>
    <p:sldId id="270" r:id="rId13"/>
    <p:sldId id="271" r:id="rId14"/>
    <p:sldId id="272" r:id="rId15"/>
    <p:sldId id="336" r:id="rId16"/>
    <p:sldId id="273" r:id="rId17"/>
    <p:sldId id="275" r:id="rId18"/>
    <p:sldId id="321" r:id="rId19"/>
    <p:sldId id="277" r:id="rId20"/>
    <p:sldId id="339" r:id="rId21"/>
    <p:sldId id="340" r:id="rId22"/>
    <p:sldId id="283" r:id="rId23"/>
    <p:sldId id="284" r:id="rId24"/>
    <p:sldId id="285" r:id="rId25"/>
    <p:sldId id="286" r:id="rId26"/>
    <p:sldId id="281" r:id="rId27"/>
    <p:sldId id="287" r:id="rId28"/>
    <p:sldId id="288" r:id="rId29"/>
    <p:sldId id="289" r:id="rId30"/>
    <p:sldId id="290" r:id="rId31"/>
    <p:sldId id="291" r:id="rId32"/>
    <p:sldId id="341" r:id="rId33"/>
    <p:sldId id="342" r:id="rId34"/>
    <p:sldId id="294" r:id="rId35"/>
    <p:sldId id="295" r:id="rId36"/>
    <p:sldId id="296" r:id="rId37"/>
    <p:sldId id="297" r:id="rId38"/>
    <p:sldId id="343" r:id="rId39"/>
    <p:sldId id="344" r:id="rId40"/>
    <p:sldId id="302" r:id="rId41"/>
    <p:sldId id="303" r:id="rId42"/>
    <p:sldId id="304" r:id="rId43"/>
    <p:sldId id="305" r:id="rId44"/>
    <p:sldId id="306" r:id="rId45"/>
    <p:sldId id="345" r:id="rId46"/>
    <p:sldId id="346" r:id="rId47"/>
    <p:sldId id="347" r:id="rId48"/>
    <p:sldId id="310" r:id="rId49"/>
    <p:sldId id="311" r:id="rId50"/>
    <p:sldId id="312" r:id="rId51"/>
    <p:sldId id="313" r:id="rId52"/>
    <p:sldId id="359" r:id="rId53"/>
    <p:sldId id="360" r:id="rId54"/>
    <p:sldId id="354" r:id="rId55"/>
    <p:sldId id="314" r:id="rId56"/>
    <p:sldId id="315" r:id="rId57"/>
    <p:sldId id="349" r:id="rId58"/>
    <p:sldId id="316" r:id="rId59"/>
    <p:sldId id="323" r:id="rId60"/>
    <p:sldId id="325" r:id="rId61"/>
    <p:sldId id="356" r:id="rId62"/>
    <p:sldId id="361" r:id="rId63"/>
    <p:sldId id="317" r:id="rId64"/>
  </p:sldIdLst>
  <p:sldSz cx="9144000" cy="6858000" type="screen4x3"/>
  <p:notesSz cx="6858000" cy="92964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003366"/>
    <a:srgbClr val="CCECFF"/>
    <a:srgbClr val="0965B9"/>
    <a:srgbClr val="085CA8"/>
    <a:srgbClr val="075093"/>
    <a:srgbClr val="0099CC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98" autoAdjust="0"/>
  </p:normalViewPr>
  <p:slideViewPr>
    <p:cSldViewPr snapToGrid="0">
      <p:cViewPr varScale="1">
        <p:scale>
          <a:sx n="126" d="100"/>
          <a:sy n="126" d="100"/>
        </p:scale>
        <p:origin x="-1194" y="-90"/>
      </p:cViewPr>
      <p:guideLst>
        <p:guide orient="horz" pos="18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593" cy="46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51" tIns="45726" rIns="91451" bIns="45726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408" y="0"/>
            <a:ext cx="2971593" cy="46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51" tIns="45726" rIns="91451" bIns="4572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216"/>
            <a:ext cx="2971593" cy="46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51" tIns="45726" rIns="91451" bIns="45726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408" y="8832216"/>
            <a:ext cx="2971593" cy="46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51" tIns="45726" rIns="91451" bIns="4572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41C4C72-198F-435A-A121-DE7F456250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2698" cy="443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51" tIns="45726" rIns="91451" bIns="45726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848" y="0"/>
            <a:ext cx="3016710" cy="443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51" tIns="45726" rIns="91451" bIns="4572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56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074738" y="665163"/>
            <a:ext cx="4725987" cy="3546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595" y="4433595"/>
            <a:ext cx="5028370" cy="413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51" tIns="45726" rIns="91451" bIns="457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67189"/>
            <a:ext cx="2932698" cy="443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51" tIns="45726" rIns="91451" bIns="45726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848" y="8867189"/>
            <a:ext cx="3016710" cy="443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51" tIns="45726" rIns="91451" bIns="4572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55B13BA-EA05-4B4C-B2E3-0D9BBAFF86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67E443-8755-415C-85F4-4B1DC3472D41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675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93F074-332B-4DE7-8DC9-39A90BA357E6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1143000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2667000"/>
            <a:ext cx="6400800" cy="1752600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00A2A-9CBA-49D7-A6FB-48E19C1A7A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DD050-C129-469F-8D44-C33B86CC2F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52400"/>
            <a:ext cx="22860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52400"/>
            <a:ext cx="67056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80CE0-BCFC-4CAC-B48B-3AA5B93684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586FA-994D-4270-9D0C-29D17B6B17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F6B7A-F7E7-49BC-9F40-75ACF9C1C4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16489-9D73-493A-BB5F-F547040141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8E035-1564-4481-A9B0-A77B78F08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7F12F-FDA3-4013-AE86-21F4721B78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DD6C8-CC34-4AC2-B247-F3C95A87B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2641D-3369-445B-8B0A-9456F65B67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1C1CA-23A2-4A82-BCE7-9A759BA8FC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47"/>
            </a:gs>
            <a:gs pos="100000">
              <a:srgbClr val="0000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524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52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6F68D4D-FB8D-4F32-991E-E82D84C443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C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CC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CC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CC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CC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CC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CC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CC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100000"/>
        </a:spcAft>
        <a:buClr>
          <a:srgbClr val="FFFFCC"/>
        </a:buClr>
        <a:buChar char="•"/>
        <a:defRPr sz="2800" b="1">
          <a:solidFill>
            <a:schemeClr val="bg1"/>
          </a:solidFill>
          <a:latin typeface="+mn-lt"/>
          <a:ea typeface="+mn-ea"/>
          <a:cs typeface="+mn-cs"/>
        </a:defRPr>
      </a:lvl1pPr>
      <a:lvl2pPr marL="736600" indent="-392113" algn="l" rtl="0" eaLnBrk="0" fontAlgn="base" hangingPunct="0">
        <a:spcBef>
          <a:spcPct val="0"/>
        </a:spcBef>
        <a:spcAft>
          <a:spcPct val="100000"/>
        </a:spcAft>
        <a:buClr>
          <a:srgbClr val="FFFFCC"/>
        </a:buClr>
        <a:buFont typeface="Times New Roman" pitchFamily="18" charset="0"/>
        <a:buChar char="–"/>
        <a:defRPr sz="2800" b="1">
          <a:solidFill>
            <a:schemeClr val="bg1"/>
          </a:solidFill>
          <a:latin typeface="+mn-lt"/>
        </a:defRPr>
      </a:lvl2pPr>
      <a:lvl3pPr marL="1144588" indent="-406400" algn="l" rtl="0" eaLnBrk="0" fontAlgn="base" hangingPunct="0">
        <a:spcBef>
          <a:spcPct val="0"/>
        </a:spcBef>
        <a:spcAft>
          <a:spcPct val="100000"/>
        </a:spcAft>
        <a:buClr>
          <a:srgbClr val="FFFFCC"/>
        </a:buClr>
        <a:buChar char="•"/>
        <a:defRPr sz="2800" b="1">
          <a:solidFill>
            <a:schemeClr val="bg1"/>
          </a:solidFill>
          <a:latin typeface="+mn-lt"/>
        </a:defRPr>
      </a:lvl3pPr>
      <a:lvl4pPr marL="1600200" indent="-454025" algn="l" rtl="0" eaLnBrk="0" fontAlgn="base" hangingPunct="0">
        <a:spcBef>
          <a:spcPct val="0"/>
        </a:spcBef>
        <a:spcAft>
          <a:spcPct val="100000"/>
        </a:spcAft>
        <a:buClr>
          <a:srgbClr val="FFFFCC"/>
        </a:buClr>
        <a:buSzPct val="80000"/>
        <a:buFont typeface="CommonBullets" pitchFamily="34" charset="2"/>
        <a:buChar char="+"/>
        <a:defRPr sz="2800" b="1">
          <a:solidFill>
            <a:schemeClr val="bg1"/>
          </a:solidFill>
          <a:latin typeface="+mn-lt"/>
        </a:defRPr>
      </a:lvl4pPr>
      <a:lvl5pPr marL="2032000" indent="-430213" algn="l" rtl="0" eaLnBrk="0" fontAlgn="base" hangingPunct="0">
        <a:spcBef>
          <a:spcPct val="0"/>
        </a:spcBef>
        <a:spcAft>
          <a:spcPct val="100000"/>
        </a:spcAft>
        <a:buClr>
          <a:srgbClr val="FFFFCC"/>
        </a:buClr>
        <a:buSzPct val="90000"/>
        <a:buFont typeface="CommonBullets" pitchFamily="34" charset="2"/>
        <a:buChar char="&gt;"/>
        <a:defRPr sz="2800" b="1">
          <a:solidFill>
            <a:schemeClr val="bg1"/>
          </a:solidFill>
          <a:latin typeface="+mn-lt"/>
        </a:defRPr>
      </a:lvl5pPr>
      <a:lvl6pPr marL="2489200" indent="-430213" algn="l" rtl="0" eaLnBrk="0" fontAlgn="base" hangingPunct="0">
        <a:spcBef>
          <a:spcPct val="0"/>
        </a:spcBef>
        <a:spcAft>
          <a:spcPct val="100000"/>
        </a:spcAft>
        <a:buClr>
          <a:srgbClr val="FFFFCC"/>
        </a:buClr>
        <a:buSzPct val="90000"/>
        <a:buFont typeface="CommonBullets" pitchFamily="34" charset="2"/>
        <a:buChar char="&gt;"/>
        <a:defRPr sz="2800" b="1">
          <a:solidFill>
            <a:schemeClr val="bg1"/>
          </a:solidFill>
          <a:latin typeface="+mn-lt"/>
        </a:defRPr>
      </a:lvl6pPr>
      <a:lvl7pPr marL="2946400" indent="-430213" algn="l" rtl="0" eaLnBrk="0" fontAlgn="base" hangingPunct="0">
        <a:spcBef>
          <a:spcPct val="0"/>
        </a:spcBef>
        <a:spcAft>
          <a:spcPct val="100000"/>
        </a:spcAft>
        <a:buClr>
          <a:srgbClr val="FFFFCC"/>
        </a:buClr>
        <a:buSzPct val="90000"/>
        <a:buFont typeface="CommonBullets" pitchFamily="34" charset="2"/>
        <a:buChar char="&gt;"/>
        <a:defRPr sz="2800" b="1">
          <a:solidFill>
            <a:schemeClr val="bg1"/>
          </a:solidFill>
          <a:latin typeface="+mn-lt"/>
        </a:defRPr>
      </a:lvl7pPr>
      <a:lvl8pPr marL="3403600" indent="-430213" algn="l" rtl="0" eaLnBrk="0" fontAlgn="base" hangingPunct="0">
        <a:spcBef>
          <a:spcPct val="0"/>
        </a:spcBef>
        <a:spcAft>
          <a:spcPct val="100000"/>
        </a:spcAft>
        <a:buClr>
          <a:srgbClr val="FFFFCC"/>
        </a:buClr>
        <a:buSzPct val="90000"/>
        <a:buFont typeface="CommonBullets" pitchFamily="34" charset="2"/>
        <a:buChar char="&gt;"/>
        <a:defRPr sz="2800" b="1">
          <a:solidFill>
            <a:schemeClr val="bg1"/>
          </a:solidFill>
          <a:latin typeface="+mn-lt"/>
        </a:defRPr>
      </a:lvl8pPr>
      <a:lvl9pPr marL="3860800" indent="-430213" algn="l" rtl="0" eaLnBrk="0" fontAlgn="base" hangingPunct="0">
        <a:spcBef>
          <a:spcPct val="0"/>
        </a:spcBef>
        <a:spcAft>
          <a:spcPct val="100000"/>
        </a:spcAft>
        <a:buClr>
          <a:srgbClr val="FFFFCC"/>
        </a:buClr>
        <a:buSzPct val="90000"/>
        <a:buFont typeface="CommonBullets" pitchFamily="34" charset="2"/>
        <a:buChar char="&gt;"/>
        <a:defRPr sz="28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effectLst/>
        </p:spPr>
        <p:txBody>
          <a:bodyPr/>
          <a:lstStyle/>
          <a:p>
            <a:r>
              <a:rPr lang="en-US" sz="4800" smtClean="0">
                <a:solidFill>
                  <a:schemeClr val="tx1"/>
                </a:solidFill>
              </a:rPr>
              <a:t>Healthy People</a:t>
            </a:r>
            <a:br>
              <a:rPr lang="en-US" sz="4800" smtClean="0">
                <a:solidFill>
                  <a:schemeClr val="tx1"/>
                </a:solidFill>
              </a:rPr>
            </a:br>
            <a:r>
              <a:rPr lang="en-US" sz="4800" smtClean="0">
                <a:solidFill>
                  <a:schemeClr val="tx1"/>
                </a:solidFill>
              </a:rPr>
              <a:t>in a Healthy World</a:t>
            </a:r>
          </a:p>
        </p:txBody>
      </p:sp>
      <p:pic>
        <p:nvPicPr>
          <p:cNvPr id="2051" name="Picture 3" descr="cdcblueswtagpr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0525" y="3124200"/>
            <a:ext cx="3281363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2" name="Group 47"/>
          <p:cNvGrpSpPr>
            <a:grpSpLocks/>
          </p:cNvGrpSpPr>
          <p:nvPr/>
        </p:nvGrpSpPr>
        <p:grpSpPr bwMode="auto">
          <a:xfrm>
            <a:off x="225425" y="6219825"/>
            <a:ext cx="8732838" cy="501650"/>
            <a:chOff x="142" y="3918"/>
            <a:chExt cx="5501" cy="316"/>
          </a:xfrm>
        </p:grpSpPr>
        <p:grpSp>
          <p:nvGrpSpPr>
            <p:cNvPr id="2053" name="Group 5"/>
            <p:cNvGrpSpPr>
              <a:grpSpLocks/>
            </p:cNvGrpSpPr>
            <p:nvPr/>
          </p:nvGrpSpPr>
          <p:grpSpPr bwMode="auto">
            <a:xfrm>
              <a:off x="142" y="3918"/>
              <a:ext cx="285" cy="296"/>
              <a:chOff x="1305" y="2177"/>
              <a:chExt cx="207" cy="215"/>
            </a:xfrm>
          </p:grpSpPr>
          <p:sp>
            <p:nvSpPr>
              <p:cNvPr id="2055" name="Freeform 6"/>
              <p:cNvSpPr>
                <a:spLocks/>
              </p:cNvSpPr>
              <p:nvPr/>
            </p:nvSpPr>
            <p:spPr bwMode="auto">
              <a:xfrm>
                <a:off x="1359" y="2319"/>
                <a:ext cx="80" cy="73"/>
              </a:xfrm>
              <a:custGeom>
                <a:avLst/>
                <a:gdLst>
                  <a:gd name="T0" fmla="*/ 67 w 240"/>
                  <a:gd name="T1" fmla="*/ 73 h 218"/>
                  <a:gd name="T2" fmla="*/ 70 w 240"/>
                  <a:gd name="T3" fmla="*/ 72 h 218"/>
                  <a:gd name="T4" fmla="*/ 75 w 240"/>
                  <a:gd name="T5" fmla="*/ 70 h 218"/>
                  <a:gd name="T6" fmla="*/ 78 w 240"/>
                  <a:gd name="T7" fmla="*/ 68 h 218"/>
                  <a:gd name="T8" fmla="*/ 75 w 240"/>
                  <a:gd name="T9" fmla="*/ 67 h 218"/>
                  <a:gd name="T10" fmla="*/ 73 w 240"/>
                  <a:gd name="T11" fmla="*/ 67 h 218"/>
                  <a:gd name="T12" fmla="*/ 70 w 240"/>
                  <a:gd name="T13" fmla="*/ 65 h 218"/>
                  <a:gd name="T14" fmla="*/ 67 w 240"/>
                  <a:gd name="T15" fmla="*/ 63 h 218"/>
                  <a:gd name="T16" fmla="*/ 66 w 240"/>
                  <a:gd name="T17" fmla="*/ 61 h 218"/>
                  <a:gd name="T18" fmla="*/ 65 w 240"/>
                  <a:gd name="T19" fmla="*/ 58 h 218"/>
                  <a:gd name="T20" fmla="*/ 65 w 240"/>
                  <a:gd name="T21" fmla="*/ 56 h 218"/>
                  <a:gd name="T22" fmla="*/ 65 w 240"/>
                  <a:gd name="T23" fmla="*/ 53 h 218"/>
                  <a:gd name="T24" fmla="*/ 67 w 240"/>
                  <a:gd name="T25" fmla="*/ 50 h 218"/>
                  <a:gd name="T26" fmla="*/ 68 w 240"/>
                  <a:gd name="T27" fmla="*/ 49 h 218"/>
                  <a:gd name="T28" fmla="*/ 74 w 240"/>
                  <a:gd name="T29" fmla="*/ 45 h 218"/>
                  <a:gd name="T30" fmla="*/ 77 w 240"/>
                  <a:gd name="T31" fmla="*/ 42 h 218"/>
                  <a:gd name="T32" fmla="*/ 79 w 240"/>
                  <a:gd name="T33" fmla="*/ 40 h 218"/>
                  <a:gd name="T34" fmla="*/ 80 w 240"/>
                  <a:gd name="T35" fmla="*/ 36 h 218"/>
                  <a:gd name="T36" fmla="*/ 80 w 240"/>
                  <a:gd name="T37" fmla="*/ 35 h 218"/>
                  <a:gd name="T38" fmla="*/ 79 w 240"/>
                  <a:gd name="T39" fmla="*/ 33 h 218"/>
                  <a:gd name="T40" fmla="*/ 78 w 240"/>
                  <a:gd name="T41" fmla="*/ 31 h 218"/>
                  <a:gd name="T42" fmla="*/ 72 w 240"/>
                  <a:gd name="T43" fmla="*/ 27 h 218"/>
                  <a:gd name="T44" fmla="*/ 61 w 240"/>
                  <a:gd name="T45" fmla="*/ 20 h 218"/>
                  <a:gd name="T46" fmla="*/ 49 w 240"/>
                  <a:gd name="T47" fmla="*/ 14 h 218"/>
                  <a:gd name="T48" fmla="*/ 29 w 240"/>
                  <a:gd name="T49" fmla="*/ 6 h 218"/>
                  <a:gd name="T50" fmla="*/ 23 w 240"/>
                  <a:gd name="T51" fmla="*/ 3 h 218"/>
                  <a:gd name="T52" fmla="*/ 17 w 240"/>
                  <a:gd name="T53" fmla="*/ 1 h 218"/>
                  <a:gd name="T54" fmla="*/ 12 w 240"/>
                  <a:gd name="T55" fmla="*/ 0 h 218"/>
                  <a:gd name="T56" fmla="*/ 8 w 240"/>
                  <a:gd name="T57" fmla="*/ 0 h 218"/>
                  <a:gd name="T58" fmla="*/ 5 w 240"/>
                  <a:gd name="T59" fmla="*/ 1 h 218"/>
                  <a:gd name="T60" fmla="*/ 2 w 240"/>
                  <a:gd name="T61" fmla="*/ 3 h 218"/>
                  <a:gd name="T62" fmla="*/ 0 w 240"/>
                  <a:gd name="T63" fmla="*/ 6 h 218"/>
                  <a:gd name="T64" fmla="*/ 0 w 240"/>
                  <a:gd name="T65" fmla="*/ 9 h 218"/>
                  <a:gd name="T66" fmla="*/ 0 w 240"/>
                  <a:gd name="T67" fmla="*/ 9 h 218"/>
                  <a:gd name="T68" fmla="*/ 2 w 240"/>
                  <a:gd name="T69" fmla="*/ 8 h 218"/>
                  <a:gd name="T70" fmla="*/ 4 w 240"/>
                  <a:gd name="T71" fmla="*/ 7 h 218"/>
                  <a:gd name="T72" fmla="*/ 6 w 240"/>
                  <a:gd name="T73" fmla="*/ 7 h 218"/>
                  <a:gd name="T74" fmla="*/ 13 w 240"/>
                  <a:gd name="T75" fmla="*/ 9 h 218"/>
                  <a:gd name="T76" fmla="*/ 23 w 240"/>
                  <a:gd name="T77" fmla="*/ 13 h 218"/>
                  <a:gd name="T78" fmla="*/ 34 w 240"/>
                  <a:gd name="T79" fmla="*/ 17 h 218"/>
                  <a:gd name="T80" fmla="*/ 45 w 240"/>
                  <a:gd name="T81" fmla="*/ 22 h 218"/>
                  <a:gd name="T82" fmla="*/ 55 w 240"/>
                  <a:gd name="T83" fmla="*/ 28 h 218"/>
                  <a:gd name="T84" fmla="*/ 61 w 240"/>
                  <a:gd name="T85" fmla="*/ 32 h 218"/>
                  <a:gd name="T86" fmla="*/ 65 w 240"/>
                  <a:gd name="T87" fmla="*/ 35 h 218"/>
                  <a:gd name="T88" fmla="*/ 68 w 240"/>
                  <a:gd name="T89" fmla="*/ 38 h 218"/>
                  <a:gd name="T90" fmla="*/ 69 w 240"/>
                  <a:gd name="T91" fmla="*/ 41 h 218"/>
                  <a:gd name="T92" fmla="*/ 68 w 240"/>
                  <a:gd name="T93" fmla="*/ 43 h 218"/>
                  <a:gd name="T94" fmla="*/ 67 w 240"/>
                  <a:gd name="T95" fmla="*/ 45 h 218"/>
                  <a:gd name="T96" fmla="*/ 61 w 240"/>
                  <a:gd name="T97" fmla="*/ 50 h 218"/>
                  <a:gd name="T98" fmla="*/ 58 w 240"/>
                  <a:gd name="T99" fmla="*/ 53 h 218"/>
                  <a:gd name="T100" fmla="*/ 55 w 240"/>
                  <a:gd name="T101" fmla="*/ 57 h 218"/>
                  <a:gd name="T102" fmla="*/ 54 w 240"/>
                  <a:gd name="T103" fmla="*/ 61 h 218"/>
                  <a:gd name="T104" fmla="*/ 54 w 240"/>
                  <a:gd name="T105" fmla="*/ 64 h 218"/>
                  <a:gd name="T106" fmla="*/ 55 w 240"/>
                  <a:gd name="T107" fmla="*/ 66 h 218"/>
                  <a:gd name="T108" fmla="*/ 56 w 240"/>
                  <a:gd name="T109" fmla="*/ 69 h 218"/>
                  <a:gd name="T110" fmla="*/ 59 w 240"/>
                  <a:gd name="T111" fmla="*/ 71 h 218"/>
                  <a:gd name="T112" fmla="*/ 62 w 240"/>
                  <a:gd name="T113" fmla="*/ 72 h 21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0"/>
                  <a:gd name="T172" fmla="*/ 0 h 218"/>
                  <a:gd name="T173" fmla="*/ 240 w 240"/>
                  <a:gd name="T174" fmla="*/ 218 h 21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0" h="218">
                    <a:moveTo>
                      <a:pt x="190" y="217"/>
                    </a:moveTo>
                    <a:lnTo>
                      <a:pt x="191" y="218"/>
                    </a:lnTo>
                    <a:lnTo>
                      <a:pt x="194" y="218"/>
                    </a:lnTo>
                    <a:lnTo>
                      <a:pt x="195" y="218"/>
                    </a:lnTo>
                    <a:lnTo>
                      <a:pt x="196" y="218"/>
                    </a:lnTo>
                    <a:lnTo>
                      <a:pt x="197" y="218"/>
                    </a:lnTo>
                    <a:lnTo>
                      <a:pt x="198" y="217"/>
                    </a:lnTo>
                    <a:lnTo>
                      <a:pt x="200" y="217"/>
                    </a:lnTo>
                    <a:lnTo>
                      <a:pt x="202" y="217"/>
                    </a:lnTo>
                    <a:lnTo>
                      <a:pt x="203" y="217"/>
                    </a:lnTo>
                    <a:lnTo>
                      <a:pt x="204" y="217"/>
                    </a:lnTo>
                    <a:lnTo>
                      <a:pt x="205" y="216"/>
                    </a:lnTo>
                    <a:lnTo>
                      <a:pt x="207" y="216"/>
                    </a:lnTo>
                    <a:lnTo>
                      <a:pt x="209" y="216"/>
                    </a:lnTo>
                    <a:lnTo>
                      <a:pt x="210" y="216"/>
                    </a:lnTo>
                    <a:lnTo>
                      <a:pt x="211" y="215"/>
                    </a:lnTo>
                    <a:lnTo>
                      <a:pt x="212" y="215"/>
                    </a:lnTo>
                    <a:lnTo>
                      <a:pt x="214" y="213"/>
                    </a:lnTo>
                    <a:lnTo>
                      <a:pt x="215" y="213"/>
                    </a:lnTo>
                    <a:lnTo>
                      <a:pt x="216" y="213"/>
                    </a:lnTo>
                    <a:lnTo>
                      <a:pt x="218" y="212"/>
                    </a:lnTo>
                    <a:lnTo>
                      <a:pt x="221" y="211"/>
                    </a:lnTo>
                    <a:lnTo>
                      <a:pt x="223" y="210"/>
                    </a:lnTo>
                    <a:lnTo>
                      <a:pt x="225" y="209"/>
                    </a:lnTo>
                    <a:lnTo>
                      <a:pt x="228" y="208"/>
                    </a:lnTo>
                    <a:lnTo>
                      <a:pt x="230" y="206"/>
                    </a:lnTo>
                    <a:lnTo>
                      <a:pt x="232" y="205"/>
                    </a:lnTo>
                    <a:lnTo>
                      <a:pt x="233" y="205"/>
                    </a:lnTo>
                    <a:lnTo>
                      <a:pt x="235" y="204"/>
                    </a:lnTo>
                    <a:lnTo>
                      <a:pt x="235" y="203"/>
                    </a:lnTo>
                    <a:lnTo>
                      <a:pt x="233" y="199"/>
                    </a:lnTo>
                    <a:lnTo>
                      <a:pt x="232" y="199"/>
                    </a:lnTo>
                    <a:lnTo>
                      <a:pt x="231" y="199"/>
                    </a:lnTo>
                    <a:lnTo>
                      <a:pt x="230" y="201"/>
                    </a:lnTo>
                    <a:lnTo>
                      <a:pt x="229" y="201"/>
                    </a:lnTo>
                    <a:lnTo>
                      <a:pt x="228" y="201"/>
                    </a:lnTo>
                    <a:lnTo>
                      <a:pt x="226" y="201"/>
                    </a:lnTo>
                    <a:lnTo>
                      <a:pt x="225" y="201"/>
                    </a:lnTo>
                    <a:lnTo>
                      <a:pt x="225" y="199"/>
                    </a:lnTo>
                    <a:lnTo>
                      <a:pt x="223" y="199"/>
                    </a:lnTo>
                    <a:lnTo>
                      <a:pt x="222" y="199"/>
                    </a:lnTo>
                    <a:lnTo>
                      <a:pt x="221" y="199"/>
                    </a:lnTo>
                    <a:lnTo>
                      <a:pt x="218" y="199"/>
                    </a:lnTo>
                    <a:lnTo>
                      <a:pt x="217" y="198"/>
                    </a:lnTo>
                    <a:lnTo>
                      <a:pt x="216" y="198"/>
                    </a:lnTo>
                    <a:lnTo>
                      <a:pt x="215" y="198"/>
                    </a:lnTo>
                    <a:lnTo>
                      <a:pt x="214" y="197"/>
                    </a:lnTo>
                    <a:lnTo>
                      <a:pt x="212" y="197"/>
                    </a:lnTo>
                    <a:lnTo>
                      <a:pt x="211" y="196"/>
                    </a:lnTo>
                    <a:lnTo>
                      <a:pt x="210" y="195"/>
                    </a:lnTo>
                    <a:lnTo>
                      <a:pt x="209" y="195"/>
                    </a:lnTo>
                    <a:lnTo>
                      <a:pt x="208" y="194"/>
                    </a:lnTo>
                    <a:lnTo>
                      <a:pt x="207" y="192"/>
                    </a:lnTo>
                    <a:lnTo>
                      <a:pt x="205" y="192"/>
                    </a:lnTo>
                    <a:lnTo>
                      <a:pt x="204" y="191"/>
                    </a:lnTo>
                    <a:lnTo>
                      <a:pt x="203" y="190"/>
                    </a:lnTo>
                    <a:lnTo>
                      <a:pt x="202" y="189"/>
                    </a:lnTo>
                    <a:lnTo>
                      <a:pt x="202" y="188"/>
                    </a:lnTo>
                    <a:lnTo>
                      <a:pt x="201" y="188"/>
                    </a:lnTo>
                    <a:lnTo>
                      <a:pt x="201" y="187"/>
                    </a:lnTo>
                    <a:lnTo>
                      <a:pt x="201" y="185"/>
                    </a:lnTo>
                    <a:lnTo>
                      <a:pt x="200" y="184"/>
                    </a:lnTo>
                    <a:lnTo>
                      <a:pt x="198" y="183"/>
                    </a:lnTo>
                    <a:lnTo>
                      <a:pt x="198" y="182"/>
                    </a:lnTo>
                    <a:lnTo>
                      <a:pt x="198" y="181"/>
                    </a:lnTo>
                    <a:lnTo>
                      <a:pt x="197" y="180"/>
                    </a:lnTo>
                    <a:lnTo>
                      <a:pt x="197" y="178"/>
                    </a:lnTo>
                    <a:lnTo>
                      <a:pt x="197" y="177"/>
                    </a:lnTo>
                    <a:lnTo>
                      <a:pt x="196" y="176"/>
                    </a:lnTo>
                    <a:lnTo>
                      <a:pt x="196" y="175"/>
                    </a:lnTo>
                    <a:lnTo>
                      <a:pt x="196" y="174"/>
                    </a:lnTo>
                    <a:lnTo>
                      <a:pt x="196" y="173"/>
                    </a:lnTo>
                    <a:lnTo>
                      <a:pt x="196" y="171"/>
                    </a:lnTo>
                    <a:lnTo>
                      <a:pt x="195" y="170"/>
                    </a:lnTo>
                    <a:lnTo>
                      <a:pt x="195" y="169"/>
                    </a:lnTo>
                    <a:lnTo>
                      <a:pt x="195" y="168"/>
                    </a:lnTo>
                    <a:lnTo>
                      <a:pt x="195" y="167"/>
                    </a:lnTo>
                    <a:lnTo>
                      <a:pt x="195" y="166"/>
                    </a:lnTo>
                    <a:lnTo>
                      <a:pt x="195" y="164"/>
                    </a:lnTo>
                    <a:lnTo>
                      <a:pt x="196" y="163"/>
                    </a:lnTo>
                    <a:lnTo>
                      <a:pt x="196" y="162"/>
                    </a:lnTo>
                    <a:lnTo>
                      <a:pt x="196" y="161"/>
                    </a:lnTo>
                    <a:lnTo>
                      <a:pt x="196" y="160"/>
                    </a:lnTo>
                    <a:lnTo>
                      <a:pt x="196" y="159"/>
                    </a:lnTo>
                    <a:lnTo>
                      <a:pt x="196" y="157"/>
                    </a:lnTo>
                    <a:lnTo>
                      <a:pt x="197" y="156"/>
                    </a:lnTo>
                    <a:lnTo>
                      <a:pt x="197" y="155"/>
                    </a:lnTo>
                    <a:lnTo>
                      <a:pt x="198" y="154"/>
                    </a:lnTo>
                    <a:lnTo>
                      <a:pt x="198" y="153"/>
                    </a:lnTo>
                    <a:lnTo>
                      <a:pt x="200" y="152"/>
                    </a:lnTo>
                    <a:lnTo>
                      <a:pt x="200" y="150"/>
                    </a:lnTo>
                    <a:lnTo>
                      <a:pt x="201" y="149"/>
                    </a:lnTo>
                    <a:lnTo>
                      <a:pt x="201" y="148"/>
                    </a:lnTo>
                    <a:lnTo>
                      <a:pt x="202" y="148"/>
                    </a:lnTo>
                    <a:lnTo>
                      <a:pt x="202" y="147"/>
                    </a:lnTo>
                    <a:lnTo>
                      <a:pt x="203" y="147"/>
                    </a:lnTo>
                    <a:lnTo>
                      <a:pt x="203" y="146"/>
                    </a:lnTo>
                    <a:lnTo>
                      <a:pt x="204" y="146"/>
                    </a:lnTo>
                    <a:lnTo>
                      <a:pt x="205" y="143"/>
                    </a:lnTo>
                    <a:lnTo>
                      <a:pt x="207" y="142"/>
                    </a:lnTo>
                    <a:lnTo>
                      <a:pt x="208" y="141"/>
                    </a:lnTo>
                    <a:lnTo>
                      <a:pt x="209" y="140"/>
                    </a:lnTo>
                    <a:lnTo>
                      <a:pt x="211" y="139"/>
                    </a:lnTo>
                    <a:lnTo>
                      <a:pt x="212" y="137"/>
                    </a:lnTo>
                    <a:lnTo>
                      <a:pt x="216" y="135"/>
                    </a:lnTo>
                    <a:lnTo>
                      <a:pt x="221" y="133"/>
                    </a:lnTo>
                    <a:lnTo>
                      <a:pt x="223" y="132"/>
                    </a:lnTo>
                    <a:lnTo>
                      <a:pt x="224" y="129"/>
                    </a:lnTo>
                    <a:lnTo>
                      <a:pt x="225" y="129"/>
                    </a:lnTo>
                    <a:lnTo>
                      <a:pt x="226" y="128"/>
                    </a:lnTo>
                    <a:lnTo>
                      <a:pt x="228" y="127"/>
                    </a:lnTo>
                    <a:lnTo>
                      <a:pt x="229" y="127"/>
                    </a:lnTo>
                    <a:lnTo>
                      <a:pt x="230" y="126"/>
                    </a:lnTo>
                    <a:lnTo>
                      <a:pt x="230" y="125"/>
                    </a:lnTo>
                    <a:lnTo>
                      <a:pt x="231" y="123"/>
                    </a:lnTo>
                    <a:lnTo>
                      <a:pt x="232" y="123"/>
                    </a:lnTo>
                    <a:lnTo>
                      <a:pt x="233" y="122"/>
                    </a:lnTo>
                    <a:lnTo>
                      <a:pt x="233" y="121"/>
                    </a:lnTo>
                    <a:lnTo>
                      <a:pt x="235" y="120"/>
                    </a:lnTo>
                    <a:lnTo>
                      <a:pt x="236" y="119"/>
                    </a:lnTo>
                    <a:lnTo>
                      <a:pt x="237" y="118"/>
                    </a:lnTo>
                    <a:lnTo>
                      <a:pt x="237" y="116"/>
                    </a:lnTo>
                    <a:lnTo>
                      <a:pt x="238" y="115"/>
                    </a:lnTo>
                    <a:lnTo>
                      <a:pt x="238" y="114"/>
                    </a:lnTo>
                    <a:lnTo>
                      <a:pt x="239" y="113"/>
                    </a:lnTo>
                    <a:lnTo>
                      <a:pt x="239" y="112"/>
                    </a:lnTo>
                    <a:lnTo>
                      <a:pt x="239" y="111"/>
                    </a:lnTo>
                    <a:lnTo>
                      <a:pt x="239" y="109"/>
                    </a:lnTo>
                    <a:lnTo>
                      <a:pt x="240" y="108"/>
                    </a:lnTo>
                    <a:lnTo>
                      <a:pt x="240" y="107"/>
                    </a:lnTo>
                    <a:lnTo>
                      <a:pt x="240" y="106"/>
                    </a:lnTo>
                    <a:lnTo>
                      <a:pt x="240" y="105"/>
                    </a:lnTo>
                    <a:lnTo>
                      <a:pt x="240" y="104"/>
                    </a:lnTo>
                    <a:lnTo>
                      <a:pt x="239" y="104"/>
                    </a:lnTo>
                    <a:lnTo>
                      <a:pt x="239" y="102"/>
                    </a:lnTo>
                    <a:lnTo>
                      <a:pt x="239" y="101"/>
                    </a:lnTo>
                    <a:lnTo>
                      <a:pt x="239" y="100"/>
                    </a:lnTo>
                    <a:lnTo>
                      <a:pt x="238" y="99"/>
                    </a:lnTo>
                    <a:lnTo>
                      <a:pt x="238" y="98"/>
                    </a:lnTo>
                    <a:lnTo>
                      <a:pt x="237" y="97"/>
                    </a:lnTo>
                    <a:lnTo>
                      <a:pt x="237" y="95"/>
                    </a:lnTo>
                    <a:lnTo>
                      <a:pt x="236" y="95"/>
                    </a:lnTo>
                    <a:lnTo>
                      <a:pt x="236" y="94"/>
                    </a:lnTo>
                    <a:lnTo>
                      <a:pt x="235" y="94"/>
                    </a:lnTo>
                    <a:lnTo>
                      <a:pt x="235" y="93"/>
                    </a:lnTo>
                    <a:lnTo>
                      <a:pt x="233" y="92"/>
                    </a:lnTo>
                    <a:lnTo>
                      <a:pt x="232" y="91"/>
                    </a:lnTo>
                    <a:lnTo>
                      <a:pt x="229" y="88"/>
                    </a:lnTo>
                    <a:lnTo>
                      <a:pt x="224" y="86"/>
                    </a:lnTo>
                    <a:lnTo>
                      <a:pt x="221" y="83"/>
                    </a:lnTo>
                    <a:lnTo>
                      <a:pt x="216" y="80"/>
                    </a:lnTo>
                    <a:lnTo>
                      <a:pt x="211" y="78"/>
                    </a:lnTo>
                    <a:lnTo>
                      <a:pt x="208" y="76"/>
                    </a:lnTo>
                    <a:lnTo>
                      <a:pt x="203" y="72"/>
                    </a:lnTo>
                    <a:lnTo>
                      <a:pt x="200" y="70"/>
                    </a:lnTo>
                    <a:lnTo>
                      <a:pt x="195" y="67"/>
                    </a:lnTo>
                    <a:lnTo>
                      <a:pt x="190" y="65"/>
                    </a:lnTo>
                    <a:lnTo>
                      <a:pt x="187" y="63"/>
                    </a:lnTo>
                    <a:lnTo>
                      <a:pt x="182" y="60"/>
                    </a:lnTo>
                    <a:lnTo>
                      <a:pt x="177" y="58"/>
                    </a:lnTo>
                    <a:lnTo>
                      <a:pt x="173" y="56"/>
                    </a:lnTo>
                    <a:lnTo>
                      <a:pt x="168" y="53"/>
                    </a:lnTo>
                    <a:lnTo>
                      <a:pt x="164" y="51"/>
                    </a:lnTo>
                    <a:lnTo>
                      <a:pt x="160" y="49"/>
                    </a:lnTo>
                    <a:lnTo>
                      <a:pt x="155" y="46"/>
                    </a:lnTo>
                    <a:lnTo>
                      <a:pt x="150" y="44"/>
                    </a:lnTo>
                    <a:lnTo>
                      <a:pt x="146" y="43"/>
                    </a:lnTo>
                    <a:lnTo>
                      <a:pt x="141" y="40"/>
                    </a:lnTo>
                    <a:lnTo>
                      <a:pt x="136" y="38"/>
                    </a:lnTo>
                    <a:lnTo>
                      <a:pt x="132" y="36"/>
                    </a:lnTo>
                    <a:lnTo>
                      <a:pt x="127" y="33"/>
                    </a:lnTo>
                    <a:lnTo>
                      <a:pt x="118" y="30"/>
                    </a:lnTo>
                    <a:lnTo>
                      <a:pt x="108" y="25"/>
                    </a:lnTo>
                    <a:lnTo>
                      <a:pt x="98" y="22"/>
                    </a:lnTo>
                    <a:lnTo>
                      <a:pt x="88" y="17"/>
                    </a:lnTo>
                    <a:lnTo>
                      <a:pt x="86" y="17"/>
                    </a:lnTo>
                    <a:lnTo>
                      <a:pt x="84" y="16"/>
                    </a:lnTo>
                    <a:lnTo>
                      <a:pt x="81" y="15"/>
                    </a:lnTo>
                    <a:lnTo>
                      <a:pt x="79" y="14"/>
                    </a:lnTo>
                    <a:lnTo>
                      <a:pt x="77" y="12"/>
                    </a:lnTo>
                    <a:lnTo>
                      <a:pt x="74" y="12"/>
                    </a:lnTo>
                    <a:lnTo>
                      <a:pt x="72" y="11"/>
                    </a:lnTo>
                    <a:lnTo>
                      <a:pt x="70" y="10"/>
                    </a:lnTo>
                    <a:lnTo>
                      <a:pt x="67" y="10"/>
                    </a:lnTo>
                    <a:lnTo>
                      <a:pt x="65" y="9"/>
                    </a:lnTo>
                    <a:lnTo>
                      <a:pt x="63" y="8"/>
                    </a:lnTo>
                    <a:lnTo>
                      <a:pt x="60" y="7"/>
                    </a:lnTo>
                    <a:lnTo>
                      <a:pt x="58" y="7"/>
                    </a:lnTo>
                    <a:lnTo>
                      <a:pt x="56" y="5"/>
                    </a:lnTo>
                    <a:lnTo>
                      <a:pt x="53" y="5"/>
                    </a:lnTo>
                    <a:lnTo>
                      <a:pt x="51" y="4"/>
                    </a:lnTo>
                    <a:lnTo>
                      <a:pt x="49" y="3"/>
                    </a:lnTo>
                    <a:lnTo>
                      <a:pt x="45" y="3"/>
                    </a:lnTo>
                    <a:lnTo>
                      <a:pt x="43" y="2"/>
                    </a:lnTo>
                    <a:lnTo>
                      <a:pt x="41" y="2"/>
                    </a:lnTo>
                    <a:lnTo>
                      <a:pt x="39" y="1"/>
                    </a:lnTo>
                    <a:lnTo>
                      <a:pt x="37" y="1"/>
                    </a:lnTo>
                    <a:lnTo>
                      <a:pt x="36" y="1"/>
                    </a:lnTo>
                    <a:lnTo>
                      <a:pt x="35" y="1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10" y="4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7" y="8"/>
                    </a:lnTo>
                    <a:lnTo>
                      <a:pt x="5" y="9"/>
                    </a:lnTo>
                    <a:lnTo>
                      <a:pt x="4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6"/>
                    </a:lnTo>
                    <a:lnTo>
                      <a:pt x="1" y="26"/>
                    </a:lnTo>
                    <a:lnTo>
                      <a:pt x="1" y="28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3" y="26"/>
                    </a:lnTo>
                    <a:lnTo>
                      <a:pt x="3" y="25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7" y="23"/>
                    </a:lnTo>
                    <a:lnTo>
                      <a:pt x="8" y="23"/>
                    </a:lnTo>
                    <a:lnTo>
                      <a:pt x="9" y="23"/>
                    </a:lnTo>
                    <a:lnTo>
                      <a:pt x="10" y="22"/>
                    </a:lnTo>
                    <a:lnTo>
                      <a:pt x="11" y="22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2" y="23"/>
                    </a:lnTo>
                    <a:lnTo>
                      <a:pt x="23" y="23"/>
                    </a:lnTo>
                    <a:lnTo>
                      <a:pt x="25" y="23"/>
                    </a:lnTo>
                    <a:lnTo>
                      <a:pt x="27" y="23"/>
                    </a:lnTo>
                    <a:lnTo>
                      <a:pt x="30" y="24"/>
                    </a:lnTo>
                    <a:lnTo>
                      <a:pt x="32" y="25"/>
                    </a:lnTo>
                    <a:lnTo>
                      <a:pt x="36" y="26"/>
                    </a:lnTo>
                    <a:lnTo>
                      <a:pt x="39" y="28"/>
                    </a:lnTo>
                    <a:lnTo>
                      <a:pt x="42" y="28"/>
                    </a:lnTo>
                    <a:lnTo>
                      <a:pt x="45" y="29"/>
                    </a:lnTo>
                    <a:lnTo>
                      <a:pt x="48" y="30"/>
                    </a:lnTo>
                    <a:lnTo>
                      <a:pt x="51" y="31"/>
                    </a:lnTo>
                    <a:lnTo>
                      <a:pt x="56" y="33"/>
                    </a:lnTo>
                    <a:lnTo>
                      <a:pt x="60" y="35"/>
                    </a:lnTo>
                    <a:lnTo>
                      <a:pt x="64" y="37"/>
                    </a:lnTo>
                    <a:lnTo>
                      <a:pt x="69" y="38"/>
                    </a:lnTo>
                    <a:lnTo>
                      <a:pt x="73" y="39"/>
                    </a:lnTo>
                    <a:lnTo>
                      <a:pt x="77" y="42"/>
                    </a:lnTo>
                    <a:lnTo>
                      <a:pt x="81" y="44"/>
                    </a:lnTo>
                    <a:lnTo>
                      <a:pt x="86" y="45"/>
                    </a:lnTo>
                    <a:lnTo>
                      <a:pt x="90" y="47"/>
                    </a:lnTo>
                    <a:lnTo>
                      <a:pt x="94" y="49"/>
                    </a:lnTo>
                    <a:lnTo>
                      <a:pt x="98" y="51"/>
                    </a:lnTo>
                    <a:lnTo>
                      <a:pt x="102" y="52"/>
                    </a:lnTo>
                    <a:lnTo>
                      <a:pt x="106" y="54"/>
                    </a:lnTo>
                    <a:lnTo>
                      <a:pt x="111" y="56"/>
                    </a:lnTo>
                    <a:lnTo>
                      <a:pt x="114" y="58"/>
                    </a:lnTo>
                    <a:lnTo>
                      <a:pt x="119" y="60"/>
                    </a:lnTo>
                    <a:lnTo>
                      <a:pt x="122" y="61"/>
                    </a:lnTo>
                    <a:lnTo>
                      <a:pt x="126" y="64"/>
                    </a:lnTo>
                    <a:lnTo>
                      <a:pt x="131" y="66"/>
                    </a:lnTo>
                    <a:lnTo>
                      <a:pt x="134" y="67"/>
                    </a:lnTo>
                    <a:lnTo>
                      <a:pt x="138" y="70"/>
                    </a:lnTo>
                    <a:lnTo>
                      <a:pt x="142" y="72"/>
                    </a:lnTo>
                    <a:lnTo>
                      <a:pt x="146" y="74"/>
                    </a:lnTo>
                    <a:lnTo>
                      <a:pt x="149" y="76"/>
                    </a:lnTo>
                    <a:lnTo>
                      <a:pt x="153" y="78"/>
                    </a:lnTo>
                    <a:lnTo>
                      <a:pt x="157" y="80"/>
                    </a:lnTo>
                    <a:lnTo>
                      <a:pt x="161" y="83"/>
                    </a:lnTo>
                    <a:lnTo>
                      <a:pt x="164" y="84"/>
                    </a:lnTo>
                    <a:lnTo>
                      <a:pt x="168" y="86"/>
                    </a:lnTo>
                    <a:lnTo>
                      <a:pt x="171" y="88"/>
                    </a:lnTo>
                    <a:lnTo>
                      <a:pt x="175" y="91"/>
                    </a:lnTo>
                    <a:lnTo>
                      <a:pt x="178" y="93"/>
                    </a:lnTo>
                    <a:lnTo>
                      <a:pt x="180" y="94"/>
                    </a:lnTo>
                    <a:lnTo>
                      <a:pt x="181" y="94"/>
                    </a:lnTo>
                    <a:lnTo>
                      <a:pt x="182" y="95"/>
                    </a:lnTo>
                    <a:lnTo>
                      <a:pt x="183" y="95"/>
                    </a:lnTo>
                    <a:lnTo>
                      <a:pt x="186" y="97"/>
                    </a:lnTo>
                    <a:lnTo>
                      <a:pt x="188" y="99"/>
                    </a:lnTo>
                    <a:lnTo>
                      <a:pt x="190" y="100"/>
                    </a:lnTo>
                    <a:lnTo>
                      <a:pt x="191" y="101"/>
                    </a:lnTo>
                    <a:lnTo>
                      <a:pt x="193" y="102"/>
                    </a:lnTo>
                    <a:lnTo>
                      <a:pt x="194" y="102"/>
                    </a:lnTo>
                    <a:lnTo>
                      <a:pt x="195" y="104"/>
                    </a:lnTo>
                    <a:lnTo>
                      <a:pt x="196" y="104"/>
                    </a:lnTo>
                    <a:lnTo>
                      <a:pt x="197" y="105"/>
                    </a:lnTo>
                    <a:lnTo>
                      <a:pt x="198" y="106"/>
                    </a:lnTo>
                    <a:lnTo>
                      <a:pt x="200" y="107"/>
                    </a:lnTo>
                    <a:lnTo>
                      <a:pt x="201" y="107"/>
                    </a:lnTo>
                    <a:lnTo>
                      <a:pt x="201" y="108"/>
                    </a:lnTo>
                    <a:lnTo>
                      <a:pt x="202" y="109"/>
                    </a:lnTo>
                    <a:lnTo>
                      <a:pt x="203" y="111"/>
                    </a:lnTo>
                    <a:lnTo>
                      <a:pt x="203" y="112"/>
                    </a:lnTo>
                    <a:lnTo>
                      <a:pt x="204" y="113"/>
                    </a:lnTo>
                    <a:lnTo>
                      <a:pt x="204" y="114"/>
                    </a:lnTo>
                    <a:lnTo>
                      <a:pt x="205" y="115"/>
                    </a:lnTo>
                    <a:lnTo>
                      <a:pt x="205" y="116"/>
                    </a:lnTo>
                    <a:lnTo>
                      <a:pt x="207" y="118"/>
                    </a:lnTo>
                    <a:lnTo>
                      <a:pt x="207" y="119"/>
                    </a:lnTo>
                    <a:lnTo>
                      <a:pt x="207" y="120"/>
                    </a:lnTo>
                    <a:lnTo>
                      <a:pt x="207" y="121"/>
                    </a:lnTo>
                    <a:lnTo>
                      <a:pt x="207" y="122"/>
                    </a:lnTo>
                    <a:lnTo>
                      <a:pt x="207" y="123"/>
                    </a:lnTo>
                    <a:lnTo>
                      <a:pt x="207" y="125"/>
                    </a:lnTo>
                    <a:lnTo>
                      <a:pt x="207" y="126"/>
                    </a:lnTo>
                    <a:lnTo>
                      <a:pt x="205" y="127"/>
                    </a:lnTo>
                    <a:lnTo>
                      <a:pt x="205" y="128"/>
                    </a:lnTo>
                    <a:lnTo>
                      <a:pt x="204" y="129"/>
                    </a:lnTo>
                    <a:lnTo>
                      <a:pt x="204" y="130"/>
                    </a:lnTo>
                    <a:lnTo>
                      <a:pt x="203" y="132"/>
                    </a:lnTo>
                    <a:lnTo>
                      <a:pt x="203" y="133"/>
                    </a:lnTo>
                    <a:lnTo>
                      <a:pt x="202" y="133"/>
                    </a:lnTo>
                    <a:lnTo>
                      <a:pt x="202" y="134"/>
                    </a:lnTo>
                    <a:lnTo>
                      <a:pt x="201" y="134"/>
                    </a:lnTo>
                    <a:lnTo>
                      <a:pt x="201" y="135"/>
                    </a:lnTo>
                    <a:lnTo>
                      <a:pt x="198" y="136"/>
                    </a:lnTo>
                    <a:lnTo>
                      <a:pt x="197" y="137"/>
                    </a:lnTo>
                    <a:lnTo>
                      <a:pt x="196" y="139"/>
                    </a:lnTo>
                    <a:lnTo>
                      <a:pt x="195" y="140"/>
                    </a:lnTo>
                    <a:lnTo>
                      <a:pt x="193" y="142"/>
                    </a:lnTo>
                    <a:lnTo>
                      <a:pt x="189" y="144"/>
                    </a:lnTo>
                    <a:lnTo>
                      <a:pt x="187" y="147"/>
                    </a:lnTo>
                    <a:lnTo>
                      <a:pt x="183" y="149"/>
                    </a:lnTo>
                    <a:lnTo>
                      <a:pt x="182" y="150"/>
                    </a:lnTo>
                    <a:lnTo>
                      <a:pt x="181" y="152"/>
                    </a:lnTo>
                    <a:lnTo>
                      <a:pt x="180" y="153"/>
                    </a:lnTo>
                    <a:lnTo>
                      <a:pt x="178" y="154"/>
                    </a:lnTo>
                    <a:lnTo>
                      <a:pt x="176" y="155"/>
                    </a:lnTo>
                    <a:lnTo>
                      <a:pt x="175" y="156"/>
                    </a:lnTo>
                    <a:lnTo>
                      <a:pt x="174" y="157"/>
                    </a:lnTo>
                    <a:lnTo>
                      <a:pt x="173" y="159"/>
                    </a:lnTo>
                    <a:lnTo>
                      <a:pt x="171" y="160"/>
                    </a:lnTo>
                    <a:lnTo>
                      <a:pt x="170" y="161"/>
                    </a:lnTo>
                    <a:lnTo>
                      <a:pt x="169" y="162"/>
                    </a:lnTo>
                    <a:lnTo>
                      <a:pt x="168" y="163"/>
                    </a:lnTo>
                    <a:lnTo>
                      <a:pt x="168" y="164"/>
                    </a:lnTo>
                    <a:lnTo>
                      <a:pt x="167" y="167"/>
                    </a:lnTo>
                    <a:lnTo>
                      <a:pt x="166" y="168"/>
                    </a:lnTo>
                    <a:lnTo>
                      <a:pt x="164" y="169"/>
                    </a:lnTo>
                    <a:lnTo>
                      <a:pt x="164" y="171"/>
                    </a:lnTo>
                    <a:lnTo>
                      <a:pt x="163" y="173"/>
                    </a:lnTo>
                    <a:lnTo>
                      <a:pt x="163" y="175"/>
                    </a:lnTo>
                    <a:lnTo>
                      <a:pt x="162" y="176"/>
                    </a:lnTo>
                    <a:lnTo>
                      <a:pt x="162" y="177"/>
                    </a:lnTo>
                    <a:lnTo>
                      <a:pt x="162" y="178"/>
                    </a:lnTo>
                    <a:lnTo>
                      <a:pt x="162" y="180"/>
                    </a:lnTo>
                    <a:lnTo>
                      <a:pt x="162" y="181"/>
                    </a:lnTo>
                    <a:lnTo>
                      <a:pt x="162" y="182"/>
                    </a:lnTo>
                    <a:lnTo>
                      <a:pt x="162" y="183"/>
                    </a:lnTo>
                    <a:lnTo>
                      <a:pt x="162" y="184"/>
                    </a:lnTo>
                    <a:lnTo>
                      <a:pt x="162" y="185"/>
                    </a:lnTo>
                    <a:lnTo>
                      <a:pt x="162" y="187"/>
                    </a:lnTo>
                    <a:lnTo>
                      <a:pt x="162" y="188"/>
                    </a:lnTo>
                    <a:lnTo>
                      <a:pt x="162" y="189"/>
                    </a:lnTo>
                    <a:lnTo>
                      <a:pt x="162" y="190"/>
                    </a:lnTo>
                    <a:lnTo>
                      <a:pt x="163" y="191"/>
                    </a:lnTo>
                    <a:lnTo>
                      <a:pt x="163" y="192"/>
                    </a:lnTo>
                    <a:lnTo>
                      <a:pt x="163" y="194"/>
                    </a:lnTo>
                    <a:lnTo>
                      <a:pt x="164" y="195"/>
                    </a:lnTo>
                    <a:lnTo>
                      <a:pt x="164" y="196"/>
                    </a:lnTo>
                    <a:lnTo>
                      <a:pt x="164" y="197"/>
                    </a:lnTo>
                    <a:lnTo>
                      <a:pt x="166" y="198"/>
                    </a:lnTo>
                    <a:lnTo>
                      <a:pt x="166" y="199"/>
                    </a:lnTo>
                    <a:lnTo>
                      <a:pt x="166" y="201"/>
                    </a:lnTo>
                    <a:lnTo>
                      <a:pt x="167" y="201"/>
                    </a:lnTo>
                    <a:lnTo>
                      <a:pt x="167" y="202"/>
                    </a:lnTo>
                    <a:lnTo>
                      <a:pt x="168" y="203"/>
                    </a:lnTo>
                    <a:lnTo>
                      <a:pt x="168" y="204"/>
                    </a:lnTo>
                    <a:lnTo>
                      <a:pt x="169" y="204"/>
                    </a:lnTo>
                    <a:lnTo>
                      <a:pt x="169" y="205"/>
                    </a:lnTo>
                    <a:lnTo>
                      <a:pt x="170" y="206"/>
                    </a:lnTo>
                    <a:lnTo>
                      <a:pt x="171" y="206"/>
                    </a:lnTo>
                    <a:lnTo>
                      <a:pt x="171" y="208"/>
                    </a:lnTo>
                    <a:lnTo>
                      <a:pt x="173" y="209"/>
                    </a:lnTo>
                    <a:lnTo>
                      <a:pt x="174" y="209"/>
                    </a:lnTo>
                    <a:lnTo>
                      <a:pt x="174" y="210"/>
                    </a:lnTo>
                    <a:lnTo>
                      <a:pt x="175" y="211"/>
                    </a:lnTo>
                    <a:lnTo>
                      <a:pt x="176" y="211"/>
                    </a:lnTo>
                    <a:lnTo>
                      <a:pt x="177" y="212"/>
                    </a:lnTo>
                    <a:lnTo>
                      <a:pt x="178" y="212"/>
                    </a:lnTo>
                    <a:lnTo>
                      <a:pt x="180" y="213"/>
                    </a:lnTo>
                    <a:lnTo>
                      <a:pt x="181" y="213"/>
                    </a:lnTo>
                    <a:lnTo>
                      <a:pt x="182" y="215"/>
                    </a:lnTo>
                    <a:lnTo>
                      <a:pt x="183" y="215"/>
                    </a:lnTo>
                    <a:lnTo>
                      <a:pt x="184" y="216"/>
                    </a:lnTo>
                    <a:lnTo>
                      <a:pt x="186" y="216"/>
                    </a:lnTo>
                    <a:lnTo>
                      <a:pt x="187" y="217"/>
                    </a:lnTo>
                    <a:lnTo>
                      <a:pt x="188" y="217"/>
                    </a:lnTo>
                    <a:lnTo>
                      <a:pt x="189" y="217"/>
                    </a:lnTo>
                    <a:lnTo>
                      <a:pt x="190" y="2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6" name="Freeform 7"/>
              <p:cNvSpPr>
                <a:spLocks noEditPoints="1"/>
              </p:cNvSpPr>
              <p:nvPr/>
            </p:nvSpPr>
            <p:spPr bwMode="auto">
              <a:xfrm>
                <a:off x="1399" y="2377"/>
                <a:ext cx="9" cy="10"/>
              </a:xfrm>
              <a:custGeom>
                <a:avLst/>
                <a:gdLst>
                  <a:gd name="T0" fmla="*/ 7 w 29"/>
                  <a:gd name="T1" fmla="*/ 9 h 29"/>
                  <a:gd name="T2" fmla="*/ 7 w 29"/>
                  <a:gd name="T3" fmla="*/ 6 h 29"/>
                  <a:gd name="T4" fmla="*/ 7 w 29"/>
                  <a:gd name="T5" fmla="*/ 4 h 29"/>
                  <a:gd name="T6" fmla="*/ 7 w 29"/>
                  <a:gd name="T7" fmla="*/ 2 h 29"/>
                  <a:gd name="T8" fmla="*/ 8 w 29"/>
                  <a:gd name="T9" fmla="*/ 1 h 29"/>
                  <a:gd name="T10" fmla="*/ 8 w 29"/>
                  <a:gd name="T11" fmla="*/ 1 h 29"/>
                  <a:gd name="T12" fmla="*/ 9 w 29"/>
                  <a:gd name="T13" fmla="*/ 1 h 29"/>
                  <a:gd name="T14" fmla="*/ 9 w 29"/>
                  <a:gd name="T15" fmla="*/ 0 h 29"/>
                  <a:gd name="T16" fmla="*/ 8 w 29"/>
                  <a:gd name="T17" fmla="*/ 0 h 29"/>
                  <a:gd name="T18" fmla="*/ 7 w 29"/>
                  <a:gd name="T19" fmla="*/ 0 h 29"/>
                  <a:gd name="T20" fmla="*/ 5 w 29"/>
                  <a:gd name="T21" fmla="*/ 0 h 29"/>
                  <a:gd name="T22" fmla="*/ 3 w 29"/>
                  <a:gd name="T23" fmla="*/ 0 h 29"/>
                  <a:gd name="T24" fmla="*/ 2 w 29"/>
                  <a:gd name="T25" fmla="*/ 0 h 29"/>
                  <a:gd name="T26" fmla="*/ 2 w 29"/>
                  <a:gd name="T27" fmla="*/ 1 h 29"/>
                  <a:gd name="T28" fmla="*/ 1 w 29"/>
                  <a:gd name="T29" fmla="*/ 1 h 29"/>
                  <a:gd name="T30" fmla="*/ 1 w 29"/>
                  <a:gd name="T31" fmla="*/ 2 h 29"/>
                  <a:gd name="T32" fmla="*/ 0 w 29"/>
                  <a:gd name="T33" fmla="*/ 3 h 29"/>
                  <a:gd name="T34" fmla="*/ 0 w 29"/>
                  <a:gd name="T35" fmla="*/ 4 h 29"/>
                  <a:gd name="T36" fmla="*/ 0 w 29"/>
                  <a:gd name="T37" fmla="*/ 6 h 29"/>
                  <a:gd name="T38" fmla="*/ 0 w 29"/>
                  <a:gd name="T39" fmla="*/ 6 h 29"/>
                  <a:gd name="T40" fmla="*/ 0 w 29"/>
                  <a:gd name="T41" fmla="*/ 8 h 29"/>
                  <a:gd name="T42" fmla="*/ 0 w 29"/>
                  <a:gd name="T43" fmla="*/ 8 h 29"/>
                  <a:gd name="T44" fmla="*/ 1 w 29"/>
                  <a:gd name="T45" fmla="*/ 8 h 29"/>
                  <a:gd name="T46" fmla="*/ 1 w 29"/>
                  <a:gd name="T47" fmla="*/ 9 h 29"/>
                  <a:gd name="T48" fmla="*/ 2 w 29"/>
                  <a:gd name="T49" fmla="*/ 10 h 29"/>
                  <a:gd name="T50" fmla="*/ 2 w 29"/>
                  <a:gd name="T51" fmla="*/ 10 h 29"/>
                  <a:gd name="T52" fmla="*/ 3 w 29"/>
                  <a:gd name="T53" fmla="*/ 10 h 29"/>
                  <a:gd name="T54" fmla="*/ 4 w 29"/>
                  <a:gd name="T55" fmla="*/ 10 h 29"/>
                  <a:gd name="T56" fmla="*/ 5 w 29"/>
                  <a:gd name="T57" fmla="*/ 10 h 29"/>
                  <a:gd name="T58" fmla="*/ 7 w 29"/>
                  <a:gd name="T59" fmla="*/ 10 h 29"/>
                  <a:gd name="T60" fmla="*/ 7 w 29"/>
                  <a:gd name="T61" fmla="*/ 10 h 29"/>
                  <a:gd name="T62" fmla="*/ 6 w 29"/>
                  <a:gd name="T63" fmla="*/ 9 h 29"/>
                  <a:gd name="T64" fmla="*/ 6 w 29"/>
                  <a:gd name="T65" fmla="*/ 7 h 29"/>
                  <a:gd name="T66" fmla="*/ 6 w 29"/>
                  <a:gd name="T67" fmla="*/ 6 h 29"/>
                  <a:gd name="T68" fmla="*/ 6 w 29"/>
                  <a:gd name="T69" fmla="*/ 3 h 29"/>
                  <a:gd name="T70" fmla="*/ 6 w 29"/>
                  <a:gd name="T71" fmla="*/ 1 h 29"/>
                  <a:gd name="T72" fmla="*/ 6 w 29"/>
                  <a:gd name="T73" fmla="*/ 1 h 29"/>
                  <a:gd name="T74" fmla="*/ 5 w 29"/>
                  <a:gd name="T75" fmla="*/ 1 h 29"/>
                  <a:gd name="T76" fmla="*/ 5 w 29"/>
                  <a:gd name="T77" fmla="*/ 1 h 29"/>
                  <a:gd name="T78" fmla="*/ 4 w 29"/>
                  <a:gd name="T79" fmla="*/ 1 h 29"/>
                  <a:gd name="T80" fmla="*/ 3 w 29"/>
                  <a:gd name="T81" fmla="*/ 1 h 29"/>
                  <a:gd name="T82" fmla="*/ 3 w 29"/>
                  <a:gd name="T83" fmla="*/ 1 h 29"/>
                  <a:gd name="T84" fmla="*/ 2 w 29"/>
                  <a:gd name="T85" fmla="*/ 1 h 29"/>
                  <a:gd name="T86" fmla="*/ 2 w 29"/>
                  <a:gd name="T87" fmla="*/ 2 h 29"/>
                  <a:gd name="T88" fmla="*/ 2 w 29"/>
                  <a:gd name="T89" fmla="*/ 3 h 29"/>
                  <a:gd name="T90" fmla="*/ 2 w 29"/>
                  <a:gd name="T91" fmla="*/ 4 h 29"/>
                  <a:gd name="T92" fmla="*/ 2 w 29"/>
                  <a:gd name="T93" fmla="*/ 5 h 29"/>
                  <a:gd name="T94" fmla="*/ 2 w 29"/>
                  <a:gd name="T95" fmla="*/ 6 h 29"/>
                  <a:gd name="T96" fmla="*/ 2 w 29"/>
                  <a:gd name="T97" fmla="*/ 6 h 29"/>
                  <a:gd name="T98" fmla="*/ 2 w 29"/>
                  <a:gd name="T99" fmla="*/ 7 h 29"/>
                  <a:gd name="T100" fmla="*/ 2 w 29"/>
                  <a:gd name="T101" fmla="*/ 8 h 29"/>
                  <a:gd name="T102" fmla="*/ 2 w 29"/>
                  <a:gd name="T103" fmla="*/ 8 h 29"/>
                  <a:gd name="T104" fmla="*/ 3 w 29"/>
                  <a:gd name="T105" fmla="*/ 9 h 29"/>
                  <a:gd name="T106" fmla="*/ 4 w 29"/>
                  <a:gd name="T107" fmla="*/ 9 h 2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9"/>
                  <a:gd name="T163" fmla="*/ 0 h 29"/>
                  <a:gd name="T164" fmla="*/ 29 w 29"/>
                  <a:gd name="T165" fmla="*/ 29 h 2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9" h="29">
                    <a:moveTo>
                      <a:pt x="24" y="29"/>
                    </a:moveTo>
                    <a:lnTo>
                      <a:pt x="28" y="29"/>
                    </a:lnTo>
                    <a:lnTo>
                      <a:pt x="24" y="27"/>
                    </a:lnTo>
                    <a:lnTo>
                      <a:pt x="24" y="23"/>
                    </a:lnTo>
                    <a:lnTo>
                      <a:pt x="24" y="21"/>
                    </a:lnTo>
                    <a:lnTo>
                      <a:pt x="24" y="17"/>
                    </a:lnTo>
                    <a:lnTo>
                      <a:pt x="24" y="14"/>
                    </a:lnTo>
                    <a:lnTo>
                      <a:pt x="24" y="13"/>
                    </a:lnTo>
                    <a:lnTo>
                      <a:pt x="24" y="11"/>
                    </a:lnTo>
                    <a:lnTo>
                      <a:pt x="24" y="9"/>
                    </a:lnTo>
                    <a:lnTo>
                      <a:pt x="24" y="8"/>
                    </a:lnTo>
                    <a:lnTo>
                      <a:pt x="24" y="7"/>
                    </a:lnTo>
                    <a:lnTo>
                      <a:pt x="25" y="6"/>
                    </a:lnTo>
                    <a:lnTo>
                      <a:pt x="25" y="3"/>
                    </a:lnTo>
                    <a:lnTo>
                      <a:pt x="25" y="2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7" y="1"/>
                    </a:lnTo>
                    <a:lnTo>
                      <a:pt x="25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2"/>
                    </a:lnTo>
                    <a:lnTo>
                      <a:pt x="1" y="23"/>
                    </a:lnTo>
                    <a:lnTo>
                      <a:pt x="2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15" y="29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2" y="29"/>
                    </a:lnTo>
                    <a:lnTo>
                      <a:pt x="23" y="29"/>
                    </a:lnTo>
                    <a:lnTo>
                      <a:pt x="24" y="29"/>
                    </a:lnTo>
                    <a:close/>
                    <a:moveTo>
                      <a:pt x="14" y="27"/>
                    </a:moveTo>
                    <a:lnTo>
                      <a:pt x="17" y="27"/>
                    </a:lnTo>
                    <a:lnTo>
                      <a:pt x="18" y="25"/>
                    </a:lnTo>
                    <a:lnTo>
                      <a:pt x="18" y="24"/>
                    </a:lnTo>
                    <a:lnTo>
                      <a:pt x="18" y="23"/>
                    </a:lnTo>
                    <a:lnTo>
                      <a:pt x="18" y="21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17"/>
                    </a:lnTo>
                    <a:lnTo>
                      <a:pt x="20" y="16"/>
                    </a:lnTo>
                    <a:lnTo>
                      <a:pt x="20" y="13"/>
                    </a:lnTo>
                    <a:lnTo>
                      <a:pt x="20" y="10"/>
                    </a:lnTo>
                    <a:lnTo>
                      <a:pt x="20" y="7"/>
                    </a:lnTo>
                    <a:lnTo>
                      <a:pt x="20" y="4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8" y="2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6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6" y="17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7" y="23"/>
                    </a:lnTo>
                    <a:lnTo>
                      <a:pt x="8" y="24"/>
                    </a:lnTo>
                    <a:lnTo>
                      <a:pt x="9" y="25"/>
                    </a:lnTo>
                    <a:lnTo>
                      <a:pt x="10" y="25"/>
                    </a:lnTo>
                    <a:lnTo>
                      <a:pt x="11" y="27"/>
                    </a:lnTo>
                    <a:lnTo>
                      <a:pt x="13" y="27"/>
                    </a:lnTo>
                    <a:lnTo>
                      <a:pt x="14" y="2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7" name="Freeform 8"/>
              <p:cNvSpPr>
                <a:spLocks/>
              </p:cNvSpPr>
              <p:nvPr/>
            </p:nvSpPr>
            <p:spPr bwMode="auto">
              <a:xfrm>
                <a:off x="1390" y="2375"/>
                <a:ext cx="7" cy="11"/>
              </a:xfrm>
              <a:custGeom>
                <a:avLst/>
                <a:gdLst>
                  <a:gd name="T0" fmla="*/ 5 w 23"/>
                  <a:gd name="T1" fmla="*/ 11 h 32"/>
                  <a:gd name="T2" fmla="*/ 5 w 23"/>
                  <a:gd name="T3" fmla="*/ 11 h 32"/>
                  <a:gd name="T4" fmla="*/ 5 w 23"/>
                  <a:gd name="T5" fmla="*/ 11 h 32"/>
                  <a:gd name="T6" fmla="*/ 5 w 23"/>
                  <a:gd name="T7" fmla="*/ 10 h 32"/>
                  <a:gd name="T8" fmla="*/ 5 w 23"/>
                  <a:gd name="T9" fmla="*/ 10 h 32"/>
                  <a:gd name="T10" fmla="*/ 5 w 23"/>
                  <a:gd name="T11" fmla="*/ 10 h 32"/>
                  <a:gd name="T12" fmla="*/ 6 w 23"/>
                  <a:gd name="T13" fmla="*/ 2 h 32"/>
                  <a:gd name="T14" fmla="*/ 6 w 23"/>
                  <a:gd name="T15" fmla="*/ 2 h 32"/>
                  <a:gd name="T16" fmla="*/ 6 w 23"/>
                  <a:gd name="T17" fmla="*/ 2 h 32"/>
                  <a:gd name="T18" fmla="*/ 7 w 23"/>
                  <a:gd name="T19" fmla="*/ 2 h 32"/>
                  <a:gd name="T20" fmla="*/ 7 w 23"/>
                  <a:gd name="T21" fmla="*/ 1 h 32"/>
                  <a:gd name="T22" fmla="*/ 7 w 23"/>
                  <a:gd name="T23" fmla="*/ 1 h 32"/>
                  <a:gd name="T24" fmla="*/ 7 w 23"/>
                  <a:gd name="T25" fmla="*/ 1 h 32"/>
                  <a:gd name="T26" fmla="*/ 1 w 23"/>
                  <a:gd name="T27" fmla="*/ 2 h 32"/>
                  <a:gd name="T28" fmla="*/ 1 w 23"/>
                  <a:gd name="T29" fmla="*/ 2 h 32"/>
                  <a:gd name="T30" fmla="*/ 1 w 23"/>
                  <a:gd name="T31" fmla="*/ 2 h 32"/>
                  <a:gd name="T32" fmla="*/ 1 w 23"/>
                  <a:gd name="T33" fmla="*/ 2 h 32"/>
                  <a:gd name="T34" fmla="*/ 1 w 23"/>
                  <a:gd name="T35" fmla="*/ 2 h 32"/>
                  <a:gd name="T36" fmla="*/ 1 w 23"/>
                  <a:gd name="T37" fmla="*/ 2 h 32"/>
                  <a:gd name="T38" fmla="*/ 2 w 23"/>
                  <a:gd name="T39" fmla="*/ 1 h 32"/>
                  <a:gd name="T40" fmla="*/ 2 w 23"/>
                  <a:gd name="T41" fmla="*/ 1 h 32"/>
                  <a:gd name="T42" fmla="*/ 2 w 23"/>
                  <a:gd name="T43" fmla="*/ 1 h 32"/>
                  <a:gd name="T44" fmla="*/ 3 w 23"/>
                  <a:gd name="T45" fmla="*/ 1 h 32"/>
                  <a:gd name="T46" fmla="*/ 4 w 23"/>
                  <a:gd name="T47" fmla="*/ 2 h 32"/>
                  <a:gd name="T48" fmla="*/ 4 w 23"/>
                  <a:gd name="T49" fmla="*/ 5 h 32"/>
                  <a:gd name="T50" fmla="*/ 3 w 23"/>
                  <a:gd name="T51" fmla="*/ 5 h 32"/>
                  <a:gd name="T52" fmla="*/ 3 w 23"/>
                  <a:gd name="T53" fmla="*/ 5 h 32"/>
                  <a:gd name="T54" fmla="*/ 2 w 23"/>
                  <a:gd name="T55" fmla="*/ 5 h 32"/>
                  <a:gd name="T56" fmla="*/ 2 w 23"/>
                  <a:gd name="T57" fmla="*/ 5 h 32"/>
                  <a:gd name="T58" fmla="*/ 2 w 23"/>
                  <a:gd name="T59" fmla="*/ 5 h 32"/>
                  <a:gd name="T60" fmla="*/ 2 w 23"/>
                  <a:gd name="T61" fmla="*/ 4 h 32"/>
                  <a:gd name="T62" fmla="*/ 2 w 23"/>
                  <a:gd name="T63" fmla="*/ 4 h 32"/>
                  <a:gd name="T64" fmla="*/ 2 w 23"/>
                  <a:gd name="T65" fmla="*/ 4 h 32"/>
                  <a:gd name="T66" fmla="*/ 2 w 23"/>
                  <a:gd name="T67" fmla="*/ 4 h 32"/>
                  <a:gd name="T68" fmla="*/ 1 w 23"/>
                  <a:gd name="T69" fmla="*/ 7 h 32"/>
                  <a:gd name="T70" fmla="*/ 2 w 23"/>
                  <a:gd name="T71" fmla="*/ 7 h 32"/>
                  <a:gd name="T72" fmla="*/ 2 w 23"/>
                  <a:gd name="T73" fmla="*/ 7 h 32"/>
                  <a:gd name="T74" fmla="*/ 2 w 23"/>
                  <a:gd name="T75" fmla="*/ 6 h 32"/>
                  <a:gd name="T76" fmla="*/ 2 w 23"/>
                  <a:gd name="T77" fmla="*/ 6 h 32"/>
                  <a:gd name="T78" fmla="*/ 2 w 23"/>
                  <a:gd name="T79" fmla="*/ 6 h 32"/>
                  <a:gd name="T80" fmla="*/ 3 w 23"/>
                  <a:gd name="T81" fmla="*/ 6 h 32"/>
                  <a:gd name="T82" fmla="*/ 3 w 23"/>
                  <a:gd name="T83" fmla="*/ 6 h 32"/>
                  <a:gd name="T84" fmla="*/ 3 w 23"/>
                  <a:gd name="T85" fmla="*/ 7 h 32"/>
                  <a:gd name="T86" fmla="*/ 3 w 23"/>
                  <a:gd name="T87" fmla="*/ 7 h 32"/>
                  <a:gd name="T88" fmla="*/ 3 w 23"/>
                  <a:gd name="T89" fmla="*/ 10 h 32"/>
                  <a:gd name="T90" fmla="*/ 2 w 23"/>
                  <a:gd name="T91" fmla="*/ 10 h 32"/>
                  <a:gd name="T92" fmla="*/ 2 w 23"/>
                  <a:gd name="T93" fmla="*/ 10 h 32"/>
                  <a:gd name="T94" fmla="*/ 1 w 23"/>
                  <a:gd name="T95" fmla="*/ 9 h 32"/>
                  <a:gd name="T96" fmla="*/ 0 w 23"/>
                  <a:gd name="T97" fmla="*/ 8 h 32"/>
                  <a:gd name="T98" fmla="*/ 0 w 23"/>
                  <a:gd name="T99" fmla="*/ 8 h 32"/>
                  <a:gd name="T100" fmla="*/ 0 w 23"/>
                  <a:gd name="T101" fmla="*/ 10 h 3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3"/>
                  <a:gd name="T154" fmla="*/ 0 h 32"/>
                  <a:gd name="T155" fmla="*/ 23 w 23"/>
                  <a:gd name="T156" fmla="*/ 32 h 3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3" h="32">
                    <a:moveTo>
                      <a:pt x="16" y="32"/>
                    </a:moveTo>
                    <a:lnTo>
                      <a:pt x="17" y="32"/>
                    </a:lnTo>
                    <a:lnTo>
                      <a:pt x="19" y="32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5" y="29"/>
                    </a:lnTo>
                    <a:lnTo>
                      <a:pt x="19" y="5"/>
                    </a:lnTo>
                    <a:lnTo>
                      <a:pt x="20" y="5"/>
                    </a:lnTo>
                    <a:lnTo>
                      <a:pt x="21" y="5"/>
                    </a:lnTo>
                    <a:lnTo>
                      <a:pt x="22" y="5"/>
                    </a:lnTo>
                    <a:lnTo>
                      <a:pt x="22" y="4"/>
                    </a:lnTo>
                    <a:lnTo>
                      <a:pt x="23" y="4"/>
                    </a:lnTo>
                    <a:lnTo>
                      <a:pt x="22" y="4"/>
                    </a:lnTo>
                    <a:lnTo>
                      <a:pt x="4" y="0"/>
                    </a:lnTo>
                    <a:lnTo>
                      <a:pt x="2" y="7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4" y="5"/>
                    </a:lnTo>
                    <a:lnTo>
                      <a:pt x="13" y="14"/>
                    </a:lnTo>
                    <a:lnTo>
                      <a:pt x="11" y="14"/>
                    </a:lnTo>
                    <a:lnTo>
                      <a:pt x="11" y="15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6" y="19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10" y="18"/>
                    </a:lnTo>
                    <a:lnTo>
                      <a:pt x="10" y="19"/>
                    </a:lnTo>
                    <a:lnTo>
                      <a:pt x="11" y="19"/>
                    </a:lnTo>
                    <a:lnTo>
                      <a:pt x="9" y="27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28"/>
                    </a:lnTo>
                    <a:lnTo>
                      <a:pt x="6" y="28"/>
                    </a:lnTo>
                    <a:lnTo>
                      <a:pt x="4" y="28"/>
                    </a:lnTo>
                    <a:lnTo>
                      <a:pt x="4" y="27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16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8" name="Freeform 9"/>
              <p:cNvSpPr>
                <a:spLocks noEditPoints="1"/>
              </p:cNvSpPr>
              <p:nvPr/>
            </p:nvSpPr>
            <p:spPr bwMode="auto">
              <a:xfrm>
                <a:off x="1379" y="2374"/>
                <a:ext cx="9" cy="10"/>
              </a:xfrm>
              <a:custGeom>
                <a:avLst/>
                <a:gdLst>
                  <a:gd name="T0" fmla="*/ 7 w 27"/>
                  <a:gd name="T1" fmla="*/ 10 h 32"/>
                  <a:gd name="T2" fmla="*/ 7 w 27"/>
                  <a:gd name="T3" fmla="*/ 10 h 32"/>
                  <a:gd name="T4" fmla="*/ 6 w 27"/>
                  <a:gd name="T5" fmla="*/ 10 h 32"/>
                  <a:gd name="T6" fmla="*/ 6 w 27"/>
                  <a:gd name="T7" fmla="*/ 9 h 32"/>
                  <a:gd name="T8" fmla="*/ 6 w 27"/>
                  <a:gd name="T9" fmla="*/ 8 h 32"/>
                  <a:gd name="T10" fmla="*/ 6 w 27"/>
                  <a:gd name="T11" fmla="*/ 6 h 32"/>
                  <a:gd name="T12" fmla="*/ 7 w 27"/>
                  <a:gd name="T13" fmla="*/ 3 h 32"/>
                  <a:gd name="T14" fmla="*/ 8 w 27"/>
                  <a:gd name="T15" fmla="*/ 2 h 32"/>
                  <a:gd name="T16" fmla="*/ 8 w 27"/>
                  <a:gd name="T17" fmla="*/ 1 h 32"/>
                  <a:gd name="T18" fmla="*/ 9 w 27"/>
                  <a:gd name="T19" fmla="*/ 1 h 32"/>
                  <a:gd name="T20" fmla="*/ 9 w 27"/>
                  <a:gd name="T21" fmla="*/ 1 h 32"/>
                  <a:gd name="T22" fmla="*/ 5 w 27"/>
                  <a:gd name="T23" fmla="*/ 0 h 32"/>
                  <a:gd name="T24" fmla="*/ 5 w 27"/>
                  <a:gd name="T25" fmla="*/ 0 h 32"/>
                  <a:gd name="T26" fmla="*/ 5 w 27"/>
                  <a:gd name="T27" fmla="*/ 1 h 32"/>
                  <a:gd name="T28" fmla="*/ 6 w 27"/>
                  <a:gd name="T29" fmla="*/ 1 h 32"/>
                  <a:gd name="T30" fmla="*/ 6 w 27"/>
                  <a:gd name="T31" fmla="*/ 1 h 32"/>
                  <a:gd name="T32" fmla="*/ 6 w 27"/>
                  <a:gd name="T33" fmla="*/ 2 h 32"/>
                  <a:gd name="T34" fmla="*/ 6 w 27"/>
                  <a:gd name="T35" fmla="*/ 3 h 32"/>
                  <a:gd name="T36" fmla="*/ 5 w 27"/>
                  <a:gd name="T37" fmla="*/ 4 h 32"/>
                  <a:gd name="T38" fmla="*/ 3 w 27"/>
                  <a:gd name="T39" fmla="*/ 4 h 32"/>
                  <a:gd name="T40" fmla="*/ 2 w 27"/>
                  <a:gd name="T41" fmla="*/ 4 h 32"/>
                  <a:gd name="T42" fmla="*/ 2 w 27"/>
                  <a:gd name="T43" fmla="*/ 4 h 32"/>
                  <a:gd name="T44" fmla="*/ 1 w 27"/>
                  <a:gd name="T45" fmla="*/ 4 h 32"/>
                  <a:gd name="T46" fmla="*/ 1 w 27"/>
                  <a:gd name="T47" fmla="*/ 5 h 32"/>
                  <a:gd name="T48" fmla="*/ 1 w 27"/>
                  <a:gd name="T49" fmla="*/ 6 h 32"/>
                  <a:gd name="T50" fmla="*/ 0 w 27"/>
                  <a:gd name="T51" fmla="*/ 6 h 32"/>
                  <a:gd name="T52" fmla="*/ 0 w 27"/>
                  <a:gd name="T53" fmla="*/ 7 h 32"/>
                  <a:gd name="T54" fmla="*/ 1 w 27"/>
                  <a:gd name="T55" fmla="*/ 8 h 32"/>
                  <a:gd name="T56" fmla="*/ 1 w 27"/>
                  <a:gd name="T57" fmla="*/ 8 h 32"/>
                  <a:gd name="T58" fmla="*/ 2 w 27"/>
                  <a:gd name="T59" fmla="*/ 8 h 32"/>
                  <a:gd name="T60" fmla="*/ 2 w 27"/>
                  <a:gd name="T61" fmla="*/ 9 h 32"/>
                  <a:gd name="T62" fmla="*/ 4 w 27"/>
                  <a:gd name="T63" fmla="*/ 10 h 32"/>
                  <a:gd name="T64" fmla="*/ 6 w 27"/>
                  <a:gd name="T65" fmla="*/ 10 h 32"/>
                  <a:gd name="T66" fmla="*/ 4 w 27"/>
                  <a:gd name="T67" fmla="*/ 8 h 32"/>
                  <a:gd name="T68" fmla="*/ 4 w 27"/>
                  <a:gd name="T69" fmla="*/ 8 h 32"/>
                  <a:gd name="T70" fmla="*/ 5 w 27"/>
                  <a:gd name="T71" fmla="*/ 6 h 32"/>
                  <a:gd name="T72" fmla="*/ 5 w 27"/>
                  <a:gd name="T73" fmla="*/ 5 h 32"/>
                  <a:gd name="T74" fmla="*/ 4 w 27"/>
                  <a:gd name="T75" fmla="*/ 4 h 32"/>
                  <a:gd name="T76" fmla="*/ 4 w 27"/>
                  <a:gd name="T77" fmla="*/ 4 h 32"/>
                  <a:gd name="T78" fmla="*/ 3 w 27"/>
                  <a:gd name="T79" fmla="*/ 4 h 32"/>
                  <a:gd name="T80" fmla="*/ 3 w 27"/>
                  <a:gd name="T81" fmla="*/ 5 h 32"/>
                  <a:gd name="T82" fmla="*/ 2 w 27"/>
                  <a:gd name="T83" fmla="*/ 6 h 32"/>
                  <a:gd name="T84" fmla="*/ 2 w 27"/>
                  <a:gd name="T85" fmla="*/ 6 h 32"/>
                  <a:gd name="T86" fmla="*/ 2 w 27"/>
                  <a:gd name="T87" fmla="*/ 7 h 32"/>
                  <a:gd name="T88" fmla="*/ 2 w 27"/>
                  <a:gd name="T89" fmla="*/ 7 h 32"/>
                  <a:gd name="T90" fmla="*/ 2 w 27"/>
                  <a:gd name="T91" fmla="*/ 8 h 32"/>
                  <a:gd name="T92" fmla="*/ 3 w 27"/>
                  <a:gd name="T93" fmla="*/ 8 h 32"/>
                  <a:gd name="T94" fmla="*/ 3 w 27"/>
                  <a:gd name="T95" fmla="*/ 8 h 3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7"/>
                  <a:gd name="T145" fmla="*/ 0 h 32"/>
                  <a:gd name="T146" fmla="*/ 27 w 27"/>
                  <a:gd name="T147" fmla="*/ 32 h 32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7" h="32">
                    <a:moveTo>
                      <a:pt x="19" y="32"/>
                    </a:moveTo>
                    <a:lnTo>
                      <a:pt x="20" y="32"/>
                    </a:lnTo>
                    <a:lnTo>
                      <a:pt x="20" y="31"/>
                    </a:lnTo>
                    <a:lnTo>
                      <a:pt x="19" y="31"/>
                    </a:lnTo>
                    <a:lnTo>
                      <a:pt x="19" y="30"/>
                    </a:lnTo>
                    <a:lnTo>
                      <a:pt x="18" y="30"/>
                    </a:lnTo>
                    <a:lnTo>
                      <a:pt x="18" y="28"/>
                    </a:lnTo>
                    <a:lnTo>
                      <a:pt x="18" y="27"/>
                    </a:lnTo>
                    <a:lnTo>
                      <a:pt x="19" y="25"/>
                    </a:lnTo>
                    <a:lnTo>
                      <a:pt x="19" y="24"/>
                    </a:lnTo>
                    <a:lnTo>
                      <a:pt x="19" y="23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20" y="18"/>
                    </a:lnTo>
                    <a:lnTo>
                      <a:pt x="20" y="14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4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7" y="4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8" y="4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7" y="11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3" y="14"/>
                    </a:lnTo>
                    <a:lnTo>
                      <a:pt x="3" y="16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2" y="19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2" y="24"/>
                    </a:lnTo>
                    <a:lnTo>
                      <a:pt x="2" y="25"/>
                    </a:lnTo>
                    <a:lnTo>
                      <a:pt x="3" y="26"/>
                    </a:lnTo>
                    <a:lnTo>
                      <a:pt x="4" y="27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10" y="30"/>
                    </a:lnTo>
                    <a:lnTo>
                      <a:pt x="11" y="30"/>
                    </a:lnTo>
                    <a:lnTo>
                      <a:pt x="12" y="30"/>
                    </a:lnTo>
                    <a:lnTo>
                      <a:pt x="13" y="31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8" y="32"/>
                    </a:lnTo>
                    <a:lnTo>
                      <a:pt x="19" y="32"/>
                    </a:lnTo>
                    <a:close/>
                    <a:moveTo>
                      <a:pt x="10" y="27"/>
                    </a:moveTo>
                    <a:lnTo>
                      <a:pt x="11" y="27"/>
                    </a:lnTo>
                    <a:lnTo>
                      <a:pt x="12" y="27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3"/>
                    </a:lnTo>
                    <a:lnTo>
                      <a:pt x="14" y="20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3" y="14"/>
                    </a:lnTo>
                    <a:lnTo>
                      <a:pt x="12" y="14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6" y="24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9" y="26"/>
                    </a:lnTo>
                    <a:lnTo>
                      <a:pt x="9" y="27"/>
                    </a:lnTo>
                    <a:lnTo>
                      <a:pt x="10" y="2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" name="Freeform 10"/>
              <p:cNvSpPr>
                <a:spLocks noEditPoints="1"/>
              </p:cNvSpPr>
              <p:nvPr/>
            </p:nvSpPr>
            <p:spPr bwMode="auto">
              <a:xfrm>
                <a:off x="1372" y="2370"/>
                <a:ext cx="10" cy="11"/>
              </a:xfrm>
              <a:custGeom>
                <a:avLst/>
                <a:gdLst>
                  <a:gd name="T0" fmla="*/ 3 w 30"/>
                  <a:gd name="T1" fmla="*/ 10 h 33"/>
                  <a:gd name="T2" fmla="*/ 4 w 30"/>
                  <a:gd name="T3" fmla="*/ 9 h 33"/>
                  <a:gd name="T4" fmla="*/ 6 w 30"/>
                  <a:gd name="T5" fmla="*/ 7 h 33"/>
                  <a:gd name="T6" fmla="*/ 7 w 30"/>
                  <a:gd name="T7" fmla="*/ 5 h 33"/>
                  <a:gd name="T8" fmla="*/ 8 w 30"/>
                  <a:gd name="T9" fmla="*/ 5 h 33"/>
                  <a:gd name="T10" fmla="*/ 9 w 30"/>
                  <a:gd name="T11" fmla="*/ 4 h 33"/>
                  <a:gd name="T12" fmla="*/ 9 w 30"/>
                  <a:gd name="T13" fmla="*/ 4 h 33"/>
                  <a:gd name="T14" fmla="*/ 10 w 30"/>
                  <a:gd name="T15" fmla="*/ 4 h 33"/>
                  <a:gd name="T16" fmla="*/ 10 w 30"/>
                  <a:gd name="T17" fmla="*/ 4 h 33"/>
                  <a:gd name="T18" fmla="*/ 10 w 30"/>
                  <a:gd name="T19" fmla="*/ 4 h 33"/>
                  <a:gd name="T20" fmla="*/ 10 w 30"/>
                  <a:gd name="T21" fmla="*/ 3 h 33"/>
                  <a:gd name="T22" fmla="*/ 9 w 30"/>
                  <a:gd name="T23" fmla="*/ 3 h 33"/>
                  <a:gd name="T24" fmla="*/ 8 w 30"/>
                  <a:gd name="T25" fmla="*/ 3 h 33"/>
                  <a:gd name="T26" fmla="*/ 7 w 30"/>
                  <a:gd name="T27" fmla="*/ 3 h 33"/>
                  <a:gd name="T28" fmla="*/ 7 w 30"/>
                  <a:gd name="T29" fmla="*/ 3 h 33"/>
                  <a:gd name="T30" fmla="*/ 7 w 30"/>
                  <a:gd name="T31" fmla="*/ 3 h 33"/>
                  <a:gd name="T32" fmla="*/ 7 w 30"/>
                  <a:gd name="T33" fmla="*/ 3 h 33"/>
                  <a:gd name="T34" fmla="*/ 7 w 30"/>
                  <a:gd name="T35" fmla="*/ 3 h 33"/>
                  <a:gd name="T36" fmla="*/ 7 w 30"/>
                  <a:gd name="T37" fmla="*/ 3 h 33"/>
                  <a:gd name="T38" fmla="*/ 7 w 30"/>
                  <a:gd name="T39" fmla="*/ 4 h 33"/>
                  <a:gd name="T40" fmla="*/ 7 w 30"/>
                  <a:gd name="T41" fmla="*/ 4 h 33"/>
                  <a:gd name="T42" fmla="*/ 7 w 30"/>
                  <a:gd name="T43" fmla="*/ 5 h 33"/>
                  <a:gd name="T44" fmla="*/ 6 w 30"/>
                  <a:gd name="T45" fmla="*/ 5 h 33"/>
                  <a:gd name="T46" fmla="*/ 5 w 30"/>
                  <a:gd name="T47" fmla="*/ 5 h 33"/>
                  <a:gd name="T48" fmla="*/ 5 w 30"/>
                  <a:gd name="T49" fmla="*/ 5 h 33"/>
                  <a:gd name="T50" fmla="*/ 4 w 30"/>
                  <a:gd name="T51" fmla="*/ 5 h 33"/>
                  <a:gd name="T52" fmla="*/ 4 w 30"/>
                  <a:gd name="T53" fmla="*/ 5 h 33"/>
                  <a:gd name="T54" fmla="*/ 3 w 30"/>
                  <a:gd name="T55" fmla="*/ 4 h 33"/>
                  <a:gd name="T56" fmla="*/ 3 w 30"/>
                  <a:gd name="T57" fmla="*/ 2 h 33"/>
                  <a:gd name="T58" fmla="*/ 4 w 30"/>
                  <a:gd name="T59" fmla="*/ 2 h 33"/>
                  <a:gd name="T60" fmla="*/ 4 w 30"/>
                  <a:gd name="T61" fmla="*/ 2 h 33"/>
                  <a:gd name="T62" fmla="*/ 4 w 30"/>
                  <a:gd name="T63" fmla="*/ 2 h 33"/>
                  <a:gd name="T64" fmla="*/ 4 w 30"/>
                  <a:gd name="T65" fmla="*/ 2 h 33"/>
                  <a:gd name="T66" fmla="*/ 4 w 30"/>
                  <a:gd name="T67" fmla="*/ 2 h 33"/>
                  <a:gd name="T68" fmla="*/ 0 w 30"/>
                  <a:gd name="T69" fmla="*/ 0 h 33"/>
                  <a:gd name="T70" fmla="*/ 0 w 30"/>
                  <a:gd name="T71" fmla="*/ 0 h 33"/>
                  <a:gd name="T72" fmla="*/ 0 w 30"/>
                  <a:gd name="T73" fmla="*/ 0 h 33"/>
                  <a:gd name="T74" fmla="*/ 1 w 30"/>
                  <a:gd name="T75" fmla="*/ 1 h 33"/>
                  <a:gd name="T76" fmla="*/ 1 w 30"/>
                  <a:gd name="T77" fmla="*/ 1 h 33"/>
                  <a:gd name="T78" fmla="*/ 1 w 30"/>
                  <a:gd name="T79" fmla="*/ 2 h 33"/>
                  <a:gd name="T80" fmla="*/ 1 w 30"/>
                  <a:gd name="T81" fmla="*/ 3 h 33"/>
                  <a:gd name="T82" fmla="*/ 1 w 30"/>
                  <a:gd name="T83" fmla="*/ 5 h 33"/>
                  <a:gd name="T84" fmla="*/ 1 w 30"/>
                  <a:gd name="T85" fmla="*/ 6 h 33"/>
                  <a:gd name="T86" fmla="*/ 1 w 30"/>
                  <a:gd name="T87" fmla="*/ 6 h 33"/>
                  <a:gd name="T88" fmla="*/ 1 w 30"/>
                  <a:gd name="T89" fmla="*/ 8 h 33"/>
                  <a:gd name="T90" fmla="*/ 1 w 30"/>
                  <a:gd name="T91" fmla="*/ 9 h 33"/>
                  <a:gd name="T92" fmla="*/ 1 w 30"/>
                  <a:gd name="T93" fmla="*/ 10 h 33"/>
                  <a:gd name="T94" fmla="*/ 1 w 30"/>
                  <a:gd name="T95" fmla="*/ 11 h 33"/>
                  <a:gd name="T96" fmla="*/ 2 w 30"/>
                  <a:gd name="T97" fmla="*/ 11 h 33"/>
                  <a:gd name="T98" fmla="*/ 2 w 30"/>
                  <a:gd name="T99" fmla="*/ 11 h 33"/>
                  <a:gd name="T100" fmla="*/ 3 w 30"/>
                  <a:gd name="T101" fmla="*/ 8 h 33"/>
                  <a:gd name="T102" fmla="*/ 4 w 30"/>
                  <a:gd name="T103" fmla="*/ 8 h 33"/>
                  <a:gd name="T104" fmla="*/ 5 w 30"/>
                  <a:gd name="T105" fmla="*/ 7 h 33"/>
                  <a:gd name="T106" fmla="*/ 5 w 30"/>
                  <a:gd name="T107" fmla="*/ 6 h 33"/>
                  <a:gd name="T108" fmla="*/ 3 w 30"/>
                  <a:gd name="T109" fmla="*/ 6 h 33"/>
                  <a:gd name="T110" fmla="*/ 3 w 30"/>
                  <a:gd name="T111" fmla="*/ 6 h 33"/>
                  <a:gd name="T112" fmla="*/ 3 w 30"/>
                  <a:gd name="T113" fmla="*/ 6 h 33"/>
                  <a:gd name="T114" fmla="*/ 3 w 30"/>
                  <a:gd name="T115" fmla="*/ 8 h 33"/>
                  <a:gd name="T116" fmla="*/ 3 w 30"/>
                  <a:gd name="T117" fmla="*/ 8 h 33"/>
                  <a:gd name="T118" fmla="*/ 3 w 30"/>
                  <a:gd name="T119" fmla="*/ 8 h 33"/>
                  <a:gd name="T120" fmla="*/ 3 w 30"/>
                  <a:gd name="T121" fmla="*/ 8 h 33"/>
                  <a:gd name="T122" fmla="*/ 3 w 30"/>
                  <a:gd name="T123" fmla="*/ 8 h 3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0"/>
                  <a:gd name="T187" fmla="*/ 0 h 33"/>
                  <a:gd name="T188" fmla="*/ 30 w 30"/>
                  <a:gd name="T189" fmla="*/ 33 h 3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0" h="33">
                    <a:moveTo>
                      <a:pt x="7" y="33"/>
                    </a:moveTo>
                    <a:lnTo>
                      <a:pt x="8" y="32"/>
                    </a:lnTo>
                    <a:lnTo>
                      <a:pt x="9" y="31"/>
                    </a:lnTo>
                    <a:lnTo>
                      <a:pt x="11" y="30"/>
                    </a:lnTo>
                    <a:lnTo>
                      <a:pt x="12" y="29"/>
                    </a:lnTo>
                    <a:lnTo>
                      <a:pt x="13" y="28"/>
                    </a:lnTo>
                    <a:lnTo>
                      <a:pt x="15" y="24"/>
                    </a:lnTo>
                    <a:lnTo>
                      <a:pt x="18" y="22"/>
                    </a:lnTo>
                    <a:lnTo>
                      <a:pt x="19" y="21"/>
                    </a:lnTo>
                    <a:lnTo>
                      <a:pt x="20" y="18"/>
                    </a:lnTo>
                    <a:lnTo>
                      <a:pt x="21" y="17"/>
                    </a:lnTo>
                    <a:lnTo>
                      <a:pt x="22" y="16"/>
                    </a:lnTo>
                    <a:lnTo>
                      <a:pt x="23" y="15"/>
                    </a:lnTo>
                    <a:lnTo>
                      <a:pt x="25" y="14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1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0"/>
                    </a:lnTo>
                    <a:lnTo>
                      <a:pt x="27" y="9"/>
                    </a:lnTo>
                    <a:lnTo>
                      <a:pt x="26" y="9"/>
                    </a:lnTo>
                    <a:lnTo>
                      <a:pt x="23" y="8"/>
                    </a:lnTo>
                    <a:lnTo>
                      <a:pt x="22" y="8"/>
                    </a:lnTo>
                    <a:lnTo>
                      <a:pt x="21" y="8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2" y="11"/>
                    </a:lnTo>
                    <a:lnTo>
                      <a:pt x="21" y="11"/>
                    </a:lnTo>
                    <a:lnTo>
                      <a:pt x="21" y="12"/>
                    </a:lnTo>
                    <a:lnTo>
                      <a:pt x="20" y="14"/>
                    </a:lnTo>
                    <a:lnTo>
                      <a:pt x="19" y="15"/>
                    </a:lnTo>
                    <a:lnTo>
                      <a:pt x="18" y="16"/>
                    </a:lnTo>
                    <a:lnTo>
                      <a:pt x="16" y="16"/>
                    </a:lnTo>
                    <a:lnTo>
                      <a:pt x="15" y="15"/>
                    </a:lnTo>
                    <a:lnTo>
                      <a:pt x="14" y="15"/>
                    </a:lnTo>
                    <a:lnTo>
                      <a:pt x="13" y="15"/>
                    </a:lnTo>
                    <a:lnTo>
                      <a:pt x="12" y="15"/>
                    </a:lnTo>
                    <a:lnTo>
                      <a:pt x="12" y="14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5"/>
                    </a:lnTo>
                    <a:lnTo>
                      <a:pt x="13" y="5"/>
                    </a:lnTo>
                    <a:lnTo>
                      <a:pt x="13" y="4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6" y="33"/>
                    </a:lnTo>
                    <a:lnTo>
                      <a:pt x="7" y="33"/>
                    </a:lnTo>
                    <a:close/>
                    <a:moveTo>
                      <a:pt x="9" y="25"/>
                    </a:moveTo>
                    <a:lnTo>
                      <a:pt x="11" y="24"/>
                    </a:lnTo>
                    <a:lnTo>
                      <a:pt x="12" y="23"/>
                    </a:lnTo>
                    <a:lnTo>
                      <a:pt x="13" y="22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9" y="22"/>
                    </a:lnTo>
                    <a:lnTo>
                      <a:pt x="9" y="23"/>
                    </a:lnTo>
                    <a:lnTo>
                      <a:pt x="9" y="24"/>
                    </a:lnTo>
                    <a:lnTo>
                      <a:pt x="9" y="2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" name="Freeform 11"/>
              <p:cNvSpPr>
                <a:spLocks/>
              </p:cNvSpPr>
              <p:nvPr/>
            </p:nvSpPr>
            <p:spPr bwMode="auto">
              <a:xfrm>
                <a:off x="1424" y="2225"/>
                <a:ext cx="86" cy="155"/>
              </a:xfrm>
              <a:custGeom>
                <a:avLst/>
                <a:gdLst>
                  <a:gd name="T0" fmla="*/ 28 w 258"/>
                  <a:gd name="T1" fmla="*/ 153 h 464"/>
                  <a:gd name="T2" fmla="*/ 35 w 258"/>
                  <a:gd name="T3" fmla="*/ 149 h 464"/>
                  <a:gd name="T4" fmla="*/ 32 w 258"/>
                  <a:gd name="T5" fmla="*/ 148 h 464"/>
                  <a:gd name="T6" fmla="*/ 27 w 258"/>
                  <a:gd name="T7" fmla="*/ 148 h 464"/>
                  <a:gd name="T8" fmla="*/ 24 w 258"/>
                  <a:gd name="T9" fmla="*/ 145 h 464"/>
                  <a:gd name="T10" fmla="*/ 23 w 258"/>
                  <a:gd name="T11" fmla="*/ 141 h 464"/>
                  <a:gd name="T12" fmla="*/ 23 w 258"/>
                  <a:gd name="T13" fmla="*/ 137 h 464"/>
                  <a:gd name="T14" fmla="*/ 26 w 258"/>
                  <a:gd name="T15" fmla="*/ 133 h 464"/>
                  <a:gd name="T16" fmla="*/ 36 w 258"/>
                  <a:gd name="T17" fmla="*/ 127 h 464"/>
                  <a:gd name="T18" fmla="*/ 41 w 258"/>
                  <a:gd name="T19" fmla="*/ 121 h 464"/>
                  <a:gd name="T20" fmla="*/ 40 w 258"/>
                  <a:gd name="T21" fmla="*/ 116 h 464"/>
                  <a:gd name="T22" fmla="*/ 37 w 258"/>
                  <a:gd name="T23" fmla="*/ 114 h 464"/>
                  <a:gd name="T24" fmla="*/ 28 w 258"/>
                  <a:gd name="T25" fmla="*/ 114 h 464"/>
                  <a:gd name="T26" fmla="*/ 22 w 258"/>
                  <a:gd name="T27" fmla="*/ 113 h 464"/>
                  <a:gd name="T28" fmla="*/ 19 w 258"/>
                  <a:gd name="T29" fmla="*/ 111 h 464"/>
                  <a:gd name="T30" fmla="*/ 19 w 258"/>
                  <a:gd name="T31" fmla="*/ 107 h 464"/>
                  <a:gd name="T32" fmla="*/ 18 w 258"/>
                  <a:gd name="T33" fmla="*/ 105 h 464"/>
                  <a:gd name="T34" fmla="*/ 17 w 258"/>
                  <a:gd name="T35" fmla="*/ 103 h 464"/>
                  <a:gd name="T36" fmla="*/ 16 w 258"/>
                  <a:gd name="T37" fmla="*/ 102 h 464"/>
                  <a:gd name="T38" fmla="*/ 16 w 258"/>
                  <a:gd name="T39" fmla="*/ 99 h 464"/>
                  <a:gd name="T40" fmla="*/ 15 w 258"/>
                  <a:gd name="T41" fmla="*/ 97 h 464"/>
                  <a:gd name="T42" fmla="*/ 12 w 258"/>
                  <a:gd name="T43" fmla="*/ 95 h 464"/>
                  <a:gd name="T44" fmla="*/ 12 w 258"/>
                  <a:gd name="T45" fmla="*/ 92 h 464"/>
                  <a:gd name="T46" fmla="*/ 16 w 258"/>
                  <a:gd name="T47" fmla="*/ 86 h 464"/>
                  <a:gd name="T48" fmla="*/ 15 w 258"/>
                  <a:gd name="T49" fmla="*/ 77 h 464"/>
                  <a:gd name="T50" fmla="*/ 18 w 258"/>
                  <a:gd name="T51" fmla="*/ 66 h 464"/>
                  <a:gd name="T52" fmla="*/ 38 w 258"/>
                  <a:gd name="T53" fmla="*/ 49 h 464"/>
                  <a:gd name="T54" fmla="*/ 67 w 258"/>
                  <a:gd name="T55" fmla="*/ 28 h 464"/>
                  <a:gd name="T56" fmla="*/ 79 w 258"/>
                  <a:gd name="T57" fmla="*/ 19 h 464"/>
                  <a:gd name="T58" fmla="*/ 86 w 258"/>
                  <a:gd name="T59" fmla="*/ 10 h 464"/>
                  <a:gd name="T60" fmla="*/ 85 w 258"/>
                  <a:gd name="T61" fmla="*/ 4 h 464"/>
                  <a:gd name="T62" fmla="*/ 83 w 258"/>
                  <a:gd name="T63" fmla="*/ 1 h 464"/>
                  <a:gd name="T64" fmla="*/ 79 w 258"/>
                  <a:gd name="T65" fmla="*/ 4 h 464"/>
                  <a:gd name="T66" fmla="*/ 70 w 258"/>
                  <a:gd name="T67" fmla="*/ 13 h 464"/>
                  <a:gd name="T68" fmla="*/ 48 w 258"/>
                  <a:gd name="T69" fmla="*/ 30 h 464"/>
                  <a:gd name="T70" fmla="*/ 33 w 258"/>
                  <a:gd name="T71" fmla="*/ 41 h 464"/>
                  <a:gd name="T72" fmla="*/ 17 w 258"/>
                  <a:gd name="T73" fmla="*/ 52 h 464"/>
                  <a:gd name="T74" fmla="*/ 7 w 258"/>
                  <a:gd name="T75" fmla="*/ 70 h 464"/>
                  <a:gd name="T76" fmla="*/ 6 w 258"/>
                  <a:gd name="T77" fmla="*/ 85 h 464"/>
                  <a:gd name="T78" fmla="*/ 5 w 258"/>
                  <a:gd name="T79" fmla="*/ 88 h 464"/>
                  <a:gd name="T80" fmla="*/ 1 w 258"/>
                  <a:gd name="T81" fmla="*/ 93 h 464"/>
                  <a:gd name="T82" fmla="*/ 0 w 258"/>
                  <a:gd name="T83" fmla="*/ 97 h 464"/>
                  <a:gd name="T84" fmla="*/ 3 w 258"/>
                  <a:gd name="T85" fmla="*/ 97 h 464"/>
                  <a:gd name="T86" fmla="*/ 6 w 258"/>
                  <a:gd name="T87" fmla="*/ 98 h 464"/>
                  <a:gd name="T88" fmla="*/ 6 w 258"/>
                  <a:gd name="T89" fmla="*/ 100 h 464"/>
                  <a:gd name="T90" fmla="*/ 5 w 258"/>
                  <a:gd name="T91" fmla="*/ 102 h 464"/>
                  <a:gd name="T92" fmla="*/ 6 w 258"/>
                  <a:gd name="T93" fmla="*/ 104 h 464"/>
                  <a:gd name="T94" fmla="*/ 7 w 258"/>
                  <a:gd name="T95" fmla="*/ 105 h 464"/>
                  <a:gd name="T96" fmla="*/ 7 w 258"/>
                  <a:gd name="T97" fmla="*/ 107 h 464"/>
                  <a:gd name="T98" fmla="*/ 9 w 258"/>
                  <a:gd name="T99" fmla="*/ 109 h 464"/>
                  <a:gd name="T100" fmla="*/ 9 w 258"/>
                  <a:gd name="T101" fmla="*/ 114 h 464"/>
                  <a:gd name="T102" fmla="*/ 10 w 258"/>
                  <a:gd name="T103" fmla="*/ 116 h 464"/>
                  <a:gd name="T104" fmla="*/ 16 w 258"/>
                  <a:gd name="T105" fmla="*/ 117 h 464"/>
                  <a:gd name="T106" fmla="*/ 25 w 258"/>
                  <a:gd name="T107" fmla="*/ 118 h 464"/>
                  <a:gd name="T108" fmla="*/ 29 w 258"/>
                  <a:gd name="T109" fmla="*/ 123 h 464"/>
                  <a:gd name="T110" fmla="*/ 25 w 258"/>
                  <a:gd name="T111" fmla="*/ 130 h 464"/>
                  <a:gd name="T112" fmla="*/ 16 w 258"/>
                  <a:gd name="T113" fmla="*/ 136 h 464"/>
                  <a:gd name="T114" fmla="*/ 12 w 258"/>
                  <a:gd name="T115" fmla="*/ 145 h 464"/>
                  <a:gd name="T116" fmla="*/ 14 w 258"/>
                  <a:gd name="T117" fmla="*/ 151 h 464"/>
                  <a:gd name="T118" fmla="*/ 17 w 258"/>
                  <a:gd name="T119" fmla="*/ 154 h 46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58"/>
                  <a:gd name="T181" fmla="*/ 0 h 464"/>
                  <a:gd name="T182" fmla="*/ 258 w 258"/>
                  <a:gd name="T183" fmla="*/ 464 h 46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58" h="464">
                    <a:moveTo>
                      <a:pt x="63" y="464"/>
                    </a:moveTo>
                    <a:lnTo>
                      <a:pt x="64" y="464"/>
                    </a:lnTo>
                    <a:lnTo>
                      <a:pt x="67" y="463"/>
                    </a:lnTo>
                    <a:lnTo>
                      <a:pt x="68" y="463"/>
                    </a:lnTo>
                    <a:lnTo>
                      <a:pt x="70" y="463"/>
                    </a:lnTo>
                    <a:lnTo>
                      <a:pt x="71" y="463"/>
                    </a:lnTo>
                    <a:lnTo>
                      <a:pt x="74" y="463"/>
                    </a:lnTo>
                    <a:lnTo>
                      <a:pt x="75" y="462"/>
                    </a:lnTo>
                    <a:lnTo>
                      <a:pt x="77" y="462"/>
                    </a:lnTo>
                    <a:lnTo>
                      <a:pt x="78" y="461"/>
                    </a:lnTo>
                    <a:lnTo>
                      <a:pt x="81" y="461"/>
                    </a:lnTo>
                    <a:lnTo>
                      <a:pt x="82" y="459"/>
                    </a:lnTo>
                    <a:lnTo>
                      <a:pt x="84" y="459"/>
                    </a:lnTo>
                    <a:lnTo>
                      <a:pt x="85" y="458"/>
                    </a:lnTo>
                    <a:lnTo>
                      <a:pt x="86" y="458"/>
                    </a:lnTo>
                    <a:lnTo>
                      <a:pt x="89" y="457"/>
                    </a:lnTo>
                    <a:lnTo>
                      <a:pt x="90" y="456"/>
                    </a:lnTo>
                    <a:lnTo>
                      <a:pt x="92" y="455"/>
                    </a:lnTo>
                    <a:lnTo>
                      <a:pt x="95" y="454"/>
                    </a:lnTo>
                    <a:lnTo>
                      <a:pt x="97" y="452"/>
                    </a:lnTo>
                    <a:lnTo>
                      <a:pt x="99" y="451"/>
                    </a:lnTo>
                    <a:lnTo>
                      <a:pt x="100" y="450"/>
                    </a:lnTo>
                    <a:lnTo>
                      <a:pt x="102" y="450"/>
                    </a:lnTo>
                    <a:lnTo>
                      <a:pt x="103" y="449"/>
                    </a:lnTo>
                    <a:lnTo>
                      <a:pt x="104" y="448"/>
                    </a:lnTo>
                    <a:lnTo>
                      <a:pt x="105" y="448"/>
                    </a:lnTo>
                    <a:lnTo>
                      <a:pt x="105" y="447"/>
                    </a:lnTo>
                    <a:lnTo>
                      <a:pt x="106" y="445"/>
                    </a:lnTo>
                    <a:lnTo>
                      <a:pt x="106" y="444"/>
                    </a:lnTo>
                    <a:lnTo>
                      <a:pt x="104" y="444"/>
                    </a:lnTo>
                    <a:lnTo>
                      <a:pt x="103" y="444"/>
                    </a:lnTo>
                    <a:lnTo>
                      <a:pt x="100" y="444"/>
                    </a:lnTo>
                    <a:lnTo>
                      <a:pt x="99" y="444"/>
                    </a:lnTo>
                    <a:lnTo>
                      <a:pt x="98" y="444"/>
                    </a:lnTo>
                    <a:lnTo>
                      <a:pt x="96" y="444"/>
                    </a:lnTo>
                    <a:lnTo>
                      <a:pt x="95" y="444"/>
                    </a:lnTo>
                    <a:lnTo>
                      <a:pt x="92" y="444"/>
                    </a:lnTo>
                    <a:lnTo>
                      <a:pt x="91" y="444"/>
                    </a:lnTo>
                    <a:lnTo>
                      <a:pt x="90" y="444"/>
                    </a:lnTo>
                    <a:lnTo>
                      <a:pt x="89" y="444"/>
                    </a:lnTo>
                    <a:lnTo>
                      <a:pt x="88" y="444"/>
                    </a:lnTo>
                    <a:lnTo>
                      <a:pt x="86" y="444"/>
                    </a:lnTo>
                    <a:lnTo>
                      <a:pt x="85" y="444"/>
                    </a:lnTo>
                    <a:lnTo>
                      <a:pt x="84" y="444"/>
                    </a:lnTo>
                    <a:lnTo>
                      <a:pt x="83" y="443"/>
                    </a:lnTo>
                    <a:lnTo>
                      <a:pt x="82" y="443"/>
                    </a:lnTo>
                    <a:lnTo>
                      <a:pt x="81" y="442"/>
                    </a:lnTo>
                    <a:lnTo>
                      <a:pt x="79" y="442"/>
                    </a:lnTo>
                    <a:lnTo>
                      <a:pt x="79" y="441"/>
                    </a:lnTo>
                    <a:lnTo>
                      <a:pt x="78" y="441"/>
                    </a:lnTo>
                    <a:lnTo>
                      <a:pt x="77" y="441"/>
                    </a:lnTo>
                    <a:lnTo>
                      <a:pt x="77" y="440"/>
                    </a:lnTo>
                    <a:lnTo>
                      <a:pt x="76" y="440"/>
                    </a:lnTo>
                    <a:lnTo>
                      <a:pt x="76" y="438"/>
                    </a:lnTo>
                    <a:lnTo>
                      <a:pt x="75" y="438"/>
                    </a:lnTo>
                    <a:lnTo>
                      <a:pt x="75" y="437"/>
                    </a:lnTo>
                    <a:lnTo>
                      <a:pt x="74" y="436"/>
                    </a:lnTo>
                    <a:lnTo>
                      <a:pt x="72" y="435"/>
                    </a:lnTo>
                    <a:lnTo>
                      <a:pt x="72" y="434"/>
                    </a:lnTo>
                    <a:lnTo>
                      <a:pt x="71" y="434"/>
                    </a:lnTo>
                    <a:lnTo>
                      <a:pt x="71" y="433"/>
                    </a:lnTo>
                    <a:lnTo>
                      <a:pt x="70" y="431"/>
                    </a:lnTo>
                    <a:lnTo>
                      <a:pt x="70" y="430"/>
                    </a:lnTo>
                    <a:lnTo>
                      <a:pt x="69" y="429"/>
                    </a:lnTo>
                    <a:lnTo>
                      <a:pt x="69" y="428"/>
                    </a:lnTo>
                    <a:lnTo>
                      <a:pt x="69" y="427"/>
                    </a:lnTo>
                    <a:lnTo>
                      <a:pt x="69" y="425"/>
                    </a:lnTo>
                    <a:lnTo>
                      <a:pt x="68" y="424"/>
                    </a:lnTo>
                    <a:lnTo>
                      <a:pt x="68" y="423"/>
                    </a:lnTo>
                    <a:lnTo>
                      <a:pt x="68" y="422"/>
                    </a:lnTo>
                    <a:lnTo>
                      <a:pt x="68" y="421"/>
                    </a:lnTo>
                    <a:lnTo>
                      <a:pt x="68" y="420"/>
                    </a:lnTo>
                    <a:lnTo>
                      <a:pt x="68" y="418"/>
                    </a:lnTo>
                    <a:lnTo>
                      <a:pt x="68" y="417"/>
                    </a:lnTo>
                    <a:lnTo>
                      <a:pt x="68" y="416"/>
                    </a:lnTo>
                    <a:lnTo>
                      <a:pt x="68" y="415"/>
                    </a:lnTo>
                    <a:lnTo>
                      <a:pt x="68" y="414"/>
                    </a:lnTo>
                    <a:lnTo>
                      <a:pt x="69" y="413"/>
                    </a:lnTo>
                    <a:lnTo>
                      <a:pt x="69" y="411"/>
                    </a:lnTo>
                    <a:lnTo>
                      <a:pt x="69" y="410"/>
                    </a:lnTo>
                    <a:lnTo>
                      <a:pt x="69" y="409"/>
                    </a:lnTo>
                    <a:lnTo>
                      <a:pt x="70" y="409"/>
                    </a:lnTo>
                    <a:lnTo>
                      <a:pt x="70" y="408"/>
                    </a:lnTo>
                    <a:lnTo>
                      <a:pt x="70" y="407"/>
                    </a:lnTo>
                    <a:lnTo>
                      <a:pt x="71" y="407"/>
                    </a:lnTo>
                    <a:lnTo>
                      <a:pt x="71" y="406"/>
                    </a:lnTo>
                    <a:lnTo>
                      <a:pt x="72" y="404"/>
                    </a:lnTo>
                    <a:lnTo>
                      <a:pt x="72" y="403"/>
                    </a:lnTo>
                    <a:lnTo>
                      <a:pt x="74" y="402"/>
                    </a:lnTo>
                    <a:lnTo>
                      <a:pt x="75" y="401"/>
                    </a:lnTo>
                    <a:lnTo>
                      <a:pt x="76" y="400"/>
                    </a:lnTo>
                    <a:lnTo>
                      <a:pt x="78" y="399"/>
                    </a:lnTo>
                    <a:lnTo>
                      <a:pt x="79" y="397"/>
                    </a:lnTo>
                    <a:lnTo>
                      <a:pt x="81" y="396"/>
                    </a:lnTo>
                    <a:lnTo>
                      <a:pt x="83" y="395"/>
                    </a:lnTo>
                    <a:lnTo>
                      <a:pt x="84" y="394"/>
                    </a:lnTo>
                    <a:lnTo>
                      <a:pt x="85" y="393"/>
                    </a:lnTo>
                    <a:lnTo>
                      <a:pt x="88" y="392"/>
                    </a:lnTo>
                    <a:lnTo>
                      <a:pt x="91" y="390"/>
                    </a:lnTo>
                    <a:lnTo>
                      <a:pt x="95" y="388"/>
                    </a:lnTo>
                    <a:lnTo>
                      <a:pt x="98" y="387"/>
                    </a:lnTo>
                    <a:lnTo>
                      <a:pt x="102" y="385"/>
                    </a:lnTo>
                    <a:lnTo>
                      <a:pt x="103" y="383"/>
                    </a:lnTo>
                    <a:lnTo>
                      <a:pt x="104" y="383"/>
                    </a:lnTo>
                    <a:lnTo>
                      <a:pt x="106" y="382"/>
                    </a:lnTo>
                    <a:lnTo>
                      <a:pt x="107" y="381"/>
                    </a:lnTo>
                    <a:lnTo>
                      <a:pt x="109" y="380"/>
                    </a:lnTo>
                    <a:lnTo>
                      <a:pt x="111" y="379"/>
                    </a:lnTo>
                    <a:lnTo>
                      <a:pt x="112" y="378"/>
                    </a:lnTo>
                    <a:lnTo>
                      <a:pt x="113" y="376"/>
                    </a:lnTo>
                    <a:lnTo>
                      <a:pt x="114" y="375"/>
                    </a:lnTo>
                    <a:lnTo>
                      <a:pt x="116" y="374"/>
                    </a:lnTo>
                    <a:lnTo>
                      <a:pt x="118" y="373"/>
                    </a:lnTo>
                    <a:lnTo>
                      <a:pt x="119" y="371"/>
                    </a:lnTo>
                    <a:lnTo>
                      <a:pt x="119" y="369"/>
                    </a:lnTo>
                    <a:lnTo>
                      <a:pt x="120" y="367"/>
                    </a:lnTo>
                    <a:lnTo>
                      <a:pt x="121" y="366"/>
                    </a:lnTo>
                    <a:lnTo>
                      <a:pt x="123" y="364"/>
                    </a:lnTo>
                    <a:lnTo>
                      <a:pt x="123" y="362"/>
                    </a:lnTo>
                    <a:lnTo>
                      <a:pt x="123" y="361"/>
                    </a:lnTo>
                    <a:lnTo>
                      <a:pt x="123" y="360"/>
                    </a:lnTo>
                    <a:lnTo>
                      <a:pt x="123" y="359"/>
                    </a:lnTo>
                    <a:lnTo>
                      <a:pt x="123" y="358"/>
                    </a:lnTo>
                    <a:lnTo>
                      <a:pt x="123" y="357"/>
                    </a:lnTo>
                    <a:lnTo>
                      <a:pt x="123" y="355"/>
                    </a:lnTo>
                    <a:lnTo>
                      <a:pt x="123" y="354"/>
                    </a:lnTo>
                    <a:lnTo>
                      <a:pt x="121" y="353"/>
                    </a:lnTo>
                    <a:lnTo>
                      <a:pt x="121" y="352"/>
                    </a:lnTo>
                    <a:lnTo>
                      <a:pt x="121" y="351"/>
                    </a:lnTo>
                    <a:lnTo>
                      <a:pt x="120" y="350"/>
                    </a:lnTo>
                    <a:lnTo>
                      <a:pt x="120" y="348"/>
                    </a:lnTo>
                    <a:lnTo>
                      <a:pt x="119" y="347"/>
                    </a:lnTo>
                    <a:lnTo>
                      <a:pt x="118" y="346"/>
                    </a:lnTo>
                    <a:lnTo>
                      <a:pt x="117" y="346"/>
                    </a:lnTo>
                    <a:lnTo>
                      <a:pt x="117" y="345"/>
                    </a:lnTo>
                    <a:lnTo>
                      <a:pt x="116" y="345"/>
                    </a:lnTo>
                    <a:lnTo>
                      <a:pt x="116" y="344"/>
                    </a:lnTo>
                    <a:lnTo>
                      <a:pt x="114" y="344"/>
                    </a:lnTo>
                    <a:lnTo>
                      <a:pt x="113" y="344"/>
                    </a:lnTo>
                    <a:lnTo>
                      <a:pt x="112" y="342"/>
                    </a:lnTo>
                    <a:lnTo>
                      <a:pt x="111" y="342"/>
                    </a:lnTo>
                    <a:lnTo>
                      <a:pt x="110" y="342"/>
                    </a:lnTo>
                    <a:lnTo>
                      <a:pt x="109" y="341"/>
                    </a:lnTo>
                    <a:lnTo>
                      <a:pt x="107" y="341"/>
                    </a:lnTo>
                    <a:lnTo>
                      <a:pt x="105" y="341"/>
                    </a:lnTo>
                    <a:lnTo>
                      <a:pt x="104" y="341"/>
                    </a:lnTo>
                    <a:lnTo>
                      <a:pt x="103" y="340"/>
                    </a:lnTo>
                    <a:lnTo>
                      <a:pt x="100" y="340"/>
                    </a:lnTo>
                    <a:lnTo>
                      <a:pt x="99" y="340"/>
                    </a:lnTo>
                    <a:lnTo>
                      <a:pt x="96" y="340"/>
                    </a:lnTo>
                    <a:lnTo>
                      <a:pt x="92" y="340"/>
                    </a:lnTo>
                    <a:lnTo>
                      <a:pt x="90" y="340"/>
                    </a:lnTo>
                    <a:lnTo>
                      <a:pt x="89" y="340"/>
                    </a:lnTo>
                    <a:lnTo>
                      <a:pt x="86" y="340"/>
                    </a:lnTo>
                    <a:lnTo>
                      <a:pt x="84" y="340"/>
                    </a:lnTo>
                    <a:lnTo>
                      <a:pt x="83" y="340"/>
                    </a:lnTo>
                    <a:lnTo>
                      <a:pt x="81" y="340"/>
                    </a:lnTo>
                    <a:lnTo>
                      <a:pt x="78" y="340"/>
                    </a:lnTo>
                    <a:lnTo>
                      <a:pt x="77" y="340"/>
                    </a:lnTo>
                    <a:lnTo>
                      <a:pt x="76" y="340"/>
                    </a:lnTo>
                    <a:lnTo>
                      <a:pt x="75" y="340"/>
                    </a:lnTo>
                    <a:lnTo>
                      <a:pt x="74" y="340"/>
                    </a:lnTo>
                    <a:lnTo>
                      <a:pt x="72" y="340"/>
                    </a:lnTo>
                    <a:lnTo>
                      <a:pt x="71" y="340"/>
                    </a:lnTo>
                    <a:lnTo>
                      <a:pt x="70" y="339"/>
                    </a:lnTo>
                    <a:lnTo>
                      <a:pt x="69" y="339"/>
                    </a:lnTo>
                    <a:lnTo>
                      <a:pt x="68" y="339"/>
                    </a:lnTo>
                    <a:lnTo>
                      <a:pt x="67" y="339"/>
                    </a:lnTo>
                    <a:lnTo>
                      <a:pt x="67" y="338"/>
                    </a:lnTo>
                    <a:lnTo>
                      <a:pt x="65" y="338"/>
                    </a:lnTo>
                    <a:lnTo>
                      <a:pt x="64" y="338"/>
                    </a:lnTo>
                    <a:lnTo>
                      <a:pt x="63" y="337"/>
                    </a:lnTo>
                    <a:lnTo>
                      <a:pt x="62" y="335"/>
                    </a:lnTo>
                    <a:lnTo>
                      <a:pt x="61" y="335"/>
                    </a:lnTo>
                    <a:lnTo>
                      <a:pt x="61" y="334"/>
                    </a:lnTo>
                    <a:lnTo>
                      <a:pt x="59" y="334"/>
                    </a:lnTo>
                    <a:lnTo>
                      <a:pt x="59" y="333"/>
                    </a:lnTo>
                    <a:lnTo>
                      <a:pt x="58" y="333"/>
                    </a:lnTo>
                    <a:lnTo>
                      <a:pt x="58" y="332"/>
                    </a:lnTo>
                    <a:lnTo>
                      <a:pt x="57" y="331"/>
                    </a:lnTo>
                    <a:lnTo>
                      <a:pt x="57" y="330"/>
                    </a:lnTo>
                    <a:lnTo>
                      <a:pt x="56" y="328"/>
                    </a:lnTo>
                    <a:lnTo>
                      <a:pt x="56" y="327"/>
                    </a:lnTo>
                    <a:lnTo>
                      <a:pt x="56" y="326"/>
                    </a:lnTo>
                    <a:lnTo>
                      <a:pt x="56" y="325"/>
                    </a:lnTo>
                    <a:lnTo>
                      <a:pt x="56" y="324"/>
                    </a:lnTo>
                    <a:lnTo>
                      <a:pt x="56" y="323"/>
                    </a:lnTo>
                    <a:lnTo>
                      <a:pt x="56" y="321"/>
                    </a:lnTo>
                    <a:lnTo>
                      <a:pt x="56" y="320"/>
                    </a:lnTo>
                    <a:lnTo>
                      <a:pt x="56" y="319"/>
                    </a:lnTo>
                    <a:lnTo>
                      <a:pt x="57" y="319"/>
                    </a:lnTo>
                    <a:lnTo>
                      <a:pt x="57" y="318"/>
                    </a:lnTo>
                    <a:lnTo>
                      <a:pt x="57" y="317"/>
                    </a:lnTo>
                    <a:lnTo>
                      <a:pt x="56" y="316"/>
                    </a:lnTo>
                    <a:lnTo>
                      <a:pt x="56" y="314"/>
                    </a:lnTo>
                    <a:lnTo>
                      <a:pt x="55" y="313"/>
                    </a:lnTo>
                    <a:lnTo>
                      <a:pt x="54" y="313"/>
                    </a:lnTo>
                    <a:lnTo>
                      <a:pt x="54" y="312"/>
                    </a:lnTo>
                    <a:lnTo>
                      <a:pt x="52" y="312"/>
                    </a:lnTo>
                    <a:lnTo>
                      <a:pt x="52" y="311"/>
                    </a:lnTo>
                    <a:lnTo>
                      <a:pt x="52" y="310"/>
                    </a:lnTo>
                    <a:lnTo>
                      <a:pt x="52" y="309"/>
                    </a:lnTo>
                    <a:lnTo>
                      <a:pt x="52" y="307"/>
                    </a:lnTo>
                    <a:lnTo>
                      <a:pt x="54" y="307"/>
                    </a:lnTo>
                    <a:lnTo>
                      <a:pt x="54" y="306"/>
                    </a:lnTo>
                    <a:lnTo>
                      <a:pt x="54" y="305"/>
                    </a:lnTo>
                    <a:lnTo>
                      <a:pt x="52" y="305"/>
                    </a:lnTo>
                    <a:lnTo>
                      <a:pt x="51" y="304"/>
                    </a:lnTo>
                    <a:lnTo>
                      <a:pt x="50" y="304"/>
                    </a:lnTo>
                    <a:lnTo>
                      <a:pt x="49" y="304"/>
                    </a:lnTo>
                    <a:lnTo>
                      <a:pt x="49" y="303"/>
                    </a:lnTo>
                    <a:lnTo>
                      <a:pt x="48" y="303"/>
                    </a:lnTo>
                    <a:lnTo>
                      <a:pt x="48" y="302"/>
                    </a:lnTo>
                    <a:lnTo>
                      <a:pt x="48" y="300"/>
                    </a:lnTo>
                    <a:lnTo>
                      <a:pt x="47" y="300"/>
                    </a:lnTo>
                    <a:lnTo>
                      <a:pt x="47" y="299"/>
                    </a:lnTo>
                    <a:lnTo>
                      <a:pt x="47" y="298"/>
                    </a:lnTo>
                    <a:lnTo>
                      <a:pt x="47" y="297"/>
                    </a:lnTo>
                    <a:lnTo>
                      <a:pt x="48" y="297"/>
                    </a:lnTo>
                    <a:lnTo>
                      <a:pt x="48" y="295"/>
                    </a:lnTo>
                    <a:lnTo>
                      <a:pt x="48" y="293"/>
                    </a:lnTo>
                    <a:lnTo>
                      <a:pt x="48" y="292"/>
                    </a:lnTo>
                    <a:lnTo>
                      <a:pt x="48" y="291"/>
                    </a:lnTo>
                    <a:lnTo>
                      <a:pt x="47" y="291"/>
                    </a:lnTo>
                    <a:lnTo>
                      <a:pt x="47" y="290"/>
                    </a:lnTo>
                    <a:lnTo>
                      <a:pt x="45" y="290"/>
                    </a:lnTo>
                    <a:lnTo>
                      <a:pt x="45" y="289"/>
                    </a:lnTo>
                    <a:lnTo>
                      <a:pt x="44" y="289"/>
                    </a:lnTo>
                    <a:lnTo>
                      <a:pt x="43" y="288"/>
                    </a:lnTo>
                    <a:lnTo>
                      <a:pt x="42" y="288"/>
                    </a:lnTo>
                    <a:lnTo>
                      <a:pt x="41" y="288"/>
                    </a:lnTo>
                    <a:lnTo>
                      <a:pt x="40" y="288"/>
                    </a:lnTo>
                    <a:lnTo>
                      <a:pt x="38" y="286"/>
                    </a:lnTo>
                    <a:lnTo>
                      <a:pt x="37" y="286"/>
                    </a:lnTo>
                    <a:lnTo>
                      <a:pt x="36" y="286"/>
                    </a:lnTo>
                    <a:lnTo>
                      <a:pt x="35" y="285"/>
                    </a:lnTo>
                    <a:lnTo>
                      <a:pt x="34" y="285"/>
                    </a:lnTo>
                    <a:lnTo>
                      <a:pt x="34" y="284"/>
                    </a:lnTo>
                    <a:lnTo>
                      <a:pt x="34" y="283"/>
                    </a:lnTo>
                    <a:lnTo>
                      <a:pt x="33" y="283"/>
                    </a:lnTo>
                    <a:lnTo>
                      <a:pt x="33" y="282"/>
                    </a:lnTo>
                    <a:lnTo>
                      <a:pt x="34" y="281"/>
                    </a:lnTo>
                    <a:lnTo>
                      <a:pt x="34" y="279"/>
                    </a:lnTo>
                    <a:lnTo>
                      <a:pt x="34" y="278"/>
                    </a:lnTo>
                    <a:lnTo>
                      <a:pt x="34" y="277"/>
                    </a:lnTo>
                    <a:lnTo>
                      <a:pt x="35" y="277"/>
                    </a:lnTo>
                    <a:lnTo>
                      <a:pt x="35" y="276"/>
                    </a:lnTo>
                    <a:lnTo>
                      <a:pt x="35" y="275"/>
                    </a:lnTo>
                    <a:lnTo>
                      <a:pt x="36" y="274"/>
                    </a:lnTo>
                    <a:lnTo>
                      <a:pt x="37" y="272"/>
                    </a:lnTo>
                    <a:lnTo>
                      <a:pt x="37" y="271"/>
                    </a:lnTo>
                    <a:lnTo>
                      <a:pt x="38" y="270"/>
                    </a:lnTo>
                    <a:lnTo>
                      <a:pt x="40" y="269"/>
                    </a:lnTo>
                    <a:lnTo>
                      <a:pt x="42" y="265"/>
                    </a:lnTo>
                    <a:lnTo>
                      <a:pt x="44" y="262"/>
                    </a:lnTo>
                    <a:lnTo>
                      <a:pt x="45" y="261"/>
                    </a:lnTo>
                    <a:lnTo>
                      <a:pt x="47" y="259"/>
                    </a:lnTo>
                    <a:lnTo>
                      <a:pt x="47" y="258"/>
                    </a:lnTo>
                    <a:lnTo>
                      <a:pt x="47" y="257"/>
                    </a:lnTo>
                    <a:lnTo>
                      <a:pt x="48" y="256"/>
                    </a:lnTo>
                    <a:lnTo>
                      <a:pt x="47" y="254"/>
                    </a:lnTo>
                    <a:lnTo>
                      <a:pt x="47" y="252"/>
                    </a:lnTo>
                    <a:lnTo>
                      <a:pt x="45" y="250"/>
                    </a:lnTo>
                    <a:lnTo>
                      <a:pt x="45" y="249"/>
                    </a:lnTo>
                    <a:lnTo>
                      <a:pt x="45" y="247"/>
                    </a:lnTo>
                    <a:lnTo>
                      <a:pt x="44" y="244"/>
                    </a:lnTo>
                    <a:lnTo>
                      <a:pt x="44" y="243"/>
                    </a:lnTo>
                    <a:lnTo>
                      <a:pt x="44" y="241"/>
                    </a:lnTo>
                    <a:lnTo>
                      <a:pt x="44" y="240"/>
                    </a:lnTo>
                    <a:lnTo>
                      <a:pt x="44" y="237"/>
                    </a:lnTo>
                    <a:lnTo>
                      <a:pt x="44" y="235"/>
                    </a:lnTo>
                    <a:lnTo>
                      <a:pt x="44" y="234"/>
                    </a:lnTo>
                    <a:lnTo>
                      <a:pt x="44" y="231"/>
                    </a:lnTo>
                    <a:lnTo>
                      <a:pt x="45" y="229"/>
                    </a:lnTo>
                    <a:lnTo>
                      <a:pt x="45" y="228"/>
                    </a:lnTo>
                    <a:lnTo>
                      <a:pt x="45" y="226"/>
                    </a:lnTo>
                    <a:lnTo>
                      <a:pt x="47" y="223"/>
                    </a:lnTo>
                    <a:lnTo>
                      <a:pt x="47" y="222"/>
                    </a:lnTo>
                    <a:lnTo>
                      <a:pt x="48" y="220"/>
                    </a:lnTo>
                    <a:lnTo>
                      <a:pt x="48" y="217"/>
                    </a:lnTo>
                    <a:lnTo>
                      <a:pt x="49" y="216"/>
                    </a:lnTo>
                    <a:lnTo>
                      <a:pt x="49" y="214"/>
                    </a:lnTo>
                    <a:lnTo>
                      <a:pt x="50" y="212"/>
                    </a:lnTo>
                    <a:lnTo>
                      <a:pt x="50" y="210"/>
                    </a:lnTo>
                    <a:lnTo>
                      <a:pt x="51" y="207"/>
                    </a:lnTo>
                    <a:lnTo>
                      <a:pt x="54" y="202"/>
                    </a:lnTo>
                    <a:lnTo>
                      <a:pt x="55" y="199"/>
                    </a:lnTo>
                    <a:lnTo>
                      <a:pt x="56" y="195"/>
                    </a:lnTo>
                    <a:lnTo>
                      <a:pt x="61" y="192"/>
                    </a:lnTo>
                    <a:lnTo>
                      <a:pt x="64" y="187"/>
                    </a:lnTo>
                    <a:lnTo>
                      <a:pt x="69" y="182"/>
                    </a:lnTo>
                    <a:lnTo>
                      <a:pt x="74" y="179"/>
                    </a:lnTo>
                    <a:lnTo>
                      <a:pt x="78" y="175"/>
                    </a:lnTo>
                    <a:lnTo>
                      <a:pt x="82" y="171"/>
                    </a:lnTo>
                    <a:lnTo>
                      <a:pt x="86" y="167"/>
                    </a:lnTo>
                    <a:lnTo>
                      <a:pt x="91" y="164"/>
                    </a:lnTo>
                    <a:lnTo>
                      <a:pt x="96" y="160"/>
                    </a:lnTo>
                    <a:lnTo>
                      <a:pt x="100" y="157"/>
                    </a:lnTo>
                    <a:lnTo>
                      <a:pt x="105" y="153"/>
                    </a:lnTo>
                    <a:lnTo>
                      <a:pt x="110" y="150"/>
                    </a:lnTo>
                    <a:lnTo>
                      <a:pt x="114" y="146"/>
                    </a:lnTo>
                    <a:lnTo>
                      <a:pt x="120" y="143"/>
                    </a:lnTo>
                    <a:lnTo>
                      <a:pt x="125" y="139"/>
                    </a:lnTo>
                    <a:lnTo>
                      <a:pt x="130" y="136"/>
                    </a:lnTo>
                    <a:lnTo>
                      <a:pt x="139" y="129"/>
                    </a:lnTo>
                    <a:lnTo>
                      <a:pt x="148" y="122"/>
                    </a:lnTo>
                    <a:lnTo>
                      <a:pt x="159" y="115"/>
                    </a:lnTo>
                    <a:lnTo>
                      <a:pt x="168" y="109"/>
                    </a:lnTo>
                    <a:lnTo>
                      <a:pt x="173" y="105"/>
                    </a:lnTo>
                    <a:lnTo>
                      <a:pt x="178" y="102"/>
                    </a:lnTo>
                    <a:lnTo>
                      <a:pt x="182" y="98"/>
                    </a:lnTo>
                    <a:lnTo>
                      <a:pt x="187" y="95"/>
                    </a:lnTo>
                    <a:lnTo>
                      <a:pt x="192" y="91"/>
                    </a:lnTo>
                    <a:lnTo>
                      <a:pt x="197" y="86"/>
                    </a:lnTo>
                    <a:lnTo>
                      <a:pt x="201" y="83"/>
                    </a:lnTo>
                    <a:lnTo>
                      <a:pt x="206" y="79"/>
                    </a:lnTo>
                    <a:lnTo>
                      <a:pt x="208" y="78"/>
                    </a:lnTo>
                    <a:lnTo>
                      <a:pt x="209" y="76"/>
                    </a:lnTo>
                    <a:lnTo>
                      <a:pt x="211" y="75"/>
                    </a:lnTo>
                    <a:lnTo>
                      <a:pt x="214" y="74"/>
                    </a:lnTo>
                    <a:lnTo>
                      <a:pt x="215" y="72"/>
                    </a:lnTo>
                    <a:lnTo>
                      <a:pt x="217" y="70"/>
                    </a:lnTo>
                    <a:lnTo>
                      <a:pt x="220" y="69"/>
                    </a:lnTo>
                    <a:lnTo>
                      <a:pt x="221" y="68"/>
                    </a:lnTo>
                    <a:lnTo>
                      <a:pt x="226" y="64"/>
                    </a:lnTo>
                    <a:lnTo>
                      <a:pt x="230" y="62"/>
                    </a:lnTo>
                    <a:lnTo>
                      <a:pt x="231" y="61"/>
                    </a:lnTo>
                    <a:lnTo>
                      <a:pt x="234" y="58"/>
                    </a:lnTo>
                    <a:lnTo>
                      <a:pt x="236" y="57"/>
                    </a:lnTo>
                    <a:lnTo>
                      <a:pt x="237" y="56"/>
                    </a:lnTo>
                    <a:lnTo>
                      <a:pt x="240" y="54"/>
                    </a:lnTo>
                    <a:lnTo>
                      <a:pt x="242" y="53"/>
                    </a:lnTo>
                    <a:lnTo>
                      <a:pt x="243" y="50"/>
                    </a:lnTo>
                    <a:lnTo>
                      <a:pt x="245" y="49"/>
                    </a:lnTo>
                    <a:lnTo>
                      <a:pt x="247" y="47"/>
                    </a:lnTo>
                    <a:lnTo>
                      <a:pt x="249" y="46"/>
                    </a:lnTo>
                    <a:lnTo>
                      <a:pt x="250" y="43"/>
                    </a:lnTo>
                    <a:lnTo>
                      <a:pt x="251" y="41"/>
                    </a:lnTo>
                    <a:lnTo>
                      <a:pt x="252" y="40"/>
                    </a:lnTo>
                    <a:lnTo>
                      <a:pt x="254" y="37"/>
                    </a:lnTo>
                    <a:lnTo>
                      <a:pt x="255" y="35"/>
                    </a:lnTo>
                    <a:lnTo>
                      <a:pt x="256" y="33"/>
                    </a:lnTo>
                    <a:lnTo>
                      <a:pt x="257" y="30"/>
                    </a:lnTo>
                    <a:lnTo>
                      <a:pt x="257" y="28"/>
                    </a:lnTo>
                    <a:lnTo>
                      <a:pt x="258" y="26"/>
                    </a:lnTo>
                    <a:lnTo>
                      <a:pt x="258" y="22"/>
                    </a:lnTo>
                    <a:lnTo>
                      <a:pt x="258" y="21"/>
                    </a:lnTo>
                    <a:lnTo>
                      <a:pt x="258" y="20"/>
                    </a:lnTo>
                    <a:lnTo>
                      <a:pt x="257" y="19"/>
                    </a:lnTo>
                    <a:lnTo>
                      <a:pt x="257" y="17"/>
                    </a:lnTo>
                    <a:lnTo>
                      <a:pt x="257" y="16"/>
                    </a:lnTo>
                    <a:lnTo>
                      <a:pt x="256" y="15"/>
                    </a:lnTo>
                    <a:lnTo>
                      <a:pt x="256" y="14"/>
                    </a:lnTo>
                    <a:lnTo>
                      <a:pt x="256" y="13"/>
                    </a:lnTo>
                    <a:lnTo>
                      <a:pt x="255" y="12"/>
                    </a:lnTo>
                    <a:lnTo>
                      <a:pt x="255" y="10"/>
                    </a:lnTo>
                    <a:lnTo>
                      <a:pt x="254" y="9"/>
                    </a:lnTo>
                    <a:lnTo>
                      <a:pt x="252" y="8"/>
                    </a:lnTo>
                    <a:lnTo>
                      <a:pt x="251" y="7"/>
                    </a:lnTo>
                    <a:lnTo>
                      <a:pt x="250" y="6"/>
                    </a:lnTo>
                    <a:lnTo>
                      <a:pt x="250" y="5"/>
                    </a:lnTo>
                    <a:lnTo>
                      <a:pt x="249" y="5"/>
                    </a:lnTo>
                    <a:lnTo>
                      <a:pt x="249" y="3"/>
                    </a:lnTo>
                    <a:lnTo>
                      <a:pt x="248" y="2"/>
                    </a:lnTo>
                    <a:lnTo>
                      <a:pt x="247" y="1"/>
                    </a:lnTo>
                    <a:lnTo>
                      <a:pt x="245" y="1"/>
                    </a:lnTo>
                    <a:lnTo>
                      <a:pt x="243" y="0"/>
                    </a:lnTo>
                    <a:lnTo>
                      <a:pt x="242" y="1"/>
                    </a:lnTo>
                    <a:lnTo>
                      <a:pt x="242" y="2"/>
                    </a:lnTo>
                    <a:lnTo>
                      <a:pt x="242" y="5"/>
                    </a:lnTo>
                    <a:lnTo>
                      <a:pt x="242" y="6"/>
                    </a:lnTo>
                    <a:lnTo>
                      <a:pt x="241" y="7"/>
                    </a:lnTo>
                    <a:lnTo>
                      <a:pt x="241" y="9"/>
                    </a:lnTo>
                    <a:lnTo>
                      <a:pt x="240" y="10"/>
                    </a:lnTo>
                    <a:lnTo>
                      <a:pt x="240" y="12"/>
                    </a:lnTo>
                    <a:lnTo>
                      <a:pt x="238" y="13"/>
                    </a:lnTo>
                    <a:lnTo>
                      <a:pt x="237" y="14"/>
                    </a:lnTo>
                    <a:lnTo>
                      <a:pt x="237" y="16"/>
                    </a:lnTo>
                    <a:lnTo>
                      <a:pt x="236" y="17"/>
                    </a:lnTo>
                    <a:lnTo>
                      <a:pt x="235" y="19"/>
                    </a:lnTo>
                    <a:lnTo>
                      <a:pt x="234" y="20"/>
                    </a:lnTo>
                    <a:lnTo>
                      <a:pt x="234" y="21"/>
                    </a:lnTo>
                    <a:lnTo>
                      <a:pt x="233" y="22"/>
                    </a:lnTo>
                    <a:lnTo>
                      <a:pt x="229" y="25"/>
                    </a:lnTo>
                    <a:lnTo>
                      <a:pt x="227" y="27"/>
                    </a:lnTo>
                    <a:lnTo>
                      <a:pt x="223" y="30"/>
                    </a:lnTo>
                    <a:lnTo>
                      <a:pt x="221" y="33"/>
                    </a:lnTo>
                    <a:lnTo>
                      <a:pt x="217" y="35"/>
                    </a:lnTo>
                    <a:lnTo>
                      <a:pt x="215" y="37"/>
                    </a:lnTo>
                    <a:lnTo>
                      <a:pt x="211" y="40"/>
                    </a:lnTo>
                    <a:lnTo>
                      <a:pt x="209" y="42"/>
                    </a:lnTo>
                    <a:lnTo>
                      <a:pt x="206" y="44"/>
                    </a:lnTo>
                    <a:lnTo>
                      <a:pt x="203" y="47"/>
                    </a:lnTo>
                    <a:lnTo>
                      <a:pt x="200" y="49"/>
                    </a:lnTo>
                    <a:lnTo>
                      <a:pt x="197" y="51"/>
                    </a:lnTo>
                    <a:lnTo>
                      <a:pt x="190" y="56"/>
                    </a:lnTo>
                    <a:lnTo>
                      <a:pt x="185" y="61"/>
                    </a:lnTo>
                    <a:lnTo>
                      <a:pt x="179" y="65"/>
                    </a:lnTo>
                    <a:lnTo>
                      <a:pt x="173" y="69"/>
                    </a:lnTo>
                    <a:lnTo>
                      <a:pt x="167" y="74"/>
                    </a:lnTo>
                    <a:lnTo>
                      <a:pt x="161" y="78"/>
                    </a:lnTo>
                    <a:lnTo>
                      <a:pt x="155" y="82"/>
                    </a:lnTo>
                    <a:lnTo>
                      <a:pt x="150" y="86"/>
                    </a:lnTo>
                    <a:lnTo>
                      <a:pt x="144" y="91"/>
                    </a:lnTo>
                    <a:lnTo>
                      <a:pt x="138" y="96"/>
                    </a:lnTo>
                    <a:lnTo>
                      <a:pt x="135" y="98"/>
                    </a:lnTo>
                    <a:lnTo>
                      <a:pt x="132" y="99"/>
                    </a:lnTo>
                    <a:lnTo>
                      <a:pt x="130" y="102"/>
                    </a:lnTo>
                    <a:lnTo>
                      <a:pt x="126" y="104"/>
                    </a:lnTo>
                    <a:lnTo>
                      <a:pt x="124" y="106"/>
                    </a:lnTo>
                    <a:lnTo>
                      <a:pt x="120" y="109"/>
                    </a:lnTo>
                    <a:lnTo>
                      <a:pt x="118" y="110"/>
                    </a:lnTo>
                    <a:lnTo>
                      <a:pt x="114" y="112"/>
                    </a:lnTo>
                    <a:lnTo>
                      <a:pt x="112" y="115"/>
                    </a:lnTo>
                    <a:lnTo>
                      <a:pt x="109" y="117"/>
                    </a:lnTo>
                    <a:lnTo>
                      <a:pt x="106" y="119"/>
                    </a:lnTo>
                    <a:lnTo>
                      <a:pt x="104" y="120"/>
                    </a:lnTo>
                    <a:lnTo>
                      <a:pt x="100" y="123"/>
                    </a:lnTo>
                    <a:lnTo>
                      <a:pt x="98" y="125"/>
                    </a:lnTo>
                    <a:lnTo>
                      <a:pt x="95" y="127"/>
                    </a:lnTo>
                    <a:lnTo>
                      <a:pt x="92" y="129"/>
                    </a:lnTo>
                    <a:lnTo>
                      <a:pt x="88" y="131"/>
                    </a:lnTo>
                    <a:lnTo>
                      <a:pt x="84" y="133"/>
                    </a:lnTo>
                    <a:lnTo>
                      <a:pt x="81" y="136"/>
                    </a:lnTo>
                    <a:lnTo>
                      <a:pt x="77" y="138"/>
                    </a:lnTo>
                    <a:lnTo>
                      <a:pt x="74" y="140"/>
                    </a:lnTo>
                    <a:lnTo>
                      <a:pt x="70" y="143"/>
                    </a:lnTo>
                    <a:lnTo>
                      <a:pt x="67" y="146"/>
                    </a:lnTo>
                    <a:lnTo>
                      <a:pt x="63" y="148"/>
                    </a:lnTo>
                    <a:lnTo>
                      <a:pt x="59" y="151"/>
                    </a:lnTo>
                    <a:lnTo>
                      <a:pt x="56" y="154"/>
                    </a:lnTo>
                    <a:lnTo>
                      <a:pt x="52" y="157"/>
                    </a:lnTo>
                    <a:lnTo>
                      <a:pt x="49" y="160"/>
                    </a:lnTo>
                    <a:lnTo>
                      <a:pt x="47" y="164"/>
                    </a:lnTo>
                    <a:lnTo>
                      <a:pt x="43" y="167"/>
                    </a:lnTo>
                    <a:lnTo>
                      <a:pt x="41" y="171"/>
                    </a:lnTo>
                    <a:lnTo>
                      <a:pt x="38" y="173"/>
                    </a:lnTo>
                    <a:lnTo>
                      <a:pt x="35" y="178"/>
                    </a:lnTo>
                    <a:lnTo>
                      <a:pt x="33" y="181"/>
                    </a:lnTo>
                    <a:lnTo>
                      <a:pt x="30" y="185"/>
                    </a:lnTo>
                    <a:lnTo>
                      <a:pt x="28" y="188"/>
                    </a:lnTo>
                    <a:lnTo>
                      <a:pt x="27" y="193"/>
                    </a:lnTo>
                    <a:lnTo>
                      <a:pt x="24" y="196"/>
                    </a:lnTo>
                    <a:lnTo>
                      <a:pt x="22" y="201"/>
                    </a:lnTo>
                    <a:lnTo>
                      <a:pt x="21" y="205"/>
                    </a:lnTo>
                    <a:lnTo>
                      <a:pt x="20" y="209"/>
                    </a:lnTo>
                    <a:lnTo>
                      <a:pt x="17" y="214"/>
                    </a:lnTo>
                    <a:lnTo>
                      <a:pt x="16" y="219"/>
                    </a:lnTo>
                    <a:lnTo>
                      <a:pt x="16" y="223"/>
                    </a:lnTo>
                    <a:lnTo>
                      <a:pt x="15" y="228"/>
                    </a:lnTo>
                    <a:lnTo>
                      <a:pt x="14" y="233"/>
                    </a:lnTo>
                    <a:lnTo>
                      <a:pt x="14" y="237"/>
                    </a:lnTo>
                    <a:lnTo>
                      <a:pt x="14" y="243"/>
                    </a:lnTo>
                    <a:lnTo>
                      <a:pt x="15" y="245"/>
                    </a:lnTo>
                    <a:lnTo>
                      <a:pt x="16" y="248"/>
                    </a:lnTo>
                    <a:lnTo>
                      <a:pt x="16" y="249"/>
                    </a:lnTo>
                    <a:lnTo>
                      <a:pt x="17" y="250"/>
                    </a:lnTo>
                    <a:lnTo>
                      <a:pt x="17" y="252"/>
                    </a:lnTo>
                    <a:lnTo>
                      <a:pt x="17" y="254"/>
                    </a:lnTo>
                    <a:lnTo>
                      <a:pt x="19" y="255"/>
                    </a:lnTo>
                    <a:lnTo>
                      <a:pt x="19" y="256"/>
                    </a:lnTo>
                    <a:lnTo>
                      <a:pt x="19" y="257"/>
                    </a:lnTo>
                    <a:lnTo>
                      <a:pt x="17" y="258"/>
                    </a:lnTo>
                    <a:lnTo>
                      <a:pt x="17" y="259"/>
                    </a:lnTo>
                    <a:lnTo>
                      <a:pt x="17" y="261"/>
                    </a:lnTo>
                    <a:lnTo>
                      <a:pt x="16" y="261"/>
                    </a:lnTo>
                    <a:lnTo>
                      <a:pt x="16" y="262"/>
                    </a:lnTo>
                    <a:lnTo>
                      <a:pt x="15" y="262"/>
                    </a:lnTo>
                    <a:lnTo>
                      <a:pt x="15" y="263"/>
                    </a:lnTo>
                    <a:lnTo>
                      <a:pt x="14" y="264"/>
                    </a:lnTo>
                    <a:lnTo>
                      <a:pt x="14" y="265"/>
                    </a:lnTo>
                    <a:lnTo>
                      <a:pt x="13" y="265"/>
                    </a:lnTo>
                    <a:lnTo>
                      <a:pt x="12" y="268"/>
                    </a:lnTo>
                    <a:lnTo>
                      <a:pt x="10" y="269"/>
                    </a:lnTo>
                    <a:lnTo>
                      <a:pt x="8" y="271"/>
                    </a:lnTo>
                    <a:lnTo>
                      <a:pt x="6" y="275"/>
                    </a:lnTo>
                    <a:lnTo>
                      <a:pt x="5" y="275"/>
                    </a:lnTo>
                    <a:lnTo>
                      <a:pt x="5" y="276"/>
                    </a:lnTo>
                    <a:lnTo>
                      <a:pt x="3" y="276"/>
                    </a:lnTo>
                    <a:lnTo>
                      <a:pt x="3" y="277"/>
                    </a:lnTo>
                    <a:lnTo>
                      <a:pt x="3" y="278"/>
                    </a:lnTo>
                    <a:lnTo>
                      <a:pt x="2" y="278"/>
                    </a:lnTo>
                    <a:lnTo>
                      <a:pt x="2" y="279"/>
                    </a:lnTo>
                    <a:lnTo>
                      <a:pt x="1" y="281"/>
                    </a:lnTo>
                    <a:lnTo>
                      <a:pt x="1" y="282"/>
                    </a:lnTo>
                    <a:lnTo>
                      <a:pt x="1" y="283"/>
                    </a:lnTo>
                    <a:lnTo>
                      <a:pt x="0" y="284"/>
                    </a:lnTo>
                    <a:lnTo>
                      <a:pt x="0" y="285"/>
                    </a:lnTo>
                    <a:lnTo>
                      <a:pt x="0" y="286"/>
                    </a:lnTo>
                    <a:lnTo>
                      <a:pt x="0" y="288"/>
                    </a:lnTo>
                    <a:lnTo>
                      <a:pt x="0" y="289"/>
                    </a:lnTo>
                    <a:lnTo>
                      <a:pt x="1" y="289"/>
                    </a:lnTo>
                    <a:lnTo>
                      <a:pt x="1" y="290"/>
                    </a:lnTo>
                    <a:lnTo>
                      <a:pt x="2" y="290"/>
                    </a:lnTo>
                    <a:lnTo>
                      <a:pt x="2" y="291"/>
                    </a:lnTo>
                    <a:lnTo>
                      <a:pt x="3" y="291"/>
                    </a:lnTo>
                    <a:lnTo>
                      <a:pt x="5" y="291"/>
                    </a:lnTo>
                    <a:lnTo>
                      <a:pt x="6" y="291"/>
                    </a:lnTo>
                    <a:lnTo>
                      <a:pt x="7" y="291"/>
                    </a:lnTo>
                    <a:lnTo>
                      <a:pt x="8" y="291"/>
                    </a:lnTo>
                    <a:lnTo>
                      <a:pt x="9" y="291"/>
                    </a:lnTo>
                    <a:lnTo>
                      <a:pt x="10" y="291"/>
                    </a:lnTo>
                    <a:lnTo>
                      <a:pt x="12" y="291"/>
                    </a:lnTo>
                    <a:lnTo>
                      <a:pt x="13" y="291"/>
                    </a:lnTo>
                    <a:lnTo>
                      <a:pt x="14" y="292"/>
                    </a:lnTo>
                    <a:lnTo>
                      <a:pt x="15" y="292"/>
                    </a:lnTo>
                    <a:lnTo>
                      <a:pt x="16" y="292"/>
                    </a:lnTo>
                    <a:lnTo>
                      <a:pt x="17" y="293"/>
                    </a:lnTo>
                    <a:lnTo>
                      <a:pt x="17" y="295"/>
                    </a:lnTo>
                    <a:lnTo>
                      <a:pt x="19" y="296"/>
                    </a:lnTo>
                    <a:lnTo>
                      <a:pt x="19" y="297"/>
                    </a:lnTo>
                    <a:lnTo>
                      <a:pt x="17" y="297"/>
                    </a:lnTo>
                    <a:lnTo>
                      <a:pt x="17" y="298"/>
                    </a:lnTo>
                    <a:lnTo>
                      <a:pt x="17" y="299"/>
                    </a:lnTo>
                    <a:lnTo>
                      <a:pt x="16" y="300"/>
                    </a:lnTo>
                    <a:lnTo>
                      <a:pt x="15" y="302"/>
                    </a:lnTo>
                    <a:lnTo>
                      <a:pt x="15" y="303"/>
                    </a:lnTo>
                    <a:lnTo>
                      <a:pt x="14" y="303"/>
                    </a:lnTo>
                    <a:lnTo>
                      <a:pt x="14" y="304"/>
                    </a:lnTo>
                    <a:lnTo>
                      <a:pt x="14" y="305"/>
                    </a:lnTo>
                    <a:lnTo>
                      <a:pt x="14" y="306"/>
                    </a:lnTo>
                    <a:lnTo>
                      <a:pt x="14" y="307"/>
                    </a:lnTo>
                    <a:lnTo>
                      <a:pt x="15" y="309"/>
                    </a:lnTo>
                    <a:lnTo>
                      <a:pt x="16" y="310"/>
                    </a:lnTo>
                    <a:lnTo>
                      <a:pt x="17" y="310"/>
                    </a:lnTo>
                    <a:lnTo>
                      <a:pt x="19" y="311"/>
                    </a:lnTo>
                    <a:lnTo>
                      <a:pt x="20" y="311"/>
                    </a:lnTo>
                    <a:lnTo>
                      <a:pt x="21" y="312"/>
                    </a:lnTo>
                    <a:lnTo>
                      <a:pt x="20" y="312"/>
                    </a:lnTo>
                    <a:lnTo>
                      <a:pt x="20" y="313"/>
                    </a:lnTo>
                    <a:lnTo>
                      <a:pt x="19" y="314"/>
                    </a:lnTo>
                    <a:lnTo>
                      <a:pt x="19" y="316"/>
                    </a:lnTo>
                    <a:lnTo>
                      <a:pt x="19" y="317"/>
                    </a:lnTo>
                    <a:lnTo>
                      <a:pt x="19" y="318"/>
                    </a:lnTo>
                    <a:lnTo>
                      <a:pt x="20" y="319"/>
                    </a:lnTo>
                    <a:lnTo>
                      <a:pt x="20" y="320"/>
                    </a:lnTo>
                    <a:lnTo>
                      <a:pt x="21" y="320"/>
                    </a:lnTo>
                    <a:lnTo>
                      <a:pt x="22" y="321"/>
                    </a:lnTo>
                    <a:lnTo>
                      <a:pt x="23" y="321"/>
                    </a:lnTo>
                    <a:lnTo>
                      <a:pt x="23" y="323"/>
                    </a:lnTo>
                    <a:lnTo>
                      <a:pt x="24" y="323"/>
                    </a:lnTo>
                    <a:lnTo>
                      <a:pt x="24" y="324"/>
                    </a:lnTo>
                    <a:lnTo>
                      <a:pt x="26" y="324"/>
                    </a:lnTo>
                    <a:lnTo>
                      <a:pt x="26" y="325"/>
                    </a:lnTo>
                    <a:lnTo>
                      <a:pt x="26" y="326"/>
                    </a:lnTo>
                    <a:lnTo>
                      <a:pt x="26" y="328"/>
                    </a:lnTo>
                    <a:lnTo>
                      <a:pt x="26" y="331"/>
                    </a:lnTo>
                    <a:lnTo>
                      <a:pt x="26" y="332"/>
                    </a:lnTo>
                    <a:lnTo>
                      <a:pt x="24" y="333"/>
                    </a:lnTo>
                    <a:lnTo>
                      <a:pt x="24" y="334"/>
                    </a:lnTo>
                    <a:lnTo>
                      <a:pt x="24" y="335"/>
                    </a:lnTo>
                    <a:lnTo>
                      <a:pt x="24" y="337"/>
                    </a:lnTo>
                    <a:lnTo>
                      <a:pt x="24" y="338"/>
                    </a:lnTo>
                    <a:lnTo>
                      <a:pt x="24" y="339"/>
                    </a:lnTo>
                    <a:lnTo>
                      <a:pt x="26" y="339"/>
                    </a:lnTo>
                    <a:lnTo>
                      <a:pt x="26" y="340"/>
                    </a:lnTo>
                    <a:lnTo>
                      <a:pt x="26" y="341"/>
                    </a:lnTo>
                    <a:lnTo>
                      <a:pt x="26" y="342"/>
                    </a:lnTo>
                    <a:lnTo>
                      <a:pt x="27" y="342"/>
                    </a:lnTo>
                    <a:lnTo>
                      <a:pt x="27" y="344"/>
                    </a:lnTo>
                    <a:lnTo>
                      <a:pt x="28" y="345"/>
                    </a:lnTo>
                    <a:lnTo>
                      <a:pt x="29" y="346"/>
                    </a:lnTo>
                    <a:lnTo>
                      <a:pt x="30" y="346"/>
                    </a:lnTo>
                    <a:lnTo>
                      <a:pt x="30" y="347"/>
                    </a:lnTo>
                    <a:lnTo>
                      <a:pt x="31" y="347"/>
                    </a:lnTo>
                    <a:lnTo>
                      <a:pt x="33" y="348"/>
                    </a:lnTo>
                    <a:lnTo>
                      <a:pt x="35" y="348"/>
                    </a:lnTo>
                    <a:lnTo>
                      <a:pt x="36" y="348"/>
                    </a:lnTo>
                    <a:lnTo>
                      <a:pt x="37" y="350"/>
                    </a:lnTo>
                    <a:lnTo>
                      <a:pt x="40" y="350"/>
                    </a:lnTo>
                    <a:lnTo>
                      <a:pt x="41" y="350"/>
                    </a:lnTo>
                    <a:lnTo>
                      <a:pt x="43" y="350"/>
                    </a:lnTo>
                    <a:lnTo>
                      <a:pt x="44" y="350"/>
                    </a:lnTo>
                    <a:lnTo>
                      <a:pt x="48" y="350"/>
                    </a:lnTo>
                    <a:lnTo>
                      <a:pt x="51" y="350"/>
                    </a:lnTo>
                    <a:lnTo>
                      <a:pt x="55" y="350"/>
                    </a:lnTo>
                    <a:lnTo>
                      <a:pt x="58" y="350"/>
                    </a:lnTo>
                    <a:lnTo>
                      <a:pt x="59" y="350"/>
                    </a:lnTo>
                    <a:lnTo>
                      <a:pt x="62" y="350"/>
                    </a:lnTo>
                    <a:lnTo>
                      <a:pt x="63" y="350"/>
                    </a:lnTo>
                    <a:lnTo>
                      <a:pt x="65" y="351"/>
                    </a:lnTo>
                    <a:lnTo>
                      <a:pt x="67" y="351"/>
                    </a:lnTo>
                    <a:lnTo>
                      <a:pt x="68" y="351"/>
                    </a:lnTo>
                    <a:lnTo>
                      <a:pt x="70" y="351"/>
                    </a:lnTo>
                    <a:lnTo>
                      <a:pt x="71" y="352"/>
                    </a:lnTo>
                    <a:lnTo>
                      <a:pt x="72" y="352"/>
                    </a:lnTo>
                    <a:lnTo>
                      <a:pt x="75" y="353"/>
                    </a:lnTo>
                    <a:lnTo>
                      <a:pt x="76" y="353"/>
                    </a:lnTo>
                    <a:lnTo>
                      <a:pt x="77" y="354"/>
                    </a:lnTo>
                    <a:lnTo>
                      <a:pt x="78" y="355"/>
                    </a:lnTo>
                    <a:lnTo>
                      <a:pt x="79" y="357"/>
                    </a:lnTo>
                    <a:lnTo>
                      <a:pt x="81" y="358"/>
                    </a:lnTo>
                    <a:lnTo>
                      <a:pt x="82" y="359"/>
                    </a:lnTo>
                    <a:lnTo>
                      <a:pt x="83" y="360"/>
                    </a:lnTo>
                    <a:lnTo>
                      <a:pt x="84" y="361"/>
                    </a:lnTo>
                    <a:lnTo>
                      <a:pt x="84" y="362"/>
                    </a:lnTo>
                    <a:lnTo>
                      <a:pt x="85" y="364"/>
                    </a:lnTo>
                    <a:lnTo>
                      <a:pt x="85" y="365"/>
                    </a:lnTo>
                    <a:lnTo>
                      <a:pt x="85" y="366"/>
                    </a:lnTo>
                    <a:lnTo>
                      <a:pt x="86" y="366"/>
                    </a:lnTo>
                    <a:lnTo>
                      <a:pt x="86" y="367"/>
                    </a:lnTo>
                    <a:lnTo>
                      <a:pt x="86" y="368"/>
                    </a:lnTo>
                    <a:lnTo>
                      <a:pt x="86" y="369"/>
                    </a:lnTo>
                    <a:lnTo>
                      <a:pt x="86" y="371"/>
                    </a:lnTo>
                    <a:lnTo>
                      <a:pt x="86" y="372"/>
                    </a:lnTo>
                    <a:lnTo>
                      <a:pt x="86" y="373"/>
                    </a:lnTo>
                    <a:lnTo>
                      <a:pt x="86" y="374"/>
                    </a:lnTo>
                    <a:lnTo>
                      <a:pt x="86" y="375"/>
                    </a:lnTo>
                    <a:lnTo>
                      <a:pt x="85" y="378"/>
                    </a:lnTo>
                    <a:lnTo>
                      <a:pt x="84" y="379"/>
                    </a:lnTo>
                    <a:lnTo>
                      <a:pt x="83" y="381"/>
                    </a:lnTo>
                    <a:lnTo>
                      <a:pt x="81" y="383"/>
                    </a:lnTo>
                    <a:lnTo>
                      <a:pt x="79" y="385"/>
                    </a:lnTo>
                    <a:lnTo>
                      <a:pt x="78" y="386"/>
                    </a:lnTo>
                    <a:lnTo>
                      <a:pt x="76" y="388"/>
                    </a:lnTo>
                    <a:lnTo>
                      <a:pt x="75" y="389"/>
                    </a:lnTo>
                    <a:lnTo>
                      <a:pt x="72" y="390"/>
                    </a:lnTo>
                    <a:lnTo>
                      <a:pt x="71" y="392"/>
                    </a:lnTo>
                    <a:lnTo>
                      <a:pt x="69" y="393"/>
                    </a:lnTo>
                    <a:lnTo>
                      <a:pt x="68" y="394"/>
                    </a:lnTo>
                    <a:lnTo>
                      <a:pt x="63" y="396"/>
                    </a:lnTo>
                    <a:lnTo>
                      <a:pt x="59" y="399"/>
                    </a:lnTo>
                    <a:lnTo>
                      <a:pt x="57" y="400"/>
                    </a:lnTo>
                    <a:lnTo>
                      <a:pt x="56" y="401"/>
                    </a:lnTo>
                    <a:lnTo>
                      <a:pt x="54" y="402"/>
                    </a:lnTo>
                    <a:lnTo>
                      <a:pt x="52" y="404"/>
                    </a:lnTo>
                    <a:lnTo>
                      <a:pt x="50" y="406"/>
                    </a:lnTo>
                    <a:lnTo>
                      <a:pt x="49" y="407"/>
                    </a:lnTo>
                    <a:lnTo>
                      <a:pt x="47" y="408"/>
                    </a:lnTo>
                    <a:lnTo>
                      <a:pt x="45" y="409"/>
                    </a:lnTo>
                    <a:lnTo>
                      <a:pt x="44" y="411"/>
                    </a:lnTo>
                    <a:lnTo>
                      <a:pt x="42" y="413"/>
                    </a:lnTo>
                    <a:lnTo>
                      <a:pt x="41" y="414"/>
                    </a:lnTo>
                    <a:lnTo>
                      <a:pt x="40" y="416"/>
                    </a:lnTo>
                    <a:lnTo>
                      <a:pt x="38" y="418"/>
                    </a:lnTo>
                    <a:lnTo>
                      <a:pt x="37" y="421"/>
                    </a:lnTo>
                    <a:lnTo>
                      <a:pt x="37" y="423"/>
                    </a:lnTo>
                    <a:lnTo>
                      <a:pt x="36" y="425"/>
                    </a:lnTo>
                    <a:lnTo>
                      <a:pt x="36" y="427"/>
                    </a:lnTo>
                    <a:lnTo>
                      <a:pt x="36" y="428"/>
                    </a:lnTo>
                    <a:lnTo>
                      <a:pt x="35" y="430"/>
                    </a:lnTo>
                    <a:lnTo>
                      <a:pt x="35" y="431"/>
                    </a:lnTo>
                    <a:lnTo>
                      <a:pt x="35" y="433"/>
                    </a:lnTo>
                    <a:lnTo>
                      <a:pt x="35" y="435"/>
                    </a:lnTo>
                    <a:lnTo>
                      <a:pt x="36" y="436"/>
                    </a:lnTo>
                    <a:lnTo>
                      <a:pt x="36" y="437"/>
                    </a:lnTo>
                    <a:lnTo>
                      <a:pt x="36" y="440"/>
                    </a:lnTo>
                    <a:lnTo>
                      <a:pt x="36" y="441"/>
                    </a:lnTo>
                    <a:lnTo>
                      <a:pt x="37" y="442"/>
                    </a:lnTo>
                    <a:lnTo>
                      <a:pt x="37" y="444"/>
                    </a:lnTo>
                    <a:lnTo>
                      <a:pt x="38" y="445"/>
                    </a:lnTo>
                    <a:lnTo>
                      <a:pt x="38" y="447"/>
                    </a:lnTo>
                    <a:lnTo>
                      <a:pt x="38" y="448"/>
                    </a:lnTo>
                    <a:lnTo>
                      <a:pt x="40" y="448"/>
                    </a:lnTo>
                    <a:lnTo>
                      <a:pt x="40" y="449"/>
                    </a:lnTo>
                    <a:lnTo>
                      <a:pt x="41" y="451"/>
                    </a:lnTo>
                    <a:lnTo>
                      <a:pt x="42" y="452"/>
                    </a:lnTo>
                    <a:lnTo>
                      <a:pt x="43" y="454"/>
                    </a:lnTo>
                    <a:lnTo>
                      <a:pt x="44" y="455"/>
                    </a:lnTo>
                    <a:lnTo>
                      <a:pt x="45" y="455"/>
                    </a:lnTo>
                    <a:lnTo>
                      <a:pt x="45" y="456"/>
                    </a:lnTo>
                    <a:lnTo>
                      <a:pt x="47" y="456"/>
                    </a:lnTo>
                    <a:lnTo>
                      <a:pt x="47" y="457"/>
                    </a:lnTo>
                    <a:lnTo>
                      <a:pt x="48" y="457"/>
                    </a:lnTo>
                    <a:lnTo>
                      <a:pt x="49" y="458"/>
                    </a:lnTo>
                    <a:lnTo>
                      <a:pt x="50" y="459"/>
                    </a:lnTo>
                    <a:lnTo>
                      <a:pt x="51" y="459"/>
                    </a:lnTo>
                    <a:lnTo>
                      <a:pt x="52" y="461"/>
                    </a:lnTo>
                    <a:lnTo>
                      <a:pt x="54" y="461"/>
                    </a:lnTo>
                    <a:lnTo>
                      <a:pt x="55" y="462"/>
                    </a:lnTo>
                    <a:lnTo>
                      <a:pt x="56" y="462"/>
                    </a:lnTo>
                    <a:lnTo>
                      <a:pt x="57" y="462"/>
                    </a:lnTo>
                    <a:lnTo>
                      <a:pt x="57" y="463"/>
                    </a:lnTo>
                    <a:lnTo>
                      <a:pt x="58" y="463"/>
                    </a:lnTo>
                    <a:lnTo>
                      <a:pt x="59" y="463"/>
                    </a:lnTo>
                    <a:lnTo>
                      <a:pt x="61" y="463"/>
                    </a:lnTo>
                    <a:lnTo>
                      <a:pt x="62" y="463"/>
                    </a:lnTo>
                    <a:lnTo>
                      <a:pt x="63" y="4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" name="Freeform 12"/>
              <p:cNvSpPr>
                <a:spLocks noEditPoints="1"/>
              </p:cNvSpPr>
              <p:nvPr/>
            </p:nvSpPr>
            <p:spPr bwMode="auto">
              <a:xfrm>
                <a:off x="1361" y="2364"/>
                <a:ext cx="10" cy="14"/>
              </a:xfrm>
              <a:custGeom>
                <a:avLst/>
                <a:gdLst>
                  <a:gd name="T0" fmla="*/ 6 w 31"/>
                  <a:gd name="T1" fmla="*/ 14 h 40"/>
                  <a:gd name="T2" fmla="*/ 6 w 31"/>
                  <a:gd name="T3" fmla="*/ 14 h 40"/>
                  <a:gd name="T4" fmla="*/ 5 w 31"/>
                  <a:gd name="T5" fmla="*/ 13 h 40"/>
                  <a:gd name="T6" fmla="*/ 8 w 31"/>
                  <a:gd name="T7" fmla="*/ 6 h 40"/>
                  <a:gd name="T8" fmla="*/ 9 w 31"/>
                  <a:gd name="T9" fmla="*/ 5 h 40"/>
                  <a:gd name="T10" fmla="*/ 10 w 31"/>
                  <a:gd name="T11" fmla="*/ 6 h 40"/>
                  <a:gd name="T12" fmla="*/ 10 w 31"/>
                  <a:gd name="T13" fmla="*/ 5 h 40"/>
                  <a:gd name="T14" fmla="*/ 10 w 31"/>
                  <a:gd name="T15" fmla="*/ 5 h 40"/>
                  <a:gd name="T16" fmla="*/ 8 w 31"/>
                  <a:gd name="T17" fmla="*/ 4 h 40"/>
                  <a:gd name="T18" fmla="*/ 7 w 31"/>
                  <a:gd name="T19" fmla="*/ 4 h 40"/>
                  <a:gd name="T20" fmla="*/ 7 w 31"/>
                  <a:gd name="T21" fmla="*/ 4 h 40"/>
                  <a:gd name="T22" fmla="*/ 6 w 31"/>
                  <a:gd name="T23" fmla="*/ 3 h 40"/>
                  <a:gd name="T24" fmla="*/ 6 w 31"/>
                  <a:gd name="T25" fmla="*/ 3 h 40"/>
                  <a:gd name="T26" fmla="*/ 6 w 31"/>
                  <a:gd name="T27" fmla="*/ 4 h 40"/>
                  <a:gd name="T28" fmla="*/ 6 w 31"/>
                  <a:gd name="T29" fmla="*/ 4 h 40"/>
                  <a:gd name="T30" fmla="*/ 6 w 31"/>
                  <a:gd name="T31" fmla="*/ 6 h 40"/>
                  <a:gd name="T32" fmla="*/ 6 w 31"/>
                  <a:gd name="T33" fmla="*/ 6 h 40"/>
                  <a:gd name="T34" fmla="*/ 6 w 31"/>
                  <a:gd name="T35" fmla="*/ 7 h 40"/>
                  <a:gd name="T36" fmla="*/ 5 w 31"/>
                  <a:gd name="T37" fmla="*/ 7 h 40"/>
                  <a:gd name="T38" fmla="*/ 5 w 31"/>
                  <a:gd name="T39" fmla="*/ 7 h 40"/>
                  <a:gd name="T40" fmla="*/ 5 w 31"/>
                  <a:gd name="T41" fmla="*/ 6 h 40"/>
                  <a:gd name="T42" fmla="*/ 4 w 31"/>
                  <a:gd name="T43" fmla="*/ 4 h 40"/>
                  <a:gd name="T44" fmla="*/ 4 w 31"/>
                  <a:gd name="T45" fmla="*/ 2 h 40"/>
                  <a:gd name="T46" fmla="*/ 2 w 31"/>
                  <a:gd name="T47" fmla="*/ 0 h 40"/>
                  <a:gd name="T48" fmla="*/ 2 w 31"/>
                  <a:gd name="T49" fmla="*/ 2 h 40"/>
                  <a:gd name="T50" fmla="*/ 3 w 31"/>
                  <a:gd name="T51" fmla="*/ 4 h 40"/>
                  <a:gd name="T52" fmla="*/ 3 w 31"/>
                  <a:gd name="T53" fmla="*/ 6 h 40"/>
                  <a:gd name="T54" fmla="*/ 3 w 31"/>
                  <a:gd name="T55" fmla="*/ 6 h 40"/>
                  <a:gd name="T56" fmla="*/ 2 w 31"/>
                  <a:gd name="T57" fmla="*/ 7 h 40"/>
                  <a:gd name="T58" fmla="*/ 1 w 31"/>
                  <a:gd name="T59" fmla="*/ 7 h 40"/>
                  <a:gd name="T60" fmla="*/ 0 w 31"/>
                  <a:gd name="T61" fmla="*/ 8 h 40"/>
                  <a:gd name="T62" fmla="*/ 0 w 31"/>
                  <a:gd name="T63" fmla="*/ 9 h 40"/>
                  <a:gd name="T64" fmla="*/ 0 w 31"/>
                  <a:gd name="T65" fmla="*/ 9 h 40"/>
                  <a:gd name="T66" fmla="*/ 0 w 31"/>
                  <a:gd name="T67" fmla="*/ 10 h 40"/>
                  <a:gd name="T68" fmla="*/ 0 w 31"/>
                  <a:gd name="T69" fmla="*/ 11 h 40"/>
                  <a:gd name="T70" fmla="*/ 1 w 31"/>
                  <a:gd name="T71" fmla="*/ 12 h 40"/>
                  <a:gd name="T72" fmla="*/ 4 w 31"/>
                  <a:gd name="T73" fmla="*/ 13 h 40"/>
                  <a:gd name="T74" fmla="*/ 6 w 31"/>
                  <a:gd name="T75" fmla="*/ 14 h 40"/>
                  <a:gd name="T76" fmla="*/ 4 w 31"/>
                  <a:gd name="T77" fmla="*/ 12 h 40"/>
                  <a:gd name="T78" fmla="*/ 4 w 31"/>
                  <a:gd name="T79" fmla="*/ 11 h 40"/>
                  <a:gd name="T80" fmla="*/ 5 w 31"/>
                  <a:gd name="T81" fmla="*/ 9 h 40"/>
                  <a:gd name="T82" fmla="*/ 5 w 31"/>
                  <a:gd name="T83" fmla="*/ 8 h 40"/>
                  <a:gd name="T84" fmla="*/ 5 w 31"/>
                  <a:gd name="T85" fmla="*/ 7 h 40"/>
                  <a:gd name="T86" fmla="*/ 4 w 31"/>
                  <a:gd name="T87" fmla="*/ 7 h 40"/>
                  <a:gd name="T88" fmla="*/ 4 w 31"/>
                  <a:gd name="T89" fmla="*/ 7 h 40"/>
                  <a:gd name="T90" fmla="*/ 3 w 31"/>
                  <a:gd name="T91" fmla="*/ 7 h 40"/>
                  <a:gd name="T92" fmla="*/ 3 w 31"/>
                  <a:gd name="T93" fmla="*/ 8 h 40"/>
                  <a:gd name="T94" fmla="*/ 2 w 31"/>
                  <a:gd name="T95" fmla="*/ 9 h 40"/>
                  <a:gd name="T96" fmla="*/ 2 w 31"/>
                  <a:gd name="T97" fmla="*/ 9 h 40"/>
                  <a:gd name="T98" fmla="*/ 2 w 31"/>
                  <a:gd name="T99" fmla="*/ 10 h 40"/>
                  <a:gd name="T100" fmla="*/ 2 w 31"/>
                  <a:gd name="T101" fmla="*/ 11 h 40"/>
                  <a:gd name="T102" fmla="*/ 3 w 31"/>
                  <a:gd name="T103" fmla="*/ 12 h 4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1"/>
                  <a:gd name="T157" fmla="*/ 0 h 40"/>
                  <a:gd name="T158" fmla="*/ 31 w 31"/>
                  <a:gd name="T159" fmla="*/ 40 h 4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1" h="40">
                    <a:moveTo>
                      <a:pt x="18" y="40"/>
                    </a:moveTo>
                    <a:lnTo>
                      <a:pt x="18" y="40"/>
                    </a:lnTo>
                    <a:lnTo>
                      <a:pt x="19" y="40"/>
                    </a:lnTo>
                    <a:lnTo>
                      <a:pt x="17" y="37"/>
                    </a:lnTo>
                    <a:lnTo>
                      <a:pt x="26" y="16"/>
                    </a:lnTo>
                    <a:lnTo>
                      <a:pt x="26" y="14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30" y="16"/>
                    </a:lnTo>
                    <a:lnTo>
                      <a:pt x="31" y="16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8" y="13"/>
                    </a:lnTo>
                    <a:lnTo>
                      <a:pt x="27" y="12"/>
                    </a:lnTo>
                    <a:lnTo>
                      <a:pt x="26" y="12"/>
                    </a:lnTo>
                    <a:lnTo>
                      <a:pt x="25" y="11"/>
                    </a:lnTo>
                    <a:lnTo>
                      <a:pt x="24" y="11"/>
                    </a:lnTo>
                    <a:lnTo>
                      <a:pt x="23" y="10"/>
                    </a:lnTo>
                    <a:lnTo>
                      <a:pt x="21" y="10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9" y="10"/>
                    </a:lnTo>
                    <a:lnTo>
                      <a:pt x="20" y="11"/>
                    </a:lnTo>
                    <a:lnTo>
                      <a:pt x="21" y="13"/>
                    </a:lnTo>
                    <a:lnTo>
                      <a:pt x="21" y="14"/>
                    </a:lnTo>
                    <a:lnTo>
                      <a:pt x="20" y="14"/>
                    </a:lnTo>
                    <a:lnTo>
                      <a:pt x="20" y="16"/>
                    </a:lnTo>
                    <a:lnTo>
                      <a:pt x="20" y="17"/>
                    </a:lnTo>
                    <a:lnTo>
                      <a:pt x="19" y="18"/>
                    </a:lnTo>
                    <a:lnTo>
                      <a:pt x="19" y="19"/>
                    </a:lnTo>
                    <a:lnTo>
                      <a:pt x="18" y="19"/>
                    </a:lnTo>
                    <a:lnTo>
                      <a:pt x="18" y="2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19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2" y="8"/>
                    </a:lnTo>
                    <a:lnTo>
                      <a:pt x="12" y="7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6" y="19"/>
                    </a:lnTo>
                    <a:lnTo>
                      <a:pt x="5" y="20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1" y="23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0" y="25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1" y="31"/>
                    </a:lnTo>
                    <a:lnTo>
                      <a:pt x="1" y="32"/>
                    </a:lnTo>
                    <a:lnTo>
                      <a:pt x="3" y="32"/>
                    </a:lnTo>
                    <a:lnTo>
                      <a:pt x="3" y="33"/>
                    </a:lnTo>
                    <a:lnTo>
                      <a:pt x="5" y="34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11" y="37"/>
                    </a:lnTo>
                    <a:lnTo>
                      <a:pt x="12" y="38"/>
                    </a:lnTo>
                    <a:lnTo>
                      <a:pt x="14" y="39"/>
                    </a:lnTo>
                    <a:lnTo>
                      <a:pt x="17" y="39"/>
                    </a:lnTo>
                    <a:lnTo>
                      <a:pt x="18" y="40"/>
                    </a:lnTo>
                    <a:close/>
                    <a:moveTo>
                      <a:pt x="10" y="34"/>
                    </a:moveTo>
                    <a:lnTo>
                      <a:pt x="10" y="34"/>
                    </a:lnTo>
                    <a:lnTo>
                      <a:pt x="11" y="34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2" y="32"/>
                    </a:lnTo>
                    <a:lnTo>
                      <a:pt x="13" y="31"/>
                    </a:lnTo>
                    <a:lnTo>
                      <a:pt x="13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4" y="26"/>
                    </a:lnTo>
                    <a:lnTo>
                      <a:pt x="15" y="25"/>
                    </a:lnTo>
                    <a:lnTo>
                      <a:pt x="15" y="24"/>
                    </a:lnTo>
                    <a:lnTo>
                      <a:pt x="15" y="23"/>
                    </a:lnTo>
                    <a:lnTo>
                      <a:pt x="14" y="21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8" y="24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6" y="26"/>
                    </a:lnTo>
                    <a:lnTo>
                      <a:pt x="6" y="27"/>
                    </a:lnTo>
                    <a:lnTo>
                      <a:pt x="6" y="28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6" y="32"/>
                    </a:lnTo>
                    <a:lnTo>
                      <a:pt x="7" y="32"/>
                    </a:lnTo>
                    <a:lnTo>
                      <a:pt x="10" y="3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" name="Freeform 13"/>
              <p:cNvSpPr>
                <a:spLocks/>
              </p:cNvSpPr>
              <p:nvPr/>
            </p:nvSpPr>
            <p:spPr bwMode="auto">
              <a:xfrm>
                <a:off x="1351" y="2361"/>
                <a:ext cx="10" cy="12"/>
              </a:xfrm>
              <a:custGeom>
                <a:avLst/>
                <a:gdLst>
                  <a:gd name="T0" fmla="*/ 7 w 30"/>
                  <a:gd name="T1" fmla="*/ 12 h 35"/>
                  <a:gd name="T2" fmla="*/ 7 w 30"/>
                  <a:gd name="T3" fmla="*/ 12 h 35"/>
                  <a:gd name="T4" fmla="*/ 7 w 30"/>
                  <a:gd name="T5" fmla="*/ 11 h 35"/>
                  <a:gd name="T6" fmla="*/ 7 w 30"/>
                  <a:gd name="T7" fmla="*/ 11 h 35"/>
                  <a:gd name="T8" fmla="*/ 8 w 30"/>
                  <a:gd name="T9" fmla="*/ 10 h 35"/>
                  <a:gd name="T10" fmla="*/ 8 w 30"/>
                  <a:gd name="T11" fmla="*/ 10 h 35"/>
                  <a:gd name="T12" fmla="*/ 8 w 30"/>
                  <a:gd name="T13" fmla="*/ 10 h 35"/>
                  <a:gd name="T14" fmla="*/ 8 w 30"/>
                  <a:gd name="T15" fmla="*/ 10 h 35"/>
                  <a:gd name="T16" fmla="*/ 6 w 30"/>
                  <a:gd name="T17" fmla="*/ 11 h 35"/>
                  <a:gd name="T18" fmla="*/ 5 w 30"/>
                  <a:gd name="T19" fmla="*/ 10 h 35"/>
                  <a:gd name="T20" fmla="*/ 4 w 30"/>
                  <a:gd name="T21" fmla="*/ 10 h 35"/>
                  <a:gd name="T22" fmla="*/ 4 w 30"/>
                  <a:gd name="T23" fmla="*/ 9 h 35"/>
                  <a:gd name="T24" fmla="*/ 5 w 30"/>
                  <a:gd name="T25" fmla="*/ 9 h 35"/>
                  <a:gd name="T26" fmla="*/ 6 w 30"/>
                  <a:gd name="T27" fmla="*/ 7 h 35"/>
                  <a:gd name="T28" fmla="*/ 7 w 30"/>
                  <a:gd name="T29" fmla="*/ 5 h 35"/>
                  <a:gd name="T30" fmla="*/ 7 w 30"/>
                  <a:gd name="T31" fmla="*/ 4 h 35"/>
                  <a:gd name="T32" fmla="*/ 8 w 30"/>
                  <a:gd name="T33" fmla="*/ 3 h 35"/>
                  <a:gd name="T34" fmla="*/ 8 w 30"/>
                  <a:gd name="T35" fmla="*/ 3 h 35"/>
                  <a:gd name="T36" fmla="*/ 10 w 30"/>
                  <a:gd name="T37" fmla="*/ 3 h 35"/>
                  <a:gd name="T38" fmla="*/ 10 w 30"/>
                  <a:gd name="T39" fmla="*/ 3 h 35"/>
                  <a:gd name="T40" fmla="*/ 10 w 30"/>
                  <a:gd name="T41" fmla="*/ 2 h 35"/>
                  <a:gd name="T42" fmla="*/ 10 w 30"/>
                  <a:gd name="T43" fmla="*/ 2 h 35"/>
                  <a:gd name="T44" fmla="*/ 10 w 30"/>
                  <a:gd name="T45" fmla="*/ 2 h 35"/>
                  <a:gd name="T46" fmla="*/ 6 w 30"/>
                  <a:gd name="T47" fmla="*/ 0 h 35"/>
                  <a:gd name="T48" fmla="*/ 7 w 30"/>
                  <a:gd name="T49" fmla="*/ 2 h 35"/>
                  <a:gd name="T50" fmla="*/ 3 w 30"/>
                  <a:gd name="T51" fmla="*/ 9 h 35"/>
                  <a:gd name="T52" fmla="*/ 2 w 30"/>
                  <a:gd name="T53" fmla="*/ 9 h 35"/>
                  <a:gd name="T54" fmla="*/ 2 w 30"/>
                  <a:gd name="T55" fmla="*/ 8 h 35"/>
                  <a:gd name="T56" fmla="*/ 2 w 30"/>
                  <a:gd name="T57" fmla="*/ 8 h 35"/>
                  <a:gd name="T58" fmla="*/ 2 w 30"/>
                  <a:gd name="T59" fmla="*/ 8 h 35"/>
                  <a:gd name="T60" fmla="*/ 2 w 30"/>
                  <a:gd name="T61" fmla="*/ 8 h 35"/>
                  <a:gd name="T62" fmla="*/ 1 w 30"/>
                  <a:gd name="T63" fmla="*/ 7 h 35"/>
                  <a:gd name="T64" fmla="*/ 1 w 30"/>
                  <a:gd name="T65" fmla="*/ 5 h 35"/>
                  <a:gd name="T66" fmla="*/ 1 w 30"/>
                  <a:gd name="T67" fmla="*/ 5 h 35"/>
                  <a:gd name="T68" fmla="*/ 1 w 30"/>
                  <a:gd name="T69" fmla="*/ 5 h 35"/>
                  <a:gd name="T70" fmla="*/ 1 w 30"/>
                  <a:gd name="T71" fmla="*/ 5 h 35"/>
                  <a:gd name="T72" fmla="*/ 1 w 30"/>
                  <a:gd name="T73" fmla="*/ 5 h 35"/>
                  <a:gd name="T74" fmla="*/ 0 w 30"/>
                  <a:gd name="T75" fmla="*/ 6 h 35"/>
                  <a:gd name="T76" fmla="*/ 0 w 30"/>
                  <a:gd name="T77" fmla="*/ 7 h 35"/>
                  <a:gd name="T78" fmla="*/ 0 w 30"/>
                  <a:gd name="T79" fmla="*/ 7 h 35"/>
                  <a:gd name="T80" fmla="*/ 0 w 30"/>
                  <a:gd name="T81" fmla="*/ 7 h 35"/>
                  <a:gd name="T82" fmla="*/ 0 w 30"/>
                  <a:gd name="T83" fmla="*/ 8 h 35"/>
                  <a:gd name="T84" fmla="*/ 0 w 30"/>
                  <a:gd name="T85" fmla="*/ 8 h 3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"/>
                  <a:gd name="T130" fmla="*/ 0 h 35"/>
                  <a:gd name="T131" fmla="*/ 30 w 30"/>
                  <a:gd name="T132" fmla="*/ 35 h 3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" h="35">
                    <a:moveTo>
                      <a:pt x="20" y="35"/>
                    </a:moveTo>
                    <a:lnTo>
                      <a:pt x="20" y="34"/>
                    </a:lnTo>
                    <a:lnTo>
                      <a:pt x="21" y="34"/>
                    </a:lnTo>
                    <a:lnTo>
                      <a:pt x="21" y="33"/>
                    </a:lnTo>
                    <a:lnTo>
                      <a:pt x="22" y="33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3" y="28"/>
                    </a:lnTo>
                    <a:lnTo>
                      <a:pt x="19" y="32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3" y="27"/>
                    </a:lnTo>
                    <a:lnTo>
                      <a:pt x="15" y="25"/>
                    </a:lnTo>
                    <a:lnTo>
                      <a:pt x="16" y="22"/>
                    </a:lnTo>
                    <a:lnTo>
                      <a:pt x="17" y="19"/>
                    </a:lnTo>
                    <a:lnTo>
                      <a:pt x="19" y="16"/>
                    </a:lnTo>
                    <a:lnTo>
                      <a:pt x="20" y="15"/>
                    </a:lnTo>
                    <a:lnTo>
                      <a:pt x="21" y="14"/>
                    </a:lnTo>
                    <a:lnTo>
                      <a:pt x="21" y="13"/>
                    </a:lnTo>
                    <a:lnTo>
                      <a:pt x="22" y="12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4" y="8"/>
                    </a:lnTo>
                    <a:lnTo>
                      <a:pt x="26" y="7"/>
                    </a:lnTo>
                    <a:lnTo>
                      <a:pt x="29" y="8"/>
                    </a:lnTo>
                    <a:lnTo>
                      <a:pt x="30" y="8"/>
                    </a:lnTo>
                    <a:lnTo>
                      <a:pt x="30" y="7"/>
                    </a:lnTo>
                    <a:lnTo>
                      <a:pt x="29" y="7"/>
                    </a:lnTo>
                    <a:lnTo>
                      <a:pt x="19" y="0"/>
                    </a:lnTo>
                    <a:lnTo>
                      <a:pt x="21" y="5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6" y="23"/>
                    </a:lnTo>
                    <a:lnTo>
                      <a:pt x="5" y="23"/>
                    </a:lnTo>
                    <a:lnTo>
                      <a:pt x="5" y="22"/>
                    </a:lnTo>
                    <a:lnTo>
                      <a:pt x="3" y="22"/>
                    </a:lnTo>
                    <a:lnTo>
                      <a:pt x="3" y="21"/>
                    </a:lnTo>
                    <a:lnTo>
                      <a:pt x="2" y="21"/>
                    </a:lnTo>
                    <a:lnTo>
                      <a:pt x="3" y="16"/>
                    </a:lnTo>
                    <a:lnTo>
                      <a:pt x="2" y="16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20" y="3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" name="Freeform 14"/>
              <p:cNvSpPr>
                <a:spLocks/>
              </p:cNvSpPr>
              <p:nvPr/>
            </p:nvSpPr>
            <p:spPr bwMode="auto">
              <a:xfrm>
                <a:off x="1339" y="2352"/>
                <a:ext cx="15" cy="15"/>
              </a:xfrm>
              <a:custGeom>
                <a:avLst/>
                <a:gdLst>
                  <a:gd name="T0" fmla="*/ 9 w 45"/>
                  <a:gd name="T1" fmla="*/ 14 h 46"/>
                  <a:gd name="T2" fmla="*/ 10 w 45"/>
                  <a:gd name="T3" fmla="*/ 12 h 46"/>
                  <a:gd name="T4" fmla="*/ 11 w 45"/>
                  <a:gd name="T5" fmla="*/ 10 h 46"/>
                  <a:gd name="T6" fmla="*/ 14 w 45"/>
                  <a:gd name="T7" fmla="*/ 8 h 46"/>
                  <a:gd name="T8" fmla="*/ 14 w 45"/>
                  <a:gd name="T9" fmla="*/ 8 h 46"/>
                  <a:gd name="T10" fmla="*/ 15 w 45"/>
                  <a:gd name="T11" fmla="*/ 8 h 46"/>
                  <a:gd name="T12" fmla="*/ 15 w 45"/>
                  <a:gd name="T13" fmla="*/ 8 h 46"/>
                  <a:gd name="T14" fmla="*/ 15 w 45"/>
                  <a:gd name="T15" fmla="*/ 7 h 46"/>
                  <a:gd name="T16" fmla="*/ 14 w 45"/>
                  <a:gd name="T17" fmla="*/ 7 h 46"/>
                  <a:gd name="T18" fmla="*/ 12 w 45"/>
                  <a:gd name="T19" fmla="*/ 6 h 46"/>
                  <a:gd name="T20" fmla="*/ 12 w 45"/>
                  <a:gd name="T21" fmla="*/ 6 h 46"/>
                  <a:gd name="T22" fmla="*/ 12 w 45"/>
                  <a:gd name="T23" fmla="*/ 7 h 46"/>
                  <a:gd name="T24" fmla="*/ 13 w 45"/>
                  <a:gd name="T25" fmla="*/ 7 h 46"/>
                  <a:gd name="T26" fmla="*/ 13 w 45"/>
                  <a:gd name="T27" fmla="*/ 7 h 46"/>
                  <a:gd name="T28" fmla="*/ 12 w 45"/>
                  <a:gd name="T29" fmla="*/ 8 h 46"/>
                  <a:gd name="T30" fmla="*/ 10 w 45"/>
                  <a:gd name="T31" fmla="*/ 10 h 46"/>
                  <a:gd name="T32" fmla="*/ 9 w 45"/>
                  <a:gd name="T33" fmla="*/ 11 h 46"/>
                  <a:gd name="T34" fmla="*/ 9 w 45"/>
                  <a:gd name="T35" fmla="*/ 11 h 46"/>
                  <a:gd name="T36" fmla="*/ 9 w 45"/>
                  <a:gd name="T37" fmla="*/ 10 h 46"/>
                  <a:gd name="T38" fmla="*/ 9 w 45"/>
                  <a:gd name="T39" fmla="*/ 9 h 46"/>
                  <a:gd name="T40" fmla="*/ 10 w 45"/>
                  <a:gd name="T41" fmla="*/ 6 h 46"/>
                  <a:gd name="T42" fmla="*/ 11 w 45"/>
                  <a:gd name="T43" fmla="*/ 5 h 46"/>
                  <a:gd name="T44" fmla="*/ 10 w 45"/>
                  <a:gd name="T45" fmla="*/ 4 h 46"/>
                  <a:gd name="T46" fmla="*/ 7 w 45"/>
                  <a:gd name="T47" fmla="*/ 6 h 46"/>
                  <a:gd name="T48" fmla="*/ 5 w 45"/>
                  <a:gd name="T49" fmla="*/ 7 h 46"/>
                  <a:gd name="T50" fmla="*/ 4 w 45"/>
                  <a:gd name="T51" fmla="*/ 8 h 46"/>
                  <a:gd name="T52" fmla="*/ 4 w 45"/>
                  <a:gd name="T53" fmla="*/ 8 h 46"/>
                  <a:gd name="T54" fmla="*/ 5 w 45"/>
                  <a:gd name="T55" fmla="*/ 5 h 46"/>
                  <a:gd name="T56" fmla="*/ 7 w 45"/>
                  <a:gd name="T57" fmla="*/ 4 h 46"/>
                  <a:gd name="T58" fmla="*/ 7 w 45"/>
                  <a:gd name="T59" fmla="*/ 3 h 46"/>
                  <a:gd name="T60" fmla="*/ 8 w 45"/>
                  <a:gd name="T61" fmla="*/ 3 h 46"/>
                  <a:gd name="T62" fmla="*/ 9 w 45"/>
                  <a:gd name="T63" fmla="*/ 3 h 46"/>
                  <a:gd name="T64" fmla="*/ 9 w 45"/>
                  <a:gd name="T65" fmla="*/ 3 h 46"/>
                  <a:gd name="T66" fmla="*/ 9 w 45"/>
                  <a:gd name="T67" fmla="*/ 3 h 46"/>
                  <a:gd name="T68" fmla="*/ 9 w 45"/>
                  <a:gd name="T69" fmla="*/ 3 h 46"/>
                  <a:gd name="T70" fmla="*/ 6 w 45"/>
                  <a:gd name="T71" fmla="*/ 1 h 46"/>
                  <a:gd name="T72" fmla="*/ 5 w 45"/>
                  <a:gd name="T73" fmla="*/ 3 h 46"/>
                  <a:gd name="T74" fmla="*/ 4 w 45"/>
                  <a:gd name="T75" fmla="*/ 5 h 46"/>
                  <a:gd name="T76" fmla="*/ 1 w 45"/>
                  <a:gd name="T77" fmla="*/ 8 h 46"/>
                  <a:gd name="T78" fmla="*/ 0 w 45"/>
                  <a:gd name="T79" fmla="*/ 8 h 46"/>
                  <a:gd name="T80" fmla="*/ 0 w 45"/>
                  <a:gd name="T81" fmla="*/ 8 h 46"/>
                  <a:gd name="T82" fmla="*/ 8 w 45"/>
                  <a:gd name="T83" fmla="*/ 7 h 46"/>
                  <a:gd name="T84" fmla="*/ 8 w 45"/>
                  <a:gd name="T85" fmla="*/ 8 h 46"/>
                  <a:gd name="T86" fmla="*/ 8 w 45"/>
                  <a:gd name="T87" fmla="*/ 9 h 46"/>
                  <a:gd name="T88" fmla="*/ 7 w 45"/>
                  <a:gd name="T89" fmla="*/ 10 h 46"/>
                  <a:gd name="T90" fmla="*/ 7 w 45"/>
                  <a:gd name="T91" fmla="*/ 12 h 46"/>
                  <a:gd name="T92" fmla="*/ 7 w 45"/>
                  <a:gd name="T93" fmla="*/ 14 h 46"/>
                  <a:gd name="T94" fmla="*/ 7 w 45"/>
                  <a:gd name="T95" fmla="*/ 14 h 46"/>
                  <a:gd name="T96" fmla="*/ 9 w 45"/>
                  <a:gd name="T97" fmla="*/ 15 h 4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5"/>
                  <a:gd name="T148" fmla="*/ 0 h 46"/>
                  <a:gd name="T149" fmla="*/ 45 w 45"/>
                  <a:gd name="T150" fmla="*/ 46 h 4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5" h="46">
                    <a:moveTo>
                      <a:pt x="27" y="46"/>
                    </a:moveTo>
                    <a:lnTo>
                      <a:pt x="28" y="46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8" y="39"/>
                    </a:lnTo>
                    <a:lnTo>
                      <a:pt x="28" y="38"/>
                    </a:lnTo>
                    <a:lnTo>
                      <a:pt x="29" y="37"/>
                    </a:lnTo>
                    <a:lnTo>
                      <a:pt x="30" y="36"/>
                    </a:lnTo>
                    <a:lnTo>
                      <a:pt x="31" y="35"/>
                    </a:lnTo>
                    <a:lnTo>
                      <a:pt x="33" y="34"/>
                    </a:lnTo>
                    <a:lnTo>
                      <a:pt x="34" y="32"/>
                    </a:lnTo>
                    <a:lnTo>
                      <a:pt x="35" y="30"/>
                    </a:lnTo>
                    <a:lnTo>
                      <a:pt x="37" y="28"/>
                    </a:lnTo>
                    <a:lnTo>
                      <a:pt x="40" y="25"/>
                    </a:lnTo>
                    <a:lnTo>
                      <a:pt x="42" y="24"/>
                    </a:lnTo>
                    <a:lnTo>
                      <a:pt x="43" y="24"/>
                    </a:lnTo>
                    <a:lnTo>
                      <a:pt x="44" y="24"/>
                    </a:lnTo>
                    <a:lnTo>
                      <a:pt x="45" y="24"/>
                    </a:lnTo>
                    <a:lnTo>
                      <a:pt x="45" y="23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3" y="22"/>
                    </a:lnTo>
                    <a:lnTo>
                      <a:pt x="43" y="21"/>
                    </a:lnTo>
                    <a:lnTo>
                      <a:pt x="42" y="21"/>
                    </a:lnTo>
                    <a:lnTo>
                      <a:pt x="41" y="20"/>
                    </a:lnTo>
                    <a:lnTo>
                      <a:pt x="40" y="20"/>
                    </a:lnTo>
                    <a:lnTo>
                      <a:pt x="38" y="18"/>
                    </a:lnTo>
                    <a:lnTo>
                      <a:pt x="37" y="18"/>
                    </a:lnTo>
                    <a:lnTo>
                      <a:pt x="37" y="20"/>
                    </a:lnTo>
                    <a:lnTo>
                      <a:pt x="38" y="20"/>
                    </a:lnTo>
                    <a:lnTo>
                      <a:pt x="38" y="21"/>
                    </a:lnTo>
                    <a:lnTo>
                      <a:pt x="38" y="22"/>
                    </a:lnTo>
                    <a:lnTo>
                      <a:pt x="38" y="23"/>
                    </a:lnTo>
                    <a:lnTo>
                      <a:pt x="37" y="24"/>
                    </a:lnTo>
                    <a:lnTo>
                      <a:pt x="36" y="25"/>
                    </a:lnTo>
                    <a:lnTo>
                      <a:pt x="35" y="28"/>
                    </a:lnTo>
                    <a:lnTo>
                      <a:pt x="33" y="29"/>
                    </a:lnTo>
                    <a:lnTo>
                      <a:pt x="31" y="30"/>
                    </a:lnTo>
                    <a:lnTo>
                      <a:pt x="30" y="32"/>
                    </a:lnTo>
                    <a:lnTo>
                      <a:pt x="29" y="32"/>
                    </a:lnTo>
                    <a:lnTo>
                      <a:pt x="29" y="34"/>
                    </a:lnTo>
                    <a:lnTo>
                      <a:pt x="28" y="34"/>
                    </a:lnTo>
                    <a:lnTo>
                      <a:pt x="27" y="35"/>
                    </a:lnTo>
                    <a:lnTo>
                      <a:pt x="27" y="34"/>
                    </a:lnTo>
                    <a:lnTo>
                      <a:pt x="27" y="32"/>
                    </a:lnTo>
                    <a:lnTo>
                      <a:pt x="27" y="31"/>
                    </a:lnTo>
                    <a:lnTo>
                      <a:pt x="27" y="29"/>
                    </a:lnTo>
                    <a:lnTo>
                      <a:pt x="28" y="28"/>
                    </a:lnTo>
                    <a:lnTo>
                      <a:pt x="28" y="27"/>
                    </a:lnTo>
                    <a:lnTo>
                      <a:pt x="28" y="25"/>
                    </a:lnTo>
                    <a:lnTo>
                      <a:pt x="29" y="24"/>
                    </a:lnTo>
                    <a:lnTo>
                      <a:pt x="30" y="21"/>
                    </a:lnTo>
                    <a:lnTo>
                      <a:pt x="30" y="18"/>
                    </a:lnTo>
                    <a:lnTo>
                      <a:pt x="31" y="17"/>
                    </a:lnTo>
                    <a:lnTo>
                      <a:pt x="31" y="16"/>
                    </a:lnTo>
                    <a:lnTo>
                      <a:pt x="31" y="15"/>
                    </a:lnTo>
                    <a:lnTo>
                      <a:pt x="33" y="14"/>
                    </a:lnTo>
                    <a:lnTo>
                      <a:pt x="31" y="13"/>
                    </a:lnTo>
                    <a:lnTo>
                      <a:pt x="29" y="15"/>
                    </a:lnTo>
                    <a:lnTo>
                      <a:pt x="27" y="16"/>
                    </a:lnTo>
                    <a:lnTo>
                      <a:pt x="24" y="17"/>
                    </a:lnTo>
                    <a:lnTo>
                      <a:pt x="22" y="18"/>
                    </a:lnTo>
                    <a:lnTo>
                      <a:pt x="21" y="20"/>
                    </a:lnTo>
                    <a:lnTo>
                      <a:pt x="19" y="21"/>
                    </a:lnTo>
                    <a:lnTo>
                      <a:pt x="17" y="22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4" y="23"/>
                    </a:lnTo>
                    <a:lnTo>
                      <a:pt x="13" y="23"/>
                    </a:lnTo>
                    <a:lnTo>
                      <a:pt x="12" y="23"/>
                    </a:lnTo>
                    <a:lnTo>
                      <a:pt x="13" y="21"/>
                    </a:lnTo>
                    <a:lnTo>
                      <a:pt x="14" y="18"/>
                    </a:lnTo>
                    <a:lnTo>
                      <a:pt x="15" y="17"/>
                    </a:lnTo>
                    <a:lnTo>
                      <a:pt x="16" y="15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19" y="13"/>
                    </a:lnTo>
                    <a:lnTo>
                      <a:pt x="20" y="11"/>
                    </a:lnTo>
                    <a:lnTo>
                      <a:pt x="20" y="10"/>
                    </a:lnTo>
                    <a:lnTo>
                      <a:pt x="21" y="10"/>
                    </a:lnTo>
                    <a:lnTo>
                      <a:pt x="22" y="9"/>
                    </a:lnTo>
                    <a:lnTo>
                      <a:pt x="22" y="8"/>
                    </a:lnTo>
                    <a:lnTo>
                      <a:pt x="23" y="8"/>
                    </a:lnTo>
                    <a:lnTo>
                      <a:pt x="24" y="9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6" y="8"/>
                    </a:lnTo>
                    <a:lnTo>
                      <a:pt x="17" y="0"/>
                    </a:lnTo>
                    <a:lnTo>
                      <a:pt x="16" y="1"/>
                    </a:lnTo>
                    <a:lnTo>
                      <a:pt x="17" y="4"/>
                    </a:lnTo>
                    <a:lnTo>
                      <a:pt x="17" y="6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4" y="11"/>
                    </a:lnTo>
                    <a:lnTo>
                      <a:pt x="13" y="13"/>
                    </a:lnTo>
                    <a:lnTo>
                      <a:pt x="13" y="14"/>
                    </a:lnTo>
                    <a:lnTo>
                      <a:pt x="12" y="15"/>
                    </a:lnTo>
                    <a:lnTo>
                      <a:pt x="9" y="17"/>
                    </a:lnTo>
                    <a:lnTo>
                      <a:pt x="8" y="20"/>
                    </a:lnTo>
                    <a:lnTo>
                      <a:pt x="6" y="22"/>
                    </a:lnTo>
                    <a:lnTo>
                      <a:pt x="4" y="24"/>
                    </a:lnTo>
                    <a:lnTo>
                      <a:pt x="0" y="24"/>
                    </a:lnTo>
                    <a:lnTo>
                      <a:pt x="7" y="30"/>
                    </a:lnTo>
                    <a:lnTo>
                      <a:pt x="23" y="21"/>
                    </a:lnTo>
                    <a:lnTo>
                      <a:pt x="24" y="21"/>
                    </a:lnTo>
                    <a:lnTo>
                      <a:pt x="24" y="22"/>
                    </a:lnTo>
                    <a:lnTo>
                      <a:pt x="24" y="23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3" y="27"/>
                    </a:lnTo>
                    <a:lnTo>
                      <a:pt x="23" y="28"/>
                    </a:lnTo>
                    <a:lnTo>
                      <a:pt x="23" y="29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1" y="35"/>
                    </a:lnTo>
                    <a:lnTo>
                      <a:pt x="21" y="36"/>
                    </a:lnTo>
                    <a:lnTo>
                      <a:pt x="20" y="37"/>
                    </a:lnTo>
                    <a:lnTo>
                      <a:pt x="20" y="38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1" y="42"/>
                    </a:lnTo>
                    <a:lnTo>
                      <a:pt x="22" y="43"/>
                    </a:lnTo>
                    <a:lnTo>
                      <a:pt x="23" y="43"/>
                    </a:lnTo>
                    <a:lnTo>
                      <a:pt x="24" y="44"/>
                    </a:lnTo>
                    <a:lnTo>
                      <a:pt x="26" y="44"/>
                    </a:lnTo>
                    <a:lnTo>
                      <a:pt x="27" y="45"/>
                    </a:lnTo>
                    <a:lnTo>
                      <a:pt x="27" y="4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" name="Freeform 15"/>
              <p:cNvSpPr>
                <a:spLocks/>
              </p:cNvSpPr>
              <p:nvPr/>
            </p:nvSpPr>
            <p:spPr bwMode="auto">
              <a:xfrm>
                <a:off x="1332" y="2346"/>
                <a:ext cx="11" cy="11"/>
              </a:xfrm>
              <a:custGeom>
                <a:avLst/>
                <a:gdLst>
                  <a:gd name="T0" fmla="*/ 4 w 33"/>
                  <a:gd name="T1" fmla="*/ 11 h 33"/>
                  <a:gd name="T2" fmla="*/ 4 w 33"/>
                  <a:gd name="T3" fmla="*/ 10 h 33"/>
                  <a:gd name="T4" fmla="*/ 4 w 33"/>
                  <a:gd name="T5" fmla="*/ 10 h 33"/>
                  <a:gd name="T6" fmla="*/ 5 w 33"/>
                  <a:gd name="T7" fmla="*/ 9 h 33"/>
                  <a:gd name="T8" fmla="*/ 7 w 33"/>
                  <a:gd name="T9" fmla="*/ 7 h 33"/>
                  <a:gd name="T10" fmla="*/ 9 w 33"/>
                  <a:gd name="T11" fmla="*/ 5 h 33"/>
                  <a:gd name="T12" fmla="*/ 11 w 33"/>
                  <a:gd name="T13" fmla="*/ 5 h 33"/>
                  <a:gd name="T14" fmla="*/ 11 w 33"/>
                  <a:gd name="T15" fmla="*/ 4 h 33"/>
                  <a:gd name="T16" fmla="*/ 10 w 33"/>
                  <a:gd name="T17" fmla="*/ 4 h 33"/>
                  <a:gd name="T18" fmla="*/ 9 w 33"/>
                  <a:gd name="T19" fmla="*/ 2 h 33"/>
                  <a:gd name="T20" fmla="*/ 7 w 33"/>
                  <a:gd name="T21" fmla="*/ 1 h 33"/>
                  <a:gd name="T22" fmla="*/ 6 w 33"/>
                  <a:gd name="T23" fmla="*/ 1 h 33"/>
                  <a:gd name="T24" fmla="*/ 5 w 33"/>
                  <a:gd name="T25" fmla="*/ 1 h 33"/>
                  <a:gd name="T26" fmla="*/ 5 w 33"/>
                  <a:gd name="T27" fmla="*/ 2 h 33"/>
                  <a:gd name="T28" fmla="*/ 5 w 33"/>
                  <a:gd name="T29" fmla="*/ 2 h 33"/>
                  <a:gd name="T30" fmla="*/ 6 w 33"/>
                  <a:gd name="T31" fmla="*/ 1 h 33"/>
                  <a:gd name="T32" fmla="*/ 7 w 33"/>
                  <a:gd name="T33" fmla="*/ 1 h 33"/>
                  <a:gd name="T34" fmla="*/ 7 w 33"/>
                  <a:gd name="T35" fmla="*/ 2 h 33"/>
                  <a:gd name="T36" fmla="*/ 8 w 33"/>
                  <a:gd name="T37" fmla="*/ 2 h 33"/>
                  <a:gd name="T38" fmla="*/ 8 w 33"/>
                  <a:gd name="T39" fmla="*/ 3 h 33"/>
                  <a:gd name="T40" fmla="*/ 8 w 33"/>
                  <a:gd name="T41" fmla="*/ 4 h 33"/>
                  <a:gd name="T42" fmla="*/ 8 w 33"/>
                  <a:gd name="T43" fmla="*/ 4 h 33"/>
                  <a:gd name="T44" fmla="*/ 7 w 33"/>
                  <a:gd name="T45" fmla="*/ 5 h 33"/>
                  <a:gd name="T46" fmla="*/ 7 w 33"/>
                  <a:gd name="T47" fmla="*/ 5 h 33"/>
                  <a:gd name="T48" fmla="*/ 6 w 33"/>
                  <a:gd name="T49" fmla="*/ 6 h 33"/>
                  <a:gd name="T50" fmla="*/ 5 w 33"/>
                  <a:gd name="T51" fmla="*/ 5 h 33"/>
                  <a:gd name="T52" fmla="*/ 5 w 33"/>
                  <a:gd name="T53" fmla="*/ 5 h 33"/>
                  <a:gd name="T54" fmla="*/ 5 w 33"/>
                  <a:gd name="T55" fmla="*/ 4 h 33"/>
                  <a:gd name="T56" fmla="*/ 5 w 33"/>
                  <a:gd name="T57" fmla="*/ 4 h 33"/>
                  <a:gd name="T58" fmla="*/ 3 w 33"/>
                  <a:gd name="T59" fmla="*/ 5 h 33"/>
                  <a:gd name="T60" fmla="*/ 3 w 33"/>
                  <a:gd name="T61" fmla="*/ 6 h 33"/>
                  <a:gd name="T62" fmla="*/ 3 w 33"/>
                  <a:gd name="T63" fmla="*/ 6 h 33"/>
                  <a:gd name="T64" fmla="*/ 4 w 33"/>
                  <a:gd name="T65" fmla="*/ 5 h 33"/>
                  <a:gd name="T66" fmla="*/ 4 w 33"/>
                  <a:gd name="T67" fmla="*/ 6 h 33"/>
                  <a:gd name="T68" fmla="*/ 5 w 33"/>
                  <a:gd name="T69" fmla="*/ 6 h 33"/>
                  <a:gd name="T70" fmla="*/ 5 w 33"/>
                  <a:gd name="T71" fmla="*/ 6 h 33"/>
                  <a:gd name="T72" fmla="*/ 5 w 33"/>
                  <a:gd name="T73" fmla="*/ 7 h 33"/>
                  <a:gd name="T74" fmla="*/ 4 w 33"/>
                  <a:gd name="T75" fmla="*/ 8 h 33"/>
                  <a:gd name="T76" fmla="*/ 3 w 33"/>
                  <a:gd name="T77" fmla="*/ 9 h 33"/>
                  <a:gd name="T78" fmla="*/ 2 w 33"/>
                  <a:gd name="T79" fmla="*/ 8 h 33"/>
                  <a:gd name="T80" fmla="*/ 2 w 33"/>
                  <a:gd name="T81" fmla="*/ 8 h 33"/>
                  <a:gd name="T82" fmla="*/ 1 w 33"/>
                  <a:gd name="T83" fmla="*/ 7 h 33"/>
                  <a:gd name="T84" fmla="*/ 1 w 33"/>
                  <a:gd name="T85" fmla="*/ 6 h 33"/>
                  <a:gd name="T86" fmla="*/ 2 w 33"/>
                  <a:gd name="T87" fmla="*/ 6 h 33"/>
                  <a:gd name="T88" fmla="*/ 2 w 33"/>
                  <a:gd name="T89" fmla="*/ 6 h 33"/>
                  <a:gd name="T90" fmla="*/ 0 w 33"/>
                  <a:gd name="T91" fmla="*/ 7 h 33"/>
                  <a:gd name="T92" fmla="*/ 1 w 33"/>
                  <a:gd name="T93" fmla="*/ 8 h 33"/>
                  <a:gd name="T94" fmla="*/ 3 w 33"/>
                  <a:gd name="T95" fmla="*/ 10 h 33"/>
                  <a:gd name="T96" fmla="*/ 4 w 33"/>
                  <a:gd name="T97" fmla="*/ 11 h 33"/>
                  <a:gd name="T98" fmla="*/ 4 w 33"/>
                  <a:gd name="T99" fmla="*/ 11 h 3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3"/>
                  <a:gd name="T151" fmla="*/ 0 h 33"/>
                  <a:gd name="T152" fmla="*/ 33 w 33"/>
                  <a:gd name="T153" fmla="*/ 33 h 3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3" h="33">
                    <a:moveTo>
                      <a:pt x="13" y="33"/>
                    </a:moveTo>
                    <a:lnTo>
                      <a:pt x="13" y="33"/>
                    </a:lnTo>
                    <a:lnTo>
                      <a:pt x="13" y="32"/>
                    </a:lnTo>
                    <a:lnTo>
                      <a:pt x="12" y="32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4" y="27"/>
                    </a:lnTo>
                    <a:lnTo>
                      <a:pt x="16" y="25"/>
                    </a:lnTo>
                    <a:lnTo>
                      <a:pt x="19" y="23"/>
                    </a:lnTo>
                    <a:lnTo>
                      <a:pt x="21" y="21"/>
                    </a:lnTo>
                    <a:lnTo>
                      <a:pt x="22" y="20"/>
                    </a:lnTo>
                    <a:lnTo>
                      <a:pt x="23" y="19"/>
                    </a:lnTo>
                    <a:lnTo>
                      <a:pt x="24" y="18"/>
                    </a:lnTo>
                    <a:lnTo>
                      <a:pt x="26" y="17"/>
                    </a:lnTo>
                    <a:lnTo>
                      <a:pt x="26" y="16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30" y="13"/>
                    </a:lnTo>
                    <a:lnTo>
                      <a:pt x="33" y="14"/>
                    </a:lnTo>
                    <a:lnTo>
                      <a:pt x="33" y="13"/>
                    </a:lnTo>
                    <a:lnTo>
                      <a:pt x="32" y="12"/>
                    </a:lnTo>
                    <a:lnTo>
                      <a:pt x="30" y="11"/>
                    </a:lnTo>
                    <a:lnTo>
                      <a:pt x="28" y="9"/>
                    </a:lnTo>
                    <a:lnTo>
                      <a:pt x="27" y="7"/>
                    </a:lnTo>
                    <a:lnTo>
                      <a:pt x="26" y="6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3" y="4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1" y="2"/>
                    </a:lnTo>
                    <a:lnTo>
                      <a:pt x="20" y="0"/>
                    </a:lnTo>
                    <a:lnTo>
                      <a:pt x="19" y="2"/>
                    </a:lnTo>
                    <a:lnTo>
                      <a:pt x="17" y="3"/>
                    </a:lnTo>
                    <a:lnTo>
                      <a:pt x="16" y="3"/>
                    </a:lnTo>
                    <a:lnTo>
                      <a:pt x="15" y="3"/>
                    </a:lnTo>
                    <a:lnTo>
                      <a:pt x="15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17" y="5"/>
                    </a:lnTo>
                    <a:lnTo>
                      <a:pt x="17" y="4"/>
                    </a:lnTo>
                    <a:lnTo>
                      <a:pt x="19" y="4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1" y="5"/>
                    </a:lnTo>
                    <a:lnTo>
                      <a:pt x="22" y="6"/>
                    </a:lnTo>
                    <a:lnTo>
                      <a:pt x="23" y="7"/>
                    </a:lnTo>
                    <a:lnTo>
                      <a:pt x="24" y="9"/>
                    </a:lnTo>
                    <a:lnTo>
                      <a:pt x="24" y="10"/>
                    </a:lnTo>
                    <a:lnTo>
                      <a:pt x="24" y="11"/>
                    </a:lnTo>
                    <a:lnTo>
                      <a:pt x="23" y="12"/>
                    </a:lnTo>
                    <a:lnTo>
                      <a:pt x="22" y="12"/>
                    </a:lnTo>
                    <a:lnTo>
                      <a:pt x="22" y="13"/>
                    </a:lnTo>
                    <a:lnTo>
                      <a:pt x="21" y="14"/>
                    </a:lnTo>
                    <a:lnTo>
                      <a:pt x="20" y="16"/>
                    </a:lnTo>
                    <a:lnTo>
                      <a:pt x="19" y="17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6" y="16"/>
                    </a:lnTo>
                    <a:lnTo>
                      <a:pt x="15" y="16"/>
                    </a:lnTo>
                    <a:lnTo>
                      <a:pt x="15" y="14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5" y="11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3" y="12"/>
                    </a:lnTo>
                    <a:lnTo>
                      <a:pt x="12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10" y="17"/>
                    </a:lnTo>
                    <a:lnTo>
                      <a:pt x="12" y="16"/>
                    </a:lnTo>
                    <a:lnTo>
                      <a:pt x="13" y="16"/>
                    </a:lnTo>
                    <a:lnTo>
                      <a:pt x="13" y="17"/>
                    </a:lnTo>
                    <a:lnTo>
                      <a:pt x="14" y="17"/>
                    </a:lnTo>
                    <a:lnTo>
                      <a:pt x="14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5" y="20"/>
                    </a:lnTo>
                    <a:lnTo>
                      <a:pt x="14" y="20"/>
                    </a:lnTo>
                    <a:lnTo>
                      <a:pt x="14" y="21"/>
                    </a:lnTo>
                    <a:lnTo>
                      <a:pt x="13" y="21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0" y="24"/>
                    </a:lnTo>
                    <a:lnTo>
                      <a:pt x="9" y="25"/>
                    </a:lnTo>
                    <a:lnTo>
                      <a:pt x="8" y="26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6" y="25"/>
                    </a:lnTo>
                    <a:lnTo>
                      <a:pt x="6" y="24"/>
                    </a:lnTo>
                    <a:lnTo>
                      <a:pt x="5" y="23"/>
                    </a:lnTo>
                    <a:lnTo>
                      <a:pt x="3" y="21"/>
                    </a:lnTo>
                    <a:lnTo>
                      <a:pt x="3" y="20"/>
                    </a:lnTo>
                    <a:lnTo>
                      <a:pt x="3" y="19"/>
                    </a:lnTo>
                    <a:lnTo>
                      <a:pt x="5" y="18"/>
                    </a:lnTo>
                    <a:lnTo>
                      <a:pt x="5" y="17"/>
                    </a:lnTo>
                    <a:lnTo>
                      <a:pt x="3" y="16"/>
                    </a:lnTo>
                    <a:lnTo>
                      <a:pt x="0" y="20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3" y="25"/>
                    </a:lnTo>
                    <a:lnTo>
                      <a:pt x="5" y="26"/>
                    </a:lnTo>
                    <a:lnTo>
                      <a:pt x="7" y="28"/>
                    </a:lnTo>
                    <a:lnTo>
                      <a:pt x="8" y="30"/>
                    </a:lnTo>
                    <a:lnTo>
                      <a:pt x="9" y="31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" name="Freeform 16"/>
              <p:cNvSpPr>
                <a:spLocks/>
              </p:cNvSpPr>
              <p:nvPr/>
            </p:nvSpPr>
            <p:spPr bwMode="auto">
              <a:xfrm>
                <a:off x="1324" y="2338"/>
                <a:ext cx="13" cy="12"/>
              </a:xfrm>
              <a:custGeom>
                <a:avLst/>
                <a:gdLst>
                  <a:gd name="T0" fmla="*/ 6 w 41"/>
                  <a:gd name="T1" fmla="*/ 12 h 37"/>
                  <a:gd name="T2" fmla="*/ 6 w 41"/>
                  <a:gd name="T3" fmla="*/ 10 h 37"/>
                  <a:gd name="T4" fmla="*/ 8 w 41"/>
                  <a:gd name="T5" fmla="*/ 9 h 37"/>
                  <a:gd name="T6" fmla="*/ 9 w 41"/>
                  <a:gd name="T7" fmla="*/ 8 h 37"/>
                  <a:gd name="T8" fmla="*/ 11 w 41"/>
                  <a:gd name="T9" fmla="*/ 6 h 37"/>
                  <a:gd name="T10" fmla="*/ 12 w 41"/>
                  <a:gd name="T11" fmla="*/ 6 h 37"/>
                  <a:gd name="T12" fmla="*/ 12 w 41"/>
                  <a:gd name="T13" fmla="*/ 6 h 37"/>
                  <a:gd name="T14" fmla="*/ 13 w 41"/>
                  <a:gd name="T15" fmla="*/ 6 h 37"/>
                  <a:gd name="T16" fmla="*/ 13 w 41"/>
                  <a:gd name="T17" fmla="*/ 6 h 37"/>
                  <a:gd name="T18" fmla="*/ 13 w 41"/>
                  <a:gd name="T19" fmla="*/ 6 h 37"/>
                  <a:gd name="T20" fmla="*/ 11 w 41"/>
                  <a:gd name="T21" fmla="*/ 3 h 37"/>
                  <a:gd name="T22" fmla="*/ 11 w 41"/>
                  <a:gd name="T23" fmla="*/ 3 h 37"/>
                  <a:gd name="T24" fmla="*/ 11 w 41"/>
                  <a:gd name="T25" fmla="*/ 4 h 37"/>
                  <a:gd name="T26" fmla="*/ 11 w 41"/>
                  <a:gd name="T27" fmla="*/ 4 h 37"/>
                  <a:gd name="T28" fmla="*/ 11 w 41"/>
                  <a:gd name="T29" fmla="*/ 5 h 37"/>
                  <a:gd name="T30" fmla="*/ 11 w 41"/>
                  <a:gd name="T31" fmla="*/ 5 h 37"/>
                  <a:gd name="T32" fmla="*/ 11 w 41"/>
                  <a:gd name="T33" fmla="*/ 5 h 37"/>
                  <a:gd name="T34" fmla="*/ 9 w 41"/>
                  <a:gd name="T35" fmla="*/ 6 h 37"/>
                  <a:gd name="T36" fmla="*/ 8 w 41"/>
                  <a:gd name="T37" fmla="*/ 7 h 37"/>
                  <a:gd name="T38" fmla="*/ 8 w 41"/>
                  <a:gd name="T39" fmla="*/ 8 h 37"/>
                  <a:gd name="T40" fmla="*/ 7 w 41"/>
                  <a:gd name="T41" fmla="*/ 8 h 37"/>
                  <a:gd name="T42" fmla="*/ 6 w 41"/>
                  <a:gd name="T43" fmla="*/ 8 h 37"/>
                  <a:gd name="T44" fmla="*/ 9 w 41"/>
                  <a:gd name="T45" fmla="*/ 1 h 37"/>
                  <a:gd name="T46" fmla="*/ 9 w 41"/>
                  <a:gd name="T47" fmla="*/ 0 h 37"/>
                  <a:gd name="T48" fmla="*/ 8 w 41"/>
                  <a:gd name="T49" fmla="*/ 0 h 37"/>
                  <a:gd name="T50" fmla="*/ 0 w 41"/>
                  <a:gd name="T51" fmla="*/ 4 h 37"/>
                  <a:gd name="T52" fmla="*/ 0 w 41"/>
                  <a:gd name="T53" fmla="*/ 5 h 37"/>
                  <a:gd name="T54" fmla="*/ 0 w 41"/>
                  <a:gd name="T55" fmla="*/ 5 h 37"/>
                  <a:gd name="T56" fmla="*/ 1 w 41"/>
                  <a:gd name="T57" fmla="*/ 6 h 37"/>
                  <a:gd name="T58" fmla="*/ 2 w 41"/>
                  <a:gd name="T59" fmla="*/ 6 h 37"/>
                  <a:gd name="T60" fmla="*/ 2 w 41"/>
                  <a:gd name="T61" fmla="*/ 7 h 37"/>
                  <a:gd name="T62" fmla="*/ 2 w 41"/>
                  <a:gd name="T63" fmla="*/ 7 h 37"/>
                  <a:gd name="T64" fmla="*/ 2 w 41"/>
                  <a:gd name="T65" fmla="*/ 6 h 37"/>
                  <a:gd name="T66" fmla="*/ 2 w 41"/>
                  <a:gd name="T67" fmla="*/ 5 h 37"/>
                  <a:gd name="T68" fmla="*/ 3 w 41"/>
                  <a:gd name="T69" fmla="*/ 5 h 37"/>
                  <a:gd name="T70" fmla="*/ 6 w 41"/>
                  <a:gd name="T71" fmla="*/ 3 h 37"/>
                  <a:gd name="T72" fmla="*/ 6 w 41"/>
                  <a:gd name="T73" fmla="*/ 3 h 37"/>
                  <a:gd name="T74" fmla="*/ 6 w 41"/>
                  <a:gd name="T75" fmla="*/ 3 h 37"/>
                  <a:gd name="T76" fmla="*/ 6 w 41"/>
                  <a:gd name="T77" fmla="*/ 3 h 37"/>
                  <a:gd name="T78" fmla="*/ 6 w 41"/>
                  <a:gd name="T79" fmla="*/ 5 h 37"/>
                  <a:gd name="T80" fmla="*/ 5 w 41"/>
                  <a:gd name="T81" fmla="*/ 7 h 37"/>
                  <a:gd name="T82" fmla="*/ 4 w 41"/>
                  <a:gd name="T83" fmla="*/ 9 h 37"/>
                  <a:gd name="T84" fmla="*/ 4 w 41"/>
                  <a:gd name="T85" fmla="*/ 9 h 37"/>
                  <a:gd name="T86" fmla="*/ 4 w 41"/>
                  <a:gd name="T87" fmla="*/ 10 h 37"/>
                  <a:gd name="T88" fmla="*/ 5 w 41"/>
                  <a:gd name="T89" fmla="*/ 11 h 37"/>
                  <a:gd name="T90" fmla="*/ 6 w 41"/>
                  <a:gd name="T91" fmla="*/ 12 h 37"/>
                  <a:gd name="T92" fmla="*/ 6 w 41"/>
                  <a:gd name="T93" fmla="*/ 12 h 3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1"/>
                  <a:gd name="T142" fmla="*/ 0 h 37"/>
                  <a:gd name="T143" fmla="*/ 41 w 41"/>
                  <a:gd name="T144" fmla="*/ 37 h 3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1" h="37">
                    <a:moveTo>
                      <a:pt x="19" y="37"/>
                    </a:moveTo>
                    <a:lnTo>
                      <a:pt x="19" y="37"/>
                    </a:lnTo>
                    <a:lnTo>
                      <a:pt x="19" y="36"/>
                    </a:lnTo>
                    <a:lnTo>
                      <a:pt x="18" y="34"/>
                    </a:lnTo>
                    <a:lnTo>
                      <a:pt x="19" y="33"/>
                    </a:lnTo>
                    <a:lnTo>
                      <a:pt x="20" y="31"/>
                    </a:lnTo>
                    <a:lnTo>
                      <a:pt x="21" y="30"/>
                    </a:lnTo>
                    <a:lnTo>
                      <a:pt x="22" y="29"/>
                    </a:lnTo>
                    <a:lnTo>
                      <a:pt x="24" y="28"/>
                    </a:lnTo>
                    <a:lnTo>
                      <a:pt x="25" y="27"/>
                    </a:lnTo>
                    <a:lnTo>
                      <a:pt x="26" y="26"/>
                    </a:lnTo>
                    <a:lnTo>
                      <a:pt x="27" y="24"/>
                    </a:lnTo>
                    <a:lnTo>
                      <a:pt x="29" y="23"/>
                    </a:lnTo>
                    <a:lnTo>
                      <a:pt x="32" y="21"/>
                    </a:lnTo>
                    <a:lnTo>
                      <a:pt x="35" y="20"/>
                    </a:lnTo>
                    <a:lnTo>
                      <a:pt x="38" y="17"/>
                    </a:lnTo>
                    <a:lnTo>
                      <a:pt x="39" y="19"/>
                    </a:lnTo>
                    <a:lnTo>
                      <a:pt x="40" y="19"/>
                    </a:lnTo>
                    <a:lnTo>
                      <a:pt x="41" y="19"/>
                    </a:lnTo>
                    <a:lnTo>
                      <a:pt x="41" y="20"/>
                    </a:lnTo>
                    <a:lnTo>
                      <a:pt x="41" y="19"/>
                    </a:lnTo>
                    <a:lnTo>
                      <a:pt x="34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5" y="13"/>
                    </a:lnTo>
                    <a:lnTo>
                      <a:pt x="35" y="14"/>
                    </a:lnTo>
                    <a:lnTo>
                      <a:pt x="35" y="15"/>
                    </a:lnTo>
                    <a:lnTo>
                      <a:pt x="34" y="15"/>
                    </a:lnTo>
                    <a:lnTo>
                      <a:pt x="33" y="16"/>
                    </a:lnTo>
                    <a:lnTo>
                      <a:pt x="31" y="19"/>
                    </a:lnTo>
                    <a:lnTo>
                      <a:pt x="29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6" y="22"/>
                    </a:lnTo>
                    <a:lnTo>
                      <a:pt x="25" y="23"/>
                    </a:lnTo>
                    <a:lnTo>
                      <a:pt x="25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21" y="26"/>
                    </a:lnTo>
                    <a:lnTo>
                      <a:pt x="20" y="26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4" y="15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7" y="21"/>
                    </a:lnTo>
                    <a:lnTo>
                      <a:pt x="6" y="19"/>
                    </a:lnTo>
                    <a:lnTo>
                      <a:pt x="6" y="17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8" y="16"/>
                    </a:lnTo>
                    <a:lnTo>
                      <a:pt x="8" y="15"/>
                    </a:lnTo>
                    <a:lnTo>
                      <a:pt x="11" y="14"/>
                    </a:lnTo>
                    <a:lnTo>
                      <a:pt x="12" y="13"/>
                    </a:lnTo>
                    <a:lnTo>
                      <a:pt x="19" y="8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18" y="17"/>
                    </a:lnTo>
                    <a:lnTo>
                      <a:pt x="17" y="21"/>
                    </a:lnTo>
                    <a:lnTo>
                      <a:pt x="15" y="22"/>
                    </a:lnTo>
                    <a:lnTo>
                      <a:pt x="15" y="23"/>
                    </a:lnTo>
                    <a:lnTo>
                      <a:pt x="15" y="24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14" y="30"/>
                    </a:lnTo>
                    <a:lnTo>
                      <a:pt x="14" y="31"/>
                    </a:lnTo>
                    <a:lnTo>
                      <a:pt x="15" y="34"/>
                    </a:lnTo>
                    <a:lnTo>
                      <a:pt x="17" y="35"/>
                    </a:lnTo>
                    <a:lnTo>
                      <a:pt x="18" y="36"/>
                    </a:lnTo>
                    <a:lnTo>
                      <a:pt x="19" y="3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" name="Freeform 17"/>
              <p:cNvSpPr>
                <a:spLocks/>
              </p:cNvSpPr>
              <p:nvPr/>
            </p:nvSpPr>
            <p:spPr bwMode="auto">
              <a:xfrm>
                <a:off x="1445" y="2256"/>
                <a:ext cx="67" cy="85"/>
              </a:xfrm>
              <a:custGeom>
                <a:avLst/>
                <a:gdLst>
                  <a:gd name="T0" fmla="*/ 55 w 200"/>
                  <a:gd name="T1" fmla="*/ 85 h 257"/>
                  <a:gd name="T2" fmla="*/ 59 w 200"/>
                  <a:gd name="T3" fmla="*/ 83 h 257"/>
                  <a:gd name="T4" fmla="*/ 63 w 200"/>
                  <a:gd name="T5" fmla="*/ 81 h 257"/>
                  <a:gd name="T6" fmla="*/ 67 w 200"/>
                  <a:gd name="T7" fmla="*/ 77 h 257"/>
                  <a:gd name="T8" fmla="*/ 57 w 200"/>
                  <a:gd name="T9" fmla="*/ 75 h 257"/>
                  <a:gd name="T10" fmla="*/ 40 w 200"/>
                  <a:gd name="T11" fmla="*/ 71 h 257"/>
                  <a:gd name="T12" fmla="*/ 26 w 200"/>
                  <a:gd name="T13" fmla="*/ 72 h 257"/>
                  <a:gd name="T14" fmla="*/ 20 w 200"/>
                  <a:gd name="T15" fmla="*/ 74 h 257"/>
                  <a:gd name="T16" fmla="*/ 18 w 200"/>
                  <a:gd name="T17" fmla="*/ 72 h 257"/>
                  <a:gd name="T18" fmla="*/ 18 w 200"/>
                  <a:gd name="T19" fmla="*/ 70 h 257"/>
                  <a:gd name="T20" fmla="*/ 17 w 200"/>
                  <a:gd name="T21" fmla="*/ 69 h 257"/>
                  <a:gd name="T22" fmla="*/ 16 w 200"/>
                  <a:gd name="T23" fmla="*/ 68 h 257"/>
                  <a:gd name="T24" fmla="*/ 15 w 200"/>
                  <a:gd name="T25" fmla="*/ 68 h 257"/>
                  <a:gd name="T26" fmla="*/ 15 w 200"/>
                  <a:gd name="T27" fmla="*/ 66 h 257"/>
                  <a:gd name="T28" fmla="*/ 14 w 200"/>
                  <a:gd name="T29" fmla="*/ 65 h 257"/>
                  <a:gd name="T30" fmla="*/ 14 w 200"/>
                  <a:gd name="T31" fmla="*/ 64 h 257"/>
                  <a:gd name="T32" fmla="*/ 13 w 200"/>
                  <a:gd name="T33" fmla="*/ 62 h 257"/>
                  <a:gd name="T34" fmla="*/ 12 w 200"/>
                  <a:gd name="T35" fmla="*/ 62 h 257"/>
                  <a:gd name="T36" fmla="*/ 11 w 200"/>
                  <a:gd name="T37" fmla="*/ 61 h 257"/>
                  <a:gd name="T38" fmla="*/ 11 w 200"/>
                  <a:gd name="T39" fmla="*/ 60 h 257"/>
                  <a:gd name="T40" fmla="*/ 12 w 200"/>
                  <a:gd name="T41" fmla="*/ 57 h 257"/>
                  <a:gd name="T42" fmla="*/ 13 w 200"/>
                  <a:gd name="T43" fmla="*/ 54 h 257"/>
                  <a:gd name="T44" fmla="*/ 12 w 200"/>
                  <a:gd name="T45" fmla="*/ 52 h 257"/>
                  <a:gd name="T46" fmla="*/ 12 w 200"/>
                  <a:gd name="T47" fmla="*/ 48 h 257"/>
                  <a:gd name="T48" fmla="*/ 14 w 200"/>
                  <a:gd name="T49" fmla="*/ 43 h 257"/>
                  <a:gd name="T50" fmla="*/ 16 w 200"/>
                  <a:gd name="T51" fmla="*/ 41 h 257"/>
                  <a:gd name="T52" fmla="*/ 22 w 200"/>
                  <a:gd name="T53" fmla="*/ 37 h 257"/>
                  <a:gd name="T54" fmla="*/ 28 w 200"/>
                  <a:gd name="T55" fmla="*/ 32 h 257"/>
                  <a:gd name="T56" fmla="*/ 37 w 200"/>
                  <a:gd name="T57" fmla="*/ 25 h 257"/>
                  <a:gd name="T58" fmla="*/ 50 w 200"/>
                  <a:gd name="T59" fmla="*/ 17 h 257"/>
                  <a:gd name="T60" fmla="*/ 55 w 200"/>
                  <a:gd name="T61" fmla="*/ 13 h 257"/>
                  <a:gd name="T62" fmla="*/ 56 w 200"/>
                  <a:gd name="T63" fmla="*/ 10 h 257"/>
                  <a:gd name="T64" fmla="*/ 57 w 200"/>
                  <a:gd name="T65" fmla="*/ 7 h 257"/>
                  <a:gd name="T66" fmla="*/ 56 w 200"/>
                  <a:gd name="T67" fmla="*/ 3 h 257"/>
                  <a:gd name="T68" fmla="*/ 54 w 200"/>
                  <a:gd name="T69" fmla="*/ 2 h 257"/>
                  <a:gd name="T70" fmla="*/ 40 w 200"/>
                  <a:gd name="T71" fmla="*/ 13 h 257"/>
                  <a:gd name="T72" fmla="*/ 19 w 200"/>
                  <a:gd name="T73" fmla="*/ 28 h 257"/>
                  <a:gd name="T74" fmla="*/ 8 w 200"/>
                  <a:gd name="T75" fmla="*/ 36 h 257"/>
                  <a:gd name="T76" fmla="*/ 6 w 200"/>
                  <a:gd name="T77" fmla="*/ 39 h 257"/>
                  <a:gd name="T78" fmla="*/ 4 w 200"/>
                  <a:gd name="T79" fmla="*/ 45 h 257"/>
                  <a:gd name="T80" fmla="*/ 3 w 200"/>
                  <a:gd name="T81" fmla="*/ 48 h 257"/>
                  <a:gd name="T82" fmla="*/ 3 w 200"/>
                  <a:gd name="T83" fmla="*/ 54 h 257"/>
                  <a:gd name="T84" fmla="*/ 3 w 200"/>
                  <a:gd name="T85" fmla="*/ 57 h 257"/>
                  <a:gd name="T86" fmla="*/ 0 w 200"/>
                  <a:gd name="T87" fmla="*/ 61 h 257"/>
                  <a:gd name="T88" fmla="*/ 0 w 200"/>
                  <a:gd name="T89" fmla="*/ 63 h 257"/>
                  <a:gd name="T90" fmla="*/ 2 w 200"/>
                  <a:gd name="T91" fmla="*/ 64 h 257"/>
                  <a:gd name="T92" fmla="*/ 4 w 200"/>
                  <a:gd name="T93" fmla="*/ 64 h 257"/>
                  <a:gd name="T94" fmla="*/ 5 w 200"/>
                  <a:gd name="T95" fmla="*/ 65 h 257"/>
                  <a:gd name="T96" fmla="*/ 4 w 200"/>
                  <a:gd name="T97" fmla="*/ 67 h 257"/>
                  <a:gd name="T98" fmla="*/ 5 w 200"/>
                  <a:gd name="T99" fmla="*/ 68 h 257"/>
                  <a:gd name="T100" fmla="*/ 6 w 200"/>
                  <a:gd name="T101" fmla="*/ 68 h 257"/>
                  <a:gd name="T102" fmla="*/ 6 w 200"/>
                  <a:gd name="T103" fmla="*/ 70 h 257"/>
                  <a:gd name="T104" fmla="*/ 7 w 200"/>
                  <a:gd name="T105" fmla="*/ 71 h 257"/>
                  <a:gd name="T106" fmla="*/ 8 w 200"/>
                  <a:gd name="T107" fmla="*/ 72 h 257"/>
                  <a:gd name="T108" fmla="*/ 7 w 200"/>
                  <a:gd name="T109" fmla="*/ 75 h 257"/>
                  <a:gd name="T110" fmla="*/ 8 w 200"/>
                  <a:gd name="T111" fmla="*/ 77 h 257"/>
                  <a:gd name="T112" fmla="*/ 12 w 200"/>
                  <a:gd name="T113" fmla="*/ 79 h 257"/>
                  <a:gd name="T114" fmla="*/ 23 w 200"/>
                  <a:gd name="T115" fmla="*/ 78 h 257"/>
                  <a:gd name="T116" fmla="*/ 34 w 200"/>
                  <a:gd name="T117" fmla="*/ 78 h 257"/>
                  <a:gd name="T118" fmla="*/ 41 w 200"/>
                  <a:gd name="T119" fmla="*/ 82 h 257"/>
                  <a:gd name="T120" fmla="*/ 48 w 200"/>
                  <a:gd name="T121" fmla="*/ 85 h 2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00"/>
                  <a:gd name="T184" fmla="*/ 0 h 257"/>
                  <a:gd name="T185" fmla="*/ 200 w 200"/>
                  <a:gd name="T186" fmla="*/ 257 h 2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00" h="257">
                    <a:moveTo>
                      <a:pt x="151" y="257"/>
                    </a:moveTo>
                    <a:lnTo>
                      <a:pt x="151" y="257"/>
                    </a:lnTo>
                    <a:lnTo>
                      <a:pt x="152" y="257"/>
                    </a:lnTo>
                    <a:lnTo>
                      <a:pt x="153" y="257"/>
                    </a:lnTo>
                    <a:lnTo>
                      <a:pt x="156" y="257"/>
                    </a:lnTo>
                    <a:lnTo>
                      <a:pt x="157" y="257"/>
                    </a:lnTo>
                    <a:lnTo>
                      <a:pt x="159" y="257"/>
                    </a:lnTo>
                    <a:lnTo>
                      <a:pt x="160" y="257"/>
                    </a:lnTo>
                    <a:lnTo>
                      <a:pt x="163" y="256"/>
                    </a:lnTo>
                    <a:lnTo>
                      <a:pt x="164" y="256"/>
                    </a:lnTo>
                    <a:lnTo>
                      <a:pt x="165" y="256"/>
                    </a:lnTo>
                    <a:lnTo>
                      <a:pt x="166" y="255"/>
                    </a:lnTo>
                    <a:lnTo>
                      <a:pt x="168" y="255"/>
                    </a:lnTo>
                    <a:lnTo>
                      <a:pt x="170" y="254"/>
                    </a:lnTo>
                    <a:lnTo>
                      <a:pt x="171" y="254"/>
                    </a:lnTo>
                    <a:lnTo>
                      <a:pt x="172" y="253"/>
                    </a:lnTo>
                    <a:lnTo>
                      <a:pt x="173" y="253"/>
                    </a:lnTo>
                    <a:lnTo>
                      <a:pt x="174" y="251"/>
                    </a:lnTo>
                    <a:lnTo>
                      <a:pt x="175" y="251"/>
                    </a:lnTo>
                    <a:lnTo>
                      <a:pt x="177" y="250"/>
                    </a:lnTo>
                    <a:lnTo>
                      <a:pt x="178" y="250"/>
                    </a:lnTo>
                    <a:lnTo>
                      <a:pt x="179" y="249"/>
                    </a:lnTo>
                    <a:lnTo>
                      <a:pt x="180" y="249"/>
                    </a:lnTo>
                    <a:lnTo>
                      <a:pt x="181" y="248"/>
                    </a:lnTo>
                    <a:lnTo>
                      <a:pt x="182" y="247"/>
                    </a:lnTo>
                    <a:lnTo>
                      <a:pt x="184" y="247"/>
                    </a:lnTo>
                    <a:lnTo>
                      <a:pt x="185" y="246"/>
                    </a:lnTo>
                    <a:lnTo>
                      <a:pt x="186" y="244"/>
                    </a:lnTo>
                    <a:lnTo>
                      <a:pt x="187" y="244"/>
                    </a:lnTo>
                    <a:lnTo>
                      <a:pt x="188" y="243"/>
                    </a:lnTo>
                    <a:lnTo>
                      <a:pt x="189" y="242"/>
                    </a:lnTo>
                    <a:lnTo>
                      <a:pt x="191" y="241"/>
                    </a:lnTo>
                    <a:lnTo>
                      <a:pt x="192" y="241"/>
                    </a:lnTo>
                    <a:lnTo>
                      <a:pt x="192" y="240"/>
                    </a:lnTo>
                    <a:lnTo>
                      <a:pt x="194" y="237"/>
                    </a:lnTo>
                    <a:lnTo>
                      <a:pt x="196" y="235"/>
                    </a:lnTo>
                    <a:lnTo>
                      <a:pt x="199" y="234"/>
                    </a:lnTo>
                    <a:lnTo>
                      <a:pt x="200" y="232"/>
                    </a:lnTo>
                    <a:lnTo>
                      <a:pt x="200" y="230"/>
                    </a:lnTo>
                    <a:lnTo>
                      <a:pt x="196" y="230"/>
                    </a:lnTo>
                    <a:lnTo>
                      <a:pt x="192" y="230"/>
                    </a:lnTo>
                    <a:lnTo>
                      <a:pt x="187" y="229"/>
                    </a:lnTo>
                    <a:lnTo>
                      <a:pt x="184" y="229"/>
                    </a:lnTo>
                    <a:lnTo>
                      <a:pt x="179" y="228"/>
                    </a:lnTo>
                    <a:lnTo>
                      <a:pt x="174" y="227"/>
                    </a:lnTo>
                    <a:lnTo>
                      <a:pt x="171" y="227"/>
                    </a:lnTo>
                    <a:lnTo>
                      <a:pt x="166" y="226"/>
                    </a:lnTo>
                    <a:lnTo>
                      <a:pt x="158" y="223"/>
                    </a:lnTo>
                    <a:lnTo>
                      <a:pt x="150" y="221"/>
                    </a:lnTo>
                    <a:lnTo>
                      <a:pt x="145" y="221"/>
                    </a:lnTo>
                    <a:lnTo>
                      <a:pt x="141" y="220"/>
                    </a:lnTo>
                    <a:lnTo>
                      <a:pt x="137" y="219"/>
                    </a:lnTo>
                    <a:lnTo>
                      <a:pt x="133" y="218"/>
                    </a:lnTo>
                    <a:lnTo>
                      <a:pt x="129" y="218"/>
                    </a:lnTo>
                    <a:lnTo>
                      <a:pt x="124" y="216"/>
                    </a:lnTo>
                    <a:lnTo>
                      <a:pt x="120" y="216"/>
                    </a:lnTo>
                    <a:lnTo>
                      <a:pt x="116" y="215"/>
                    </a:lnTo>
                    <a:lnTo>
                      <a:pt x="112" y="215"/>
                    </a:lnTo>
                    <a:lnTo>
                      <a:pt x="108" y="215"/>
                    </a:lnTo>
                    <a:lnTo>
                      <a:pt x="103" y="215"/>
                    </a:lnTo>
                    <a:lnTo>
                      <a:pt x="99" y="215"/>
                    </a:lnTo>
                    <a:lnTo>
                      <a:pt x="95" y="215"/>
                    </a:lnTo>
                    <a:lnTo>
                      <a:pt x="91" y="216"/>
                    </a:lnTo>
                    <a:lnTo>
                      <a:pt x="87" y="216"/>
                    </a:lnTo>
                    <a:lnTo>
                      <a:pt x="82" y="218"/>
                    </a:lnTo>
                    <a:lnTo>
                      <a:pt x="78" y="219"/>
                    </a:lnTo>
                    <a:lnTo>
                      <a:pt x="74" y="221"/>
                    </a:lnTo>
                    <a:lnTo>
                      <a:pt x="69" y="222"/>
                    </a:lnTo>
                    <a:lnTo>
                      <a:pt x="65" y="225"/>
                    </a:lnTo>
                    <a:lnTo>
                      <a:pt x="64" y="225"/>
                    </a:lnTo>
                    <a:lnTo>
                      <a:pt x="63" y="225"/>
                    </a:lnTo>
                    <a:lnTo>
                      <a:pt x="62" y="225"/>
                    </a:lnTo>
                    <a:lnTo>
                      <a:pt x="61" y="223"/>
                    </a:lnTo>
                    <a:lnTo>
                      <a:pt x="60" y="223"/>
                    </a:lnTo>
                    <a:lnTo>
                      <a:pt x="58" y="223"/>
                    </a:lnTo>
                    <a:lnTo>
                      <a:pt x="57" y="222"/>
                    </a:lnTo>
                    <a:lnTo>
                      <a:pt x="56" y="222"/>
                    </a:lnTo>
                    <a:lnTo>
                      <a:pt x="56" y="221"/>
                    </a:lnTo>
                    <a:lnTo>
                      <a:pt x="55" y="221"/>
                    </a:lnTo>
                    <a:lnTo>
                      <a:pt x="55" y="220"/>
                    </a:lnTo>
                    <a:lnTo>
                      <a:pt x="55" y="219"/>
                    </a:lnTo>
                    <a:lnTo>
                      <a:pt x="54" y="219"/>
                    </a:lnTo>
                    <a:lnTo>
                      <a:pt x="54" y="218"/>
                    </a:lnTo>
                    <a:lnTo>
                      <a:pt x="54" y="216"/>
                    </a:lnTo>
                    <a:lnTo>
                      <a:pt x="54" y="215"/>
                    </a:lnTo>
                    <a:lnTo>
                      <a:pt x="54" y="214"/>
                    </a:lnTo>
                    <a:lnTo>
                      <a:pt x="54" y="213"/>
                    </a:lnTo>
                    <a:lnTo>
                      <a:pt x="54" y="212"/>
                    </a:lnTo>
                    <a:lnTo>
                      <a:pt x="53" y="212"/>
                    </a:lnTo>
                    <a:lnTo>
                      <a:pt x="53" y="211"/>
                    </a:lnTo>
                    <a:lnTo>
                      <a:pt x="51" y="211"/>
                    </a:lnTo>
                    <a:lnTo>
                      <a:pt x="51" y="209"/>
                    </a:lnTo>
                    <a:lnTo>
                      <a:pt x="50" y="209"/>
                    </a:lnTo>
                    <a:lnTo>
                      <a:pt x="49" y="209"/>
                    </a:lnTo>
                    <a:lnTo>
                      <a:pt x="49" y="208"/>
                    </a:lnTo>
                    <a:lnTo>
                      <a:pt x="48" y="208"/>
                    </a:lnTo>
                    <a:lnTo>
                      <a:pt x="47" y="208"/>
                    </a:lnTo>
                    <a:lnTo>
                      <a:pt x="47" y="207"/>
                    </a:lnTo>
                    <a:lnTo>
                      <a:pt x="46" y="207"/>
                    </a:lnTo>
                    <a:lnTo>
                      <a:pt x="46" y="206"/>
                    </a:lnTo>
                    <a:lnTo>
                      <a:pt x="46" y="205"/>
                    </a:lnTo>
                    <a:lnTo>
                      <a:pt x="46" y="204"/>
                    </a:lnTo>
                    <a:lnTo>
                      <a:pt x="46" y="202"/>
                    </a:lnTo>
                    <a:lnTo>
                      <a:pt x="47" y="201"/>
                    </a:lnTo>
                    <a:lnTo>
                      <a:pt x="47" y="200"/>
                    </a:lnTo>
                    <a:lnTo>
                      <a:pt x="46" y="200"/>
                    </a:lnTo>
                    <a:lnTo>
                      <a:pt x="43" y="199"/>
                    </a:lnTo>
                    <a:lnTo>
                      <a:pt x="42" y="199"/>
                    </a:lnTo>
                    <a:lnTo>
                      <a:pt x="41" y="199"/>
                    </a:lnTo>
                    <a:lnTo>
                      <a:pt x="41" y="198"/>
                    </a:lnTo>
                    <a:lnTo>
                      <a:pt x="41" y="197"/>
                    </a:lnTo>
                    <a:lnTo>
                      <a:pt x="40" y="197"/>
                    </a:lnTo>
                    <a:lnTo>
                      <a:pt x="40" y="195"/>
                    </a:lnTo>
                    <a:lnTo>
                      <a:pt x="40" y="194"/>
                    </a:lnTo>
                    <a:lnTo>
                      <a:pt x="41" y="193"/>
                    </a:lnTo>
                    <a:lnTo>
                      <a:pt x="41" y="192"/>
                    </a:lnTo>
                    <a:lnTo>
                      <a:pt x="41" y="191"/>
                    </a:lnTo>
                    <a:lnTo>
                      <a:pt x="41" y="190"/>
                    </a:lnTo>
                    <a:lnTo>
                      <a:pt x="40" y="190"/>
                    </a:lnTo>
                    <a:lnTo>
                      <a:pt x="40" y="188"/>
                    </a:lnTo>
                    <a:lnTo>
                      <a:pt x="39" y="188"/>
                    </a:lnTo>
                    <a:lnTo>
                      <a:pt x="39" y="187"/>
                    </a:lnTo>
                    <a:lnTo>
                      <a:pt x="37" y="187"/>
                    </a:lnTo>
                    <a:lnTo>
                      <a:pt x="36" y="187"/>
                    </a:lnTo>
                    <a:lnTo>
                      <a:pt x="35" y="187"/>
                    </a:lnTo>
                    <a:lnTo>
                      <a:pt x="34" y="186"/>
                    </a:lnTo>
                    <a:lnTo>
                      <a:pt x="33" y="186"/>
                    </a:lnTo>
                    <a:lnTo>
                      <a:pt x="32" y="185"/>
                    </a:lnTo>
                    <a:lnTo>
                      <a:pt x="32" y="184"/>
                    </a:lnTo>
                    <a:lnTo>
                      <a:pt x="32" y="183"/>
                    </a:lnTo>
                    <a:lnTo>
                      <a:pt x="30" y="183"/>
                    </a:lnTo>
                    <a:lnTo>
                      <a:pt x="32" y="181"/>
                    </a:lnTo>
                    <a:lnTo>
                      <a:pt x="32" y="180"/>
                    </a:lnTo>
                    <a:lnTo>
                      <a:pt x="32" y="179"/>
                    </a:lnTo>
                    <a:lnTo>
                      <a:pt x="33" y="178"/>
                    </a:lnTo>
                    <a:lnTo>
                      <a:pt x="34" y="176"/>
                    </a:lnTo>
                    <a:lnTo>
                      <a:pt x="35" y="173"/>
                    </a:lnTo>
                    <a:lnTo>
                      <a:pt x="36" y="172"/>
                    </a:lnTo>
                    <a:lnTo>
                      <a:pt x="36" y="171"/>
                    </a:lnTo>
                    <a:lnTo>
                      <a:pt x="37" y="170"/>
                    </a:lnTo>
                    <a:lnTo>
                      <a:pt x="37" y="168"/>
                    </a:lnTo>
                    <a:lnTo>
                      <a:pt x="37" y="167"/>
                    </a:lnTo>
                    <a:lnTo>
                      <a:pt x="39" y="166"/>
                    </a:lnTo>
                    <a:lnTo>
                      <a:pt x="39" y="165"/>
                    </a:lnTo>
                    <a:lnTo>
                      <a:pt x="39" y="164"/>
                    </a:lnTo>
                    <a:lnTo>
                      <a:pt x="39" y="163"/>
                    </a:lnTo>
                    <a:lnTo>
                      <a:pt x="37" y="161"/>
                    </a:lnTo>
                    <a:lnTo>
                      <a:pt x="37" y="160"/>
                    </a:lnTo>
                    <a:lnTo>
                      <a:pt x="37" y="159"/>
                    </a:lnTo>
                    <a:lnTo>
                      <a:pt x="37" y="158"/>
                    </a:lnTo>
                    <a:lnTo>
                      <a:pt x="37" y="157"/>
                    </a:lnTo>
                    <a:lnTo>
                      <a:pt x="37" y="156"/>
                    </a:lnTo>
                    <a:lnTo>
                      <a:pt x="36" y="154"/>
                    </a:lnTo>
                    <a:lnTo>
                      <a:pt x="36" y="153"/>
                    </a:lnTo>
                    <a:lnTo>
                      <a:pt x="36" y="152"/>
                    </a:lnTo>
                    <a:lnTo>
                      <a:pt x="37" y="152"/>
                    </a:lnTo>
                    <a:lnTo>
                      <a:pt x="37" y="151"/>
                    </a:lnTo>
                    <a:lnTo>
                      <a:pt x="37" y="149"/>
                    </a:lnTo>
                    <a:lnTo>
                      <a:pt x="37" y="147"/>
                    </a:lnTo>
                    <a:lnTo>
                      <a:pt x="37" y="145"/>
                    </a:lnTo>
                    <a:lnTo>
                      <a:pt x="37" y="144"/>
                    </a:lnTo>
                    <a:lnTo>
                      <a:pt x="39" y="143"/>
                    </a:lnTo>
                    <a:lnTo>
                      <a:pt x="39" y="140"/>
                    </a:lnTo>
                    <a:lnTo>
                      <a:pt x="39" y="139"/>
                    </a:lnTo>
                    <a:lnTo>
                      <a:pt x="40" y="137"/>
                    </a:lnTo>
                    <a:lnTo>
                      <a:pt x="40" y="136"/>
                    </a:lnTo>
                    <a:lnTo>
                      <a:pt x="41" y="135"/>
                    </a:lnTo>
                    <a:lnTo>
                      <a:pt x="41" y="133"/>
                    </a:lnTo>
                    <a:lnTo>
                      <a:pt x="42" y="132"/>
                    </a:lnTo>
                    <a:lnTo>
                      <a:pt x="42" y="131"/>
                    </a:lnTo>
                    <a:lnTo>
                      <a:pt x="43" y="131"/>
                    </a:lnTo>
                    <a:lnTo>
                      <a:pt x="43" y="130"/>
                    </a:lnTo>
                    <a:lnTo>
                      <a:pt x="44" y="129"/>
                    </a:lnTo>
                    <a:lnTo>
                      <a:pt x="46" y="128"/>
                    </a:lnTo>
                    <a:lnTo>
                      <a:pt x="46" y="126"/>
                    </a:lnTo>
                    <a:lnTo>
                      <a:pt x="47" y="126"/>
                    </a:lnTo>
                    <a:lnTo>
                      <a:pt x="47" y="125"/>
                    </a:lnTo>
                    <a:lnTo>
                      <a:pt x="48" y="124"/>
                    </a:lnTo>
                    <a:lnTo>
                      <a:pt x="49" y="123"/>
                    </a:lnTo>
                    <a:lnTo>
                      <a:pt x="50" y="122"/>
                    </a:lnTo>
                    <a:lnTo>
                      <a:pt x="53" y="121"/>
                    </a:lnTo>
                    <a:lnTo>
                      <a:pt x="54" y="119"/>
                    </a:lnTo>
                    <a:lnTo>
                      <a:pt x="55" y="118"/>
                    </a:lnTo>
                    <a:lnTo>
                      <a:pt x="57" y="117"/>
                    </a:lnTo>
                    <a:lnTo>
                      <a:pt x="58" y="116"/>
                    </a:lnTo>
                    <a:lnTo>
                      <a:pt x="61" y="115"/>
                    </a:lnTo>
                    <a:lnTo>
                      <a:pt x="62" y="114"/>
                    </a:lnTo>
                    <a:lnTo>
                      <a:pt x="63" y="112"/>
                    </a:lnTo>
                    <a:lnTo>
                      <a:pt x="65" y="111"/>
                    </a:lnTo>
                    <a:lnTo>
                      <a:pt x="68" y="109"/>
                    </a:lnTo>
                    <a:lnTo>
                      <a:pt x="69" y="108"/>
                    </a:lnTo>
                    <a:lnTo>
                      <a:pt x="71" y="107"/>
                    </a:lnTo>
                    <a:lnTo>
                      <a:pt x="72" y="105"/>
                    </a:lnTo>
                    <a:lnTo>
                      <a:pt x="75" y="104"/>
                    </a:lnTo>
                    <a:lnTo>
                      <a:pt x="77" y="103"/>
                    </a:lnTo>
                    <a:lnTo>
                      <a:pt x="78" y="101"/>
                    </a:lnTo>
                    <a:lnTo>
                      <a:pt x="80" y="101"/>
                    </a:lnTo>
                    <a:lnTo>
                      <a:pt x="82" y="100"/>
                    </a:lnTo>
                    <a:lnTo>
                      <a:pt x="83" y="98"/>
                    </a:lnTo>
                    <a:lnTo>
                      <a:pt x="84" y="97"/>
                    </a:lnTo>
                    <a:lnTo>
                      <a:pt x="85" y="96"/>
                    </a:lnTo>
                    <a:lnTo>
                      <a:pt x="87" y="95"/>
                    </a:lnTo>
                    <a:lnTo>
                      <a:pt x="88" y="94"/>
                    </a:lnTo>
                    <a:lnTo>
                      <a:pt x="90" y="94"/>
                    </a:lnTo>
                    <a:lnTo>
                      <a:pt x="94" y="90"/>
                    </a:lnTo>
                    <a:lnTo>
                      <a:pt x="98" y="87"/>
                    </a:lnTo>
                    <a:lnTo>
                      <a:pt x="103" y="84"/>
                    </a:lnTo>
                    <a:lnTo>
                      <a:pt x="106" y="81"/>
                    </a:lnTo>
                    <a:lnTo>
                      <a:pt x="111" y="77"/>
                    </a:lnTo>
                    <a:lnTo>
                      <a:pt x="116" y="75"/>
                    </a:lnTo>
                    <a:lnTo>
                      <a:pt x="120" y="71"/>
                    </a:lnTo>
                    <a:lnTo>
                      <a:pt x="124" y="69"/>
                    </a:lnTo>
                    <a:lnTo>
                      <a:pt x="129" y="66"/>
                    </a:lnTo>
                    <a:lnTo>
                      <a:pt x="133" y="62"/>
                    </a:lnTo>
                    <a:lnTo>
                      <a:pt x="138" y="59"/>
                    </a:lnTo>
                    <a:lnTo>
                      <a:pt x="141" y="56"/>
                    </a:lnTo>
                    <a:lnTo>
                      <a:pt x="144" y="54"/>
                    </a:lnTo>
                    <a:lnTo>
                      <a:pt x="146" y="53"/>
                    </a:lnTo>
                    <a:lnTo>
                      <a:pt x="148" y="50"/>
                    </a:lnTo>
                    <a:lnTo>
                      <a:pt x="151" y="49"/>
                    </a:lnTo>
                    <a:lnTo>
                      <a:pt x="152" y="47"/>
                    </a:lnTo>
                    <a:lnTo>
                      <a:pt x="154" y="46"/>
                    </a:lnTo>
                    <a:lnTo>
                      <a:pt x="157" y="43"/>
                    </a:lnTo>
                    <a:lnTo>
                      <a:pt x="159" y="41"/>
                    </a:lnTo>
                    <a:lnTo>
                      <a:pt x="160" y="40"/>
                    </a:lnTo>
                    <a:lnTo>
                      <a:pt x="161" y="40"/>
                    </a:lnTo>
                    <a:lnTo>
                      <a:pt x="161" y="39"/>
                    </a:lnTo>
                    <a:lnTo>
                      <a:pt x="163" y="38"/>
                    </a:lnTo>
                    <a:lnTo>
                      <a:pt x="164" y="36"/>
                    </a:lnTo>
                    <a:lnTo>
                      <a:pt x="164" y="35"/>
                    </a:lnTo>
                    <a:lnTo>
                      <a:pt x="165" y="35"/>
                    </a:lnTo>
                    <a:lnTo>
                      <a:pt x="165" y="34"/>
                    </a:lnTo>
                    <a:lnTo>
                      <a:pt x="165" y="33"/>
                    </a:lnTo>
                    <a:lnTo>
                      <a:pt x="166" y="32"/>
                    </a:lnTo>
                    <a:lnTo>
                      <a:pt x="167" y="31"/>
                    </a:lnTo>
                    <a:lnTo>
                      <a:pt x="167" y="29"/>
                    </a:lnTo>
                    <a:lnTo>
                      <a:pt x="167" y="28"/>
                    </a:lnTo>
                    <a:lnTo>
                      <a:pt x="168" y="28"/>
                    </a:lnTo>
                    <a:lnTo>
                      <a:pt x="168" y="27"/>
                    </a:lnTo>
                    <a:lnTo>
                      <a:pt x="168" y="26"/>
                    </a:lnTo>
                    <a:lnTo>
                      <a:pt x="168" y="25"/>
                    </a:lnTo>
                    <a:lnTo>
                      <a:pt x="168" y="24"/>
                    </a:lnTo>
                    <a:lnTo>
                      <a:pt x="170" y="22"/>
                    </a:lnTo>
                    <a:lnTo>
                      <a:pt x="170" y="21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0" y="18"/>
                    </a:lnTo>
                    <a:lnTo>
                      <a:pt x="170" y="17"/>
                    </a:lnTo>
                    <a:lnTo>
                      <a:pt x="170" y="15"/>
                    </a:lnTo>
                    <a:lnTo>
                      <a:pt x="170" y="14"/>
                    </a:lnTo>
                    <a:lnTo>
                      <a:pt x="170" y="13"/>
                    </a:lnTo>
                    <a:lnTo>
                      <a:pt x="168" y="12"/>
                    </a:lnTo>
                    <a:lnTo>
                      <a:pt x="168" y="9"/>
                    </a:lnTo>
                    <a:lnTo>
                      <a:pt x="168" y="8"/>
                    </a:lnTo>
                    <a:lnTo>
                      <a:pt x="167" y="6"/>
                    </a:lnTo>
                    <a:lnTo>
                      <a:pt x="167" y="5"/>
                    </a:lnTo>
                    <a:lnTo>
                      <a:pt x="167" y="4"/>
                    </a:lnTo>
                    <a:lnTo>
                      <a:pt x="166" y="4"/>
                    </a:lnTo>
                    <a:lnTo>
                      <a:pt x="166" y="2"/>
                    </a:lnTo>
                    <a:lnTo>
                      <a:pt x="166" y="1"/>
                    </a:lnTo>
                    <a:lnTo>
                      <a:pt x="165" y="1"/>
                    </a:lnTo>
                    <a:lnTo>
                      <a:pt x="165" y="0"/>
                    </a:lnTo>
                    <a:lnTo>
                      <a:pt x="160" y="5"/>
                    </a:lnTo>
                    <a:lnTo>
                      <a:pt x="157" y="8"/>
                    </a:lnTo>
                    <a:lnTo>
                      <a:pt x="152" y="12"/>
                    </a:lnTo>
                    <a:lnTo>
                      <a:pt x="148" y="15"/>
                    </a:lnTo>
                    <a:lnTo>
                      <a:pt x="144" y="19"/>
                    </a:lnTo>
                    <a:lnTo>
                      <a:pt x="139" y="22"/>
                    </a:lnTo>
                    <a:lnTo>
                      <a:pt x="136" y="26"/>
                    </a:lnTo>
                    <a:lnTo>
                      <a:pt x="131" y="29"/>
                    </a:lnTo>
                    <a:lnTo>
                      <a:pt x="126" y="33"/>
                    </a:lnTo>
                    <a:lnTo>
                      <a:pt x="123" y="36"/>
                    </a:lnTo>
                    <a:lnTo>
                      <a:pt x="118" y="40"/>
                    </a:lnTo>
                    <a:lnTo>
                      <a:pt x="113" y="43"/>
                    </a:lnTo>
                    <a:lnTo>
                      <a:pt x="109" y="46"/>
                    </a:lnTo>
                    <a:lnTo>
                      <a:pt x="105" y="49"/>
                    </a:lnTo>
                    <a:lnTo>
                      <a:pt x="101" y="53"/>
                    </a:lnTo>
                    <a:lnTo>
                      <a:pt x="96" y="55"/>
                    </a:lnTo>
                    <a:lnTo>
                      <a:pt x="88" y="62"/>
                    </a:lnTo>
                    <a:lnTo>
                      <a:pt x="78" y="68"/>
                    </a:lnTo>
                    <a:lnTo>
                      <a:pt x="69" y="74"/>
                    </a:lnTo>
                    <a:lnTo>
                      <a:pt x="61" y="81"/>
                    </a:lnTo>
                    <a:lnTo>
                      <a:pt x="56" y="84"/>
                    </a:lnTo>
                    <a:lnTo>
                      <a:pt x="51" y="87"/>
                    </a:lnTo>
                    <a:lnTo>
                      <a:pt x="47" y="90"/>
                    </a:lnTo>
                    <a:lnTo>
                      <a:pt x="42" y="94"/>
                    </a:lnTo>
                    <a:lnTo>
                      <a:pt x="39" y="97"/>
                    </a:lnTo>
                    <a:lnTo>
                      <a:pt x="34" y="101"/>
                    </a:lnTo>
                    <a:lnTo>
                      <a:pt x="29" y="104"/>
                    </a:lnTo>
                    <a:lnTo>
                      <a:pt x="26" y="108"/>
                    </a:lnTo>
                    <a:lnTo>
                      <a:pt x="25" y="108"/>
                    </a:lnTo>
                    <a:lnTo>
                      <a:pt x="23" y="109"/>
                    </a:lnTo>
                    <a:lnTo>
                      <a:pt x="23" y="110"/>
                    </a:lnTo>
                    <a:lnTo>
                      <a:pt x="22" y="110"/>
                    </a:lnTo>
                    <a:lnTo>
                      <a:pt x="22" y="111"/>
                    </a:lnTo>
                    <a:lnTo>
                      <a:pt x="21" y="111"/>
                    </a:lnTo>
                    <a:lnTo>
                      <a:pt x="20" y="112"/>
                    </a:lnTo>
                    <a:lnTo>
                      <a:pt x="20" y="114"/>
                    </a:lnTo>
                    <a:lnTo>
                      <a:pt x="20" y="115"/>
                    </a:lnTo>
                    <a:lnTo>
                      <a:pt x="19" y="115"/>
                    </a:lnTo>
                    <a:lnTo>
                      <a:pt x="19" y="116"/>
                    </a:lnTo>
                    <a:lnTo>
                      <a:pt x="18" y="117"/>
                    </a:lnTo>
                    <a:lnTo>
                      <a:pt x="18" y="118"/>
                    </a:lnTo>
                    <a:lnTo>
                      <a:pt x="16" y="118"/>
                    </a:lnTo>
                    <a:lnTo>
                      <a:pt x="16" y="119"/>
                    </a:lnTo>
                    <a:lnTo>
                      <a:pt x="16" y="121"/>
                    </a:lnTo>
                    <a:lnTo>
                      <a:pt x="15" y="123"/>
                    </a:lnTo>
                    <a:lnTo>
                      <a:pt x="14" y="124"/>
                    </a:lnTo>
                    <a:lnTo>
                      <a:pt x="14" y="126"/>
                    </a:lnTo>
                    <a:lnTo>
                      <a:pt x="13" y="129"/>
                    </a:lnTo>
                    <a:lnTo>
                      <a:pt x="13" y="131"/>
                    </a:lnTo>
                    <a:lnTo>
                      <a:pt x="12" y="132"/>
                    </a:lnTo>
                    <a:lnTo>
                      <a:pt x="12" y="135"/>
                    </a:lnTo>
                    <a:lnTo>
                      <a:pt x="11" y="137"/>
                    </a:lnTo>
                    <a:lnTo>
                      <a:pt x="11" y="138"/>
                    </a:lnTo>
                    <a:lnTo>
                      <a:pt x="11" y="139"/>
                    </a:lnTo>
                    <a:lnTo>
                      <a:pt x="9" y="140"/>
                    </a:lnTo>
                    <a:lnTo>
                      <a:pt x="9" y="142"/>
                    </a:lnTo>
                    <a:lnTo>
                      <a:pt x="9" y="143"/>
                    </a:lnTo>
                    <a:lnTo>
                      <a:pt x="9" y="144"/>
                    </a:lnTo>
                    <a:lnTo>
                      <a:pt x="8" y="145"/>
                    </a:lnTo>
                    <a:lnTo>
                      <a:pt x="8" y="146"/>
                    </a:lnTo>
                    <a:lnTo>
                      <a:pt x="8" y="147"/>
                    </a:lnTo>
                    <a:lnTo>
                      <a:pt x="8" y="149"/>
                    </a:lnTo>
                    <a:lnTo>
                      <a:pt x="8" y="150"/>
                    </a:lnTo>
                    <a:lnTo>
                      <a:pt x="8" y="152"/>
                    </a:lnTo>
                    <a:lnTo>
                      <a:pt x="9" y="154"/>
                    </a:lnTo>
                    <a:lnTo>
                      <a:pt x="9" y="156"/>
                    </a:lnTo>
                    <a:lnTo>
                      <a:pt x="9" y="158"/>
                    </a:lnTo>
                    <a:lnTo>
                      <a:pt x="9" y="160"/>
                    </a:lnTo>
                    <a:lnTo>
                      <a:pt x="9" y="163"/>
                    </a:lnTo>
                    <a:lnTo>
                      <a:pt x="9" y="164"/>
                    </a:lnTo>
                    <a:lnTo>
                      <a:pt x="9" y="165"/>
                    </a:lnTo>
                    <a:lnTo>
                      <a:pt x="9" y="166"/>
                    </a:lnTo>
                    <a:lnTo>
                      <a:pt x="9" y="167"/>
                    </a:lnTo>
                    <a:lnTo>
                      <a:pt x="9" y="168"/>
                    </a:lnTo>
                    <a:lnTo>
                      <a:pt x="9" y="170"/>
                    </a:lnTo>
                    <a:lnTo>
                      <a:pt x="9" y="171"/>
                    </a:lnTo>
                    <a:lnTo>
                      <a:pt x="8" y="172"/>
                    </a:lnTo>
                    <a:lnTo>
                      <a:pt x="7" y="173"/>
                    </a:lnTo>
                    <a:lnTo>
                      <a:pt x="7" y="174"/>
                    </a:lnTo>
                    <a:lnTo>
                      <a:pt x="5" y="177"/>
                    </a:lnTo>
                    <a:lnTo>
                      <a:pt x="4" y="179"/>
                    </a:lnTo>
                    <a:lnTo>
                      <a:pt x="2" y="180"/>
                    </a:lnTo>
                    <a:lnTo>
                      <a:pt x="2" y="181"/>
                    </a:lnTo>
                    <a:lnTo>
                      <a:pt x="1" y="181"/>
                    </a:lnTo>
                    <a:lnTo>
                      <a:pt x="1" y="183"/>
                    </a:lnTo>
                    <a:lnTo>
                      <a:pt x="1" y="184"/>
                    </a:lnTo>
                    <a:lnTo>
                      <a:pt x="0" y="184"/>
                    </a:lnTo>
                    <a:lnTo>
                      <a:pt x="0" y="185"/>
                    </a:lnTo>
                    <a:lnTo>
                      <a:pt x="0" y="186"/>
                    </a:lnTo>
                    <a:lnTo>
                      <a:pt x="0" y="187"/>
                    </a:lnTo>
                    <a:lnTo>
                      <a:pt x="0" y="188"/>
                    </a:lnTo>
                    <a:lnTo>
                      <a:pt x="0" y="190"/>
                    </a:lnTo>
                    <a:lnTo>
                      <a:pt x="1" y="190"/>
                    </a:lnTo>
                    <a:lnTo>
                      <a:pt x="1" y="191"/>
                    </a:lnTo>
                    <a:lnTo>
                      <a:pt x="2" y="191"/>
                    </a:lnTo>
                    <a:lnTo>
                      <a:pt x="4" y="192"/>
                    </a:lnTo>
                    <a:lnTo>
                      <a:pt x="5" y="192"/>
                    </a:lnTo>
                    <a:lnTo>
                      <a:pt x="6" y="192"/>
                    </a:lnTo>
                    <a:lnTo>
                      <a:pt x="7" y="192"/>
                    </a:lnTo>
                    <a:lnTo>
                      <a:pt x="8" y="192"/>
                    </a:lnTo>
                    <a:lnTo>
                      <a:pt x="9" y="192"/>
                    </a:lnTo>
                    <a:lnTo>
                      <a:pt x="11" y="192"/>
                    </a:lnTo>
                    <a:lnTo>
                      <a:pt x="12" y="193"/>
                    </a:lnTo>
                    <a:lnTo>
                      <a:pt x="13" y="193"/>
                    </a:lnTo>
                    <a:lnTo>
                      <a:pt x="14" y="194"/>
                    </a:lnTo>
                    <a:lnTo>
                      <a:pt x="14" y="195"/>
                    </a:lnTo>
                    <a:lnTo>
                      <a:pt x="14" y="197"/>
                    </a:lnTo>
                    <a:lnTo>
                      <a:pt x="14" y="198"/>
                    </a:lnTo>
                    <a:lnTo>
                      <a:pt x="14" y="199"/>
                    </a:lnTo>
                    <a:lnTo>
                      <a:pt x="14" y="200"/>
                    </a:lnTo>
                    <a:lnTo>
                      <a:pt x="13" y="200"/>
                    </a:lnTo>
                    <a:lnTo>
                      <a:pt x="13" y="201"/>
                    </a:lnTo>
                    <a:lnTo>
                      <a:pt x="13" y="202"/>
                    </a:lnTo>
                    <a:lnTo>
                      <a:pt x="14" y="204"/>
                    </a:lnTo>
                    <a:lnTo>
                      <a:pt x="14" y="205"/>
                    </a:lnTo>
                    <a:lnTo>
                      <a:pt x="15" y="205"/>
                    </a:lnTo>
                    <a:lnTo>
                      <a:pt x="16" y="206"/>
                    </a:lnTo>
                    <a:lnTo>
                      <a:pt x="18" y="206"/>
                    </a:lnTo>
                    <a:lnTo>
                      <a:pt x="19" y="206"/>
                    </a:lnTo>
                    <a:lnTo>
                      <a:pt x="19" y="207"/>
                    </a:lnTo>
                    <a:lnTo>
                      <a:pt x="19" y="208"/>
                    </a:lnTo>
                    <a:lnTo>
                      <a:pt x="18" y="209"/>
                    </a:lnTo>
                    <a:lnTo>
                      <a:pt x="18" y="211"/>
                    </a:lnTo>
                    <a:lnTo>
                      <a:pt x="18" y="212"/>
                    </a:lnTo>
                    <a:lnTo>
                      <a:pt x="19" y="212"/>
                    </a:lnTo>
                    <a:lnTo>
                      <a:pt x="19" y="213"/>
                    </a:lnTo>
                    <a:lnTo>
                      <a:pt x="20" y="214"/>
                    </a:lnTo>
                    <a:lnTo>
                      <a:pt x="21" y="214"/>
                    </a:lnTo>
                    <a:lnTo>
                      <a:pt x="22" y="215"/>
                    </a:lnTo>
                    <a:lnTo>
                      <a:pt x="23" y="216"/>
                    </a:lnTo>
                    <a:lnTo>
                      <a:pt x="23" y="218"/>
                    </a:lnTo>
                    <a:lnTo>
                      <a:pt x="23" y="219"/>
                    </a:lnTo>
                    <a:lnTo>
                      <a:pt x="23" y="220"/>
                    </a:lnTo>
                    <a:lnTo>
                      <a:pt x="23" y="221"/>
                    </a:lnTo>
                    <a:lnTo>
                      <a:pt x="23" y="222"/>
                    </a:lnTo>
                    <a:lnTo>
                      <a:pt x="22" y="223"/>
                    </a:lnTo>
                    <a:lnTo>
                      <a:pt x="22" y="225"/>
                    </a:lnTo>
                    <a:lnTo>
                      <a:pt x="22" y="226"/>
                    </a:lnTo>
                    <a:lnTo>
                      <a:pt x="22" y="227"/>
                    </a:lnTo>
                    <a:lnTo>
                      <a:pt x="22" y="228"/>
                    </a:lnTo>
                    <a:lnTo>
                      <a:pt x="23" y="229"/>
                    </a:lnTo>
                    <a:lnTo>
                      <a:pt x="23" y="230"/>
                    </a:lnTo>
                    <a:lnTo>
                      <a:pt x="23" y="232"/>
                    </a:lnTo>
                    <a:lnTo>
                      <a:pt x="25" y="232"/>
                    </a:lnTo>
                    <a:lnTo>
                      <a:pt x="25" y="233"/>
                    </a:lnTo>
                    <a:lnTo>
                      <a:pt x="26" y="234"/>
                    </a:lnTo>
                    <a:lnTo>
                      <a:pt x="27" y="235"/>
                    </a:lnTo>
                    <a:lnTo>
                      <a:pt x="28" y="236"/>
                    </a:lnTo>
                    <a:lnTo>
                      <a:pt x="30" y="237"/>
                    </a:lnTo>
                    <a:lnTo>
                      <a:pt x="34" y="237"/>
                    </a:lnTo>
                    <a:lnTo>
                      <a:pt x="36" y="239"/>
                    </a:lnTo>
                    <a:lnTo>
                      <a:pt x="39" y="239"/>
                    </a:lnTo>
                    <a:lnTo>
                      <a:pt x="42" y="239"/>
                    </a:lnTo>
                    <a:lnTo>
                      <a:pt x="44" y="239"/>
                    </a:lnTo>
                    <a:lnTo>
                      <a:pt x="48" y="239"/>
                    </a:lnTo>
                    <a:lnTo>
                      <a:pt x="50" y="239"/>
                    </a:lnTo>
                    <a:lnTo>
                      <a:pt x="54" y="239"/>
                    </a:lnTo>
                    <a:lnTo>
                      <a:pt x="57" y="237"/>
                    </a:lnTo>
                    <a:lnTo>
                      <a:pt x="60" y="237"/>
                    </a:lnTo>
                    <a:lnTo>
                      <a:pt x="63" y="236"/>
                    </a:lnTo>
                    <a:lnTo>
                      <a:pt x="69" y="236"/>
                    </a:lnTo>
                    <a:lnTo>
                      <a:pt x="75" y="235"/>
                    </a:lnTo>
                    <a:lnTo>
                      <a:pt x="77" y="234"/>
                    </a:lnTo>
                    <a:lnTo>
                      <a:pt x="81" y="234"/>
                    </a:lnTo>
                    <a:lnTo>
                      <a:pt x="83" y="234"/>
                    </a:lnTo>
                    <a:lnTo>
                      <a:pt x="87" y="234"/>
                    </a:lnTo>
                    <a:lnTo>
                      <a:pt x="89" y="234"/>
                    </a:lnTo>
                    <a:lnTo>
                      <a:pt x="92" y="234"/>
                    </a:lnTo>
                    <a:lnTo>
                      <a:pt x="95" y="234"/>
                    </a:lnTo>
                    <a:lnTo>
                      <a:pt x="97" y="234"/>
                    </a:lnTo>
                    <a:lnTo>
                      <a:pt x="101" y="235"/>
                    </a:lnTo>
                    <a:lnTo>
                      <a:pt x="103" y="235"/>
                    </a:lnTo>
                    <a:lnTo>
                      <a:pt x="105" y="236"/>
                    </a:lnTo>
                    <a:lnTo>
                      <a:pt x="108" y="237"/>
                    </a:lnTo>
                    <a:lnTo>
                      <a:pt x="111" y="240"/>
                    </a:lnTo>
                    <a:lnTo>
                      <a:pt x="113" y="241"/>
                    </a:lnTo>
                    <a:lnTo>
                      <a:pt x="116" y="243"/>
                    </a:lnTo>
                    <a:lnTo>
                      <a:pt x="118" y="246"/>
                    </a:lnTo>
                    <a:lnTo>
                      <a:pt x="119" y="246"/>
                    </a:lnTo>
                    <a:lnTo>
                      <a:pt x="122" y="247"/>
                    </a:lnTo>
                    <a:lnTo>
                      <a:pt x="123" y="248"/>
                    </a:lnTo>
                    <a:lnTo>
                      <a:pt x="125" y="249"/>
                    </a:lnTo>
                    <a:lnTo>
                      <a:pt x="127" y="250"/>
                    </a:lnTo>
                    <a:lnTo>
                      <a:pt x="129" y="251"/>
                    </a:lnTo>
                    <a:lnTo>
                      <a:pt x="131" y="251"/>
                    </a:lnTo>
                    <a:lnTo>
                      <a:pt x="133" y="253"/>
                    </a:lnTo>
                    <a:lnTo>
                      <a:pt x="136" y="254"/>
                    </a:lnTo>
                    <a:lnTo>
                      <a:pt x="137" y="255"/>
                    </a:lnTo>
                    <a:lnTo>
                      <a:pt x="139" y="255"/>
                    </a:lnTo>
                    <a:lnTo>
                      <a:pt x="141" y="256"/>
                    </a:lnTo>
                    <a:lnTo>
                      <a:pt x="143" y="256"/>
                    </a:lnTo>
                    <a:lnTo>
                      <a:pt x="144" y="256"/>
                    </a:lnTo>
                    <a:lnTo>
                      <a:pt x="145" y="256"/>
                    </a:lnTo>
                    <a:lnTo>
                      <a:pt x="146" y="257"/>
                    </a:lnTo>
                    <a:lnTo>
                      <a:pt x="147" y="257"/>
                    </a:lnTo>
                    <a:lnTo>
                      <a:pt x="148" y="257"/>
                    </a:lnTo>
                    <a:lnTo>
                      <a:pt x="150" y="257"/>
                    </a:lnTo>
                    <a:lnTo>
                      <a:pt x="151" y="25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" name="Freeform 18"/>
              <p:cNvSpPr>
                <a:spLocks/>
              </p:cNvSpPr>
              <p:nvPr/>
            </p:nvSpPr>
            <p:spPr bwMode="auto">
              <a:xfrm>
                <a:off x="1319" y="2331"/>
                <a:ext cx="11" cy="10"/>
              </a:xfrm>
              <a:custGeom>
                <a:avLst/>
                <a:gdLst>
                  <a:gd name="T0" fmla="*/ 6 w 33"/>
                  <a:gd name="T1" fmla="*/ 9 h 30"/>
                  <a:gd name="T2" fmla="*/ 6 w 33"/>
                  <a:gd name="T3" fmla="*/ 9 h 30"/>
                  <a:gd name="T4" fmla="*/ 6 w 33"/>
                  <a:gd name="T5" fmla="*/ 9 h 30"/>
                  <a:gd name="T6" fmla="*/ 6 w 33"/>
                  <a:gd name="T7" fmla="*/ 9 h 30"/>
                  <a:gd name="T8" fmla="*/ 5 w 33"/>
                  <a:gd name="T9" fmla="*/ 9 h 30"/>
                  <a:gd name="T10" fmla="*/ 5 w 33"/>
                  <a:gd name="T11" fmla="*/ 9 h 30"/>
                  <a:gd name="T12" fmla="*/ 4 w 33"/>
                  <a:gd name="T13" fmla="*/ 9 h 30"/>
                  <a:gd name="T14" fmla="*/ 4 w 33"/>
                  <a:gd name="T15" fmla="*/ 9 h 30"/>
                  <a:gd name="T16" fmla="*/ 4 w 33"/>
                  <a:gd name="T17" fmla="*/ 8 h 30"/>
                  <a:gd name="T18" fmla="*/ 4 w 33"/>
                  <a:gd name="T19" fmla="*/ 8 h 30"/>
                  <a:gd name="T20" fmla="*/ 3 w 33"/>
                  <a:gd name="T21" fmla="*/ 7 h 30"/>
                  <a:gd name="T22" fmla="*/ 4 w 33"/>
                  <a:gd name="T23" fmla="*/ 6 h 30"/>
                  <a:gd name="T24" fmla="*/ 5 w 33"/>
                  <a:gd name="T25" fmla="*/ 6 h 30"/>
                  <a:gd name="T26" fmla="*/ 6 w 33"/>
                  <a:gd name="T27" fmla="*/ 5 h 30"/>
                  <a:gd name="T28" fmla="*/ 8 w 33"/>
                  <a:gd name="T29" fmla="*/ 4 h 30"/>
                  <a:gd name="T30" fmla="*/ 9 w 33"/>
                  <a:gd name="T31" fmla="*/ 3 h 30"/>
                  <a:gd name="T32" fmla="*/ 10 w 33"/>
                  <a:gd name="T33" fmla="*/ 3 h 30"/>
                  <a:gd name="T34" fmla="*/ 10 w 33"/>
                  <a:gd name="T35" fmla="*/ 3 h 30"/>
                  <a:gd name="T36" fmla="*/ 11 w 33"/>
                  <a:gd name="T37" fmla="*/ 3 h 30"/>
                  <a:gd name="T38" fmla="*/ 11 w 33"/>
                  <a:gd name="T39" fmla="*/ 3 h 30"/>
                  <a:gd name="T40" fmla="*/ 11 w 33"/>
                  <a:gd name="T41" fmla="*/ 4 h 30"/>
                  <a:gd name="T42" fmla="*/ 11 w 33"/>
                  <a:gd name="T43" fmla="*/ 4 h 30"/>
                  <a:gd name="T44" fmla="*/ 9 w 33"/>
                  <a:gd name="T45" fmla="*/ 0 h 30"/>
                  <a:gd name="T46" fmla="*/ 9 w 33"/>
                  <a:gd name="T47" fmla="*/ 0 h 30"/>
                  <a:gd name="T48" fmla="*/ 9 w 33"/>
                  <a:gd name="T49" fmla="*/ 1 h 30"/>
                  <a:gd name="T50" fmla="*/ 9 w 33"/>
                  <a:gd name="T51" fmla="*/ 2 h 30"/>
                  <a:gd name="T52" fmla="*/ 8 w 33"/>
                  <a:gd name="T53" fmla="*/ 2 h 30"/>
                  <a:gd name="T54" fmla="*/ 7 w 33"/>
                  <a:gd name="T55" fmla="*/ 3 h 30"/>
                  <a:gd name="T56" fmla="*/ 7 w 33"/>
                  <a:gd name="T57" fmla="*/ 3 h 30"/>
                  <a:gd name="T58" fmla="*/ 5 w 33"/>
                  <a:gd name="T59" fmla="*/ 4 h 30"/>
                  <a:gd name="T60" fmla="*/ 4 w 33"/>
                  <a:gd name="T61" fmla="*/ 5 h 30"/>
                  <a:gd name="T62" fmla="*/ 3 w 33"/>
                  <a:gd name="T63" fmla="*/ 5 h 30"/>
                  <a:gd name="T64" fmla="*/ 2 w 33"/>
                  <a:gd name="T65" fmla="*/ 5 h 30"/>
                  <a:gd name="T66" fmla="*/ 2 w 33"/>
                  <a:gd name="T67" fmla="*/ 5 h 30"/>
                  <a:gd name="T68" fmla="*/ 2 w 33"/>
                  <a:gd name="T69" fmla="*/ 5 h 30"/>
                  <a:gd name="T70" fmla="*/ 1 w 33"/>
                  <a:gd name="T71" fmla="*/ 4 h 30"/>
                  <a:gd name="T72" fmla="*/ 1 w 33"/>
                  <a:gd name="T73" fmla="*/ 3 h 30"/>
                  <a:gd name="T74" fmla="*/ 1 w 33"/>
                  <a:gd name="T75" fmla="*/ 3 h 30"/>
                  <a:gd name="T76" fmla="*/ 2 w 33"/>
                  <a:gd name="T77" fmla="*/ 3 h 30"/>
                  <a:gd name="T78" fmla="*/ 2 w 33"/>
                  <a:gd name="T79" fmla="*/ 2 h 30"/>
                  <a:gd name="T80" fmla="*/ 2 w 33"/>
                  <a:gd name="T81" fmla="*/ 2 h 30"/>
                  <a:gd name="T82" fmla="*/ 2 w 33"/>
                  <a:gd name="T83" fmla="*/ 2 h 30"/>
                  <a:gd name="T84" fmla="*/ 4 w 33"/>
                  <a:gd name="T85" fmla="*/ 10 h 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3"/>
                  <a:gd name="T130" fmla="*/ 0 h 30"/>
                  <a:gd name="T131" fmla="*/ 33 w 33"/>
                  <a:gd name="T132" fmla="*/ 30 h 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3" h="30">
                    <a:moveTo>
                      <a:pt x="12" y="30"/>
                    </a:moveTo>
                    <a:lnTo>
                      <a:pt x="18" y="26"/>
                    </a:lnTo>
                    <a:lnTo>
                      <a:pt x="16" y="26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3" y="26"/>
                    </a:lnTo>
                    <a:lnTo>
                      <a:pt x="12" y="25"/>
                    </a:lnTo>
                    <a:lnTo>
                      <a:pt x="11" y="24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9" y="21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2" y="18"/>
                    </a:lnTo>
                    <a:lnTo>
                      <a:pt x="13" y="18"/>
                    </a:lnTo>
                    <a:lnTo>
                      <a:pt x="14" y="17"/>
                    </a:lnTo>
                    <a:lnTo>
                      <a:pt x="15" y="16"/>
                    </a:lnTo>
                    <a:lnTo>
                      <a:pt x="16" y="16"/>
                    </a:lnTo>
                    <a:lnTo>
                      <a:pt x="18" y="15"/>
                    </a:lnTo>
                    <a:lnTo>
                      <a:pt x="20" y="14"/>
                    </a:lnTo>
                    <a:lnTo>
                      <a:pt x="23" y="12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27" y="10"/>
                    </a:lnTo>
                    <a:lnTo>
                      <a:pt x="28" y="9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3" y="11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7" y="3"/>
                    </a:lnTo>
                    <a:lnTo>
                      <a:pt x="27" y="4"/>
                    </a:lnTo>
                    <a:lnTo>
                      <a:pt x="26" y="4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8"/>
                    </a:lnTo>
                    <a:lnTo>
                      <a:pt x="20" y="9"/>
                    </a:lnTo>
                    <a:lnTo>
                      <a:pt x="18" y="10"/>
                    </a:lnTo>
                    <a:lnTo>
                      <a:pt x="16" y="11"/>
                    </a:lnTo>
                    <a:lnTo>
                      <a:pt x="14" y="11"/>
                    </a:lnTo>
                    <a:lnTo>
                      <a:pt x="13" y="12"/>
                    </a:lnTo>
                    <a:lnTo>
                      <a:pt x="12" y="14"/>
                    </a:lnTo>
                    <a:lnTo>
                      <a:pt x="9" y="15"/>
                    </a:lnTo>
                    <a:lnTo>
                      <a:pt x="8" y="16"/>
                    </a:lnTo>
                    <a:lnTo>
                      <a:pt x="7" y="16"/>
                    </a:lnTo>
                    <a:lnTo>
                      <a:pt x="6" y="16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4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9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6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0" y="10"/>
                    </a:lnTo>
                    <a:lnTo>
                      <a:pt x="12" y="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" name="Freeform 19"/>
              <p:cNvSpPr>
                <a:spLocks noEditPoints="1"/>
              </p:cNvSpPr>
              <p:nvPr/>
            </p:nvSpPr>
            <p:spPr bwMode="auto">
              <a:xfrm>
                <a:off x="1312" y="2317"/>
                <a:ext cx="11" cy="9"/>
              </a:xfrm>
              <a:custGeom>
                <a:avLst/>
                <a:gdLst>
                  <a:gd name="T0" fmla="*/ 6 w 31"/>
                  <a:gd name="T1" fmla="*/ 9 h 29"/>
                  <a:gd name="T2" fmla="*/ 7 w 31"/>
                  <a:gd name="T3" fmla="*/ 8 h 29"/>
                  <a:gd name="T4" fmla="*/ 9 w 31"/>
                  <a:gd name="T5" fmla="*/ 8 h 29"/>
                  <a:gd name="T6" fmla="*/ 9 w 31"/>
                  <a:gd name="T7" fmla="*/ 7 h 29"/>
                  <a:gd name="T8" fmla="*/ 10 w 31"/>
                  <a:gd name="T9" fmla="*/ 6 h 29"/>
                  <a:gd name="T10" fmla="*/ 11 w 31"/>
                  <a:gd name="T11" fmla="*/ 5 h 29"/>
                  <a:gd name="T12" fmla="*/ 11 w 31"/>
                  <a:gd name="T13" fmla="*/ 4 h 29"/>
                  <a:gd name="T14" fmla="*/ 11 w 31"/>
                  <a:gd name="T15" fmla="*/ 3 h 29"/>
                  <a:gd name="T16" fmla="*/ 11 w 31"/>
                  <a:gd name="T17" fmla="*/ 2 h 29"/>
                  <a:gd name="T18" fmla="*/ 10 w 31"/>
                  <a:gd name="T19" fmla="*/ 1 h 29"/>
                  <a:gd name="T20" fmla="*/ 9 w 31"/>
                  <a:gd name="T21" fmla="*/ 1 h 29"/>
                  <a:gd name="T22" fmla="*/ 8 w 31"/>
                  <a:gd name="T23" fmla="*/ 0 h 29"/>
                  <a:gd name="T24" fmla="*/ 7 w 31"/>
                  <a:gd name="T25" fmla="*/ 0 h 29"/>
                  <a:gd name="T26" fmla="*/ 6 w 31"/>
                  <a:gd name="T27" fmla="*/ 0 h 29"/>
                  <a:gd name="T28" fmla="*/ 6 w 31"/>
                  <a:gd name="T29" fmla="*/ 0 h 29"/>
                  <a:gd name="T30" fmla="*/ 4 w 31"/>
                  <a:gd name="T31" fmla="*/ 0 h 29"/>
                  <a:gd name="T32" fmla="*/ 2 w 31"/>
                  <a:gd name="T33" fmla="*/ 1 h 29"/>
                  <a:gd name="T34" fmla="*/ 2 w 31"/>
                  <a:gd name="T35" fmla="*/ 1 h 29"/>
                  <a:gd name="T36" fmla="*/ 1 w 31"/>
                  <a:gd name="T37" fmla="*/ 2 h 29"/>
                  <a:gd name="T38" fmla="*/ 0 w 31"/>
                  <a:gd name="T39" fmla="*/ 3 h 29"/>
                  <a:gd name="T40" fmla="*/ 0 w 31"/>
                  <a:gd name="T41" fmla="*/ 4 h 29"/>
                  <a:gd name="T42" fmla="*/ 0 w 31"/>
                  <a:gd name="T43" fmla="*/ 5 h 29"/>
                  <a:gd name="T44" fmla="*/ 0 w 31"/>
                  <a:gd name="T45" fmla="*/ 7 h 29"/>
                  <a:gd name="T46" fmla="*/ 1 w 31"/>
                  <a:gd name="T47" fmla="*/ 7 h 29"/>
                  <a:gd name="T48" fmla="*/ 2 w 31"/>
                  <a:gd name="T49" fmla="*/ 8 h 29"/>
                  <a:gd name="T50" fmla="*/ 2 w 31"/>
                  <a:gd name="T51" fmla="*/ 9 h 29"/>
                  <a:gd name="T52" fmla="*/ 4 w 31"/>
                  <a:gd name="T53" fmla="*/ 9 h 29"/>
                  <a:gd name="T54" fmla="*/ 4 w 31"/>
                  <a:gd name="T55" fmla="*/ 7 h 29"/>
                  <a:gd name="T56" fmla="*/ 5 w 31"/>
                  <a:gd name="T57" fmla="*/ 7 h 29"/>
                  <a:gd name="T58" fmla="*/ 7 w 31"/>
                  <a:gd name="T59" fmla="*/ 7 h 29"/>
                  <a:gd name="T60" fmla="*/ 8 w 31"/>
                  <a:gd name="T61" fmla="*/ 6 h 29"/>
                  <a:gd name="T62" fmla="*/ 9 w 31"/>
                  <a:gd name="T63" fmla="*/ 5 h 29"/>
                  <a:gd name="T64" fmla="*/ 10 w 31"/>
                  <a:gd name="T65" fmla="*/ 4 h 29"/>
                  <a:gd name="T66" fmla="*/ 10 w 31"/>
                  <a:gd name="T67" fmla="*/ 3 h 29"/>
                  <a:gd name="T68" fmla="*/ 10 w 31"/>
                  <a:gd name="T69" fmla="*/ 3 h 29"/>
                  <a:gd name="T70" fmla="*/ 10 w 31"/>
                  <a:gd name="T71" fmla="*/ 2 h 29"/>
                  <a:gd name="T72" fmla="*/ 9 w 31"/>
                  <a:gd name="T73" fmla="*/ 2 h 29"/>
                  <a:gd name="T74" fmla="*/ 9 w 31"/>
                  <a:gd name="T75" fmla="*/ 1 h 29"/>
                  <a:gd name="T76" fmla="*/ 9 w 31"/>
                  <a:gd name="T77" fmla="*/ 1 h 29"/>
                  <a:gd name="T78" fmla="*/ 7 w 31"/>
                  <a:gd name="T79" fmla="*/ 1 h 29"/>
                  <a:gd name="T80" fmla="*/ 6 w 31"/>
                  <a:gd name="T81" fmla="*/ 1 h 29"/>
                  <a:gd name="T82" fmla="*/ 5 w 31"/>
                  <a:gd name="T83" fmla="*/ 2 h 29"/>
                  <a:gd name="T84" fmla="*/ 4 w 31"/>
                  <a:gd name="T85" fmla="*/ 2 h 29"/>
                  <a:gd name="T86" fmla="*/ 2 w 31"/>
                  <a:gd name="T87" fmla="*/ 3 h 29"/>
                  <a:gd name="T88" fmla="*/ 2 w 31"/>
                  <a:gd name="T89" fmla="*/ 4 h 29"/>
                  <a:gd name="T90" fmla="*/ 1 w 31"/>
                  <a:gd name="T91" fmla="*/ 5 h 29"/>
                  <a:gd name="T92" fmla="*/ 1 w 31"/>
                  <a:gd name="T93" fmla="*/ 5 h 29"/>
                  <a:gd name="T94" fmla="*/ 1 w 31"/>
                  <a:gd name="T95" fmla="*/ 6 h 29"/>
                  <a:gd name="T96" fmla="*/ 1 w 31"/>
                  <a:gd name="T97" fmla="*/ 7 h 29"/>
                  <a:gd name="T98" fmla="*/ 1 w 31"/>
                  <a:gd name="T99" fmla="*/ 7 h 29"/>
                  <a:gd name="T100" fmla="*/ 2 w 31"/>
                  <a:gd name="T101" fmla="*/ 7 h 29"/>
                  <a:gd name="T102" fmla="*/ 4 w 31"/>
                  <a:gd name="T103" fmla="*/ 7 h 2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1"/>
                  <a:gd name="T157" fmla="*/ 0 h 29"/>
                  <a:gd name="T158" fmla="*/ 31 w 31"/>
                  <a:gd name="T159" fmla="*/ 29 h 2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1" h="29">
                    <a:moveTo>
                      <a:pt x="13" y="29"/>
                    </a:moveTo>
                    <a:lnTo>
                      <a:pt x="14" y="29"/>
                    </a:lnTo>
                    <a:lnTo>
                      <a:pt x="14" y="28"/>
                    </a:lnTo>
                    <a:lnTo>
                      <a:pt x="16" y="28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19" y="26"/>
                    </a:lnTo>
                    <a:lnTo>
                      <a:pt x="20" y="26"/>
                    </a:lnTo>
                    <a:lnTo>
                      <a:pt x="21" y="26"/>
                    </a:lnTo>
                    <a:lnTo>
                      <a:pt x="21" y="25"/>
                    </a:lnTo>
                    <a:lnTo>
                      <a:pt x="23" y="25"/>
                    </a:lnTo>
                    <a:lnTo>
                      <a:pt x="24" y="25"/>
                    </a:lnTo>
                    <a:lnTo>
                      <a:pt x="24" y="24"/>
                    </a:lnTo>
                    <a:lnTo>
                      <a:pt x="25" y="24"/>
                    </a:lnTo>
                    <a:lnTo>
                      <a:pt x="26" y="23"/>
                    </a:lnTo>
                    <a:lnTo>
                      <a:pt x="26" y="22"/>
                    </a:lnTo>
                    <a:lnTo>
                      <a:pt x="27" y="22"/>
                    </a:lnTo>
                    <a:lnTo>
                      <a:pt x="28" y="21"/>
                    </a:lnTo>
                    <a:lnTo>
                      <a:pt x="28" y="19"/>
                    </a:lnTo>
                    <a:lnTo>
                      <a:pt x="30" y="19"/>
                    </a:lnTo>
                    <a:lnTo>
                      <a:pt x="30" y="18"/>
                    </a:lnTo>
                    <a:lnTo>
                      <a:pt x="30" y="17"/>
                    </a:lnTo>
                    <a:lnTo>
                      <a:pt x="31" y="16"/>
                    </a:lnTo>
                    <a:lnTo>
                      <a:pt x="31" y="15"/>
                    </a:lnTo>
                    <a:lnTo>
                      <a:pt x="31" y="14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31" y="10"/>
                    </a:lnTo>
                    <a:lnTo>
                      <a:pt x="31" y="9"/>
                    </a:lnTo>
                    <a:lnTo>
                      <a:pt x="30" y="9"/>
                    </a:lnTo>
                    <a:lnTo>
                      <a:pt x="30" y="8"/>
                    </a:lnTo>
                    <a:lnTo>
                      <a:pt x="30" y="7"/>
                    </a:lnTo>
                    <a:lnTo>
                      <a:pt x="28" y="7"/>
                    </a:lnTo>
                    <a:lnTo>
                      <a:pt x="28" y="5"/>
                    </a:lnTo>
                    <a:lnTo>
                      <a:pt x="27" y="4"/>
                    </a:lnTo>
                    <a:lnTo>
                      <a:pt x="26" y="3"/>
                    </a:lnTo>
                    <a:lnTo>
                      <a:pt x="25" y="2"/>
                    </a:lnTo>
                    <a:lnTo>
                      <a:pt x="24" y="2"/>
                    </a:lnTo>
                    <a:lnTo>
                      <a:pt x="24" y="1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1" y="22"/>
                    </a:lnTo>
                    <a:lnTo>
                      <a:pt x="3" y="23"/>
                    </a:lnTo>
                    <a:lnTo>
                      <a:pt x="3" y="24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5" y="25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1" y="28"/>
                    </a:lnTo>
                    <a:lnTo>
                      <a:pt x="12" y="29"/>
                    </a:lnTo>
                    <a:lnTo>
                      <a:pt x="13" y="29"/>
                    </a:lnTo>
                    <a:close/>
                    <a:moveTo>
                      <a:pt x="10" y="24"/>
                    </a:moveTo>
                    <a:lnTo>
                      <a:pt x="11" y="24"/>
                    </a:lnTo>
                    <a:lnTo>
                      <a:pt x="12" y="23"/>
                    </a:lnTo>
                    <a:lnTo>
                      <a:pt x="13" y="23"/>
                    </a:lnTo>
                    <a:lnTo>
                      <a:pt x="14" y="23"/>
                    </a:lnTo>
                    <a:lnTo>
                      <a:pt x="16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1" y="19"/>
                    </a:lnTo>
                    <a:lnTo>
                      <a:pt x="23" y="19"/>
                    </a:lnTo>
                    <a:lnTo>
                      <a:pt x="23" y="18"/>
                    </a:lnTo>
                    <a:lnTo>
                      <a:pt x="24" y="17"/>
                    </a:lnTo>
                    <a:lnTo>
                      <a:pt x="25" y="17"/>
                    </a:lnTo>
                    <a:lnTo>
                      <a:pt x="25" y="16"/>
                    </a:lnTo>
                    <a:lnTo>
                      <a:pt x="26" y="15"/>
                    </a:lnTo>
                    <a:lnTo>
                      <a:pt x="27" y="14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7" y="10"/>
                    </a:lnTo>
                    <a:lnTo>
                      <a:pt x="27" y="9"/>
                    </a:lnTo>
                    <a:lnTo>
                      <a:pt x="27" y="8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5" y="4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9" y="4"/>
                    </a:lnTo>
                    <a:lnTo>
                      <a:pt x="18" y="4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9"/>
                    </a:lnTo>
                    <a:lnTo>
                      <a:pt x="7" y="9"/>
                    </a:lnTo>
                    <a:lnTo>
                      <a:pt x="6" y="10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3" y="15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3" y="19"/>
                    </a:lnTo>
                    <a:lnTo>
                      <a:pt x="3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7" y="23"/>
                    </a:lnTo>
                    <a:lnTo>
                      <a:pt x="8" y="23"/>
                    </a:lnTo>
                    <a:lnTo>
                      <a:pt x="10" y="2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" name="Freeform 20"/>
              <p:cNvSpPr>
                <a:spLocks/>
              </p:cNvSpPr>
              <p:nvPr/>
            </p:nvSpPr>
            <p:spPr bwMode="auto">
              <a:xfrm>
                <a:off x="1373" y="2211"/>
                <a:ext cx="125" cy="107"/>
              </a:xfrm>
              <a:custGeom>
                <a:avLst/>
                <a:gdLst>
                  <a:gd name="T0" fmla="*/ 1 w 374"/>
                  <a:gd name="T1" fmla="*/ 106 h 322"/>
                  <a:gd name="T2" fmla="*/ 3 w 374"/>
                  <a:gd name="T3" fmla="*/ 105 h 322"/>
                  <a:gd name="T4" fmla="*/ 4 w 374"/>
                  <a:gd name="T5" fmla="*/ 104 h 322"/>
                  <a:gd name="T6" fmla="*/ 12 w 374"/>
                  <a:gd name="T7" fmla="*/ 104 h 322"/>
                  <a:gd name="T8" fmla="*/ 22 w 374"/>
                  <a:gd name="T9" fmla="*/ 105 h 322"/>
                  <a:gd name="T10" fmla="*/ 29 w 374"/>
                  <a:gd name="T11" fmla="*/ 106 h 322"/>
                  <a:gd name="T12" fmla="*/ 36 w 374"/>
                  <a:gd name="T13" fmla="*/ 104 h 322"/>
                  <a:gd name="T14" fmla="*/ 42 w 374"/>
                  <a:gd name="T15" fmla="*/ 100 h 322"/>
                  <a:gd name="T16" fmla="*/ 44 w 374"/>
                  <a:gd name="T17" fmla="*/ 97 h 322"/>
                  <a:gd name="T18" fmla="*/ 46 w 374"/>
                  <a:gd name="T19" fmla="*/ 93 h 322"/>
                  <a:gd name="T20" fmla="*/ 47 w 374"/>
                  <a:gd name="T21" fmla="*/ 88 h 322"/>
                  <a:gd name="T22" fmla="*/ 49 w 374"/>
                  <a:gd name="T23" fmla="*/ 81 h 322"/>
                  <a:gd name="T24" fmla="*/ 51 w 374"/>
                  <a:gd name="T25" fmla="*/ 75 h 322"/>
                  <a:gd name="T26" fmla="*/ 54 w 374"/>
                  <a:gd name="T27" fmla="*/ 69 h 322"/>
                  <a:gd name="T28" fmla="*/ 58 w 374"/>
                  <a:gd name="T29" fmla="*/ 63 h 322"/>
                  <a:gd name="T30" fmla="*/ 64 w 374"/>
                  <a:gd name="T31" fmla="*/ 59 h 322"/>
                  <a:gd name="T32" fmla="*/ 73 w 374"/>
                  <a:gd name="T33" fmla="*/ 53 h 322"/>
                  <a:gd name="T34" fmla="*/ 79 w 374"/>
                  <a:gd name="T35" fmla="*/ 49 h 322"/>
                  <a:gd name="T36" fmla="*/ 86 w 374"/>
                  <a:gd name="T37" fmla="*/ 44 h 322"/>
                  <a:gd name="T38" fmla="*/ 92 w 374"/>
                  <a:gd name="T39" fmla="*/ 39 h 322"/>
                  <a:gd name="T40" fmla="*/ 99 w 374"/>
                  <a:gd name="T41" fmla="*/ 34 h 322"/>
                  <a:gd name="T42" fmla="*/ 109 w 374"/>
                  <a:gd name="T43" fmla="*/ 27 h 322"/>
                  <a:gd name="T44" fmla="*/ 116 w 374"/>
                  <a:gd name="T45" fmla="*/ 22 h 322"/>
                  <a:gd name="T46" fmla="*/ 122 w 374"/>
                  <a:gd name="T47" fmla="*/ 15 h 322"/>
                  <a:gd name="T48" fmla="*/ 125 w 374"/>
                  <a:gd name="T49" fmla="*/ 9 h 322"/>
                  <a:gd name="T50" fmla="*/ 125 w 374"/>
                  <a:gd name="T51" fmla="*/ 7 h 322"/>
                  <a:gd name="T52" fmla="*/ 125 w 374"/>
                  <a:gd name="T53" fmla="*/ 5 h 322"/>
                  <a:gd name="T54" fmla="*/ 124 w 374"/>
                  <a:gd name="T55" fmla="*/ 4 h 322"/>
                  <a:gd name="T56" fmla="*/ 123 w 374"/>
                  <a:gd name="T57" fmla="*/ 2 h 322"/>
                  <a:gd name="T58" fmla="*/ 122 w 374"/>
                  <a:gd name="T59" fmla="*/ 1 h 322"/>
                  <a:gd name="T60" fmla="*/ 121 w 374"/>
                  <a:gd name="T61" fmla="*/ 0 h 322"/>
                  <a:gd name="T62" fmla="*/ 120 w 374"/>
                  <a:gd name="T63" fmla="*/ 0 h 322"/>
                  <a:gd name="T64" fmla="*/ 118 w 374"/>
                  <a:gd name="T65" fmla="*/ 4 h 322"/>
                  <a:gd name="T66" fmla="*/ 116 w 374"/>
                  <a:gd name="T67" fmla="*/ 8 h 322"/>
                  <a:gd name="T68" fmla="*/ 113 w 374"/>
                  <a:gd name="T69" fmla="*/ 12 h 322"/>
                  <a:gd name="T70" fmla="*/ 109 w 374"/>
                  <a:gd name="T71" fmla="*/ 16 h 322"/>
                  <a:gd name="T72" fmla="*/ 102 w 374"/>
                  <a:gd name="T73" fmla="*/ 20 h 322"/>
                  <a:gd name="T74" fmla="*/ 93 w 374"/>
                  <a:gd name="T75" fmla="*/ 28 h 322"/>
                  <a:gd name="T76" fmla="*/ 88 w 374"/>
                  <a:gd name="T77" fmla="*/ 31 h 322"/>
                  <a:gd name="T78" fmla="*/ 84 w 374"/>
                  <a:gd name="T79" fmla="*/ 34 h 322"/>
                  <a:gd name="T80" fmla="*/ 80 w 374"/>
                  <a:gd name="T81" fmla="*/ 37 h 322"/>
                  <a:gd name="T82" fmla="*/ 75 w 374"/>
                  <a:gd name="T83" fmla="*/ 40 h 322"/>
                  <a:gd name="T84" fmla="*/ 70 w 374"/>
                  <a:gd name="T85" fmla="*/ 44 h 322"/>
                  <a:gd name="T86" fmla="*/ 66 w 374"/>
                  <a:gd name="T87" fmla="*/ 47 h 322"/>
                  <a:gd name="T88" fmla="*/ 59 w 374"/>
                  <a:gd name="T89" fmla="*/ 52 h 322"/>
                  <a:gd name="T90" fmla="*/ 52 w 374"/>
                  <a:gd name="T91" fmla="*/ 57 h 322"/>
                  <a:gd name="T92" fmla="*/ 47 w 374"/>
                  <a:gd name="T93" fmla="*/ 61 h 322"/>
                  <a:gd name="T94" fmla="*/ 44 w 374"/>
                  <a:gd name="T95" fmla="*/ 67 h 322"/>
                  <a:gd name="T96" fmla="*/ 42 w 374"/>
                  <a:gd name="T97" fmla="*/ 72 h 322"/>
                  <a:gd name="T98" fmla="*/ 40 w 374"/>
                  <a:gd name="T99" fmla="*/ 77 h 322"/>
                  <a:gd name="T100" fmla="*/ 39 w 374"/>
                  <a:gd name="T101" fmla="*/ 84 h 322"/>
                  <a:gd name="T102" fmla="*/ 38 w 374"/>
                  <a:gd name="T103" fmla="*/ 88 h 322"/>
                  <a:gd name="T104" fmla="*/ 36 w 374"/>
                  <a:gd name="T105" fmla="*/ 93 h 322"/>
                  <a:gd name="T106" fmla="*/ 33 w 374"/>
                  <a:gd name="T107" fmla="*/ 96 h 322"/>
                  <a:gd name="T108" fmla="*/ 27 w 374"/>
                  <a:gd name="T109" fmla="*/ 96 h 322"/>
                  <a:gd name="T110" fmla="*/ 19 w 374"/>
                  <a:gd name="T111" fmla="*/ 95 h 322"/>
                  <a:gd name="T112" fmla="*/ 13 w 374"/>
                  <a:gd name="T113" fmla="*/ 95 h 322"/>
                  <a:gd name="T114" fmla="*/ 7 w 374"/>
                  <a:gd name="T115" fmla="*/ 95 h 322"/>
                  <a:gd name="T116" fmla="*/ 3 w 374"/>
                  <a:gd name="T117" fmla="*/ 97 h 322"/>
                  <a:gd name="T118" fmla="*/ 2 w 374"/>
                  <a:gd name="T119" fmla="*/ 98 h 322"/>
                  <a:gd name="T120" fmla="*/ 1 w 374"/>
                  <a:gd name="T121" fmla="*/ 100 h 322"/>
                  <a:gd name="T122" fmla="*/ 0 w 374"/>
                  <a:gd name="T123" fmla="*/ 102 h 322"/>
                  <a:gd name="T124" fmla="*/ 0 w 374"/>
                  <a:gd name="T125" fmla="*/ 107 h 32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74"/>
                  <a:gd name="T190" fmla="*/ 0 h 322"/>
                  <a:gd name="T191" fmla="*/ 374 w 374"/>
                  <a:gd name="T192" fmla="*/ 322 h 32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74" h="322">
                    <a:moveTo>
                      <a:pt x="2" y="322"/>
                    </a:moveTo>
                    <a:lnTo>
                      <a:pt x="3" y="321"/>
                    </a:lnTo>
                    <a:lnTo>
                      <a:pt x="4" y="321"/>
                    </a:lnTo>
                    <a:lnTo>
                      <a:pt x="4" y="320"/>
                    </a:lnTo>
                    <a:lnTo>
                      <a:pt x="4" y="319"/>
                    </a:lnTo>
                    <a:lnTo>
                      <a:pt x="6" y="319"/>
                    </a:lnTo>
                    <a:lnTo>
                      <a:pt x="6" y="318"/>
                    </a:lnTo>
                    <a:lnTo>
                      <a:pt x="7" y="316"/>
                    </a:lnTo>
                    <a:lnTo>
                      <a:pt x="8" y="315"/>
                    </a:lnTo>
                    <a:lnTo>
                      <a:pt x="9" y="315"/>
                    </a:lnTo>
                    <a:lnTo>
                      <a:pt x="9" y="314"/>
                    </a:lnTo>
                    <a:lnTo>
                      <a:pt x="10" y="314"/>
                    </a:lnTo>
                    <a:lnTo>
                      <a:pt x="11" y="314"/>
                    </a:lnTo>
                    <a:lnTo>
                      <a:pt x="11" y="313"/>
                    </a:lnTo>
                    <a:lnTo>
                      <a:pt x="13" y="313"/>
                    </a:lnTo>
                    <a:lnTo>
                      <a:pt x="16" y="313"/>
                    </a:lnTo>
                    <a:lnTo>
                      <a:pt x="20" y="313"/>
                    </a:lnTo>
                    <a:lnTo>
                      <a:pt x="23" y="313"/>
                    </a:lnTo>
                    <a:lnTo>
                      <a:pt x="27" y="313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8" y="314"/>
                    </a:lnTo>
                    <a:lnTo>
                      <a:pt x="42" y="314"/>
                    </a:lnTo>
                    <a:lnTo>
                      <a:pt x="50" y="315"/>
                    </a:lnTo>
                    <a:lnTo>
                      <a:pt x="57" y="316"/>
                    </a:lnTo>
                    <a:lnTo>
                      <a:pt x="62" y="316"/>
                    </a:lnTo>
                    <a:lnTo>
                      <a:pt x="65" y="316"/>
                    </a:lnTo>
                    <a:lnTo>
                      <a:pt x="69" y="318"/>
                    </a:lnTo>
                    <a:lnTo>
                      <a:pt x="72" y="318"/>
                    </a:lnTo>
                    <a:lnTo>
                      <a:pt x="77" y="318"/>
                    </a:lnTo>
                    <a:lnTo>
                      <a:pt x="80" y="318"/>
                    </a:lnTo>
                    <a:lnTo>
                      <a:pt x="84" y="318"/>
                    </a:lnTo>
                    <a:lnTo>
                      <a:pt x="87" y="318"/>
                    </a:lnTo>
                    <a:lnTo>
                      <a:pt x="91" y="318"/>
                    </a:lnTo>
                    <a:lnTo>
                      <a:pt x="94" y="316"/>
                    </a:lnTo>
                    <a:lnTo>
                      <a:pt x="98" y="316"/>
                    </a:lnTo>
                    <a:lnTo>
                      <a:pt x="101" y="315"/>
                    </a:lnTo>
                    <a:lnTo>
                      <a:pt x="105" y="314"/>
                    </a:lnTo>
                    <a:lnTo>
                      <a:pt x="108" y="313"/>
                    </a:lnTo>
                    <a:lnTo>
                      <a:pt x="112" y="312"/>
                    </a:lnTo>
                    <a:lnTo>
                      <a:pt x="114" y="311"/>
                    </a:lnTo>
                    <a:lnTo>
                      <a:pt x="118" y="308"/>
                    </a:lnTo>
                    <a:lnTo>
                      <a:pt x="120" y="306"/>
                    </a:lnTo>
                    <a:lnTo>
                      <a:pt x="124" y="303"/>
                    </a:lnTo>
                    <a:lnTo>
                      <a:pt x="126" y="301"/>
                    </a:lnTo>
                    <a:lnTo>
                      <a:pt x="127" y="300"/>
                    </a:lnTo>
                    <a:lnTo>
                      <a:pt x="128" y="299"/>
                    </a:lnTo>
                    <a:lnTo>
                      <a:pt x="129" y="296"/>
                    </a:lnTo>
                    <a:lnTo>
                      <a:pt x="131" y="295"/>
                    </a:lnTo>
                    <a:lnTo>
                      <a:pt x="132" y="293"/>
                    </a:lnTo>
                    <a:lnTo>
                      <a:pt x="133" y="292"/>
                    </a:lnTo>
                    <a:lnTo>
                      <a:pt x="134" y="291"/>
                    </a:lnTo>
                    <a:lnTo>
                      <a:pt x="135" y="288"/>
                    </a:lnTo>
                    <a:lnTo>
                      <a:pt x="135" y="287"/>
                    </a:lnTo>
                    <a:lnTo>
                      <a:pt x="136" y="285"/>
                    </a:lnTo>
                    <a:lnTo>
                      <a:pt x="138" y="282"/>
                    </a:lnTo>
                    <a:lnTo>
                      <a:pt x="138" y="281"/>
                    </a:lnTo>
                    <a:lnTo>
                      <a:pt x="139" y="279"/>
                    </a:lnTo>
                    <a:lnTo>
                      <a:pt x="139" y="277"/>
                    </a:lnTo>
                    <a:lnTo>
                      <a:pt x="140" y="275"/>
                    </a:lnTo>
                    <a:lnTo>
                      <a:pt x="140" y="273"/>
                    </a:lnTo>
                    <a:lnTo>
                      <a:pt x="141" y="270"/>
                    </a:lnTo>
                    <a:lnTo>
                      <a:pt x="142" y="265"/>
                    </a:lnTo>
                    <a:lnTo>
                      <a:pt x="142" y="261"/>
                    </a:lnTo>
                    <a:lnTo>
                      <a:pt x="144" y="257"/>
                    </a:lnTo>
                    <a:lnTo>
                      <a:pt x="145" y="253"/>
                    </a:lnTo>
                    <a:lnTo>
                      <a:pt x="146" y="249"/>
                    </a:lnTo>
                    <a:lnTo>
                      <a:pt x="146" y="247"/>
                    </a:lnTo>
                    <a:lnTo>
                      <a:pt x="147" y="245"/>
                    </a:lnTo>
                    <a:lnTo>
                      <a:pt x="147" y="244"/>
                    </a:lnTo>
                    <a:lnTo>
                      <a:pt x="148" y="242"/>
                    </a:lnTo>
                    <a:lnTo>
                      <a:pt x="148" y="237"/>
                    </a:lnTo>
                    <a:lnTo>
                      <a:pt x="149" y="233"/>
                    </a:lnTo>
                    <a:lnTo>
                      <a:pt x="151" y="230"/>
                    </a:lnTo>
                    <a:lnTo>
                      <a:pt x="152" y="226"/>
                    </a:lnTo>
                    <a:lnTo>
                      <a:pt x="153" y="223"/>
                    </a:lnTo>
                    <a:lnTo>
                      <a:pt x="154" y="219"/>
                    </a:lnTo>
                    <a:lnTo>
                      <a:pt x="156" y="216"/>
                    </a:lnTo>
                    <a:lnTo>
                      <a:pt x="158" y="213"/>
                    </a:lnTo>
                    <a:lnTo>
                      <a:pt x="160" y="210"/>
                    </a:lnTo>
                    <a:lnTo>
                      <a:pt x="161" y="208"/>
                    </a:lnTo>
                    <a:lnTo>
                      <a:pt x="163" y="204"/>
                    </a:lnTo>
                    <a:lnTo>
                      <a:pt x="166" y="202"/>
                    </a:lnTo>
                    <a:lnTo>
                      <a:pt x="167" y="199"/>
                    </a:lnTo>
                    <a:lnTo>
                      <a:pt x="169" y="197"/>
                    </a:lnTo>
                    <a:lnTo>
                      <a:pt x="172" y="194"/>
                    </a:lnTo>
                    <a:lnTo>
                      <a:pt x="174" y="191"/>
                    </a:lnTo>
                    <a:lnTo>
                      <a:pt x="177" y="190"/>
                    </a:lnTo>
                    <a:lnTo>
                      <a:pt x="180" y="188"/>
                    </a:lnTo>
                    <a:lnTo>
                      <a:pt x="182" y="185"/>
                    </a:lnTo>
                    <a:lnTo>
                      <a:pt x="184" y="183"/>
                    </a:lnTo>
                    <a:lnTo>
                      <a:pt x="187" y="181"/>
                    </a:lnTo>
                    <a:lnTo>
                      <a:pt x="190" y="178"/>
                    </a:lnTo>
                    <a:lnTo>
                      <a:pt x="193" y="177"/>
                    </a:lnTo>
                    <a:lnTo>
                      <a:pt x="195" y="175"/>
                    </a:lnTo>
                    <a:lnTo>
                      <a:pt x="201" y="171"/>
                    </a:lnTo>
                    <a:lnTo>
                      <a:pt x="207" y="167"/>
                    </a:lnTo>
                    <a:lnTo>
                      <a:pt x="212" y="163"/>
                    </a:lnTo>
                    <a:lnTo>
                      <a:pt x="218" y="160"/>
                    </a:lnTo>
                    <a:lnTo>
                      <a:pt x="221" y="157"/>
                    </a:lnTo>
                    <a:lnTo>
                      <a:pt x="224" y="155"/>
                    </a:lnTo>
                    <a:lnTo>
                      <a:pt x="228" y="153"/>
                    </a:lnTo>
                    <a:lnTo>
                      <a:pt x="231" y="150"/>
                    </a:lnTo>
                    <a:lnTo>
                      <a:pt x="234" y="148"/>
                    </a:lnTo>
                    <a:lnTo>
                      <a:pt x="237" y="146"/>
                    </a:lnTo>
                    <a:lnTo>
                      <a:pt x="241" y="143"/>
                    </a:lnTo>
                    <a:lnTo>
                      <a:pt x="244" y="141"/>
                    </a:lnTo>
                    <a:lnTo>
                      <a:pt x="246" y="139"/>
                    </a:lnTo>
                    <a:lnTo>
                      <a:pt x="250" y="136"/>
                    </a:lnTo>
                    <a:lnTo>
                      <a:pt x="253" y="134"/>
                    </a:lnTo>
                    <a:lnTo>
                      <a:pt x="256" y="132"/>
                    </a:lnTo>
                    <a:lnTo>
                      <a:pt x="259" y="129"/>
                    </a:lnTo>
                    <a:lnTo>
                      <a:pt x="263" y="127"/>
                    </a:lnTo>
                    <a:lnTo>
                      <a:pt x="266" y="125"/>
                    </a:lnTo>
                    <a:lnTo>
                      <a:pt x="269" y="122"/>
                    </a:lnTo>
                    <a:lnTo>
                      <a:pt x="272" y="120"/>
                    </a:lnTo>
                    <a:lnTo>
                      <a:pt x="276" y="118"/>
                    </a:lnTo>
                    <a:lnTo>
                      <a:pt x="279" y="114"/>
                    </a:lnTo>
                    <a:lnTo>
                      <a:pt x="283" y="112"/>
                    </a:lnTo>
                    <a:lnTo>
                      <a:pt x="286" y="109"/>
                    </a:lnTo>
                    <a:lnTo>
                      <a:pt x="290" y="107"/>
                    </a:lnTo>
                    <a:lnTo>
                      <a:pt x="293" y="104"/>
                    </a:lnTo>
                    <a:lnTo>
                      <a:pt x="297" y="101"/>
                    </a:lnTo>
                    <a:lnTo>
                      <a:pt x="304" y="97"/>
                    </a:lnTo>
                    <a:lnTo>
                      <a:pt x="312" y="92"/>
                    </a:lnTo>
                    <a:lnTo>
                      <a:pt x="315" y="90"/>
                    </a:lnTo>
                    <a:lnTo>
                      <a:pt x="319" y="87"/>
                    </a:lnTo>
                    <a:lnTo>
                      <a:pt x="322" y="84"/>
                    </a:lnTo>
                    <a:lnTo>
                      <a:pt x="326" y="81"/>
                    </a:lnTo>
                    <a:lnTo>
                      <a:pt x="331" y="79"/>
                    </a:lnTo>
                    <a:lnTo>
                      <a:pt x="334" y="77"/>
                    </a:lnTo>
                    <a:lnTo>
                      <a:pt x="338" y="73"/>
                    </a:lnTo>
                    <a:lnTo>
                      <a:pt x="341" y="71"/>
                    </a:lnTo>
                    <a:lnTo>
                      <a:pt x="345" y="69"/>
                    </a:lnTo>
                    <a:lnTo>
                      <a:pt x="347" y="65"/>
                    </a:lnTo>
                    <a:lnTo>
                      <a:pt x="350" y="61"/>
                    </a:lnTo>
                    <a:lnTo>
                      <a:pt x="354" y="59"/>
                    </a:lnTo>
                    <a:lnTo>
                      <a:pt x="356" y="56"/>
                    </a:lnTo>
                    <a:lnTo>
                      <a:pt x="360" y="52"/>
                    </a:lnTo>
                    <a:lnTo>
                      <a:pt x="362" y="49"/>
                    </a:lnTo>
                    <a:lnTo>
                      <a:pt x="364" y="45"/>
                    </a:lnTo>
                    <a:lnTo>
                      <a:pt x="368" y="42"/>
                    </a:lnTo>
                    <a:lnTo>
                      <a:pt x="370" y="37"/>
                    </a:lnTo>
                    <a:lnTo>
                      <a:pt x="372" y="33"/>
                    </a:lnTo>
                    <a:lnTo>
                      <a:pt x="374" y="29"/>
                    </a:lnTo>
                    <a:lnTo>
                      <a:pt x="374" y="28"/>
                    </a:lnTo>
                    <a:lnTo>
                      <a:pt x="374" y="26"/>
                    </a:lnTo>
                    <a:lnTo>
                      <a:pt x="374" y="25"/>
                    </a:lnTo>
                    <a:lnTo>
                      <a:pt x="374" y="24"/>
                    </a:lnTo>
                    <a:lnTo>
                      <a:pt x="374" y="23"/>
                    </a:lnTo>
                    <a:lnTo>
                      <a:pt x="374" y="22"/>
                    </a:lnTo>
                    <a:lnTo>
                      <a:pt x="374" y="21"/>
                    </a:lnTo>
                    <a:lnTo>
                      <a:pt x="374" y="19"/>
                    </a:lnTo>
                    <a:lnTo>
                      <a:pt x="374" y="18"/>
                    </a:lnTo>
                    <a:lnTo>
                      <a:pt x="374" y="17"/>
                    </a:lnTo>
                    <a:lnTo>
                      <a:pt x="373" y="16"/>
                    </a:lnTo>
                    <a:lnTo>
                      <a:pt x="373" y="15"/>
                    </a:lnTo>
                    <a:lnTo>
                      <a:pt x="373" y="14"/>
                    </a:lnTo>
                    <a:lnTo>
                      <a:pt x="372" y="12"/>
                    </a:lnTo>
                    <a:lnTo>
                      <a:pt x="372" y="11"/>
                    </a:lnTo>
                    <a:lnTo>
                      <a:pt x="370" y="10"/>
                    </a:lnTo>
                    <a:lnTo>
                      <a:pt x="370" y="9"/>
                    </a:lnTo>
                    <a:lnTo>
                      <a:pt x="369" y="8"/>
                    </a:lnTo>
                    <a:lnTo>
                      <a:pt x="368" y="7"/>
                    </a:lnTo>
                    <a:lnTo>
                      <a:pt x="367" y="5"/>
                    </a:lnTo>
                    <a:lnTo>
                      <a:pt x="367" y="4"/>
                    </a:lnTo>
                    <a:lnTo>
                      <a:pt x="366" y="4"/>
                    </a:lnTo>
                    <a:lnTo>
                      <a:pt x="366" y="3"/>
                    </a:lnTo>
                    <a:lnTo>
                      <a:pt x="364" y="3"/>
                    </a:lnTo>
                    <a:lnTo>
                      <a:pt x="363" y="2"/>
                    </a:lnTo>
                    <a:lnTo>
                      <a:pt x="362" y="1"/>
                    </a:lnTo>
                    <a:lnTo>
                      <a:pt x="361" y="1"/>
                    </a:lnTo>
                    <a:lnTo>
                      <a:pt x="360" y="1"/>
                    </a:lnTo>
                    <a:lnTo>
                      <a:pt x="360" y="0"/>
                    </a:lnTo>
                    <a:lnTo>
                      <a:pt x="360" y="1"/>
                    </a:lnTo>
                    <a:lnTo>
                      <a:pt x="359" y="1"/>
                    </a:lnTo>
                    <a:lnTo>
                      <a:pt x="359" y="3"/>
                    </a:lnTo>
                    <a:lnTo>
                      <a:pt x="357" y="4"/>
                    </a:lnTo>
                    <a:lnTo>
                      <a:pt x="357" y="7"/>
                    </a:lnTo>
                    <a:lnTo>
                      <a:pt x="356" y="9"/>
                    </a:lnTo>
                    <a:lnTo>
                      <a:pt x="355" y="11"/>
                    </a:lnTo>
                    <a:lnTo>
                      <a:pt x="354" y="12"/>
                    </a:lnTo>
                    <a:lnTo>
                      <a:pt x="354" y="15"/>
                    </a:lnTo>
                    <a:lnTo>
                      <a:pt x="353" y="17"/>
                    </a:lnTo>
                    <a:lnTo>
                      <a:pt x="352" y="18"/>
                    </a:lnTo>
                    <a:lnTo>
                      <a:pt x="350" y="21"/>
                    </a:lnTo>
                    <a:lnTo>
                      <a:pt x="349" y="22"/>
                    </a:lnTo>
                    <a:lnTo>
                      <a:pt x="348" y="24"/>
                    </a:lnTo>
                    <a:lnTo>
                      <a:pt x="347" y="25"/>
                    </a:lnTo>
                    <a:lnTo>
                      <a:pt x="346" y="26"/>
                    </a:lnTo>
                    <a:lnTo>
                      <a:pt x="345" y="29"/>
                    </a:lnTo>
                    <a:lnTo>
                      <a:pt x="343" y="30"/>
                    </a:lnTo>
                    <a:lnTo>
                      <a:pt x="341" y="32"/>
                    </a:lnTo>
                    <a:lnTo>
                      <a:pt x="339" y="35"/>
                    </a:lnTo>
                    <a:lnTo>
                      <a:pt x="336" y="37"/>
                    </a:lnTo>
                    <a:lnTo>
                      <a:pt x="334" y="39"/>
                    </a:lnTo>
                    <a:lnTo>
                      <a:pt x="332" y="40"/>
                    </a:lnTo>
                    <a:lnTo>
                      <a:pt x="329" y="43"/>
                    </a:lnTo>
                    <a:lnTo>
                      <a:pt x="327" y="45"/>
                    </a:lnTo>
                    <a:lnTo>
                      <a:pt x="325" y="47"/>
                    </a:lnTo>
                    <a:lnTo>
                      <a:pt x="322" y="49"/>
                    </a:lnTo>
                    <a:lnTo>
                      <a:pt x="320" y="51"/>
                    </a:lnTo>
                    <a:lnTo>
                      <a:pt x="318" y="52"/>
                    </a:lnTo>
                    <a:lnTo>
                      <a:pt x="315" y="54"/>
                    </a:lnTo>
                    <a:lnTo>
                      <a:pt x="311" y="58"/>
                    </a:lnTo>
                    <a:lnTo>
                      <a:pt x="306" y="61"/>
                    </a:lnTo>
                    <a:lnTo>
                      <a:pt x="301" y="65"/>
                    </a:lnTo>
                    <a:lnTo>
                      <a:pt x="297" y="69"/>
                    </a:lnTo>
                    <a:lnTo>
                      <a:pt x="292" y="72"/>
                    </a:lnTo>
                    <a:lnTo>
                      <a:pt x="287" y="76"/>
                    </a:lnTo>
                    <a:lnTo>
                      <a:pt x="283" y="79"/>
                    </a:lnTo>
                    <a:lnTo>
                      <a:pt x="278" y="83"/>
                    </a:lnTo>
                    <a:lnTo>
                      <a:pt x="276" y="84"/>
                    </a:lnTo>
                    <a:lnTo>
                      <a:pt x="273" y="86"/>
                    </a:lnTo>
                    <a:lnTo>
                      <a:pt x="271" y="87"/>
                    </a:lnTo>
                    <a:lnTo>
                      <a:pt x="269" y="90"/>
                    </a:lnTo>
                    <a:lnTo>
                      <a:pt x="266" y="91"/>
                    </a:lnTo>
                    <a:lnTo>
                      <a:pt x="264" y="93"/>
                    </a:lnTo>
                    <a:lnTo>
                      <a:pt x="262" y="94"/>
                    </a:lnTo>
                    <a:lnTo>
                      <a:pt x="259" y="95"/>
                    </a:lnTo>
                    <a:lnTo>
                      <a:pt x="257" y="98"/>
                    </a:lnTo>
                    <a:lnTo>
                      <a:pt x="255" y="99"/>
                    </a:lnTo>
                    <a:lnTo>
                      <a:pt x="253" y="100"/>
                    </a:lnTo>
                    <a:lnTo>
                      <a:pt x="251" y="102"/>
                    </a:lnTo>
                    <a:lnTo>
                      <a:pt x="249" y="104"/>
                    </a:lnTo>
                    <a:lnTo>
                      <a:pt x="246" y="105"/>
                    </a:lnTo>
                    <a:lnTo>
                      <a:pt x="244" y="107"/>
                    </a:lnTo>
                    <a:lnTo>
                      <a:pt x="242" y="108"/>
                    </a:lnTo>
                    <a:lnTo>
                      <a:pt x="241" y="109"/>
                    </a:lnTo>
                    <a:lnTo>
                      <a:pt x="238" y="112"/>
                    </a:lnTo>
                    <a:lnTo>
                      <a:pt x="236" y="113"/>
                    </a:lnTo>
                    <a:lnTo>
                      <a:pt x="234" y="115"/>
                    </a:lnTo>
                    <a:lnTo>
                      <a:pt x="231" y="116"/>
                    </a:lnTo>
                    <a:lnTo>
                      <a:pt x="229" y="118"/>
                    </a:lnTo>
                    <a:lnTo>
                      <a:pt x="227" y="120"/>
                    </a:lnTo>
                    <a:lnTo>
                      <a:pt x="224" y="121"/>
                    </a:lnTo>
                    <a:lnTo>
                      <a:pt x="222" y="123"/>
                    </a:lnTo>
                    <a:lnTo>
                      <a:pt x="220" y="125"/>
                    </a:lnTo>
                    <a:lnTo>
                      <a:pt x="217" y="126"/>
                    </a:lnTo>
                    <a:lnTo>
                      <a:pt x="215" y="128"/>
                    </a:lnTo>
                    <a:lnTo>
                      <a:pt x="212" y="129"/>
                    </a:lnTo>
                    <a:lnTo>
                      <a:pt x="210" y="132"/>
                    </a:lnTo>
                    <a:lnTo>
                      <a:pt x="208" y="133"/>
                    </a:lnTo>
                    <a:lnTo>
                      <a:pt x="205" y="134"/>
                    </a:lnTo>
                    <a:lnTo>
                      <a:pt x="203" y="136"/>
                    </a:lnTo>
                    <a:lnTo>
                      <a:pt x="202" y="137"/>
                    </a:lnTo>
                    <a:lnTo>
                      <a:pt x="200" y="140"/>
                    </a:lnTo>
                    <a:lnTo>
                      <a:pt x="197" y="141"/>
                    </a:lnTo>
                    <a:lnTo>
                      <a:pt x="195" y="143"/>
                    </a:lnTo>
                    <a:lnTo>
                      <a:pt x="191" y="146"/>
                    </a:lnTo>
                    <a:lnTo>
                      <a:pt x="189" y="147"/>
                    </a:lnTo>
                    <a:lnTo>
                      <a:pt x="187" y="149"/>
                    </a:lnTo>
                    <a:lnTo>
                      <a:pt x="182" y="153"/>
                    </a:lnTo>
                    <a:lnTo>
                      <a:pt x="176" y="156"/>
                    </a:lnTo>
                    <a:lnTo>
                      <a:pt x="172" y="160"/>
                    </a:lnTo>
                    <a:lnTo>
                      <a:pt x="166" y="163"/>
                    </a:lnTo>
                    <a:lnTo>
                      <a:pt x="163" y="166"/>
                    </a:lnTo>
                    <a:lnTo>
                      <a:pt x="161" y="167"/>
                    </a:lnTo>
                    <a:lnTo>
                      <a:pt x="159" y="169"/>
                    </a:lnTo>
                    <a:lnTo>
                      <a:pt x="155" y="171"/>
                    </a:lnTo>
                    <a:lnTo>
                      <a:pt x="153" y="173"/>
                    </a:lnTo>
                    <a:lnTo>
                      <a:pt x="151" y="175"/>
                    </a:lnTo>
                    <a:lnTo>
                      <a:pt x="148" y="177"/>
                    </a:lnTo>
                    <a:lnTo>
                      <a:pt x="146" y="180"/>
                    </a:lnTo>
                    <a:lnTo>
                      <a:pt x="144" y="182"/>
                    </a:lnTo>
                    <a:lnTo>
                      <a:pt x="142" y="184"/>
                    </a:lnTo>
                    <a:lnTo>
                      <a:pt x="140" y="187"/>
                    </a:lnTo>
                    <a:lnTo>
                      <a:pt x="138" y="189"/>
                    </a:lnTo>
                    <a:lnTo>
                      <a:pt x="136" y="191"/>
                    </a:lnTo>
                    <a:lnTo>
                      <a:pt x="134" y="195"/>
                    </a:lnTo>
                    <a:lnTo>
                      <a:pt x="133" y="197"/>
                    </a:lnTo>
                    <a:lnTo>
                      <a:pt x="132" y="201"/>
                    </a:lnTo>
                    <a:lnTo>
                      <a:pt x="129" y="203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7" y="213"/>
                    </a:lnTo>
                    <a:lnTo>
                      <a:pt x="126" y="216"/>
                    </a:lnTo>
                    <a:lnTo>
                      <a:pt x="125" y="218"/>
                    </a:lnTo>
                    <a:lnTo>
                      <a:pt x="124" y="220"/>
                    </a:lnTo>
                    <a:lnTo>
                      <a:pt x="124" y="223"/>
                    </a:lnTo>
                    <a:lnTo>
                      <a:pt x="122" y="225"/>
                    </a:lnTo>
                    <a:lnTo>
                      <a:pt x="121" y="228"/>
                    </a:lnTo>
                    <a:lnTo>
                      <a:pt x="121" y="230"/>
                    </a:lnTo>
                    <a:lnTo>
                      <a:pt x="120" y="232"/>
                    </a:lnTo>
                    <a:lnTo>
                      <a:pt x="120" y="235"/>
                    </a:lnTo>
                    <a:lnTo>
                      <a:pt x="119" y="237"/>
                    </a:lnTo>
                    <a:lnTo>
                      <a:pt x="119" y="239"/>
                    </a:lnTo>
                    <a:lnTo>
                      <a:pt x="118" y="242"/>
                    </a:lnTo>
                    <a:lnTo>
                      <a:pt x="118" y="247"/>
                    </a:lnTo>
                    <a:lnTo>
                      <a:pt x="117" y="252"/>
                    </a:lnTo>
                    <a:lnTo>
                      <a:pt x="115" y="254"/>
                    </a:lnTo>
                    <a:lnTo>
                      <a:pt x="115" y="257"/>
                    </a:lnTo>
                    <a:lnTo>
                      <a:pt x="114" y="259"/>
                    </a:lnTo>
                    <a:lnTo>
                      <a:pt x="114" y="261"/>
                    </a:lnTo>
                    <a:lnTo>
                      <a:pt x="113" y="264"/>
                    </a:lnTo>
                    <a:lnTo>
                      <a:pt x="113" y="266"/>
                    </a:lnTo>
                    <a:lnTo>
                      <a:pt x="112" y="268"/>
                    </a:lnTo>
                    <a:lnTo>
                      <a:pt x="111" y="271"/>
                    </a:lnTo>
                    <a:lnTo>
                      <a:pt x="111" y="273"/>
                    </a:lnTo>
                    <a:lnTo>
                      <a:pt x="110" y="275"/>
                    </a:lnTo>
                    <a:lnTo>
                      <a:pt x="108" y="278"/>
                    </a:lnTo>
                    <a:lnTo>
                      <a:pt x="108" y="280"/>
                    </a:lnTo>
                    <a:lnTo>
                      <a:pt x="107" y="281"/>
                    </a:lnTo>
                    <a:lnTo>
                      <a:pt x="106" y="284"/>
                    </a:lnTo>
                    <a:lnTo>
                      <a:pt x="105" y="286"/>
                    </a:lnTo>
                    <a:lnTo>
                      <a:pt x="104" y="287"/>
                    </a:lnTo>
                    <a:lnTo>
                      <a:pt x="100" y="288"/>
                    </a:lnTo>
                    <a:lnTo>
                      <a:pt x="98" y="288"/>
                    </a:lnTo>
                    <a:lnTo>
                      <a:pt x="94" y="288"/>
                    </a:lnTo>
                    <a:lnTo>
                      <a:pt x="92" y="289"/>
                    </a:lnTo>
                    <a:lnTo>
                      <a:pt x="89" y="289"/>
                    </a:lnTo>
                    <a:lnTo>
                      <a:pt x="86" y="289"/>
                    </a:lnTo>
                    <a:lnTo>
                      <a:pt x="83" y="289"/>
                    </a:lnTo>
                    <a:lnTo>
                      <a:pt x="80" y="288"/>
                    </a:lnTo>
                    <a:lnTo>
                      <a:pt x="77" y="288"/>
                    </a:lnTo>
                    <a:lnTo>
                      <a:pt x="75" y="288"/>
                    </a:lnTo>
                    <a:lnTo>
                      <a:pt x="71" y="288"/>
                    </a:lnTo>
                    <a:lnTo>
                      <a:pt x="69" y="288"/>
                    </a:lnTo>
                    <a:lnTo>
                      <a:pt x="63" y="287"/>
                    </a:lnTo>
                    <a:lnTo>
                      <a:pt x="57" y="286"/>
                    </a:lnTo>
                    <a:lnTo>
                      <a:pt x="53" y="286"/>
                    </a:lnTo>
                    <a:lnTo>
                      <a:pt x="51" y="286"/>
                    </a:lnTo>
                    <a:lnTo>
                      <a:pt x="48" y="286"/>
                    </a:lnTo>
                    <a:lnTo>
                      <a:pt x="45" y="285"/>
                    </a:lnTo>
                    <a:lnTo>
                      <a:pt x="42" y="285"/>
                    </a:lnTo>
                    <a:lnTo>
                      <a:pt x="39" y="285"/>
                    </a:lnTo>
                    <a:lnTo>
                      <a:pt x="36" y="285"/>
                    </a:lnTo>
                    <a:lnTo>
                      <a:pt x="34" y="285"/>
                    </a:lnTo>
                    <a:lnTo>
                      <a:pt x="30" y="285"/>
                    </a:lnTo>
                    <a:lnTo>
                      <a:pt x="28" y="286"/>
                    </a:lnTo>
                    <a:lnTo>
                      <a:pt x="25" y="286"/>
                    </a:lnTo>
                    <a:lnTo>
                      <a:pt x="22" y="286"/>
                    </a:lnTo>
                    <a:lnTo>
                      <a:pt x="20" y="287"/>
                    </a:lnTo>
                    <a:lnTo>
                      <a:pt x="17" y="288"/>
                    </a:lnTo>
                    <a:lnTo>
                      <a:pt x="14" y="289"/>
                    </a:lnTo>
                    <a:lnTo>
                      <a:pt x="11" y="291"/>
                    </a:lnTo>
                    <a:lnTo>
                      <a:pt x="10" y="291"/>
                    </a:lnTo>
                    <a:lnTo>
                      <a:pt x="10" y="292"/>
                    </a:lnTo>
                    <a:lnTo>
                      <a:pt x="9" y="292"/>
                    </a:lnTo>
                    <a:lnTo>
                      <a:pt x="8" y="293"/>
                    </a:lnTo>
                    <a:lnTo>
                      <a:pt x="8" y="294"/>
                    </a:lnTo>
                    <a:lnTo>
                      <a:pt x="7" y="294"/>
                    </a:lnTo>
                    <a:lnTo>
                      <a:pt x="7" y="295"/>
                    </a:lnTo>
                    <a:lnTo>
                      <a:pt x="6" y="296"/>
                    </a:lnTo>
                    <a:lnTo>
                      <a:pt x="4" y="298"/>
                    </a:lnTo>
                    <a:lnTo>
                      <a:pt x="4" y="299"/>
                    </a:lnTo>
                    <a:lnTo>
                      <a:pt x="4" y="300"/>
                    </a:lnTo>
                    <a:lnTo>
                      <a:pt x="3" y="301"/>
                    </a:lnTo>
                    <a:lnTo>
                      <a:pt x="3" y="302"/>
                    </a:lnTo>
                    <a:lnTo>
                      <a:pt x="2" y="303"/>
                    </a:lnTo>
                    <a:lnTo>
                      <a:pt x="2" y="305"/>
                    </a:lnTo>
                    <a:lnTo>
                      <a:pt x="2" y="306"/>
                    </a:lnTo>
                    <a:lnTo>
                      <a:pt x="2" y="307"/>
                    </a:lnTo>
                    <a:lnTo>
                      <a:pt x="1" y="308"/>
                    </a:lnTo>
                    <a:lnTo>
                      <a:pt x="1" y="309"/>
                    </a:lnTo>
                    <a:lnTo>
                      <a:pt x="1" y="312"/>
                    </a:lnTo>
                    <a:lnTo>
                      <a:pt x="1" y="314"/>
                    </a:lnTo>
                    <a:lnTo>
                      <a:pt x="0" y="316"/>
                    </a:lnTo>
                    <a:lnTo>
                      <a:pt x="0" y="319"/>
                    </a:lnTo>
                    <a:lnTo>
                      <a:pt x="0" y="321"/>
                    </a:lnTo>
                    <a:lnTo>
                      <a:pt x="1" y="321"/>
                    </a:lnTo>
                    <a:lnTo>
                      <a:pt x="2" y="3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" name="Freeform 21"/>
              <p:cNvSpPr>
                <a:spLocks/>
              </p:cNvSpPr>
              <p:nvPr/>
            </p:nvSpPr>
            <p:spPr bwMode="auto">
              <a:xfrm>
                <a:off x="1309" y="2310"/>
                <a:ext cx="10" cy="7"/>
              </a:xfrm>
              <a:custGeom>
                <a:avLst/>
                <a:gdLst>
                  <a:gd name="T0" fmla="*/ 1 w 31"/>
                  <a:gd name="T1" fmla="*/ 7 h 21"/>
                  <a:gd name="T2" fmla="*/ 2 w 31"/>
                  <a:gd name="T3" fmla="*/ 6 h 21"/>
                  <a:gd name="T4" fmla="*/ 4 w 31"/>
                  <a:gd name="T5" fmla="*/ 5 h 21"/>
                  <a:gd name="T6" fmla="*/ 5 w 31"/>
                  <a:gd name="T7" fmla="*/ 4 h 21"/>
                  <a:gd name="T8" fmla="*/ 6 w 31"/>
                  <a:gd name="T9" fmla="*/ 4 h 21"/>
                  <a:gd name="T10" fmla="*/ 7 w 31"/>
                  <a:gd name="T11" fmla="*/ 3 h 21"/>
                  <a:gd name="T12" fmla="*/ 9 w 31"/>
                  <a:gd name="T13" fmla="*/ 3 h 21"/>
                  <a:gd name="T14" fmla="*/ 9 w 31"/>
                  <a:gd name="T15" fmla="*/ 3 h 21"/>
                  <a:gd name="T16" fmla="*/ 10 w 31"/>
                  <a:gd name="T17" fmla="*/ 4 h 21"/>
                  <a:gd name="T18" fmla="*/ 10 w 31"/>
                  <a:gd name="T19" fmla="*/ 3 h 21"/>
                  <a:gd name="T20" fmla="*/ 10 w 31"/>
                  <a:gd name="T21" fmla="*/ 3 h 21"/>
                  <a:gd name="T22" fmla="*/ 10 w 31"/>
                  <a:gd name="T23" fmla="*/ 2 h 21"/>
                  <a:gd name="T24" fmla="*/ 10 w 31"/>
                  <a:gd name="T25" fmla="*/ 1 h 21"/>
                  <a:gd name="T26" fmla="*/ 9 w 31"/>
                  <a:gd name="T27" fmla="*/ 0 h 21"/>
                  <a:gd name="T28" fmla="*/ 9 w 31"/>
                  <a:gd name="T29" fmla="*/ 0 h 21"/>
                  <a:gd name="T30" fmla="*/ 9 w 31"/>
                  <a:gd name="T31" fmla="*/ 0 h 21"/>
                  <a:gd name="T32" fmla="*/ 9 w 31"/>
                  <a:gd name="T33" fmla="*/ 1 h 21"/>
                  <a:gd name="T34" fmla="*/ 9 w 31"/>
                  <a:gd name="T35" fmla="*/ 1 h 21"/>
                  <a:gd name="T36" fmla="*/ 9 w 31"/>
                  <a:gd name="T37" fmla="*/ 1 h 21"/>
                  <a:gd name="T38" fmla="*/ 9 w 31"/>
                  <a:gd name="T39" fmla="*/ 1 h 21"/>
                  <a:gd name="T40" fmla="*/ 9 w 31"/>
                  <a:gd name="T41" fmla="*/ 1 h 21"/>
                  <a:gd name="T42" fmla="*/ 5 w 31"/>
                  <a:gd name="T43" fmla="*/ 2 h 21"/>
                  <a:gd name="T44" fmla="*/ 5 w 31"/>
                  <a:gd name="T45" fmla="*/ 2 h 21"/>
                  <a:gd name="T46" fmla="*/ 5 w 31"/>
                  <a:gd name="T47" fmla="*/ 2 h 21"/>
                  <a:gd name="T48" fmla="*/ 5 w 31"/>
                  <a:gd name="T49" fmla="*/ 2 h 21"/>
                  <a:gd name="T50" fmla="*/ 5 w 31"/>
                  <a:gd name="T51" fmla="*/ 1 h 21"/>
                  <a:gd name="T52" fmla="*/ 5 w 31"/>
                  <a:gd name="T53" fmla="*/ 1 h 21"/>
                  <a:gd name="T54" fmla="*/ 5 w 31"/>
                  <a:gd name="T55" fmla="*/ 1 h 21"/>
                  <a:gd name="T56" fmla="*/ 5 w 31"/>
                  <a:gd name="T57" fmla="*/ 0 h 21"/>
                  <a:gd name="T58" fmla="*/ 5 w 31"/>
                  <a:gd name="T59" fmla="*/ 0 h 21"/>
                  <a:gd name="T60" fmla="*/ 5 w 31"/>
                  <a:gd name="T61" fmla="*/ 0 h 21"/>
                  <a:gd name="T62" fmla="*/ 3 w 31"/>
                  <a:gd name="T63" fmla="*/ 1 h 21"/>
                  <a:gd name="T64" fmla="*/ 3 w 31"/>
                  <a:gd name="T65" fmla="*/ 1 h 21"/>
                  <a:gd name="T66" fmla="*/ 3 w 31"/>
                  <a:gd name="T67" fmla="*/ 1 h 21"/>
                  <a:gd name="T68" fmla="*/ 3 w 31"/>
                  <a:gd name="T69" fmla="*/ 1 h 21"/>
                  <a:gd name="T70" fmla="*/ 4 w 31"/>
                  <a:gd name="T71" fmla="*/ 1 h 21"/>
                  <a:gd name="T72" fmla="*/ 5 w 31"/>
                  <a:gd name="T73" fmla="*/ 1 h 21"/>
                  <a:gd name="T74" fmla="*/ 5 w 31"/>
                  <a:gd name="T75" fmla="*/ 2 h 21"/>
                  <a:gd name="T76" fmla="*/ 5 w 31"/>
                  <a:gd name="T77" fmla="*/ 2 h 21"/>
                  <a:gd name="T78" fmla="*/ 5 w 31"/>
                  <a:gd name="T79" fmla="*/ 2 h 21"/>
                  <a:gd name="T80" fmla="*/ 5 w 31"/>
                  <a:gd name="T81" fmla="*/ 3 h 21"/>
                  <a:gd name="T82" fmla="*/ 1 w 31"/>
                  <a:gd name="T83" fmla="*/ 4 h 21"/>
                  <a:gd name="T84" fmla="*/ 1 w 31"/>
                  <a:gd name="T85" fmla="*/ 3 h 21"/>
                  <a:gd name="T86" fmla="*/ 1 w 31"/>
                  <a:gd name="T87" fmla="*/ 3 h 21"/>
                  <a:gd name="T88" fmla="*/ 1 w 31"/>
                  <a:gd name="T89" fmla="*/ 3 h 21"/>
                  <a:gd name="T90" fmla="*/ 1 w 31"/>
                  <a:gd name="T91" fmla="*/ 2 h 21"/>
                  <a:gd name="T92" fmla="*/ 1 w 31"/>
                  <a:gd name="T93" fmla="*/ 2 h 21"/>
                  <a:gd name="T94" fmla="*/ 1 w 31"/>
                  <a:gd name="T95" fmla="*/ 1 h 21"/>
                  <a:gd name="T96" fmla="*/ 1 w 31"/>
                  <a:gd name="T97" fmla="*/ 1 h 21"/>
                  <a:gd name="T98" fmla="*/ 1 w 31"/>
                  <a:gd name="T99" fmla="*/ 1 h 21"/>
                  <a:gd name="T100" fmla="*/ 1 w 31"/>
                  <a:gd name="T101" fmla="*/ 1 h 21"/>
                  <a:gd name="T102" fmla="*/ 1 w 31"/>
                  <a:gd name="T103" fmla="*/ 0 h 21"/>
                  <a:gd name="T104" fmla="*/ 1 w 31"/>
                  <a:gd name="T105" fmla="*/ 0 h 21"/>
                  <a:gd name="T106" fmla="*/ 0 w 31"/>
                  <a:gd name="T107" fmla="*/ 1 h 21"/>
                  <a:gd name="T108" fmla="*/ 0 w 31"/>
                  <a:gd name="T109" fmla="*/ 2 h 21"/>
                  <a:gd name="T110" fmla="*/ 0 w 31"/>
                  <a:gd name="T111" fmla="*/ 3 h 21"/>
                  <a:gd name="T112" fmla="*/ 0 w 31"/>
                  <a:gd name="T113" fmla="*/ 3 h 21"/>
                  <a:gd name="T114" fmla="*/ 0 w 31"/>
                  <a:gd name="T115" fmla="*/ 4 h 21"/>
                  <a:gd name="T116" fmla="*/ 1 w 31"/>
                  <a:gd name="T117" fmla="*/ 5 h 21"/>
                  <a:gd name="T118" fmla="*/ 1 w 31"/>
                  <a:gd name="T119" fmla="*/ 7 h 21"/>
                  <a:gd name="T120" fmla="*/ 1 w 31"/>
                  <a:gd name="T121" fmla="*/ 7 h 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1"/>
                  <a:gd name="T184" fmla="*/ 0 h 21"/>
                  <a:gd name="T185" fmla="*/ 31 w 31"/>
                  <a:gd name="T186" fmla="*/ 21 h 2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1" h="21">
                    <a:moveTo>
                      <a:pt x="4" y="21"/>
                    </a:moveTo>
                    <a:lnTo>
                      <a:pt x="4" y="21"/>
                    </a:lnTo>
                    <a:lnTo>
                      <a:pt x="6" y="17"/>
                    </a:lnTo>
                    <a:lnTo>
                      <a:pt x="8" y="16"/>
                    </a:lnTo>
                    <a:lnTo>
                      <a:pt x="11" y="15"/>
                    </a:lnTo>
                    <a:lnTo>
                      <a:pt x="14" y="14"/>
                    </a:lnTo>
                    <a:lnTo>
                      <a:pt x="17" y="13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1"/>
                    </a:lnTo>
                    <a:lnTo>
                      <a:pt x="23" y="10"/>
                    </a:lnTo>
                    <a:lnTo>
                      <a:pt x="24" y="10"/>
                    </a:lnTo>
                    <a:lnTo>
                      <a:pt x="27" y="10"/>
                    </a:lnTo>
                    <a:lnTo>
                      <a:pt x="28" y="9"/>
                    </a:lnTo>
                    <a:lnTo>
                      <a:pt x="29" y="9"/>
                    </a:lnTo>
                    <a:lnTo>
                      <a:pt x="31" y="11"/>
                    </a:lnTo>
                    <a:lnTo>
                      <a:pt x="31" y="10"/>
                    </a:lnTo>
                    <a:lnTo>
                      <a:pt x="31" y="9"/>
                    </a:lnTo>
                    <a:lnTo>
                      <a:pt x="31" y="8"/>
                    </a:lnTo>
                    <a:lnTo>
                      <a:pt x="30" y="7"/>
                    </a:lnTo>
                    <a:lnTo>
                      <a:pt x="30" y="5"/>
                    </a:lnTo>
                    <a:lnTo>
                      <a:pt x="30" y="4"/>
                    </a:lnTo>
                    <a:lnTo>
                      <a:pt x="29" y="3"/>
                    </a:lnTo>
                    <a:lnTo>
                      <a:pt x="29" y="1"/>
                    </a:lnTo>
                    <a:lnTo>
                      <a:pt x="28" y="0"/>
                    </a:lnTo>
                    <a:lnTo>
                      <a:pt x="28" y="1"/>
                    </a:lnTo>
                    <a:lnTo>
                      <a:pt x="28" y="2"/>
                    </a:lnTo>
                    <a:lnTo>
                      <a:pt x="28" y="3"/>
                    </a:lnTo>
                    <a:lnTo>
                      <a:pt x="27" y="3"/>
                    </a:lnTo>
                    <a:lnTo>
                      <a:pt x="27" y="4"/>
                    </a:lnTo>
                    <a:lnTo>
                      <a:pt x="26" y="4"/>
                    </a:lnTo>
                    <a:lnTo>
                      <a:pt x="17" y="7"/>
                    </a:lnTo>
                    <a:lnTo>
                      <a:pt x="16" y="5"/>
                    </a:lnTo>
                    <a:lnTo>
                      <a:pt x="16" y="4"/>
                    </a:lnTo>
                    <a:lnTo>
                      <a:pt x="16" y="3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13" y="3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4" y="11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2" y="14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4" y="2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" name="Freeform 22"/>
              <p:cNvSpPr>
                <a:spLocks/>
              </p:cNvSpPr>
              <p:nvPr/>
            </p:nvSpPr>
            <p:spPr bwMode="auto">
              <a:xfrm>
                <a:off x="1305" y="2292"/>
                <a:ext cx="11" cy="12"/>
              </a:xfrm>
              <a:custGeom>
                <a:avLst/>
                <a:gdLst>
                  <a:gd name="T0" fmla="*/ 2 w 33"/>
                  <a:gd name="T1" fmla="*/ 12 h 34"/>
                  <a:gd name="T2" fmla="*/ 2 w 33"/>
                  <a:gd name="T3" fmla="*/ 12 h 34"/>
                  <a:gd name="T4" fmla="*/ 2 w 33"/>
                  <a:gd name="T5" fmla="*/ 11 h 34"/>
                  <a:gd name="T6" fmla="*/ 2 w 33"/>
                  <a:gd name="T7" fmla="*/ 11 h 34"/>
                  <a:gd name="T8" fmla="*/ 2 w 33"/>
                  <a:gd name="T9" fmla="*/ 11 h 34"/>
                  <a:gd name="T10" fmla="*/ 5 w 33"/>
                  <a:gd name="T11" fmla="*/ 10 h 34"/>
                  <a:gd name="T12" fmla="*/ 8 w 33"/>
                  <a:gd name="T13" fmla="*/ 10 h 34"/>
                  <a:gd name="T14" fmla="*/ 11 w 33"/>
                  <a:gd name="T15" fmla="*/ 10 h 34"/>
                  <a:gd name="T16" fmla="*/ 10 w 33"/>
                  <a:gd name="T17" fmla="*/ 6 h 34"/>
                  <a:gd name="T18" fmla="*/ 10 w 33"/>
                  <a:gd name="T19" fmla="*/ 6 h 34"/>
                  <a:gd name="T20" fmla="*/ 10 w 33"/>
                  <a:gd name="T21" fmla="*/ 6 h 34"/>
                  <a:gd name="T22" fmla="*/ 6 w 33"/>
                  <a:gd name="T23" fmla="*/ 8 h 34"/>
                  <a:gd name="T24" fmla="*/ 6 w 33"/>
                  <a:gd name="T25" fmla="*/ 7 h 34"/>
                  <a:gd name="T26" fmla="*/ 6 w 33"/>
                  <a:gd name="T27" fmla="*/ 7 h 34"/>
                  <a:gd name="T28" fmla="*/ 6 w 33"/>
                  <a:gd name="T29" fmla="*/ 6 h 34"/>
                  <a:gd name="T30" fmla="*/ 5 w 33"/>
                  <a:gd name="T31" fmla="*/ 5 h 34"/>
                  <a:gd name="T32" fmla="*/ 6 w 33"/>
                  <a:gd name="T33" fmla="*/ 4 h 34"/>
                  <a:gd name="T34" fmla="*/ 6 w 33"/>
                  <a:gd name="T35" fmla="*/ 4 h 34"/>
                  <a:gd name="T36" fmla="*/ 6 w 33"/>
                  <a:gd name="T37" fmla="*/ 3 h 34"/>
                  <a:gd name="T38" fmla="*/ 7 w 33"/>
                  <a:gd name="T39" fmla="*/ 3 h 34"/>
                  <a:gd name="T40" fmla="*/ 9 w 33"/>
                  <a:gd name="T41" fmla="*/ 3 h 34"/>
                  <a:gd name="T42" fmla="*/ 9 w 33"/>
                  <a:gd name="T43" fmla="*/ 4 h 34"/>
                  <a:gd name="T44" fmla="*/ 10 w 33"/>
                  <a:gd name="T45" fmla="*/ 4 h 34"/>
                  <a:gd name="T46" fmla="*/ 10 w 33"/>
                  <a:gd name="T47" fmla="*/ 4 h 34"/>
                  <a:gd name="T48" fmla="*/ 10 w 33"/>
                  <a:gd name="T49" fmla="*/ 4 h 34"/>
                  <a:gd name="T50" fmla="*/ 9 w 33"/>
                  <a:gd name="T51" fmla="*/ 0 h 34"/>
                  <a:gd name="T52" fmla="*/ 9 w 33"/>
                  <a:gd name="T53" fmla="*/ 0 h 34"/>
                  <a:gd name="T54" fmla="*/ 0 w 33"/>
                  <a:gd name="T55" fmla="*/ 1 h 34"/>
                  <a:gd name="T56" fmla="*/ 0 w 33"/>
                  <a:gd name="T57" fmla="*/ 2 h 34"/>
                  <a:gd name="T58" fmla="*/ 0 w 33"/>
                  <a:gd name="T59" fmla="*/ 3 h 34"/>
                  <a:gd name="T60" fmla="*/ 0 w 33"/>
                  <a:gd name="T61" fmla="*/ 4 h 34"/>
                  <a:gd name="T62" fmla="*/ 0 w 33"/>
                  <a:gd name="T63" fmla="*/ 6 h 34"/>
                  <a:gd name="T64" fmla="*/ 1 w 33"/>
                  <a:gd name="T65" fmla="*/ 5 h 34"/>
                  <a:gd name="T66" fmla="*/ 1 w 33"/>
                  <a:gd name="T67" fmla="*/ 4 h 34"/>
                  <a:gd name="T68" fmla="*/ 2 w 33"/>
                  <a:gd name="T69" fmla="*/ 4 h 34"/>
                  <a:gd name="T70" fmla="*/ 3 w 33"/>
                  <a:gd name="T71" fmla="*/ 4 h 34"/>
                  <a:gd name="T72" fmla="*/ 4 w 33"/>
                  <a:gd name="T73" fmla="*/ 4 h 34"/>
                  <a:gd name="T74" fmla="*/ 4 w 33"/>
                  <a:gd name="T75" fmla="*/ 4 h 34"/>
                  <a:gd name="T76" fmla="*/ 4 w 33"/>
                  <a:gd name="T77" fmla="*/ 5 h 34"/>
                  <a:gd name="T78" fmla="*/ 5 w 33"/>
                  <a:gd name="T79" fmla="*/ 5 h 34"/>
                  <a:gd name="T80" fmla="*/ 5 w 33"/>
                  <a:gd name="T81" fmla="*/ 7 h 34"/>
                  <a:gd name="T82" fmla="*/ 5 w 33"/>
                  <a:gd name="T83" fmla="*/ 7 h 34"/>
                  <a:gd name="T84" fmla="*/ 5 w 33"/>
                  <a:gd name="T85" fmla="*/ 8 h 34"/>
                  <a:gd name="T86" fmla="*/ 4 w 33"/>
                  <a:gd name="T87" fmla="*/ 9 h 34"/>
                  <a:gd name="T88" fmla="*/ 3 w 33"/>
                  <a:gd name="T89" fmla="*/ 9 h 34"/>
                  <a:gd name="T90" fmla="*/ 2 w 33"/>
                  <a:gd name="T91" fmla="*/ 9 h 34"/>
                  <a:gd name="T92" fmla="*/ 2 w 33"/>
                  <a:gd name="T93" fmla="*/ 9 h 34"/>
                  <a:gd name="T94" fmla="*/ 2 w 33"/>
                  <a:gd name="T95" fmla="*/ 9 h 34"/>
                  <a:gd name="T96" fmla="*/ 1 w 33"/>
                  <a:gd name="T97" fmla="*/ 8 h 34"/>
                  <a:gd name="T98" fmla="*/ 1 w 33"/>
                  <a:gd name="T99" fmla="*/ 8 h 34"/>
                  <a:gd name="T100" fmla="*/ 1 w 33"/>
                  <a:gd name="T101" fmla="*/ 9 h 34"/>
                  <a:gd name="T102" fmla="*/ 1 w 33"/>
                  <a:gd name="T103" fmla="*/ 10 h 34"/>
                  <a:gd name="T104" fmla="*/ 1 w 33"/>
                  <a:gd name="T105" fmla="*/ 11 h 34"/>
                  <a:gd name="T106" fmla="*/ 2 w 33"/>
                  <a:gd name="T107" fmla="*/ 12 h 3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3"/>
                  <a:gd name="T163" fmla="*/ 0 h 34"/>
                  <a:gd name="T164" fmla="*/ 33 w 33"/>
                  <a:gd name="T165" fmla="*/ 34 h 3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3" h="34">
                    <a:moveTo>
                      <a:pt x="5" y="34"/>
                    </a:moveTo>
                    <a:lnTo>
                      <a:pt x="5" y="34"/>
                    </a:lnTo>
                    <a:lnTo>
                      <a:pt x="5" y="33"/>
                    </a:lnTo>
                    <a:lnTo>
                      <a:pt x="5" y="32"/>
                    </a:lnTo>
                    <a:lnTo>
                      <a:pt x="6" y="30"/>
                    </a:lnTo>
                    <a:lnTo>
                      <a:pt x="10" y="29"/>
                    </a:lnTo>
                    <a:lnTo>
                      <a:pt x="12" y="29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21" y="27"/>
                    </a:lnTo>
                    <a:lnTo>
                      <a:pt x="24" y="27"/>
                    </a:lnTo>
                    <a:lnTo>
                      <a:pt x="27" y="27"/>
                    </a:lnTo>
                    <a:lnTo>
                      <a:pt x="29" y="26"/>
                    </a:lnTo>
                    <a:lnTo>
                      <a:pt x="32" y="29"/>
                    </a:lnTo>
                    <a:lnTo>
                      <a:pt x="33" y="29"/>
                    </a:lnTo>
                    <a:lnTo>
                      <a:pt x="31" y="18"/>
                    </a:lnTo>
                    <a:lnTo>
                      <a:pt x="31" y="16"/>
                    </a:lnTo>
                    <a:lnTo>
                      <a:pt x="29" y="16"/>
                    </a:lnTo>
                    <a:lnTo>
                      <a:pt x="28" y="20"/>
                    </a:lnTo>
                    <a:lnTo>
                      <a:pt x="19" y="22"/>
                    </a:lnTo>
                    <a:lnTo>
                      <a:pt x="18" y="22"/>
                    </a:lnTo>
                    <a:lnTo>
                      <a:pt x="18" y="21"/>
                    </a:lnTo>
                    <a:lnTo>
                      <a:pt x="17" y="21"/>
                    </a:lnTo>
                    <a:lnTo>
                      <a:pt x="17" y="20"/>
                    </a:lnTo>
                    <a:lnTo>
                      <a:pt x="17" y="19"/>
                    </a:lnTo>
                    <a:lnTo>
                      <a:pt x="17" y="18"/>
                    </a:lnTo>
                    <a:lnTo>
                      <a:pt x="17" y="15"/>
                    </a:lnTo>
                    <a:lnTo>
                      <a:pt x="17" y="14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7" y="11"/>
                    </a:lnTo>
                    <a:lnTo>
                      <a:pt x="18" y="11"/>
                    </a:lnTo>
                    <a:lnTo>
                      <a:pt x="18" y="9"/>
                    </a:lnTo>
                    <a:lnTo>
                      <a:pt x="19" y="9"/>
                    </a:lnTo>
                    <a:lnTo>
                      <a:pt x="20" y="9"/>
                    </a:lnTo>
                    <a:lnTo>
                      <a:pt x="22" y="9"/>
                    </a:lnTo>
                    <a:lnTo>
                      <a:pt x="24" y="9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12"/>
                    </a:lnTo>
                    <a:lnTo>
                      <a:pt x="29" y="12"/>
                    </a:lnTo>
                    <a:lnTo>
                      <a:pt x="28" y="0"/>
                    </a:lnTo>
                    <a:lnTo>
                      <a:pt x="27" y="0"/>
                    </a:lnTo>
                    <a:lnTo>
                      <a:pt x="26" y="4"/>
                    </a:lnTo>
                    <a:lnTo>
                      <a:pt x="3" y="7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1" y="16"/>
                    </a:lnTo>
                    <a:lnTo>
                      <a:pt x="3" y="13"/>
                    </a:lnTo>
                    <a:lnTo>
                      <a:pt x="4" y="12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8" y="11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2" y="11"/>
                    </a:lnTo>
                    <a:lnTo>
                      <a:pt x="12" y="12"/>
                    </a:lnTo>
                    <a:lnTo>
                      <a:pt x="13" y="12"/>
                    </a:lnTo>
                    <a:lnTo>
                      <a:pt x="13" y="13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4" y="15"/>
                    </a:lnTo>
                    <a:lnTo>
                      <a:pt x="14" y="16"/>
                    </a:lnTo>
                    <a:lnTo>
                      <a:pt x="14" y="18"/>
                    </a:lnTo>
                    <a:lnTo>
                      <a:pt x="14" y="19"/>
                    </a:lnTo>
                    <a:lnTo>
                      <a:pt x="14" y="20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4" y="23"/>
                    </a:lnTo>
                    <a:lnTo>
                      <a:pt x="13" y="23"/>
                    </a:lnTo>
                    <a:lnTo>
                      <a:pt x="12" y="23"/>
                    </a:lnTo>
                    <a:lnTo>
                      <a:pt x="12" y="25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6" y="25"/>
                    </a:lnTo>
                    <a:lnTo>
                      <a:pt x="5" y="25"/>
                    </a:lnTo>
                    <a:lnTo>
                      <a:pt x="4" y="23"/>
                    </a:lnTo>
                    <a:lnTo>
                      <a:pt x="3" y="22"/>
                    </a:lnTo>
                    <a:lnTo>
                      <a:pt x="3" y="23"/>
                    </a:lnTo>
                    <a:lnTo>
                      <a:pt x="3" y="25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3" y="28"/>
                    </a:lnTo>
                    <a:lnTo>
                      <a:pt x="3" y="29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2" name="Freeform 23"/>
              <p:cNvSpPr>
                <a:spLocks/>
              </p:cNvSpPr>
              <p:nvPr/>
            </p:nvSpPr>
            <p:spPr bwMode="auto">
              <a:xfrm>
                <a:off x="1305" y="2283"/>
                <a:ext cx="9" cy="7"/>
              </a:xfrm>
              <a:custGeom>
                <a:avLst/>
                <a:gdLst>
                  <a:gd name="T0" fmla="*/ 0 w 29"/>
                  <a:gd name="T1" fmla="*/ 7 h 21"/>
                  <a:gd name="T2" fmla="*/ 1 w 29"/>
                  <a:gd name="T3" fmla="*/ 6 h 21"/>
                  <a:gd name="T4" fmla="*/ 1 w 29"/>
                  <a:gd name="T5" fmla="*/ 6 h 21"/>
                  <a:gd name="T6" fmla="*/ 1 w 29"/>
                  <a:gd name="T7" fmla="*/ 6 h 21"/>
                  <a:gd name="T8" fmla="*/ 1 w 29"/>
                  <a:gd name="T9" fmla="*/ 6 h 21"/>
                  <a:gd name="T10" fmla="*/ 8 w 29"/>
                  <a:gd name="T11" fmla="*/ 6 h 21"/>
                  <a:gd name="T12" fmla="*/ 9 w 29"/>
                  <a:gd name="T13" fmla="*/ 6 h 21"/>
                  <a:gd name="T14" fmla="*/ 9 w 29"/>
                  <a:gd name="T15" fmla="*/ 6 h 21"/>
                  <a:gd name="T16" fmla="*/ 9 w 29"/>
                  <a:gd name="T17" fmla="*/ 6 h 21"/>
                  <a:gd name="T18" fmla="*/ 9 w 29"/>
                  <a:gd name="T19" fmla="*/ 7 h 21"/>
                  <a:gd name="T20" fmla="*/ 9 w 29"/>
                  <a:gd name="T21" fmla="*/ 7 h 21"/>
                  <a:gd name="T22" fmla="*/ 7 w 29"/>
                  <a:gd name="T23" fmla="*/ 0 h 21"/>
                  <a:gd name="T24" fmla="*/ 7 w 29"/>
                  <a:gd name="T25" fmla="*/ 0 h 21"/>
                  <a:gd name="T26" fmla="*/ 7 w 29"/>
                  <a:gd name="T27" fmla="*/ 0 h 21"/>
                  <a:gd name="T28" fmla="*/ 7 w 29"/>
                  <a:gd name="T29" fmla="*/ 0 h 21"/>
                  <a:gd name="T30" fmla="*/ 7 w 29"/>
                  <a:gd name="T31" fmla="*/ 1 h 21"/>
                  <a:gd name="T32" fmla="*/ 7 w 29"/>
                  <a:gd name="T33" fmla="*/ 1 h 21"/>
                  <a:gd name="T34" fmla="*/ 8 w 29"/>
                  <a:gd name="T35" fmla="*/ 2 h 21"/>
                  <a:gd name="T36" fmla="*/ 8 w 29"/>
                  <a:gd name="T37" fmla="*/ 2 h 21"/>
                  <a:gd name="T38" fmla="*/ 8 w 29"/>
                  <a:gd name="T39" fmla="*/ 3 h 21"/>
                  <a:gd name="T40" fmla="*/ 8 w 29"/>
                  <a:gd name="T41" fmla="*/ 4 h 21"/>
                  <a:gd name="T42" fmla="*/ 8 w 29"/>
                  <a:gd name="T43" fmla="*/ 4 h 21"/>
                  <a:gd name="T44" fmla="*/ 7 w 29"/>
                  <a:gd name="T45" fmla="*/ 4 h 21"/>
                  <a:gd name="T46" fmla="*/ 7 w 29"/>
                  <a:gd name="T47" fmla="*/ 4 h 21"/>
                  <a:gd name="T48" fmla="*/ 7 w 29"/>
                  <a:gd name="T49" fmla="*/ 4 h 21"/>
                  <a:gd name="T50" fmla="*/ 6 w 29"/>
                  <a:gd name="T51" fmla="*/ 4 h 21"/>
                  <a:gd name="T52" fmla="*/ 5 w 29"/>
                  <a:gd name="T53" fmla="*/ 4 h 21"/>
                  <a:gd name="T54" fmla="*/ 5 w 29"/>
                  <a:gd name="T55" fmla="*/ 4 h 21"/>
                  <a:gd name="T56" fmla="*/ 5 w 29"/>
                  <a:gd name="T57" fmla="*/ 4 h 21"/>
                  <a:gd name="T58" fmla="*/ 5 w 29"/>
                  <a:gd name="T59" fmla="*/ 3 h 21"/>
                  <a:gd name="T60" fmla="*/ 6 w 29"/>
                  <a:gd name="T61" fmla="*/ 2 h 21"/>
                  <a:gd name="T62" fmla="*/ 6 w 29"/>
                  <a:gd name="T63" fmla="*/ 2 h 21"/>
                  <a:gd name="T64" fmla="*/ 6 w 29"/>
                  <a:gd name="T65" fmla="*/ 2 h 21"/>
                  <a:gd name="T66" fmla="*/ 3 w 29"/>
                  <a:gd name="T67" fmla="*/ 2 h 21"/>
                  <a:gd name="T68" fmla="*/ 3 w 29"/>
                  <a:gd name="T69" fmla="*/ 2 h 21"/>
                  <a:gd name="T70" fmla="*/ 3 w 29"/>
                  <a:gd name="T71" fmla="*/ 2 h 21"/>
                  <a:gd name="T72" fmla="*/ 3 w 29"/>
                  <a:gd name="T73" fmla="*/ 2 h 21"/>
                  <a:gd name="T74" fmla="*/ 4 w 29"/>
                  <a:gd name="T75" fmla="*/ 2 h 21"/>
                  <a:gd name="T76" fmla="*/ 4 w 29"/>
                  <a:gd name="T77" fmla="*/ 2 h 21"/>
                  <a:gd name="T78" fmla="*/ 4 w 29"/>
                  <a:gd name="T79" fmla="*/ 3 h 21"/>
                  <a:gd name="T80" fmla="*/ 4 w 29"/>
                  <a:gd name="T81" fmla="*/ 3 h 21"/>
                  <a:gd name="T82" fmla="*/ 4 w 29"/>
                  <a:gd name="T83" fmla="*/ 4 h 21"/>
                  <a:gd name="T84" fmla="*/ 4 w 29"/>
                  <a:gd name="T85" fmla="*/ 4 h 21"/>
                  <a:gd name="T86" fmla="*/ 4 w 29"/>
                  <a:gd name="T87" fmla="*/ 4 h 21"/>
                  <a:gd name="T88" fmla="*/ 1 w 29"/>
                  <a:gd name="T89" fmla="*/ 4 h 21"/>
                  <a:gd name="T90" fmla="*/ 1 w 29"/>
                  <a:gd name="T91" fmla="*/ 3 h 21"/>
                  <a:gd name="T92" fmla="*/ 1 w 29"/>
                  <a:gd name="T93" fmla="*/ 2 h 21"/>
                  <a:gd name="T94" fmla="*/ 1 w 29"/>
                  <a:gd name="T95" fmla="*/ 2 h 21"/>
                  <a:gd name="T96" fmla="*/ 2 w 29"/>
                  <a:gd name="T97" fmla="*/ 2 h 21"/>
                  <a:gd name="T98" fmla="*/ 2 w 29"/>
                  <a:gd name="T99" fmla="*/ 1 h 21"/>
                  <a:gd name="T100" fmla="*/ 2 w 29"/>
                  <a:gd name="T101" fmla="*/ 1 h 21"/>
                  <a:gd name="T102" fmla="*/ 0 w 29"/>
                  <a:gd name="T103" fmla="*/ 1 h 21"/>
                  <a:gd name="T104" fmla="*/ 0 w 29"/>
                  <a:gd name="T105" fmla="*/ 7 h 2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9"/>
                  <a:gd name="T160" fmla="*/ 0 h 21"/>
                  <a:gd name="T161" fmla="*/ 29 w 29"/>
                  <a:gd name="T162" fmla="*/ 21 h 2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9" h="21">
                    <a:moveTo>
                      <a:pt x="1" y="21"/>
                    </a:moveTo>
                    <a:lnTo>
                      <a:pt x="1" y="20"/>
                    </a:lnTo>
                    <a:lnTo>
                      <a:pt x="2" y="19"/>
                    </a:lnTo>
                    <a:lnTo>
                      <a:pt x="2" y="18"/>
                    </a:lnTo>
                    <a:lnTo>
                      <a:pt x="3" y="18"/>
                    </a:lnTo>
                    <a:lnTo>
                      <a:pt x="27" y="17"/>
                    </a:lnTo>
                    <a:lnTo>
                      <a:pt x="27" y="18"/>
                    </a:lnTo>
                    <a:lnTo>
                      <a:pt x="28" y="18"/>
                    </a:lnTo>
                    <a:lnTo>
                      <a:pt x="28" y="19"/>
                    </a:lnTo>
                    <a:lnTo>
                      <a:pt x="29" y="20"/>
                    </a:lnTo>
                    <a:lnTo>
                      <a:pt x="29" y="2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3" y="2"/>
                    </a:lnTo>
                    <a:lnTo>
                      <a:pt x="24" y="2"/>
                    </a:lnTo>
                    <a:lnTo>
                      <a:pt x="26" y="4"/>
                    </a:lnTo>
                    <a:lnTo>
                      <a:pt x="26" y="5"/>
                    </a:lnTo>
                    <a:lnTo>
                      <a:pt x="27" y="6"/>
                    </a:lnTo>
                    <a:lnTo>
                      <a:pt x="27" y="7"/>
                    </a:lnTo>
                    <a:lnTo>
                      <a:pt x="27" y="8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6" y="11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3" y="12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20" y="12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6" y="12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5" y="8"/>
                    </a:lnTo>
                    <a:lnTo>
                      <a:pt x="19" y="6"/>
                    </a:lnTo>
                    <a:lnTo>
                      <a:pt x="19" y="5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3" y="7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1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2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" name="Freeform 24"/>
              <p:cNvSpPr>
                <a:spLocks noEditPoints="1"/>
              </p:cNvSpPr>
              <p:nvPr/>
            </p:nvSpPr>
            <p:spPr bwMode="auto">
              <a:xfrm>
                <a:off x="1305" y="2272"/>
                <a:ext cx="10" cy="10"/>
              </a:xfrm>
              <a:custGeom>
                <a:avLst/>
                <a:gdLst>
                  <a:gd name="T0" fmla="*/ 9 w 30"/>
                  <a:gd name="T1" fmla="*/ 10 h 32"/>
                  <a:gd name="T2" fmla="*/ 9 w 30"/>
                  <a:gd name="T3" fmla="*/ 6 h 32"/>
                  <a:gd name="T4" fmla="*/ 9 w 30"/>
                  <a:gd name="T5" fmla="*/ 6 h 32"/>
                  <a:gd name="T6" fmla="*/ 9 w 30"/>
                  <a:gd name="T7" fmla="*/ 7 h 32"/>
                  <a:gd name="T8" fmla="*/ 9 w 30"/>
                  <a:gd name="T9" fmla="*/ 7 h 32"/>
                  <a:gd name="T10" fmla="*/ 9 w 30"/>
                  <a:gd name="T11" fmla="*/ 7 h 32"/>
                  <a:gd name="T12" fmla="*/ 9 w 30"/>
                  <a:gd name="T13" fmla="*/ 7 h 32"/>
                  <a:gd name="T14" fmla="*/ 8 w 30"/>
                  <a:gd name="T15" fmla="*/ 7 h 32"/>
                  <a:gd name="T16" fmla="*/ 8 w 30"/>
                  <a:gd name="T17" fmla="*/ 7 h 32"/>
                  <a:gd name="T18" fmla="*/ 7 w 30"/>
                  <a:gd name="T19" fmla="*/ 7 h 32"/>
                  <a:gd name="T20" fmla="*/ 7 w 30"/>
                  <a:gd name="T21" fmla="*/ 7 h 32"/>
                  <a:gd name="T22" fmla="*/ 7 w 30"/>
                  <a:gd name="T23" fmla="*/ 7 h 32"/>
                  <a:gd name="T24" fmla="*/ 7 w 30"/>
                  <a:gd name="T25" fmla="*/ 6 h 32"/>
                  <a:gd name="T26" fmla="*/ 7 w 30"/>
                  <a:gd name="T27" fmla="*/ 4 h 32"/>
                  <a:gd name="T28" fmla="*/ 7 w 30"/>
                  <a:gd name="T29" fmla="*/ 3 h 32"/>
                  <a:gd name="T30" fmla="*/ 8 w 30"/>
                  <a:gd name="T31" fmla="*/ 3 h 32"/>
                  <a:gd name="T32" fmla="*/ 9 w 30"/>
                  <a:gd name="T33" fmla="*/ 3 h 32"/>
                  <a:gd name="T34" fmla="*/ 9 w 30"/>
                  <a:gd name="T35" fmla="*/ 3 h 32"/>
                  <a:gd name="T36" fmla="*/ 9 w 30"/>
                  <a:gd name="T37" fmla="*/ 3 h 32"/>
                  <a:gd name="T38" fmla="*/ 9 w 30"/>
                  <a:gd name="T39" fmla="*/ 4 h 32"/>
                  <a:gd name="T40" fmla="*/ 9 w 30"/>
                  <a:gd name="T41" fmla="*/ 4 h 32"/>
                  <a:gd name="T42" fmla="*/ 10 w 30"/>
                  <a:gd name="T43" fmla="*/ 0 h 32"/>
                  <a:gd name="T44" fmla="*/ 10 w 30"/>
                  <a:gd name="T45" fmla="*/ 0 h 32"/>
                  <a:gd name="T46" fmla="*/ 10 w 30"/>
                  <a:gd name="T47" fmla="*/ 0 h 32"/>
                  <a:gd name="T48" fmla="*/ 9 w 30"/>
                  <a:gd name="T49" fmla="*/ 0 h 32"/>
                  <a:gd name="T50" fmla="*/ 9 w 30"/>
                  <a:gd name="T51" fmla="*/ 0 h 32"/>
                  <a:gd name="T52" fmla="*/ 9 w 30"/>
                  <a:gd name="T53" fmla="*/ 1 h 32"/>
                  <a:gd name="T54" fmla="*/ 0 w 30"/>
                  <a:gd name="T55" fmla="*/ 4 h 32"/>
                  <a:gd name="T56" fmla="*/ 0 w 30"/>
                  <a:gd name="T57" fmla="*/ 4 h 32"/>
                  <a:gd name="T58" fmla="*/ 0 w 30"/>
                  <a:gd name="T59" fmla="*/ 5 h 32"/>
                  <a:gd name="T60" fmla="*/ 1 w 30"/>
                  <a:gd name="T61" fmla="*/ 6 h 32"/>
                  <a:gd name="T62" fmla="*/ 2 w 30"/>
                  <a:gd name="T63" fmla="*/ 6 h 32"/>
                  <a:gd name="T64" fmla="*/ 5 w 30"/>
                  <a:gd name="T65" fmla="*/ 7 h 32"/>
                  <a:gd name="T66" fmla="*/ 7 w 30"/>
                  <a:gd name="T67" fmla="*/ 8 h 32"/>
                  <a:gd name="T68" fmla="*/ 7 w 30"/>
                  <a:gd name="T69" fmla="*/ 8 h 32"/>
                  <a:gd name="T70" fmla="*/ 8 w 30"/>
                  <a:gd name="T71" fmla="*/ 8 h 32"/>
                  <a:gd name="T72" fmla="*/ 9 w 30"/>
                  <a:gd name="T73" fmla="*/ 9 h 32"/>
                  <a:gd name="T74" fmla="*/ 9 w 30"/>
                  <a:gd name="T75" fmla="*/ 9 h 32"/>
                  <a:gd name="T76" fmla="*/ 9 w 30"/>
                  <a:gd name="T77" fmla="*/ 10 h 32"/>
                  <a:gd name="T78" fmla="*/ 5 w 30"/>
                  <a:gd name="T79" fmla="*/ 6 h 32"/>
                  <a:gd name="T80" fmla="*/ 5 w 30"/>
                  <a:gd name="T81" fmla="*/ 6 h 32"/>
                  <a:gd name="T82" fmla="*/ 5 w 30"/>
                  <a:gd name="T83" fmla="*/ 5 h 32"/>
                  <a:gd name="T84" fmla="*/ 5 w 30"/>
                  <a:gd name="T85" fmla="*/ 4 h 32"/>
                  <a:gd name="T86" fmla="*/ 5 w 30"/>
                  <a:gd name="T87" fmla="*/ 4 h 32"/>
                  <a:gd name="T88" fmla="*/ 4 w 30"/>
                  <a:gd name="T89" fmla="*/ 4 h 32"/>
                  <a:gd name="T90" fmla="*/ 3 w 30"/>
                  <a:gd name="T91" fmla="*/ 4 h 32"/>
                  <a:gd name="T92" fmla="*/ 3 w 30"/>
                  <a:gd name="T93" fmla="*/ 5 h 32"/>
                  <a:gd name="T94" fmla="*/ 5 w 30"/>
                  <a:gd name="T95" fmla="*/ 6 h 3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0"/>
                  <a:gd name="T145" fmla="*/ 0 h 32"/>
                  <a:gd name="T146" fmla="*/ 30 w 30"/>
                  <a:gd name="T147" fmla="*/ 32 h 32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0" h="32">
                    <a:moveTo>
                      <a:pt x="28" y="32"/>
                    </a:moveTo>
                    <a:lnTo>
                      <a:pt x="28" y="32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7" y="21"/>
                    </a:lnTo>
                    <a:lnTo>
                      <a:pt x="27" y="22"/>
                    </a:lnTo>
                    <a:lnTo>
                      <a:pt x="26" y="23"/>
                    </a:lnTo>
                    <a:lnTo>
                      <a:pt x="24" y="23"/>
                    </a:lnTo>
                    <a:lnTo>
                      <a:pt x="23" y="22"/>
                    </a:lnTo>
                    <a:lnTo>
                      <a:pt x="22" y="22"/>
                    </a:lnTo>
                    <a:lnTo>
                      <a:pt x="21" y="22"/>
                    </a:lnTo>
                    <a:lnTo>
                      <a:pt x="21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0" y="12"/>
                    </a:lnTo>
                    <a:lnTo>
                      <a:pt x="21" y="12"/>
                    </a:lnTo>
                    <a:lnTo>
                      <a:pt x="21" y="11"/>
                    </a:lnTo>
                    <a:lnTo>
                      <a:pt x="22" y="11"/>
                    </a:lnTo>
                    <a:lnTo>
                      <a:pt x="23" y="11"/>
                    </a:lnTo>
                    <a:lnTo>
                      <a:pt x="24" y="11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28" y="12"/>
                    </a:lnTo>
                    <a:lnTo>
                      <a:pt x="28" y="13"/>
                    </a:lnTo>
                    <a:lnTo>
                      <a:pt x="29" y="13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8" y="1"/>
                    </a:lnTo>
                    <a:lnTo>
                      <a:pt x="27" y="4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2" y="16"/>
                    </a:lnTo>
                    <a:lnTo>
                      <a:pt x="2" y="18"/>
                    </a:lnTo>
                    <a:lnTo>
                      <a:pt x="3" y="18"/>
                    </a:lnTo>
                    <a:lnTo>
                      <a:pt x="6" y="19"/>
                    </a:lnTo>
                    <a:lnTo>
                      <a:pt x="7" y="19"/>
                    </a:lnTo>
                    <a:lnTo>
                      <a:pt x="10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9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2" y="26"/>
                    </a:lnTo>
                    <a:lnTo>
                      <a:pt x="23" y="26"/>
                    </a:lnTo>
                    <a:lnTo>
                      <a:pt x="24" y="27"/>
                    </a:lnTo>
                    <a:lnTo>
                      <a:pt x="26" y="28"/>
                    </a:lnTo>
                    <a:lnTo>
                      <a:pt x="27" y="29"/>
                    </a:lnTo>
                    <a:lnTo>
                      <a:pt x="27" y="30"/>
                    </a:lnTo>
                    <a:lnTo>
                      <a:pt x="28" y="32"/>
                    </a:lnTo>
                    <a:close/>
                    <a:moveTo>
                      <a:pt x="15" y="19"/>
                    </a:moveTo>
                    <a:lnTo>
                      <a:pt x="16" y="19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5"/>
                    </a:lnTo>
                    <a:lnTo>
                      <a:pt x="16" y="14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3" y="14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9" y="15"/>
                    </a:lnTo>
                    <a:lnTo>
                      <a:pt x="8" y="15"/>
                    </a:lnTo>
                    <a:lnTo>
                      <a:pt x="15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" name="Freeform 25"/>
              <p:cNvSpPr>
                <a:spLocks/>
              </p:cNvSpPr>
              <p:nvPr/>
            </p:nvSpPr>
            <p:spPr bwMode="auto">
              <a:xfrm>
                <a:off x="1305" y="2263"/>
                <a:ext cx="11" cy="7"/>
              </a:xfrm>
              <a:custGeom>
                <a:avLst/>
                <a:gdLst>
                  <a:gd name="T0" fmla="*/ 10 w 32"/>
                  <a:gd name="T1" fmla="*/ 7 h 21"/>
                  <a:gd name="T2" fmla="*/ 11 w 32"/>
                  <a:gd name="T3" fmla="*/ 1 h 21"/>
                  <a:gd name="T4" fmla="*/ 9 w 32"/>
                  <a:gd name="T5" fmla="*/ 0 h 21"/>
                  <a:gd name="T6" fmla="*/ 9 w 32"/>
                  <a:gd name="T7" fmla="*/ 0 h 21"/>
                  <a:gd name="T8" fmla="*/ 9 w 32"/>
                  <a:gd name="T9" fmla="*/ 0 h 21"/>
                  <a:gd name="T10" fmla="*/ 9 w 32"/>
                  <a:gd name="T11" fmla="*/ 0 h 21"/>
                  <a:gd name="T12" fmla="*/ 9 w 32"/>
                  <a:gd name="T13" fmla="*/ 1 h 21"/>
                  <a:gd name="T14" fmla="*/ 9 w 32"/>
                  <a:gd name="T15" fmla="*/ 1 h 21"/>
                  <a:gd name="T16" fmla="*/ 9 w 32"/>
                  <a:gd name="T17" fmla="*/ 1 h 21"/>
                  <a:gd name="T18" fmla="*/ 10 w 32"/>
                  <a:gd name="T19" fmla="*/ 1 h 21"/>
                  <a:gd name="T20" fmla="*/ 10 w 32"/>
                  <a:gd name="T21" fmla="*/ 1 h 21"/>
                  <a:gd name="T22" fmla="*/ 10 w 32"/>
                  <a:gd name="T23" fmla="*/ 2 h 21"/>
                  <a:gd name="T24" fmla="*/ 10 w 32"/>
                  <a:gd name="T25" fmla="*/ 2 h 21"/>
                  <a:gd name="T26" fmla="*/ 10 w 32"/>
                  <a:gd name="T27" fmla="*/ 2 h 21"/>
                  <a:gd name="T28" fmla="*/ 10 w 32"/>
                  <a:gd name="T29" fmla="*/ 3 h 21"/>
                  <a:gd name="T30" fmla="*/ 10 w 32"/>
                  <a:gd name="T31" fmla="*/ 4 h 21"/>
                  <a:gd name="T32" fmla="*/ 10 w 32"/>
                  <a:gd name="T33" fmla="*/ 4 h 21"/>
                  <a:gd name="T34" fmla="*/ 10 w 32"/>
                  <a:gd name="T35" fmla="*/ 4 h 21"/>
                  <a:gd name="T36" fmla="*/ 9 w 32"/>
                  <a:gd name="T37" fmla="*/ 4 h 21"/>
                  <a:gd name="T38" fmla="*/ 9 w 32"/>
                  <a:gd name="T39" fmla="*/ 4 h 21"/>
                  <a:gd name="T40" fmla="*/ 7 w 32"/>
                  <a:gd name="T41" fmla="*/ 4 h 21"/>
                  <a:gd name="T42" fmla="*/ 4 w 32"/>
                  <a:gd name="T43" fmla="*/ 4 h 21"/>
                  <a:gd name="T44" fmla="*/ 3 w 32"/>
                  <a:gd name="T45" fmla="*/ 3 h 21"/>
                  <a:gd name="T46" fmla="*/ 2 w 32"/>
                  <a:gd name="T47" fmla="*/ 3 h 21"/>
                  <a:gd name="T48" fmla="*/ 2 w 32"/>
                  <a:gd name="T49" fmla="*/ 3 h 21"/>
                  <a:gd name="T50" fmla="*/ 1 w 32"/>
                  <a:gd name="T51" fmla="*/ 3 h 21"/>
                  <a:gd name="T52" fmla="*/ 1 w 32"/>
                  <a:gd name="T53" fmla="*/ 3 h 21"/>
                  <a:gd name="T54" fmla="*/ 1 w 32"/>
                  <a:gd name="T55" fmla="*/ 3 h 21"/>
                  <a:gd name="T56" fmla="*/ 1 w 32"/>
                  <a:gd name="T57" fmla="*/ 2 h 21"/>
                  <a:gd name="T58" fmla="*/ 1 w 32"/>
                  <a:gd name="T59" fmla="*/ 2 h 21"/>
                  <a:gd name="T60" fmla="*/ 1 w 32"/>
                  <a:gd name="T61" fmla="*/ 2 h 21"/>
                  <a:gd name="T62" fmla="*/ 1 w 32"/>
                  <a:gd name="T63" fmla="*/ 2 h 21"/>
                  <a:gd name="T64" fmla="*/ 1 w 32"/>
                  <a:gd name="T65" fmla="*/ 2 h 21"/>
                  <a:gd name="T66" fmla="*/ 1 w 32"/>
                  <a:gd name="T67" fmla="*/ 2 h 21"/>
                  <a:gd name="T68" fmla="*/ 0 w 32"/>
                  <a:gd name="T69" fmla="*/ 3 h 21"/>
                  <a:gd name="T70" fmla="*/ 0 w 32"/>
                  <a:gd name="T71" fmla="*/ 3 h 21"/>
                  <a:gd name="T72" fmla="*/ 0 w 32"/>
                  <a:gd name="T73" fmla="*/ 4 h 21"/>
                  <a:gd name="T74" fmla="*/ 0 w 32"/>
                  <a:gd name="T75" fmla="*/ 5 h 21"/>
                  <a:gd name="T76" fmla="*/ 0 w 32"/>
                  <a:gd name="T77" fmla="*/ 6 h 21"/>
                  <a:gd name="T78" fmla="*/ 0 w 32"/>
                  <a:gd name="T79" fmla="*/ 6 h 21"/>
                  <a:gd name="T80" fmla="*/ 0 w 32"/>
                  <a:gd name="T81" fmla="*/ 6 h 21"/>
                  <a:gd name="T82" fmla="*/ 0 w 32"/>
                  <a:gd name="T83" fmla="*/ 6 h 21"/>
                  <a:gd name="T84" fmla="*/ 1 w 32"/>
                  <a:gd name="T85" fmla="*/ 5 h 21"/>
                  <a:gd name="T86" fmla="*/ 2 w 32"/>
                  <a:gd name="T87" fmla="*/ 5 h 21"/>
                  <a:gd name="T88" fmla="*/ 3 w 32"/>
                  <a:gd name="T89" fmla="*/ 5 h 21"/>
                  <a:gd name="T90" fmla="*/ 4 w 32"/>
                  <a:gd name="T91" fmla="*/ 5 h 21"/>
                  <a:gd name="T92" fmla="*/ 5 w 32"/>
                  <a:gd name="T93" fmla="*/ 5 h 21"/>
                  <a:gd name="T94" fmla="*/ 7 w 32"/>
                  <a:gd name="T95" fmla="*/ 6 h 21"/>
                  <a:gd name="T96" fmla="*/ 8 w 32"/>
                  <a:gd name="T97" fmla="*/ 6 h 21"/>
                  <a:gd name="T98" fmla="*/ 9 w 32"/>
                  <a:gd name="T99" fmla="*/ 6 h 21"/>
                  <a:gd name="T100" fmla="*/ 9 w 32"/>
                  <a:gd name="T101" fmla="*/ 6 h 21"/>
                  <a:gd name="T102" fmla="*/ 9 w 32"/>
                  <a:gd name="T103" fmla="*/ 6 h 21"/>
                  <a:gd name="T104" fmla="*/ 9 w 32"/>
                  <a:gd name="T105" fmla="*/ 6 h 21"/>
                  <a:gd name="T106" fmla="*/ 9 w 32"/>
                  <a:gd name="T107" fmla="*/ 6 h 21"/>
                  <a:gd name="T108" fmla="*/ 10 w 32"/>
                  <a:gd name="T109" fmla="*/ 6 h 21"/>
                  <a:gd name="T110" fmla="*/ 10 w 32"/>
                  <a:gd name="T111" fmla="*/ 6 h 21"/>
                  <a:gd name="T112" fmla="*/ 10 w 32"/>
                  <a:gd name="T113" fmla="*/ 7 h 2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2"/>
                  <a:gd name="T172" fmla="*/ 0 h 21"/>
                  <a:gd name="T173" fmla="*/ 32 w 32"/>
                  <a:gd name="T174" fmla="*/ 21 h 2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2" h="21">
                    <a:moveTo>
                      <a:pt x="29" y="21"/>
                    </a:moveTo>
                    <a:lnTo>
                      <a:pt x="29" y="21"/>
                    </a:lnTo>
                    <a:lnTo>
                      <a:pt x="32" y="3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6" y="3"/>
                    </a:lnTo>
                    <a:lnTo>
                      <a:pt x="27" y="3"/>
                    </a:lnTo>
                    <a:lnTo>
                      <a:pt x="28" y="3"/>
                    </a:lnTo>
                    <a:lnTo>
                      <a:pt x="28" y="4"/>
                    </a:lnTo>
                    <a:lnTo>
                      <a:pt x="28" y="5"/>
                    </a:lnTo>
                    <a:lnTo>
                      <a:pt x="29" y="5"/>
                    </a:lnTo>
                    <a:lnTo>
                      <a:pt x="29" y="7"/>
                    </a:lnTo>
                    <a:lnTo>
                      <a:pt x="28" y="9"/>
                    </a:lnTo>
                    <a:lnTo>
                      <a:pt x="28" y="10"/>
                    </a:lnTo>
                    <a:lnTo>
                      <a:pt x="28" y="11"/>
                    </a:lnTo>
                    <a:lnTo>
                      <a:pt x="28" y="12"/>
                    </a:lnTo>
                    <a:lnTo>
                      <a:pt x="27" y="12"/>
                    </a:lnTo>
                    <a:lnTo>
                      <a:pt x="25" y="12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6" y="11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4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1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9" y="17"/>
                    </a:lnTo>
                    <a:lnTo>
                      <a:pt x="20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5" y="17"/>
                    </a:lnTo>
                    <a:lnTo>
                      <a:pt x="26" y="17"/>
                    </a:lnTo>
                    <a:lnTo>
                      <a:pt x="27" y="18"/>
                    </a:lnTo>
                    <a:lnTo>
                      <a:pt x="28" y="18"/>
                    </a:lnTo>
                    <a:lnTo>
                      <a:pt x="28" y="19"/>
                    </a:lnTo>
                    <a:lnTo>
                      <a:pt x="28" y="21"/>
                    </a:lnTo>
                    <a:lnTo>
                      <a:pt x="29" y="2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" name="Freeform 26"/>
              <p:cNvSpPr>
                <a:spLocks/>
              </p:cNvSpPr>
              <p:nvPr/>
            </p:nvSpPr>
            <p:spPr bwMode="auto">
              <a:xfrm>
                <a:off x="1307" y="2253"/>
                <a:ext cx="10" cy="8"/>
              </a:xfrm>
              <a:custGeom>
                <a:avLst/>
                <a:gdLst>
                  <a:gd name="T0" fmla="*/ 2 w 31"/>
                  <a:gd name="T1" fmla="*/ 8 h 26"/>
                  <a:gd name="T2" fmla="*/ 2 w 31"/>
                  <a:gd name="T3" fmla="*/ 8 h 26"/>
                  <a:gd name="T4" fmla="*/ 2 w 31"/>
                  <a:gd name="T5" fmla="*/ 8 h 26"/>
                  <a:gd name="T6" fmla="*/ 2 w 31"/>
                  <a:gd name="T7" fmla="*/ 7 h 26"/>
                  <a:gd name="T8" fmla="*/ 2 w 31"/>
                  <a:gd name="T9" fmla="*/ 7 h 26"/>
                  <a:gd name="T10" fmla="*/ 1 w 31"/>
                  <a:gd name="T11" fmla="*/ 7 h 26"/>
                  <a:gd name="T12" fmla="*/ 1 w 31"/>
                  <a:gd name="T13" fmla="*/ 7 h 26"/>
                  <a:gd name="T14" fmla="*/ 1 w 31"/>
                  <a:gd name="T15" fmla="*/ 7 h 26"/>
                  <a:gd name="T16" fmla="*/ 1 w 31"/>
                  <a:gd name="T17" fmla="*/ 6 h 26"/>
                  <a:gd name="T18" fmla="*/ 1 w 31"/>
                  <a:gd name="T19" fmla="*/ 6 h 26"/>
                  <a:gd name="T20" fmla="*/ 1 w 31"/>
                  <a:gd name="T21" fmla="*/ 5 h 26"/>
                  <a:gd name="T22" fmla="*/ 1 w 31"/>
                  <a:gd name="T23" fmla="*/ 5 h 26"/>
                  <a:gd name="T24" fmla="*/ 1 w 31"/>
                  <a:gd name="T25" fmla="*/ 5 h 26"/>
                  <a:gd name="T26" fmla="*/ 1 w 31"/>
                  <a:gd name="T27" fmla="*/ 5 h 26"/>
                  <a:gd name="T28" fmla="*/ 9 w 31"/>
                  <a:gd name="T29" fmla="*/ 6 h 26"/>
                  <a:gd name="T30" fmla="*/ 9 w 31"/>
                  <a:gd name="T31" fmla="*/ 8 h 26"/>
                  <a:gd name="T32" fmla="*/ 9 w 31"/>
                  <a:gd name="T33" fmla="*/ 8 h 26"/>
                  <a:gd name="T34" fmla="*/ 10 w 31"/>
                  <a:gd name="T35" fmla="*/ 4 h 26"/>
                  <a:gd name="T36" fmla="*/ 10 w 31"/>
                  <a:gd name="T37" fmla="*/ 3 h 26"/>
                  <a:gd name="T38" fmla="*/ 10 w 31"/>
                  <a:gd name="T39" fmla="*/ 3 h 26"/>
                  <a:gd name="T40" fmla="*/ 2 w 31"/>
                  <a:gd name="T41" fmla="*/ 3 h 26"/>
                  <a:gd name="T42" fmla="*/ 2 w 31"/>
                  <a:gd name="T43" fmla="*/ 3 h 26"/>
                  <a:gd name="T44" fmla="*/ 2 w 31"/>
                  <a:gd name="T45" fmla="*/ 2 h 26"/>
                  <a:gd name="T46" fmla="*/ 2 w 31"/>
                  <a:gd name="T47" fmla="*/ 2 h 26"/>
                  <a:gd name="T48" fmla="*/ 2 w 31"/>
                  <a:gd name="T49" fmla="*/ 2 h 26"/>
                  <a:gd name="T50" fmla="*/ 2 w 31"/>
                  <a:gd name="T51" fmla="*/ 2 h 26"/>
                  <a:gd name="T52" fmla="*/ 2 w 31"/>
                  <a:gd name="T53" fmla="*/ 1 h 26"/>
                  <a:gd name="T54" fmla="*/ 2 w 31"/>
                  <a:gd name="T55" fmla="*/ 1 h 26"/>
                  <a:gd name="T56" fmla="*/ 3 w 31"/>
                  <a:gd name="T57" fmla="*/ 1 h 26"/>
                  <a:gd name="T58" fmla="*/ 3 w 31"/>
                  <a:gd name="T59" fmla="*/ 1 h 26"/>
                  <a:gd name="T60" fmla="*/ 3 w 31"/>
                  <a:gd name="T61" fmla="*/ 1 h 26"/>
                  <a:gd name="T62" fmla="*/ 4 w 31"/>
                  <a:gd name="T63" fmla="*/ 1 h 26"/>
                  <a:gd name="T64" fmla="*/ 4 w 31"/>
                  <a:gd name="T65" fmla="*/ 1 h 26"/>
                  <a:gd name="T66" fmla="*/ 4 w 31"/>
                  <a:gd name="T67" fmla="*/ 0 h 26"/>
                  <a:gd name="T68" fmla="*/ 4 w 31"/>
                  <a:gd name="T69" fmla="*/ 0 h 26"/>
                  <a:gd name="T70" fmla="*/ 3 w 31"/>
                  <a:gd name="T71" fmla="*/ 0 h 26"/>
                  <a:gd name="T72" fmla="*/ 3 w 31"/>
                  <a:gd name="T73" fmla="*/ 0 h 26"/>
                  <a:gd name="T74" fmla="*/ 3 w 31"/>
                  <a:gd name="T75" fmla="*/ 0 h 26"/>
                  <a:gd name="T76" fmla="*/ 2 w 31"/>
                  <a:gd name="T77" fmla="*/ 0 h 26"/>
                  <a:gd name="T78" fmla="*/ 2 w 31"/>
                  <a:gd name="T79" fmla="*/ 0 h 26"/>
                  <a:gd name="T80" fmla="*/ 2 w 31"/>
                  <a:gd name="T81" fmla="*/ 0 h 26"/>
                  <a:gd name="T82" fmla="*/ 1 w 31"/>
                  <a:gd name="T83" fmla="*/ 0 h 26"/>
                  <a:gd name="T84" fmla="*/ 1 w 31"/>
                  <a:gd name="T85" fmla="*/ 8 h 2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"/>
                  <a:gd name="T130" fmla="*/ 0 h 26"/>
                  <a:gd name="T131" fmla="*/ 31 w 31"/>
                  <a:gd name="T132" fmla="*/ 26 h 2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" h="26">
                    <a:moveTo>
                      <a:pt x="4" y="26"/>
                    </a:moveTo>
                    <a:lnTo>
                      <a:pt x="6" y="26"/>
                    </a:lnTo>
                    <a:lnTo>
                      <a:pt x="7" y="26"/>
                    </a:lnTo>
                    <a:lnTo>
                      <a:pt x="7" y="24"/>
                    </a:lnTo>
                    <a:lnTo>
                      <a:pt x="6" y="24"/>
                    </a:lnTo>
                    <a:lnTo>
                      <a:pt x="4" y="23"/>
                    </a:lnTo>
                    <a:lnTo>
                      <a:pt x="3" y="23"/>
                    </a:lnTo>
                    <a:lnTo>
                      <a:pt x="3" y="22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3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3" y="16"/>
                    </a:lnTo>
                    <a:lnTo>
                      <a:pt x="3" y="15"/>
                    </a:lnTo>
                    <a:lnTo>
                      <a:pt x="4" y="15"/>
                    </a:lnTo>
                    <a:lnTo>
                      <a:pt x="27" y="21"/>
                    </a:lnTo>
                    <a:lnTo>
                      <a:pt x="28" y="26"/>
                    </a:lnTo>
                    <a:lnTo>
                      <a:pt x="31" y="13"/>
                    </a:lnTo>
                    <a:lnTo>
                      <a:pt x="31" y="11"/>
                    </a:lnTo>
                    <a:lnTo>
                      <a:pt x="28" y="16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3"/>
                    </a:lnTo>
                    <a:lnTo>
                      <a:pt x="4" y="2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6" name="Freeform 27"/>
              <p:cNvSpPr>
                <a:spLocks/>
              </p:cNvSpPr>
              <p:nvPr/>
            </p:nvSpPr>
            <p:spPr bwMode="auto">
              <a:xfrm>
                <a:off x="1309" y="2241"/>
                <a:ext cx="12" cy="13"/>
              </a:xfrm>
              <a:custGeom>
                <a:avLst/>
                <a:gdLst>
                  <a:gd name="T0" fmla="*/ 10 w 37"/>
                  <a:gd name="T1" fmla="*/ 9 h 38"/>
                  <a:gd name="T2" fmla="*/ 10 w 37"/>
                  <a:gd name="T3" fmla="*/ 9 h 38"/>
                  <a:gd name="T4" fmla="*/ 9 w 37"/>
                  <a:gd name="T5" fmla="*/ 10 h 38"/>
                  <a:gd name="T6" fmla="*/ 9 w 37"/>
                  <a:gd name="T7" fmla="*/ 10 h 38"/>
                  <a:gd name="T8" fmla="*/ 6 w 37"/>
                  <a:gd name="T9" fmla="*/ 8 h 38"/>
                  <a:gd name="T10" fmla="*/ 6 w 37"/>
                  <a:gd name="T11" fmla="*/ 7 h 38"/>
                  <a:gd name="T12" fmla="*/ 6 w 37"/>
                  <a:gd name="T13" fmla="*/ 6 h 38"/>
                  <a:gd name="T14" fmla="*/ 7 w 37"/>
                  <a:gd name="T15" fmla="*/ 5 h 38"/>
                  <a:gd name="T16" fmla="*/ 7 w 37"/>
                  <a:gd name="T17" fmla="*/ 5 h 38"/>
                  <a:gd name="T18" fmla="*/ 8 w 37"/>
                  <a:gd name="T19" fmla="*/ 5 h 38"/>
                  <a:gd name="T20" fmla="*/ 10 w 37"/>
                  <a:gd name="T21" fmla="*/ 5 h 38"/>
                  <a:gd name="T22" fmla="*/ 11 w 37"/>
                  <a:gd name="T23" fmla="*/ 6 h 38"/>
                  <a:gd name="T24" fmla="*/ 11 w 37"/>
                  <a:gd name="T25" fmla="*/ 8 h 38"/>
                  <a:gd name="T26" fmla="*/ 11 w 37"/>
                  <a:gd name="T27" fmla="*/ 8 h 38"/>
                  <a:gd name="T28" fmla="*/ 12 w 37"/>
                  <a:gd name="T29" fmla="*/ 3 h 38"/>
                  <a:gd name="T30" fmla="*/ 12 w 37"/>
                  <a:gd name="T31" fmla="*/ 3 h 38"/>
                  <a:gd name="T32" fmla="*/ 12 w 37"/>
                  <a:gd name="T33" fmla="*/ 3 h 38"/>
                  <a:gd name="T34" fmla="*/ 11 w 37"/>
                  <a:gd name="T35" fmla="*/ 4 h 38"/>
                  <a:gd name="T36" fmla="*/ 11 w 37"/>
                  <a:gd name="T37" fmla="*/ 4 h 38"/>
                  <a:gd name="T38" fmla="*/ 4 w 37"/>
                  <a:gd name="T39" fmla="*/ 1 h 38"/>
                  <a:gd name="T40" fmla="*/ 3 w 37"/>
                  <a:gd name="T41" fmla="*/ 1 h 38"/>
                  <a:gd name="T42" fmla="*/ 3 w 37"/>
                  <a:gd name="T43" fmla="*/ 0 h 38"/>
                  <a:gd name="T44" fmla="*/ 3 w 37"/>
                  <a:gd name="T45" fmla="*/ 0 h 38"/>
                  <a:gd name="T46" fmla="*/ 2 w 37"/>
                  <a:gd name="T47" fmla="*/ 4 h 38"/>
                  <a:gd name="T48" fmla="*/ 2 w 37"/>
                  <a:gd name="T49" fmla="*/ 3 h 38"/>
                  <a:gd name="T50" fmla="*/ 3 w 37"/>
                  <a:gd name="T51" fmla="*/ 3 h 38"/>
                  <a:gd name="T52" fmla="*/ 6 w 37"/>
                  <a:gd name="T53" fmla="*/ 5 h 38"/>
                  <a:gd name="T54" fmla="*/ 6 w 37"/>
                  <a:gd name="T55" fmla="*/ 5 h 38"/>
                  <a:gd name="T56" fmla="*/ 5 w 37"/>
                  <a:gd name="T57" fmla="*/ 7 h 38"/>
                  <a:gd name="T58" fmla="*/ 5 w 37"/>
                  <a:gd name="T59" fmla="*/ 8 h 38"/>
                  <a:gd name="T60" fmla="*/ 5 w 37"/>
                  <a:gd name="T61" fmla="*/ 8 h 38"/>
                  <a:gd name="T62" fmla="*/ 3 w 37"/>
                  <a:gd name="T63" fmla="*/ 8 h 38"/>
                  <a:gd name="T64" fmla="*/ 2 w 37"/>
                  <a:gd name="T65" fmla="*/ 8 h 38"/>
                  <a:gd name="T66" fmla="*/ 1 w 37"/>
                  <a:gd name="T67" fmla="*/ 7 h 38"/>
                  <a:gd name="T68" fmla="*/ 1 w 37"/>
                  <a:gd name="T69" fmla="*/ 6 h 38"/>
                  <a:gd name="T70" fmla="*/ 1 w 37"/>
                  <a:gd name="T71" fmla="*/ 6 h 38"/>
                  <a:gd name="T72" fmla="*/ 1 w 37"/>
                  <a:gd name="T73" fmla="*/ 8 h 38"/>
                  <a:gd name="T74" fmla="*/ 0 w 37"/>
                  <a:gd name="T75" fmla="*/ 10 h 38"/>
                  <a:gd name="T76" fmla="*/ 0 w 37"/>
                  <a:gd name="T77" fmla="*/ 10 h 38"/>
                  <a:gd name="T78" fmla="*/ 0 w 37"/>
                  <a:gd name="T79" fmla="*/ 10 h 38"/>
                  <a:gd name="T80" fmla="*/ 1 w 37"/>
                  <a:gd name="T81" fmla="*/ 10 h 38"/>
                  <a:gd name="T82" fmla="*/ 1 w 37"/>
                  <a:gd name="T83" fmla="*/ 9 h 38"/>
                  <a:gd name="T84" fmla="*/ 2 w 37"/>
                  <a:gd name="T85" fmla="*/ 10 h 38"/>
                  <a:gd name="T86" fmla="*/ 4 w 37"/>
                  <a:gd name="T87" fmla="*/ 10 h 38"/>
                  <a:gd name="T88" fmla="*/ 7 w 37"/>
                  <a:gd name="T89" fmla="*/ 11 h 38"/>
                  <a:gd name="T90" fmla="*/ 8 w 37"/>
                  <a:gd name="T91" fmla="*/ 12 h 38"/>
                  <a:gd name="T92" fmla="*/ 9 w 37"/>
                  <a:gd name="T93" fmla="*/ 12 h 38"/>
                  <a:gd name="T94" fmla="*/ 9 w 37"/>
                  <a:gd name="T95" fmla="*/ 13 h 3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7"/>
                  <a:gd name="T145" fmla="*/ 0 h 38"/>
                  <a:gd name="T146" fmla="*/ 37 w 37"/>
                  <a:gd name="T147" fmla="*/ 38 h 3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7" h="38">
                    <a:moveTo>
                      <a:pt x="27" y="38"/>
                    </a:moveTo>
                    <a:lnTo>
                      <a:pt x="31" y="27"/>
                    </a:lnTo>
                    <a:lnTo>
                      <a:pt x="30" y="27"/>
                    </a:lnTo>
                    <a:lnTo>
                      <a:pt x="29" y="28"/>
                    </a:lnTo>
                    <a:lnTo>
                      <a:pt x="28" y="29"/>
                    </a:lnTo>
                    <a:lnTo>
                      <a:pt x="17" y="25"/>
                    </a:lnTo>
                    <a:lnTo>
                      <a:pt x="17" y="24"/>
                    </a:lnTo>
                    <a:lnTo>
                      <a:pt x="17" y="23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8" y="21"/>
                    </a:lnTo>
                    <a:lnTo>
                      <a:pt x="18" y="18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21" y="14"/>
                    </a:lnTo>
                    <a:lnTo>
                      <a:pt x="22" y="14"/>
                    </a:lnTo>
                    <a:lnTo>
                      <a:pt x="23" y="14"/>
                    </a:lnTo>
                    <a:lnTo>
                      <a:pt x="24" y="15"/>
                    </a:lnTo>
                    <a:lnTo>
                      <a:pt x="26" y="15"/>
                    </a:lnTo>
                    <a:lnTo>
                      <a:pt x="27" y="15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30" y="16"/>
                    </a:lnTo>
                    <a:lnTo>
                      <a:pt x="30" y="17"/>
                    </a:lnTo>
                    <a:lnTo>
                      <a:pt x="31" y="17"/>
                    </a:lnTo>
                    <a:lnTo>
                      <a:pt x="33" y="18"/>
                    </a:lnTo>
                    <a:lnTo>
                      <a:pt x="33" y="21"/>
                    </a:lnTo>
                    <a:lnTo>
                      <a:pt x="33" y="22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6" y="10"/>
                    </a:lnTo>
                    <a:lnTo>
                      <a:pt x="36" y="11"/>
                    </a:lnTo>
                    <a:lnTo>
                      <a:pt x="35" y="11"/>
                    </a:lnTo>
                    <a:lnTo>
                      <a:pt x="34" y="13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3"/>
                    </a:lnTo>
                    <a:lnTo>
                      <a:pt x="10" y="2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9" y="9"/>
                    </a:lnTo>
                    <a:lnTo>
                      <a:pt x="18" y="13"/>
                    </a:lnTo>
                    <a:lnTo>
                      <a:pt x="18" y="14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1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8" y="22"/>
                    </a:lnTo>
                    <a:lnTo>
                      <a:pt x="7" y="22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4" y="17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2" y="20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3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1" y="28"/>
                    </a:lnTo>
                    <a:lnTo>
                      <a:pt x="0" y="29"/>
                    </a:lnTo>
                    <a:lnTo>
                      <a:pt x="1" y="29"/>
                    </a:lnTo>
                    <a:lnTo>
                      <a:pt x="2" y="28"/>
                    </a:lnTo>
                    <a:lnTo>
                      <a:pt x="3" y="27"/>
                    </a:lnTo>
                    <a:lnTo>
                      <a:pt x="4" y="27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9" y="28"/>
                    </a:lnTo>
                    <a:lnTo>
                      <a:pt x="11" y="28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16" y="30"/>
                    </a:lnTo>
                    <a:lnTo>
                      <a:pt x="20" y="31"/>
                    </a:lnTo>
                    <a:lnTo>
                      <a:pt x="21" y="32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7" y="35"/>
                    </a:lnTo>
                    <a:lnTo>
                      <a:pt x="27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7" name="Freeform 28"/>
              <p:cNvSpPr>
                <a:spLocks noEditPoints="1"/>
              </p:cNvSpPr>
              <p:nvPr/>
            </p:nvSpPr>
            <p:spPr bwMode="auto">
              <a:xfrm>
                <a:off x="1317" y="2228"/>
                <a:ext cx="11" cy="10"/>
              </a:xfrm>
              <a:custGeom>
                <a:avLst/>
                <a:gdLst>
                  <a:gd name="T0" fmla="*/ 7 w 35"/>
                  <a:gd name="T1" fmla="*/ 10 h 29"/>
                  <a:gd name="T2" fmla="*/ 8 w 35"/>
                  <a:gd name="T3" fmla="*/ 10 h 29"/>
                  <a:gd name="T4" fmla="*/ 8 w 35"/>
                  <a:gd name="T5" fmla="*/ 9 h 29"/>
                  <a:gd name="T6" fmla="*/ 9 w 35"/>
                  <a:gd name="T7" fmla="*/ 8 h 29"/>
                  <a:gd name="T8" fmla="*/ 9 w 35"/>
                  <a:gd name="T9" fmla="*/ 6 h 29"/>
                  <a:gd name="T10" fmla="*/ 10 w 35"/>
                  <a:gd name="T11" fmla="*/ 5 h 29"/>
                  <a:gd name="T12" fmla="*/ 11 w 35"/>
                  <a:gd name="T13" fmla="*/ 4 h 29"/>
                  <a:gd name="T14" fmla="*/ 11 w 35"/>
                  <a:gd name="T15" fmla="*/ 2 h 29"/>
                  <a:gd name="T16" fmla="*/ 11 w 35"/>
                  <a:gd name="T17" fmla="*/ 2 h 29"/>
                  <a:gd name="T18" fmla="*/ 11 w 35"/>
                  <a:gd name="T19" fmla="*/ 3 h 29"/>
                  <a:gd name="T20" fmla="*/ 9 w 35"/>
                  <a:gd name="T21" fmla="*/ 2 h 29"/>
                  <a:gd name="T22" fmla="*/ 8 w 35"/>
                  <a:gd name="T23" fmla="*/ 1 h 29"/>
                  <a:gd name="T24" fmla="*/ 8 w 35"/>
                  <a:gd name="T25" fmla="*/ 0 h 29"/>
                  <a:gd name="T26" fmla="*/ 6 w 35"/>
                  <a:gd name="T27" fmla="*/ 0 h 29"/>
                  <a:gd name="T28" fmla="*/ 5 w 35"/>
                  <a:gd name="T29" fmla="*/ 0 h 29"/>
                  <a:gd name="T30" fmla="*/ 5 w 35"/>
                  <a:gd name="T31" fmla="*/ 1 h 29"/>
                  <a:gd name="T32" fmla="*/ 7 w 35"/>
                  <a:gd name="T33" fmla="*/ 1 h 29"/>
                  <a:gd name="T34" fmla="*/ 8 w 35"/>
                  <a:gd name="T35" fmla="*/ 2 h 29"/>
                  <a:gd name="T36" fmla="*/ 8 w 35"/>
                  <a:gd name="T37" fmla="*/ 3 h 29"/>
                  <a:gd name="T38" fmla="*/ 4 w 35"/>
                  <a:gd name="T39" fmla="*/ 4 h 29"/>
                  <a:gd name="T40" fmla="*/ 4 w 35"/>
                  <a:gd name="T41" fmla="*/ 3 h 29"/>
                  <a:gd name="T42" fmla="*/ 4 w 35"/>
                  <a:gd name="T43" fmla="*/ 2 h 29"/>
                  <a:gd name="T44" fmla="*/ 3 w 35"/>
                  <a:gd name="T45" fmla="*/ 1 h 29"/>
                  <a:gd name="T46" fmla="*/ 3 w 35"/>
                  <a:gd name="T47" fmla="*/ 1 h 29"/>
                  <a:gd name="T48" fmla="*/ 2 w 35"/>
                  <a:gd name="T49" fmla="*/ 0 h 29"/>
                  <a:gd name="T50" fmla="*/ 2 w 35"/>
                  <a:gd name="T51" fmla="*/ 1 h 29"/>
                  <a:gd name="T52" fmla="*/ 0 w 35"/>
                  <a:gd name="T53" fmla="*/ 2 h 29"/>
                  <a:gd name="T54" fmla="*/ 0 w 35"/>
                  <a:gd name="T55" fmla="*/ 3 h 29"/>
                  <a:gd name="T56" fmla="*/ 0 w 35"/>
                  <a:gd name="T57" fmla="*/ 5 h 29"/>
                  <a:gd name="T58" fmla="*/ 1 w 35"/>
                  <a:gd name="T59" fmla="*/ 6 h 29"/>
                  <a:gd name="T60" fmla="*/ 2 w 35"/>
                  <a:gd name="T61" fmla="*/ 6 h 29"/>
                  <a:gd name="T62" fmla="*/ 3 w 35"/>
                  <a:gd name="T63" fmla="*/ 6 h 29"/>
                  <a:gd name="T64" fmla="*/ 3 w 35"/>
                  <a:gd name="T65" fmla="*/ 7 h 29"/>
                  <a:gd name="T66" fmla="*/ 3 w 35"/>
                  <a:gd name="T67" fmla="*/ 8 h 29"/>
                  <a:gd name="T68" fmla="*/ 4 w 35"/>
                  <a:gd name="T69" fmla="*/ 9 h 29"/>
                  <a:gd name="T70" fmla="*/ 4 w 35"/>
                  <a:gd name="T71" fmla="*/ 10 h 29"/>
                  <a:gd name="T72" fmla="*/ 6 w 35"/>
                  <a:gd name="T73" fmla="*/ 10 h 29"/>
                  <a:gd name="T74" fmla="*/ 7 w 35"/>
                  <a:gd name="T75" fmla="*/ 8 h 29"/>
                  <a:gd name="T76" fmla="*/ 8 w 35"/>
                  <a:gd name="T77" fmla="*/ 7 h 29"/>
                  <a:gd name="T78" fmla="*/ 8 w 35"/>
                  <a:gd name="T79" fmla="*/ 7 h 29"/>
                  <a:gd name="T80" fmla="*/ 8 w 35"/>
                  <a:gd name="T81" fmla="*/ 5 h 29"/>
                  <a:gd name="T82" fmla="*/ 7 w 35"/>
                  <a:gd name="T83" fmla="*/ 5 h 29"/>
                  <a:gd name="T84" fmla="*/ 6 w 35"/>
                  <a:gd name="T85" fmla="*/ 5 h 29"/>
                  <a:gd name="T86" fmla="*/ 4 w 35"/>
                  <a:gd name="T87" fmla="*/ 6 h 29"/>
                  <a:gd name="T88" fmla="*/ 4 w 35"/>
                  <a:gd name="T89" fmla="*/ 7 h 29"/>
                  <a:gd name="T90" fmla="*/ 5 w 35"/>
                  <a:gd name="T91" fmla="*/ 8 h 29"/>
                  <a:gd name="T92" fmla="*/ 6 w 35"/>
                  <a:gd name="T93" fmla="*/ 8 h 29"/>
                  <a:gd name="T94" fmla="*/ 3 w 35"/>
                  <a:gd name="T95" fmla="*/ 4 h 29"/>
                  <a:gd name="T96" fmla="*/ 3 w 35"/>
                  <a:gd name="T97" fmla="*/ 3 h 29"/>
                  <a:gd name="T98" fmla="*/ 3 w 35"/>
                  <a:gd name="T99" fmla="*/ 2 h 29"/>
                  <a:gd name="T100" fmla="*/ 2 w 35"/>
                  <a:gd name="T101" fmla="*/ 2 h 29"/>
                  <a:gd name="T102" fmla="*/ 1 w 35"/>
                  <a:gd name="T103" fmla="*/ 2 h 29"/>
                  <a:gd name="T104" fmla="*/ 1 w 35"/>
                  <a:gd name="T105" fmla="*/ 3 h 29"/>
                  <a:gd name="T106" fmla="*/ 1 w 35"/>
                  <a:gd name="T107" fmla="*/ 4 h 29"/>
                  <a:gd name="T108" fmla="*/ 2 w 35"/>
                  <a:gd name="T109" fmla="*/ 4 h 2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5"/>
                  <a:gd name="T166" fmla="*/ 0 h 29"/>
                  <a:gd name="T167" fmla="*/ 35 w 35"/>
                  <a:gd name="T168" fmla="*/ 29 h 2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5" h="29">
                    <a:moveTo>
                      <a:pt x="18" y="29"/>
                    </a:moveTo>
                    <a:lnTo>
                      <a:pt x="19" y="29"/>
                    </a:lnTo>
                    <a:lnTo>
                      <a:pt x="20" y="29"/>
                    </a:lnTo>
                    <a:lnTo>
                      <a:pt x="21" y="29"/>
                    </a:lnTo>
                    <a:lnTo>
                      <a:pt x="22" y="29"/>
                    </a:lnTo>
                    <a:lnTo>
                      <a:pt x="22" y="28"/>
                    </a:lnTo>
                    <a:lnTo>
                      <a:pt x="24" y="28"/>
                    </a:lnTo>
                    <a:lnTo>
                      <a:pt x="25" y="28"/>
                    </a:lnTo>
                    <a:lnTo>
                      <a:pt x="25" y="27"/>
                    </a:lnTo>
                    <a:lnTo>
                      <a:pt x="26" y="27"/>
                    </a:lnTo>
                    <a:lnTo>
                      <a:pt x="26" y="26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8" y="24"/>
                    </a:lnTo>
                    <a:lnTo>
                      <a:pt x="28" y="22"/>
                    </a:lnTo>
                    <a:lnTo>
                      <a:pt x="28" y="21"/>
                    </a:lnTo>
                    <a:lnTo>
                      <a:pt x="28" y="20"/>
                    </a:lnTo>
                    <a:lnTo>
                      <a:pt x="29" y="19"/>
                    </a:lnTo>
                    <a:lnTo>
                      <a:pt x="29" y="18"/>
                    </a:lnTo>
                    <a:lnTo>
                      <a:pt x="29" y="17"/>
                    </a:lnTo>
                    <a:lnTo>
                      <a:pt x="29" y="15"/>
                    </a:lnTo>
                    <a:lnTo>
                      <a:pt x="31" y="15"/>
                    </a:lnTo>
                    <a:lnTo>
                      <a:pt x="31" y="14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33" y="13"/>
                    </a:lnTo>
                    <a:lnTo>
                      <a:pt x="34" y="13"/>
                    </a:lnTo>
                    <a:lnTo>
                      <a:pt x="34" y="12"/>
                    </a:lnTo>
                    <a:lnTo>
                      <a:pt x="35" y="7"/>
                    </a:lnTo>
                    <a:lnTo>
                      <a:pt x="35" y="6"/>
                    </a:lnTo>
                    <a:lnTo>
                      <a:pt x="34" y="6"/>
                    </a:lnTo>
                    <a:lnTo>
                      <a:pt x="34" y="7"/>
                    </a:lnTo>
                    <a:lnTo>
                      <a:pt x="34" y="8"/>
                    </a:lnTo>
                    <a:lnTo>
                      <a:pt x="29" y="8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7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19" y="4"/>
                    </a:lnTo>
                    <a:lnTo>
                      <a:pt x="20" y="4"/>
                    </a:lnTo>
                    <a:lnTo>
                      <a:pt x="21" y="4"/>
                    </a:lnTo>
                    <a:lnTo>
                      <a:pt x="22" y="4"/>
                    </a:lnTo>
                    <a:lnTo>
                      <a:pt x="24" y="5"/>
                    </a:lnTo>
                    <a:lnTo>
                      <a:pt x="25" y="6"/>
                    </a:lnTo>
                    <a:lnTo>
                      <a:pt x="26" y="6"/>
                    </a:lnTo>
                    <a:lnTo>
                      <a:pt x="26" y="7"/>
                    </a:lnTo>
                    <a:lnTo>
                      <a:pt x="26" y="8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3" y="8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7"/>
                    </a:lnTo>
                    <a:lnTo>
                      <a:pt x="5" y="18"/>
                    </a:lnTo>
                    <a:lnTo>
                      <a:pt x="6" y="18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11" y="18"/>
                    </a:lnTo>
                    <a:lnTo>
                      <a:pt x="11" y="19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4"/>
                    </a:lnTo>
                    <a:lnTo>
                      <a:pt x="12" y="24"/>
                    </a:lnTo>
                    <a:lnTo>
                      <a:pt x="12" y="25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3" y="27"/>
                    </a:lnTo>
                    <a:lnTo>
                      <a:pt x="14" y="27"/>
                    </a:lnTo>
                    <a:lnTo>
                      <a:pt x="14" y="28"/>
                    </a:lnTo>
                    <a:lnTo>
                      <a:pt x="15" y="28"/>
                    </a:lnTo>
                    <a:lnTo>
                      <a:pt x="15" y="29"/>
                    </a:lnTo>
                    <a:lnTo>
                      <a:pt x="17" y="29"/>
                    </a:lnTo>
                    <a:lnTo>
                      <a:pt x="18" y="29"/>
                    </a:lnTo>
                    <a:close/>
                    <a:moveTo>
                      <a:pt x="19" y="24"/>
                    </a:moveTo>
                    <a:lnTo>
                      <a:pt x="20" y="24"/>
                    </a:lnTo>
                    <a:lnTo>
                      <a:pt x="21" y="24"/>
                    </a:lnTo>
                    <a:lnTo>
                      <a:pt x="22" y="24"/>
                    </a:lnTo>
                    <a:lnTo>
                      <a:pt x="24" y="22"/>
                    </a:lnTo>
                    <a:lnTo>
                      <a:pt x="25" y="22"/>
                    </a:lnTo>
                    <a:lnTo>
                      <a:pt x="25" y="21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7" y="20"/>
                    </a:lnTo>
                    <a:lnTo>
                      <a:pt x="27" y="19"/>
                    </a:lnTo>
                    <a:lnTo>
                      <a:pt x="27" y="18"/>
                    </a:lnTo>
                    <a:lnTo>
                      <a:pt x="27" y="17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4" y="14"/>
                    </a:lnTo>
                    <a:lnTo>
                      <a:pt x="22" y="14"/>
                    </a:lnTo>
                    <a:lnTo>
                      <a:pt x="21" y="15"/>
                    </a:lnTo>
                    <a:lnTo>
                      <a:pt x="20" y="15"/>
                    </a:lnTo>
                    <a:lnTo>
                      <a:pt x="19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5" y="17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3" y="19"/>
                    </a:lnTo>
                    <a:lnTo>
                      <a:pt x="13" y="20"/>
                    </a:lnTo>
                    <a:lnTo>
                      <a:pt x="14" y="20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5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8" y="24"/>
                    </a:lnTo>
                    <a:lnTo>
                      <a:pt x="19" y="24"/>
                    </a:lnTo>
                    <a:close/>
                    <a:moveTo>
                      <a:pt x="7" y="12"/>
                    </a:moveTo>
                    <a:lnTo>
                      <a:pt x="11" y="12"/>
                    </a:lnTo>
                    <a:lnTo>
                      <a:pt x="11" y="11"/>
                    </a:lnTo>
                    <a:lnTo>
                      <a:pt x="11" y="9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6" y="5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" name="Freeform 29"/>
              <p:cNvSpPr>
                <a:spLocks/>
              </p:cNvSpPr>
              <p:nvPr/>
            </p:nvSpPr>
            <p:spPr bwMode="auto">
              <a:xfrm>
                <a:off x="1325" y="2212"/>
                <a:ext cx="14" cy="14"/>
              </a:xfrm>
              <a:custGeom>
                <a:avLst/>
                <a:gdLst>
                  <a:gd name="T0" fmla="*/ 8 w 42"/>
                  <a:gd name="T1" fmla="*/ 12 h 42"/>
                  <a:gd name="T2" fmla="*/ 9 w 42"/>
                  <a:gd name="T3" fmla="*/ 12 h 42"/>
                  <a:gd name="T4" fmla="*/ 10 w 42"/>
                  <a:gd name="T5" fmla="*/ 11 h 42"/>
                  <a:gd name="T6" fmla="*/ 10 w 42"/>
                  <a:gd name="T7" fmla="*/ 11 h 42"/>
                  <a:gd name="T8" fmla="*/ 9 w 42"/>
                  <a:gd name="T9" fmla="*/ 11 h 42"/>
                  <a:gd name="T10" fmla="*/ 9 w 42"/>
                  <a:gd name="T11" fmla="*/ 11 h 42"/>
                  <a:gd name="T12" fmla="*/ 8 w 42"/>
                  <a:gd name="T13" fmla="*/ 11 h 42"/>
                  <a:gd name="T14" fmla="*/ 7 w 42"/>
                  <a:gd name="T15" fmla="*/ 10 h 42"/>
                  <a:gd name="T16" fmla="*/ 6 w 42"/>
                  <a:gd name="T17" fmla="*/ 9 h 42"/>
                  <a:gd name="T18" fmla="*/ 6 w 42"/>
                  <a:gd name="T19" fmla="*/ 8 h 42"/>
                  <a:gd name="T20" fmla="*/ 6 w 42"/>
                  <a:gd name="T21" fmla="*/ 7 h 42"/>
                  <a:gd name="T22" fmla="*/ 7 w 42"/>
                  <a:gd name="T23" fmla="*/ 7 h 42"/>
                  <a:gd name="T24" fmla="*/ 8 w 42"/>
                  <a:gd name="T25" fmla="*/ 5 h 42"/>
                  <a:gd name="T26" fmla="*/ 11 w 42"/>
                  <a:gd name="T27" fmla="*/ 8 h 42"/>
                  <a:gd name="T28" fmla="*/ 11 w 42"/>
                  <a:gd name="T29" fmla="*/ 9 h 42"/>
                  <a:gd name="T30" fmla="*/ 14 w 42"/>
                  <a:gd name="T31" fmla="*/ 6 h 42"/>
                  <a:gd name="T32" fmla="*/ 14 w 42"/>
                  <a:gd name="T33" fmla="*/ 6 h 42"/>
                  <a:gd name="T34" fmla="*/ 13 w 42"/>
                  <a:gd name="T35" fmla="*/ 6 h 42"/>
                  <a:gd name="T36" fmla="*/ 13 w 42"/>
                  <a:gd name="T37" fmla="*/ 6 h 42"/>
                  <a:gd name="T38" fmla="*/ 12 w 42"/>
                  <a:gd name="T39" fmla="*/ 6 h 42"/>
                  <a:gd name="T40" fmla="*/ 11 w 42"/>
                  <a:gd name="T41" fmla="*/ 5 h 42"/>
                  <a:gd name="T42" fmla="*/ 8 w 42"/>
                  <a:gd name="T43" fmla="*/ 3 h 42"/>
                  <a:gd name="T44" fmla="*/ 6 w 42"/>
                  <a:gd name="T45" fmla="*/ 1 h 42"/>
                  <a:gd name="T46" fmla="*/ 6 w 42"/>
                  <a:gd name="T47" fmla="*/ 0 h 42"/>
                  <a:gd name="T48" fmla="*/ 5 w 42"/>
                  <a:gd name="T49" fmla="*/ 1 h 42"/>
                  <a:gd name="T50" fmla="*/ 4 w 42"/>
                  <a:gd name="T51" fmla="*/ 2 h 42"/>
                  <a:gd name="T52" fmla="*/ 4 w 42"/>
                  <a:gd name="T53" fmla="*/ 3 h 42"/>
                  <a:gd name="T54" fmla="*/ 4 w 42"/>
                  <a:gd name="T55" fmla="*/ 3 h 42"/>
                  <a:gd name="T56" fmla="*/ 5 w 42"/>
                  <a:gd name="T57" fmla="*/ 3 h 42"/>
                  <a:gd name="T58" fmla="*/ 5 w 42"/>
                  <a:gd name="T59" fmla="*/ 3 h 42"/>
                  <a:gd name="T60" fmla="*/ 7 w 42"/>
                  <a:gd name="T61" fmla="*/ 5 h 42"/>
                  <a:gd name="T62" fmla="*/ 6 w 42"/>
                  <a:gd name="T63" fmla="*/ 6 h 42"/>
                  <a:gd name="T64" fmla="*/ 6 w 42"/>
                  <a:gd name="T65" fmla="*/ 7 h 42"/>
                  <a:gd name="T66" fmla="*/ 5 w 42"/>
                  <a:gd name="T67" fmla="*/ 8 h 42"/>
                  <a:gd name="T68" fmla="*/ 4 w 42"/>
                  <a:gd name="T69" fmla="*/ 7 h 42"/>
                  <a:gd name="T70" fmla="*/ 3 w 42"/>
                  <a:gd name="T71" fmla="*/ 7 h 42"/>
                  <a:gd name="T72" fmla="*/ 3 w 42"/>
                  <a:gd name="T73" fmla="*/ 6 h 42"/>
                  <a:gd name="T74" fmla="*/ 2 w 42"/>
                  <a:gd name="T75" fmla="*/ 5 h 42"/>
                  <a:gd name="T76" fmla="*/ 3 w 42"/>
                  <a:gd name="T77" fmla="*/ 5 h 42"/>
                  <a:gd name="T78" fmla="*/ 2 w 42"/>
                  <a:gd name="T79" fmla="*/ 5 h 42"/>
                  <a:gd name="T80" fmla="*/ 0 w 42"/>
                  <a:gd name="T81" fmla="*/ 8 h 42"/>
                  <a:gd name="T82" fmla="*/ 0 w 42"/>
                  <a:gd name="T83" fmla="*/ 8 h 42"/>
                  <a:gd name="T84" fmla="*/ 1 w 42"/>
                  <a:gd name="T85" fmla="*/ 7 h 42"/>
                  <a:gd name="T86" fmla="*/ 1 w 42"/>
                  <a:gd name="T87" fmla="*/ 7 h 42"/>
                  <a:gd name="T88" fmla="*/ 3 w 42"/>
                  <a:gd name="T89" fmla="*/ 9 h 42"/>
                  <a:gd name="T90" fmla="*/ 6 w 42"/>
                  <a:gd name="T91" fmla="*/ 11 h 42"/>
                  <a:gd name="T92" fmla="*/ 8 w 42"/>
                  <a:gd name="T93" fmla="*/ 12 h 42"/>
                  <a:gd name="T94" fmla="*/ 8 w 42"/>
                  <a:gd name="T95" fmla="*/ 13 h 42"/>
                  <a:gd name="T96" fmla="*/ 7 w 42"/>
                  <a:gd name="T97" fmla="*/ 14 h 42"/>
                  <a:gd name="T98" fmla="*/ 7 w 42"/>
                  <a:gd name="T99" fmla="*/ 14 h 4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2"/>
                  <a:gd name="T151" fmla="*/ 0 h 42"/>
                  <a:gd name="T152" fmla="*/ 42 w 42"/>
                  <a:gd name="T153" fmla="*/ 42 h 4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2" h="42">
                    <a:moveTo>
                      <a:pt x="22" y="42"/>
                    </a:moveTo>
                    <a:lnTo>
                      <a:pt x="23" y="41"/>
                    </a:lnTo>
                    <a:lnTo>
                      <a:pt x="24" y="40"/>
                    </a:lnTo>
                    <a:lnTo>
                      <a:pt x="25" y="37"/>
                    </a:lnTo>
                    <a:lnTo>
                      <a:pt x="26" y="36"/>
                    </a:lnTo>
                    <a:lnTo>
                      <a:pt x="28" y="35"/>
                    </a:lnTo>
                    <a:lnTo>
                      <a:pt x="28" y="34"/>
                    </a:lnTo>
                    <a:lnTo>
                      <a:pt x="29" y="33"/>
                    </a:lnTo>
                    <a:lnTo>
                      <a:pt x="29" y="32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9" y="32"/>
                    </a:lnTo>
                    <a:lnTo>
                      <a:pt x="28" y="32"/>
                    </a:lnTo>
                    <a:lnTo>
                      <a:pt x="26" y="33"/>
                    </a:lnTo>
                    <a:lnTo>
                      <a:pt x="25" y="33"/>
                    </a:lnTo>
                    <a:lnTo>
                      <a:pt x="24" y="32"/>
                    </a:lnTo>
                    <a:lnTo>
                      <a:pt x="23" y="30"/>
                    </a:lnTo>
                    <a:lnTo>
                      <a:pt x="22" y="30"/>
                    </a:lnTo>
                    <a:lnTo>
                      <a:pt x="21" y="29"/>
                    </a:lnTo>
                    <a:lnTo>
                      <a:pt x="21" y="28"/>
                    </a:lnTo>
                    <a:lnTo>
                      <a:pt x="19" y="28"/>
                    </a:lnTo>
                    <a:lnTo>
                      <a:pt x="18" y="27"/>
                    </a:lnTo>
                    <a:lnTo>
                      <a:pt x="18" y="26"/>
                    </a:lnTo>
                    <a:lnTo>
                      <a:pt x="17" y="26"/>
                    </a:lnTo>
                    <a:lnTo>
                      <a:pt x="17" y="25"/>
                    </a:lnTo>
                    <a:lnTo>
                      <a:pt x="18" y="25"/>
                    </a:lnTo>
                    <a:lnTo>
                      <a:pt x="18" y="23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19" y="21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16"/>
                    </a:lnTo>
                    <a:lnTo>
                      <a:pt x="25" y="16"/>
                    </a:lnTo>
                    <a:lnTo>
                      <a:pt x="33" y="23"/>
                    </a:lnTo>
                    <a:lnTo>
                      <a:pt x="32" y="27"/>
                    </a:lnTo>
                    <a:lnTo>
                      <a:pt x="33" y="27"/>
                    </a:lnTo>
                    <a:lnTo>
                      <a:pt x="42" y="19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9" y="18"/>
                    </a:lnTo>
                    <a:lnTo>
                      <a:pt x="39" y="19"/>
                    </a:lnTo>
                    <a:lnTo>
                      <a:pt x="38" y="19"/>
                    </a:lnTo>
                    <a:lnTo>
                      <a:pt x="37" y="19"/>
                    </a:lnTo>
                    <a:lnTo>
                      <a:pt x="35" y="18"/>
                    </a:lnTo>
                    <a:lnTo>
                      <a:pt x="32" y="15"/>
                    </a:lnTo>
                    <a:lnTo>
                      <a:pt x="30" y="13"/>
                    </a:lnTo>
                    <a:lnTo>
                      <a:pt x="28" y="12"/>
                    </a:lnTo>
                    <a:lnTo>
                      <a:pt x="25" y="9"/>
                    </a:lnTo>
                    <a:lnTo>
                      <a:pt x="23" y="8"/>
                    </a:lnTo>
                    <a:lnTo>
                      <a:pt x="21" y="6"/>
                    </a:lnTo>
                    <a:lnTo>
                      <a:pt x="18" y="4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5" y="4"/>
                    </a:lnTo>
                    <a:lnTo>
                      <a:pt x="14" y="5"/>
                    </a:lnTo>
                    <a:lnTo>
                      <a:pt x="12" y="6"/>
                    </a:lnTo>
                    <a:lnTo>
                      <a:pt x="11" y="7"/>
                    </a:lnTo>
                    <a:lnTo>
                      <a:pt x="10" y="8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5" y="8"/>
                    </a:lnTo>
                    <a:lnTo>
                      <a:pt x="16" y="8"/>
                    </a:lnTo>
                    <a:lnTo>
                      <a:pt x="22" y="14"/>
                    </a:lnTo>
                    <a:lnTo>
                      <a:pt x="22" y="15"/>
                    </a:lnTo>
                    <a:lnTo>
                      <a:pt x="21" y="16"/>
                    </a:lnTo>
                    <a:lnTo>
                      <a:pt x="19" y="18"/>
                    </a:lnTo>
                    <a:lnTo>
                      <a:pt x="19" y="19"/>
                    </a:lnTo>
                    <a:lnTo>
                      <a:pt x="18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5" y="23"/>
                    </a:lnTo>
                    <a:lnTo>
                      <a:pt x="14" y="23"/>
                    </a:lnTo>
                    <a:lnTo>
                      <a:pt x="12" y="22"/>
                    </a:lnTo>
                    <a:lnTo>
                      <a:pt x="11" y="22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20"/>
                    </a:lnTo>
                    <a:lnTo>
                      <a:pt x="8" y="19"/>
                    </a:lnTo>
                    <a:lnTo>
                      <a:pt x="7" y="18"/>
                    </a:lnTo>
                    <a:lnTo>
                      <a:pt x="7" y="16"/>
                    </a:lnTo>
                    <a:lnTo>
                      <a:pt x="7" y="15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0" y="23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3" y="22"/>
                    </a:lnTo>
                    <a:lnTo>
                      <a:pt x="5" y="23"/>
                    </a:lnTo>
                    <a:lnTo>
                      <a:pt x="8" y="26"/>
                    </a:lnTo>
                    <a:lnTo>
                      <a:pt x="10" y="27"/>
                    </a:lnTo>
                    <a:lnTo>
                      <a:pt x="12" y="29"/>
                    </a:lnTo>
                    <a:lnTo>
                      <a:pt x="15" y="30"/>
                    </a:lnTo>
                    <a:lnTo>
                      <a:pt x="17" y="33"/>
                    </a:lnTo>
                    <a:lnTo>
                      <a:pt x="19" y="34"/>
                    </a:lnTo>
                    <a:lnTo>
                      <a:pt x="22" y="36"/>
                    </a:lnTo>
                    <a:lnTo>
                      <a:pt x="23" y="36"/>
                    </a:lnTo>
                    <a:lnTo>
                      <a:pt x="23" y="37"/>
                    </a:lnTo>
                    <a:lnTo>
                      <a:pt x="23" y="39"/>
                    </a:lnTo>
                    <a:lnTo>
                      <a:pt x="22" y="39"/>
                    </a:lnTo>
                    <a:lnTo>
                      <a:pt x="22" y="40"/>
                    </a:lnTo>
                    <a:lnTo>
                      <a:pt x="22" y="41"/>
                    </a:lnTo>
                    <a:lnTo>
                      <a:pt x="22" y="4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9" name="Freeform 30"/>
              <p:cNvSpPr>
                <a:spLocks noEditPoints="1"/>
              </p:cNvSpPr>
              <p:nvPr/>
            </p:nvSpPr>
            <p:spPr bwMode="auto">
              <a:xfrm>
                <a:off x="1475" y="2210"/>
                <a:ext cx="10" cy="11"/>
              </a:xfrm>
              <a:custGeom>
                <a:avLst/>
                <a:gdLst>
                  <a:gd name="T0" fmla="*/ 7 w 32"/>
                  <a:gd name="T1" fmla="*/ 11 h 33"/>
                  <a:gd name="T2" fmla="*/ 7 w 32"/>
                  <a:gd name="T3" fmla="*/ 11 h 33"/>
                  <a:gd name="T4" fmla="*/ 7 w 32"/>
                  <a:gd name="T5" fmla="*/ 10 h 33"/>
                  <a:gd name="T6" fmla="*/ 7 w 32"/>
                  <a:gd name="T7" fmla="*/ 9 h 33"/>
                  <a:gd name="T8" fmla="*/ 7 w 32"/>
                  <a:gd name="T9" fmla="*/ 9 h 33"/>
                  <a:gd name="T10" fmla="*/ 7 w 32"/>
                  <a:gd name="T11" fmla="*/ 9 h 33"/>
                  <a:gd name="T12" fmla="*/ 7 w 32"/>
                  <a:gd name="T13" fmla="*/ 7 h 33"/>
                  <a:gd name="T14" fmla="*/ 8 w 32"/>
                  <a:gd name="T15" fmla="*/ 6 h 33"/>
                  <a:gd name="T16" fmla="*/ 9 w 32"/>
                  <a:gd name="T17" fmla="*/ 4 h 33"/>
                  <a:gd name="T18" fmla="*/ 10 w 32"/>
                  <a:gd name="T19" fmla="*/ 2 h 33"/>
                  <a:gd name="T20" fmla="*/ 10 w 32"/>
                  <a:gd name="T21" fmla="*/ 1 h 33"/>
                  <a:gd name="T22" fmla="*/ 10 w 32"/>
                  <a:gd name="T23" fmla="*/ 0 h 33"/>
                  <a:gd name="T24" fmla="*/ 10 w 32"/>
                  <a:gd name="T25" fmla="*/ 0 h 33"/>
                  <a:gd name="T26" fmla="*/ 9 w 32"/>
                  <a:gd name="T27" fmla="*/ 0 h 33"/>
                  <a:gd name="T28" fmla="*/ 8 w 32"/>
                  <a:gd name="T29" fmla="*/ 0 h 33"/>
                  <a:gd name="T30" fmla="*/ 7 w 32"/>
                  <a:gd name="T31" fmla="*/ 1 h 33"/>
                  <a:gd name="T32" fmla="*/ 6 w 32"/>
                  <a:gd name="T33" fmla="*/ 2 h 33"/>
                  <a:gd name="T34" fmla="*/ 4 w 32"/>
                  <a:gd name="T35" fmla="*/ 2 h 33"/>
                  <a:gd name="T36" fmla="*/ 3 w 32"/>
                  <a:gd name="T37" fmla="*/ 3 h 33"/>
                  <a:gd name="T38" fmla="*/ 2 w 32"/>
                  <a:gd name="T39" fmla="*/ 3 h 33"/>
                  <a:gd name="T40" fmla="*/ 1 w 32"/>
                  <a:gd name="T41" fmla="*/ 3 h 33"/>
                  <a:gd name="T42" fmla="*/ 0 w 32"/>
                  <a:gd name="T43" fmla="*/ 3 h 33"/>
                  <a:gd name="T44" fmla="*/ 0 w 32"/>
                  <a:gd name="T45" fmla="*/ 3 h 33"/>
                  <a:gd name="T46" fmla="*/ 0 w 32"/>
                  <a:gd name="T47" fmla="*/ 4 h 33"/>
                  <a:gd name="T48" fmla="*/ 0 w 32"/>
                  <a:gd name="T49" fmla="*/ 4 h 33"/>
                  <a:gd name="T50" fmla="*/ 1 w 32"/>
                  <a:gd name="T51" fmla="*/ 5 h 33"/>
                  <a:gd name="T52" fmla="*/ 1 w 32"/>
                  <a:gd name="T53" fmla="*/ 5 h 33"/>
                  <a:gd name="T54" fmla="*/ 2 w 32"/>
                  <a:gd name="T55" fmla="*/ 6 h 33"/>
                  <a:gd name="T56" fmla="*/ 3 w 32"/>
                  <a:gd name="T57" fmla="*/ 6 h 33"/>
                  <a:gd name="T58" fmla="*/ 3 w 32"/>
                  <a:gd name="T59" fmla="*/ 6 h 33"/>
                  <a:gd name="T60" fmla="*/ 3 w 32"/>
                  <a:gd name="T61" fmla="*/ 6 h 33"/>
                  <a:gd name="T62" fmla="*/ 3 w 32"/>
                  <a:gd name="T63" fmla="*/ 5 h 33"/>
                  <a:gd name="T64" fmla="*/ 3 w 32"/>
                  <a:gd name="T65" fmla="*/ 5 h 33"/>
                  <a:gd name="T66" fmla="*/ 3 w 32"/>
                  <a:gd name="T67" fmla="*/ 4 h 33"/>
                  <a:gd name="T68" fmla="*/ 3 w 32"/>
                  <a:gd name="T69" fmla="*/ 4 h 33"/>
                  <a:gd name="T70" fmla="*/ 4 w 32"/>
                  <a:gd name="T71" fmla="*/ 4 h 33"/>
                  <a:gd name="T72" fmla="*/ 4 w 32"/>
                  <a:gd name="T73" fmla="*/ 4 h 33"/>
                  <a:gd name="T74" fmla="*/ 5 w 32"/>
                  <a:gd name="T75" fmla="*/ 4 h 33"/>
                  <a:gd name="T76" fmla="*/ 5 w 32"/>
                  <a:gd name="T77" fmla="*/ 5 h 33"/>
                  <a:gd name="T78" fmla="*/ 6 w 32"/>
                  <a:gd name="T79" fmla="*/ 5 h 33"/>
                  <a:gd name="T80" fmla="*/ 6 w 32"/>
                  <a:gd name="T81" fmla="*/ 6 h 33"/>
                  <a:gd name="T82" fmla="*/ 6 w 32"/>
                  <a:gd name="T83" fmla="*/ 6 h 33"/>
                  <a:gd name="T84" fmla="*/ 6 w 32"/>
                  <a:gd name="T85" fmla="*/ 6 h 33"/>
                  <a:gd name="T86" fmla="*/ 6 w 32"/>
                  <a:gd name="T87" fmla="*/ 7 h 33"/>
                  <a:gd name="T88" fmla="*/ 6 w 32"/>
                  <a:gd name="T89" fmla="*/ 7 h 33"/>
                  <a:gd name="T90" fmla="*/ 5 w 32"/>
                  <a:gd name="T91" fmla="*/ 7 h 33"/>
                  <a:gd name="T92" fmla="*/ 5 w 32"/>
                  <a:gd name="T93" fmla="*/ 8 h 33"/>
                  <a:gd name="T94" fmla="*/ 5 w 32"/>
                  <a:gd name="T95" fmla="*/ 8 h 33"/>
                  <a:gd name="T96" fmla="*/ 4 w 32"/>
                  <a:gd name="T97" fmla="*/ 7 h 33"/>
                  <a:gd name="T98" fmla="*/ 4 w 32"/>
                  <a:gd name="T99" fmla="*/ 7 h 33"/>
                  <a:gd name="T100" fmla="*/ 4 w 32"/>
                  <a:gd name="T101" fmla="*/ 8 h 33"/>
                  <a:gd name="T102" fmla="*/ 4 w 32"/>
                  <a:gd name="T103" fmla="*/ 8 h 33"/>
                  <a:gd name="T104" fmla="*/ 5 w 32"/>
                  <a:gd name="T105" fmla="*/ 9 h 33"/>
                  <a:gd name="T106" fmla="*/ 5 w 32"/>
                  <a:gd name="T107" fmla="*/ 10 h 33"/>
                  <a:gd name="T108" fmla="*/ 6 w 32"/>
                  <a:gd name="T109" fmla="*/ 11 h 33"/>
                  <a:gd name="T110" fmla="*/ 7 w 32"/>
                  <a:gd name="T111" fmla="*/ 11 h 33"/>
                  <a:gd name="T112" fmla="*/ 7 w 32"/>
                  <a:gd name="T113" fmla="*/ 11 h 33"/>
                  <a:gd name="T114" fmla="*/ 8 w 32"/>
                  <a:gd name="T115" fmla="*/ 2 h 33"/>
                  <a:gd name="T116" fmla="*/ 5 w 32"/>
                  <a:gd name="T117" fmla="*/ 3 h 33"/>
                  <a:gd name="T118" fmla="*/ 7 w 32"/>
                  <a:gd name="T119" fmla="*/ 4 h 3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32"/>
                  <a:gd name="T181" fmla="*/ 0 h 33"/>
                  <a:gd name="T182" fmla="*/ 32 w 32"/>
                  <a:gd name="T183" fmla="*/ 33 h 3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32" h="33">
                    <a:moveTo>
                      <a:pt x="22" y="33"/>
                    </a:moveTo>
                    <a:lnTo>
                      <a:pt x="22" y="33"/>
                    </a:lnTo>
                    <a:lnTo>
                      <a:pt x="22" y="32"/>
                    </a:lnTo>
                    <a:lnTo>
                      <a:pt x="21" y="31"/>
                    </a:lnTo>
                    <a:lnTo>
                      <a:pt x="21" y="29"/>
                    </a:lnTo>
                    <a:lnTo>
                      <a:pt x="21" y="28"/>
                    </a:lnTo>
                    <a:lnTo>
                      <a:pt x="21" y="27"/>
                    </a:lnTo>
                    <a:lnTo>
                      <a:pt x="22" y="27"/>
                    </a:lnTo>
                    <a:lnTo>
                      <a:pt x="22" y="26"/>
                    </a:lnTo>
                    <a:lnTo>
                      <a:pt x="23" y="24"/>
                    </a:lnTo>
                    <a:lnTo>
                      <a:pt x="23" y="22"/>
                    </a:lnTo>
                    <a:lnTo>
                      <a:pt x="24" y="21"/>
                    </a:lnTo>
                    <a:lnTo>
                      <a:pt x="24" y="20"/>
                    </a:lnTo>
                    <a:lnTo>
                      <a:pt x="27" y="17"/>
                    </a:lnTo>
                    <a:lnTo>
                      <a:pt x="28" y="14"/>
                    </a:lnTo>
                    <a:lnTo>
                      <a:pt x="29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31" y="8"/>
                    </a:lnTo>
                    <a:lnTo>
                      <a:pt x="31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32" y="3"/>
                    </a:lnTo>
                    <a:lnTo>
                      <a:pt x="32" y="1"/>
                    </a:lnTo>
                    <a:lnTo>
                      <a:pt x="31" y="1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7" y="1"/>
                    </a:lnTo>
                    <a:lnTo>
                      <a:pt x="25" y="3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7" y="6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9" y="10"/>
                    </a:lnTo>
                    <a:lnTo>
                      <a:pt x="8" y="10"/>
                    </a:lnTo>
                    <a:lnTo>
                      <a:pt x="7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2" y="13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6" y="17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8" y="17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8" y="13"/>
                    </a:lnTo>
                    <a:lnTo>
                      <a:pt x="9" y="13"/>
                    </a:lnTo>
                    <a:lnTo>
                      <a:pt x="11" y="12"/>
                    </a:lnTo>
                    <a:lnTo>
                      <a:pt x="13" y="12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6" y="13"/>
                    </a:lnTo>
                    <a:lnTo>
                      <a:pt x="16" y="14"/>
                    </a:lnTo>
                    <a:lnTo>
                      <a:pt x="17" y="14"/>
                    </a:lnTo>
                    <a:lnTo>
                      <a:pt x="18" y="15"/>
                    </a:lnTo>
                    <a:lnTo>
                      <a:pt x="18" y="17"/>
                    </a:lnTo>
                    <a:lnTo>
                      <a:pt x="20" y="17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20" y="20"/>
                    </a:lnTo>
                    <a:lnTo>
                      <a:pt x="18" y="20"/>
                    </a:lnTo>
                    <a:lnTo>
                      <a:pt x="18" y="21"/>
                    </a:lnTo>
                    <a:lnTo>
                      <a:pt x="18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6" y="24"/>
                    </a:lnTo>
                    <a:lnTo>
                      <a:pt x="15" y="24"/>
                    </a:lnTo>
                    <a:lnTo>
                      <a:pt x="14" y="22"/>
                    </a:lnTo>
                    <a:lnTo>
                      <a:pt x="13" y="22"/>
                    </a:lnTo>
                    <a:lnTo>
                      <a:pt x="13" y="24"/>
                    </a:lnTo>
                    <a:lnTo>
                      <a:pt x="14" y="25"/>
                    </a:lnTo>
                    <a:lnTo>
                      <a:pt x="14" y="26"/>
                    </a:lnTo>
                    <a:lnTo>
                      <a:pt x="15" y="26"/>
                    </a:lnTo>
                    <a:lnTo>
                      <a:pt x="15" y="27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7" y="29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0" y="32"/>
                    </a:lnTo>
                    <a:lnTo>
                      <a:pt x="21" y="33"/>
                    </a:lnTo>
                    <a:lnTo>
                      <a:pt x="22" y="33"/>
                    </a:lnTo>
                    <a:close/>
                    <a:moveTo>
                      <a:pt x="21" y="13"/>
                    </a:moveTo>
                    <a:lnTo>
                      <a:pt x="22" y="13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17" y="10"/>
                    </a:ln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" name="Freeform 31"/>
              <p:cNvSpPr>
                <a:spLocks/>
              </p:cNvSpPr>
              <p:nvPr/>
            </p:nvSpPr>
            <p:spPr bwMode="auto">
              <a:xfrm>
                <a:off x="1333" y="2202"/>
                <a:ext cx="12" cy="12"/>
              </a:xfrm>
              <a:custGeom>
                <a:avLst/>
                <a:gdLst>
                  <a:gd name="T0" fmla="*/ 8 w 35"/>
                  <a:gd name="T1" fmla="*/ 12 h 37"/>
                  <a:gd name="T2" fmla="*/ 9 w 35"/>
                  <a:gd name="T3" fmla="*/ 12 h 37"/>
                  <a:gd name="T4" fmla="*/ 10 w 35"/>
                  <a:gd name="T5" fmla="*/ 11 h 37"/>
                  <a:gd name="T6" fmla="*/ 10 w 35"/>
                  <a:gd name="T7" fmla="*/ 11 h 37"/>
                  <a:gd name="T8" fmla="*/ 11 w 35"/>
                  <a:gd name="T9" fmla="*/ 11 h 37"/>
                  <a:gd name="T10" fmla="*/ 11 w 35"/>
                  <a:gd name="T11" fmla="*/ 10 h 37"/>
                  <a:gd name="T12" fmla="*/ 12 w 35"/>
                  <a:gd name="T13" fmla="*/ 9 h 37"/>
                  <a:gd name="T14" fmla="*/ 12 w 35"/>
                  <a:gd name="T15" fmla="*/ 9 h 37"/>
                  <a:gd name="T16" fmla="*/ 12 w 35"/>
                  <a:gd name="T17" fmla="*/ 8 h 37"/>
                  <a:gd name="T18" fmla="*/ 12 w 35"/>
                  <a:gd name="T19" fmla="*/ 7 h 37"/>
                  <a:gd name="T20" fmla="*/ 12 w 35"/>
                  <a:gd name="T21" fmla="*/ 7 h 37"/>
                  <a:gd name="T22" fmla="*/ 12 w 35"/>
                  <a:gd name="T23" fmla="*/ 6 h 37"/>
                  <a:gd name="T24" fmla="*/ 11 w 35"/>
                  <a:gd name="T25" fmla="*/ 5 h 37"/>
                  <a:gd name="T26" fmla="*/ 10 w 35"/>
                  <a:gd name="T27" fmla="*/ 5 h 37"/>
                  <a:gd name="T28" fmla="*/ 9 w 35"/>
                  <a:gd name="T29" fmla="*/ 3 h 37"/>
                  <a:gd name="T30" fmla="*/ 8 w 35"/>
                  <a:gd name="T31" fmla="*/ 1 h 37"/>
                  <a:gd name="T32" fmla="*/ 8 w 35"/>
                  <a:gd name="T33" fmla="*/ 0 h 37"/>
                  <a:gd name="T34" fmla="*/ 5 w 35"/>
                  <a:gd name="T35" fmla="*/ 2 h 37"/>
                  <a:gd name="T36" fmla="*/ 5 w 35"/>
                  <a:gd name="T37" fmla="*/ 2 h 37"/>
                  <a:gd name="T38" fmla="*/ 6 w 35"/>
                  <a:gd name="T39" fmla="*/ 2 h 37"/>
                  <a:gd name="T40" fmla="*/ 7 w 35"/>
                  <a:gd name="T41" fmla="*/ 2 h 37"/>
                  <a:gd name="T42" fmla="*/ 7 w 35"/>
                  <a:gd name="T43" fmla="*/ 3 h 37"/>
                  <a:gd name="T44" fmla="*/ 8 w 35"/>
                  <a:gd name="T45" fmla="*/ 3 h 37"/>
                  <a:gd name="T46" fmla="*/ 9 w 35"/>
                  <a:gd name="T47" fmla="*/ 5 h 37"/>
                  <a:gd name="T48" fmla="*/ 10 w 35"/>
                  <a:gd name="T49" fmla="*/ 6 h 37"/>
                  <a:gd name="T50" fmla="*/ 11 w 35"/>
                  <a:gd name="T51" fmla="*/ 7 h 37"/>
                  <a:gd name="T52" fmla="*/ 11 w 35"/>
                  <a:gd name="T53" fmla="*/ 7 h 37"/>
                  <a:gd name="T54" fmla="*/ 11 w 35"/>
                  <a:gd name="T55" fmla="*/ 8 h 37"/>
                  <a:gd name="T56" fmla="*/ 11 w 35"/>
                  <a:gd name="T57" fmla="*/ 8 h 37"/>
                  <a:gd name="T58" fmla="*/ 11 w 35"/>
                  <a:gd name="T59" fmla="*/ 9 h 37"/>
                  <a:gd name="T60" fmla="*/ 11 w 35"/>
                  <a:gd name="T61" fmla="*/ 9 h 37"/>
                  <a:gd name="T62" fmla="*/ 11 w 35"/>
                  <a:gd name="T63" fmla="*/ 10 h 37"/>
                  <a:gd name="T64" fmla="*/ 10 w 35"/>
                  <a:gd name="T65" fmla="*/ 10 h 37"/>
                  <a:gd name="T66" fmla="*/ 10 w 35"/>
                  <a:gd name="T67" fmla="*/ 10 h 37"/>
                  <a:gd name="T68" fmla="*/ 9 w 35"/>
                  <a:gd name="T69" fmla="*/ 11 h 37"/>
                  <a:gd name="T70" fmla="*/ 9 w 35"/>
                  <a:gd name="T71" fmla="*/ 11 h 37"/>
                  <a:gd name="T72" fmla="*/ 8 w 35"/>
                  <a:gd name="T73" fmla="*/ 11 h 37"/>
                  <a:gd name="T74" fmla="*/ 7 w 35"/>
                  <a:gd name="T75" fmla="*/ 10 h 37"/>
                  <a:gd name="T76" fmla="*/ 6 w 35"/>
                  <a:gd name="T77" fmla="*/ 9 h 37"/>
                  <a:gd name="T78" fmla="*/ 5 w 35"/>
                  <a:gd name="T79" fmla="*/ 8 h 37"/>
                  <a:gd name="T80" fmla="*/ 4 w 35"/>
                  <a:gd name="T81" fmla="*/ 7 h 37"/>
                  <a:gd name="T82" fmla="*/ 3 w 35"/>
                  <a:gd name="T83" fmla="*/ 6 h 37"/>
                  <a:gd name="T84" fmla="*/ 2 w 35"/>
                  <a:gd name="T85" fmla="*/ 5 h 37"/>
                  <a:gd name="T86" fmla="*/ 3 w 35"/>
                  <a:gd name="T87" fmla="*/ 5 h 37"/>
                  <a:gd name="T88" fmla="*/ 3 w 35"/>
                  <a:gd name="T89" fmla="*/ 5 h 37"/>
                  <a:gd name="T90" fmla="*/ 3 w 35"/>
                  <a:gd name="T91" fmla="*/ 5 h 37"/>
                  <a:gd name="T92" fmla="*/ 0 w 35"/>
                  <a:gd name="T93" fmla="*/ 7 h 37"/>
                  <a:gd name="T94" fmla="*/ 0 w 35"/>
                  <a:gd name="T95" fmla="*/ 7 h 37"/>
                  <a:gd name="T96" fmla="*/ 0 w 35"/>
                  <a:gd name="T97" fmla="*/ 7 h 37"/>
                  <a:gd name="T98" fmla="*/ 0 w 35"/>
                  <a:gd name="T99" fmla="*/ 7 h 37"/>
                  <a:gd name="T100" fmla="*/ 1 w 35"/>
                  <a:gd name="T101" fmla="*/ 7 h 37"/>
                  <a:gd name="T102" fmla="*/ 1 w 35"/>
                  <a:gd name="T103" fmla="*/ 7 h 37"/>
                  <a:gd name="T104" fmla="*/ 2 w 35"/>
                  <a:gd name="T105" fmla="*/ 7 h 37"/>
                  <a:gd name="T106" fmla="*/ 3 w 35"/>
                  <a:gd name="T107" fmla="*/ 9 h 37"/>
                  <a:gd name="T108" fmla="*/ 4 w 35"/>
                  <a:gd name="T109" fmla="*/ 10 h 37"/>
                  <a:gd name="T110" fmla="*/ 5 w 35"/>
                  <a:gd name="T111" fmla="*/ 11 h 37"/>
                  <a:gd name="T112" fmla="*/ 6 w 35"/>
                  <a:gd name="T113" fmla="*/ 11 h 37"/>
                  <a:gd name="T114" fmla="*/ 7 w 35"/>
                  <a:gd name="T115" fmla="*/ 12 h 37"/>
                  <a:gd name="T116" fmla="*/ 7 w 35"/>
                  <a:gd name="T117" fmla="*/ 12 h 3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5"/>
                  <a:gd name="T178" fmla="*/ 0 h 37"/>
                  <a:gd name="T179" fmla="*/ 35 w 35"/>
                  <a:gd name="T180" fmla="*/ 37 h 3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5" h="37">
                    <a:moveTo>
                      <a:pt x="21" y="37"/>
                    </a:moveTo>
                    <a:lnTo>
                      <a:pt x="22" y="37"/>
                    </a:lnTo>
                    <a:lnTo>
                      <a:pt x="24" y="37"/>
                    </a:lnTo>
                    <a:lnTo>
                      <a:pt x="25" y="36"/>
                    </a:lnTo>
                    <a:lnTo>
                      <a:pt x="26" y="36"/>
                    </a:lnTo>
                    <a:lnTo>
                      <a:pt x="27" y="36"/>
                    </a:lnTo>
                    <a:lnTo>
                      <a:pt x="28" y="35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1" y="34"/>
                    </a:lnTo>
                    <a:lnTo>
                      <a:pt x="31" y="33"/>
                    </a:lnTo>
                    <a:lnTo>
                      <a:pt x="32" y="33"/>
                    </a:lnTo>
                    <a:lnTo>
                      <a:pt x="32" y="31"/>
                    </a:lnTo>
                    <a:lnTo>
                      <a:pt x="33" y="31"/>
                    </a:lnTo>
                    <a:lnTo>
                      <a:pt x="33" y="30"/>
                    </a:lnTo>
                    <a:lnTo>
                      <a:pt x="34" y="29"/>
                    </a:lnTo>
                    <a:lnTo>
                      <a:pt x="34" y="28"/>
                    </a:lnTo>
                    <a:lnTo>
                      <a:pt x="34" y="27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4" y="22"/>
                    </a:lnTo>
                    <a:lnTo>
                      <a:pt x="34" y="21"/>
                    </a:lnTo>
                    <a:lnTo>
                      <a:pt x="34" y="20"/>
                    </a:lnTo>
                    <a:lnTo>
                      <a:pt x="33" y="19"/>
                    </a:lnTo>
                    <a:lnTo>
                      <a:pt x="33" y="17"/>
                    </a:lnTo>
                    <a:lnTo>
                      <a:pt x="32" y="16"/>
                    </a:lnTo>
                    <a:lnTo>
                      <a:pt x="32" y="15"/>
                    </a:lnTo>
                    <a:lnTo>
                      <a:pt x="31" y="14"/>
                    </a:lnTo>
                    <a:lnTo>
                      <a:pt x="30" y="14"/>
                    </a:lnTo>
                    <a:lnTo>
                      <a:pt x="28" y="13"/>
                    </a:lnTo>
                    <a:lnTo>
                      <a:pt x="27" y="10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4" y="6"/>
                    </a:lnTo>
                    <a:lnTo>
                      <a:pt x="22" y="4"/>
                    </a:lnTo>
                    <a:lnTo>
                      <a:pt x="22" y="3"/>
                    </a:lnTo>
                    <a:lnTo>
                      <a:pt x="24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5" y="7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20" y="7"/>
                    </a:lnTo>
                    <a:lnTo>
                      <a:pt x="20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10"/>
                    </a:lnTo>
                    <a:lnTo>
                      <a:pt x="25" y="13"/>
                    </a:lnTo>
                    <a:lnTo>
                      <a:pt x="26" y="14"/>
                    </a:lnTo>
                    <a:lnTo>
                      <a:pt x="27" y="15"/>
                    </a:lnTo>
                    <a:lnTo>
                      <a:pt x="28" y="16"/>
                    </a:lnTo>
                    <a:lnTo>
                      <a:pt x="30" y="17"/>
                    </a:lnTo>
                    <a:lnTo>
                      <a:pt x="30" y="19"/>
                    </a:lnTo>
                    <a:lnTo>
                      <a:pt x="31" y="20"/>
                    </a:lnTo>
                    <a:lnTo>
                      <a:pt x="31" y="21"/>
                    </a:lnTo>
                    <a:lnTo>
                      <a:pt x="32" y="21"/>
                    </a:lnTo>
                    <a:lnTo>
                      <a:pt x="32" y="22"/>
                    </a:lnTo>
                    <a:lnTo>
                      <a:pt x="32" y="23"/>
                    </a:lnTo>
                    <a:lnTo>
                      <a:pt x="32" y="24"/>
                    </a:lnTo>
                    <a:lnTo>
                      <a:pt x="33" y="24"/>
                    </a:lnTo>
                    <a:lnTo>
                      <a:pt x="33" y="26"/>
                    </a:lnTo>
                    <a:lnTo>
                      <a:pt x="33" y="27"/>
                    </a:lnTo>
                    <a:lnTo>
                      <a:pt x="32" y="28"/>
                    </a:lnTo>
                    <a:lnTo>
                      <a:pt x="32" y="29"/>
                    </a:lnTo>
                    <a:lnTo>
                      <a:pt x="31" y="30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3"/>
                    </a:lnTo>
                    <a:lnTo>
                      <a:pt x="27" y="33"/>
                    </a:lnTo>
                    <a:lnTo>
                      <a:pt x="26" y="33"/>
                    </a:lnTo>
                    <a:lnTo>
                      <a:pt x="25" y="33"/>
                    </a:lnTo>
                    <a:lnTo>
                      <a:pt x="24" y="33"/>
                    </a:lnTo>
                    <a:lnTo>
                      <a:pt x="22" y="33"/>
                    </a:lnTo>
                    <a:lnTo>
                      <a:pt x="21" y="31"/>
                    </a:lnTo>
                    <a:lnTo>
                      <a:pt x="20" y="31"/>
                    </a:lnTo>
                    <a:lnTo>
                      <a:pt x="19" y="30"/>
                    </a:lnTo>
                    <a:lnTo>
                      <a:pt x="18" y="29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4" y="26"/>
                    </a:lnTo>
                    <a:lnTo>
                      <a:pt x="13" y="24"/>
                    </a:lnTo>
                    <a:lnTo>
                      <a:pt x="12" y="23"/>
                    </a:lnTo>
                    <a:lnTo>
                      <a:pt x="11" y="22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8" y="20"/>
                    </a:lnTo>
                    <a:lnTo>
                      <a:pt x="8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8" y="15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7" y="26"/>
                    </a:lnTo>
                    <a:lnTo>
                      <a:pt x="8" y="27"/>
                    </a:lnTo>
                    <a:lnTo>
                      <a:pt x="11" y="29"/>
                    </a:lnTo>
                    <a:lnTo>
                      <a:pt x="12" y="31"/>
                    </a:lnTo>
                    <a:lnTo>
                      <a:pt x="13" y="31"/>
                    </a:lnTo>
                    <a:lnTo>
                      <a:pt x="14" y="33"/>
                    </a:lnTo>
                    <a:lnTo>
                      <a:pt x="15" y="34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18" y="36"/>
                    </a:lnTo>
                    <a:lnTo>
                      <a:pt x="19" y="36"/>
                    </a:lnTo>
                    <a:lnTo>
                      <a:pt x="20" y="36"/>
                    </a:lnTo>
                    <a:lnTo>
                      <a:pt x="21" y="3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" name="Freeform 32"/>
              <p:cNvSpPr>
                <a:spLocks/>
              </p:cNvSpPr>
              <p:nvPr/>
            </p:nvSpPr>
            <p:spPr bwMode="auto">
              <a:xfrm>
                <a:off x="1469" y="2202"/>
                <a:ext cx="11" cy="9"/>
              </a:xfrm>
              <a:custGeom>
                <a:avLst/>
                <a:gdLst>
                  <a:gd name="T0" fmla="*/ 4 w 31"/>
                  <a:gd name="T1" fmla="*/ 9 h 28"/>
                  <a:gd name="T2" fmla="*/ 5 w 31"/>
                  <a:gd name="T3" fmla="*/ 9 h 28"/>
                  <a:gd name="T4" fmla="*/ 6 w 31"/>
                  <a:gd name="T5" fmla="*/ 9 h 28"/>
                  <a:gd name="T6" fmla="*/ 6 w 31"/>
                  <a:gd name="T7" fmla="*/ 8 h 28"/>
                  <a:gd name="T8" fmla="*/ 7 w 31"/>
                  <a:gd name="T9" fmla="*/ 7 h 28"/>
                  <a:gd name="T10" fmla="*/ 7 w 31"/>
                  <a:gd name="T11" fmla="*/ 6 h 28"/>
                  <a:gd name="T12" fmla="*/ 7 w 31"/>
                  <a:gd name="T13" fmla="*/ 5 h 28"/>
                  <a:gd name="T14" fmla="*/ 6 w 31"/>
                  <a:gd name="T15" fmla="*/ 4 h 28"/>
                  <a:gd name="T16" fmla="*/ 6 w 31"/>
                  <a:gd name="T17" fmla="*/ 3 h 28"/>
                  <a:gd name="T18" fmla="*/ 6 w 31"/>
                  <a:gd name="T19" fmla="*/ 2 h 28"/>
                  <a:gd name="T20" fmla="*/ 6 w 31"/>
                  <a:gd name="T21" fmla="*/ 1 h 28"/>
                  <a:gd name="T22" fmla="*/ 7 w 31"/>
                  <a:gd name="T23" fmla="*/ 1 h 28"/>
                  <a:gd name="T24" fmla="*/ 7 w 31"/>
                  <a:gd name="T25" fmla="*/ 1 h 28"/>
                  <a:gd name="T26" fmla="*/ 8 w 31"/>
                  <a:gd name="T27" fmla="*/ 1 h 28"/>
                  <a:gd name="T28" fmla="*/ 9 w 31"/>
                  <a:gd name="T29" fmla="*/ 1 h 28"/>
                  <a:gd name="T30" fmla="*/ 9 w 31"/>
                  <a:gd name="T31" fmla="*/ 1 h 28"/>
                  <a:gd name="T32" fmla="*/ 9 w 31"/>
                  <a:gd name="T33" fmla="*/ 1 h 28"/>
                  <a:gd name="T34" fmla="*/ 10 w 31"/>
                  <a:gd name="T35" fmla="*/ 2 h 28"/>
                  <a:gd name="T36" fmla="*/ 10 w 31"/>
                  <a:gd name="T37" fmla="*/ 3 h 28"/>
                  <a:gd name="T38" fmla="*/ 9 w 31"/>
                  <a:gd name="T39" fmla="*/ 3 h 28"/>
                  <a:gd name="T40" fmla="*/ 9 w 31"/>
                  <a:gd name="T41" fmla="*/ 4 h 28"/>
                  <a:gd name="T42" fmla="*/ 9 w 31"/>
                  <a:gd name="T43" fmla="*/ 4 h 28"/>
                  <a:gd name="T44" fmla="*/ 9 w 31"/>
                  <a:gd name="T45" fmla="*/ 4 h 28"/>
                  <a:gd name="T46" fmla="*/ 11 w 31"/>
                  <a:gd name="T47" fmla="*/ 2 h 28"/>
                  <a:gd name="T48" fmla="*/ 10 w 31"/>
                  <a:gd name="T49" fmla="*/ 1 h 28"/>
                  <a:gd name="T50" fmla="*/ 10 w 31"/>
                  <a:gd name="T51" fmla="*/ 1 h 28"/>
                  <a:gd name="T52" fmla="*/ 9 w 31"/>
                  <a:gd name="T53" fmla="*/ 0 h 28"/>
                  <a:gd name="T54" fmla="*/ 8 w 31"/>
                  <a:gd name="T55" fmla="*/ 0 h 28"/>
                  <a:gd name="T56" fmla="*/ 7 w 31"/>
                  <a:gd name="T57" fmla="*/ 0 h 28"/>
                  <a:gd name="T58" fmla="*/ 7 w 31"/>
                  <a:gd name="T59" fmla="*/ 0 h 28"/>
                  <a:gd name="T60" fmla="*/ 6 w 31"/>
                  <a:gd name="T61" fmla="*/ 0 h 28"/>
                  <a:gd name="T62" fmla="*/ 5 w 31"/>
                  <a:gd name="T63" fmla="*/ 0 h 28"/>
                  <a:gd name="T64" fmla="*/ 5 w 31"/>
                  <a:gd name="T65" fmla="*/ 1 h 28"/>
                  <a:gd name="T66" fmla="*/ 4 w 31"/>
                  <a:gd name="T67" fmla="*/ 1 h 28"/>
                  <a:gd name="T68" fmla="*/ 4 w 31"/>
                  <a:gd name="T69" fmla="*/ 2 h 28"/>
                  <a:gd name="T70" fmla="*/ 4 w 31"/>
                  <a:gd name="T71" fmla="*/ 3 h 28"/>
                  <a:gd name="T72" fmla="*/ 5 w 31"/>
                  <a:gd name="T73" fmla="*/ 5 h 28"/>
                  <a:gd name="T74" fmla="*/ 5 w 31"/>
                  <a:gd name="T75" fmla="*/ 5 h 28"/>
                  <a:gd name="T76" fmla="*/ 5 w 31"/>
                  <a:gd name="T77" fmla="*/ 6 h 28"/>
                  <a:gd name="T78" fmla="*/ 5 w 31"/>
                  <a:gd name="T79" fmla="*/ 7 h 28"/>
                  <a:gd name="T80" fmla="*/ 4 w 31"/>
                  <a:gd name="T81" fmla="*/ 7 h 28"/>
                  <a:gd name="T82" fmla="*/ 4 w 31"/>
                  <a:gd name="T83" fmla="*/ 8 h 28"/>
                  <a:gd name="T84" fmla="*/ 3 w 31"/>
                  <a:gd name="T85" fmla="*/ 8 h 28"/>
                  <a:gd name="T86" fmla="*/ 2 w 31"/>
                  <a:gd name="T87" fmla="*/ 7 h 28"/>
                  <a:gd name="T88" fmla="*/ 2 w 31"/>
                  <a:gd name="T89" fmla="*/ 7 h 28"/>
                  <a:gd name="T90" fmla="*/ 1 w 31"/>
                  <a:gd name="T91" fmla="*/ 6 h 28"/>
                  <a:gd name="T92" fmla="*/ 1 w 31"/>
                  <a:gd name="T93" fmla="*/ 5 h 28"/>
                  <a:gd name="T94" fmla="*/ 1 w 31"/>
                  <a:gd name="T95" fmla="*/ 5 h 28"/>
                  <a:gd name="T96" fmla="*/ 2 w 31"/>
                  <a:gd name="T97" fmla="*/ 5 h 28"/>
                  <a:gd name="T98" fmla="*/ 2 w 31"/>
                  <a:gd name="T99" fmla="*/ 4 h 28"/>
                  <a:gd name="T100" fmla="*/ 1 w 31"/>
                  <a:gd name="T101" fmla="*/ 4 h 28"/>
                  <a:gd name="T102" fmla="*/ 1 w 31"/>
                  <a:gd name="T103" fmla="*/ 5 h 28"/>
                  <a:gd name="T104" fmla="*/ 1 w 31"/>
                  <a:gd name="T105" fmla="*/ 5 h 28"/>
                  <a:gd name="T106" fmla="*/ 1 w 31"/>
                  <a:gd name="T107" fmla="*/ 6 h 28"/>
                  <a:gd name="T108" fmla="*/ 1 w 31"/>
                  <a:gd name="T109" fmla="*/ 7 h 28"/>
                  <a:gd name="T110" fmla="*/ 1 w 31"/>
                  <a:gd name="T111" fmla="*/ 8 h 28"/>
                  <a:gd name="T112" fmla="*/ 2 w 31"/>
                  <a:gd name="T113" fmla="*/ 8 h 28"/>
                  <a:gd name="T114" fmla="*/ 4 w 31"/>
                  <a:gd name="T115" fmla="*/ 9 h 2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1"/>
                  <a:gd name="T175" fmla="*/ 0 h 28"/>
                  <a:gd name="T176" fmla="*/ 31 w 31"/>
                  <a:gd name="T177" fmla="*/ 28 h 2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1" h="28">
                    <a:moveTo>
                      <a:pt x="11" y="28"/>
                    </a:moveTo>
                    <a:lnTo>
                      <a:pt x="11" y="28"/>
                    </a:lnTo>
                    <a:lnTo>
                      <a:pt x="12" y="28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6" y="27"/>
                    </a:lnTo>
                    <a:lnTo>
                      <a:pt x="17" y="27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4"/>
                    </a:lnTo>
                    <a:lnTo>
                      <a:pt x="19" y="24"/>
                    </a:lnTo>
                    <a:lnTo>
                      <a:pt x="19" y="23"/>
                    </a:lnTo>
                    <a:lnTo>
                      <a:pt x="19" y="22"/>
                    </a:lnTo>
                    <a:lnTo>
                      <a:pt x="19" y="21"/>
                    </a:lnTo>
                    <a:lnTo>
                      <a:pt x="19" y="20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19" y="16"/>
                    </a:lnTo>
                    <a:lnTo>
                      <a:pt x="19" y="15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2"/>
                    </a:lnTo>
                    <a:lnTo>
                      <a:pt x="18" y="10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7" y="8"/>
                    </a:lnTo>
                    <a:lnTo>
                      <a:pt x="18" y="7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9" y="4"/>
                    </a:lnTo>
                    <a:lnTo>
                      <a:pt x="19" y="3"/>
                    </a:lnTo>
                    <a:lnTo>
                      <a:pt x="20" y="3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7" y="6"/>
                    </a:lnTo>
                    <a:lnTo>
                      <a:pt x="27" y="7"/>
                    </a:lnTo>
                    <a:lnTo>
                      <a:pt x="27" y="8"/>
                    </a:lnTo>
                    <a:lnTo>
                      <a:pt x="27" y="9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26" y="13"/>
                    </a:lnTo>
                    <a:lnTo>
                      <a:pt x="31" y="8"/>
                    </a:lnTo>
                    <a:lnTo>
                      <a:pt x="31" y="7"/>
                    </a:lnTo>
                    <a:lnTo>
                      <a:pt x="30" y="7"/>
                    </a:lnTo>
                    <a:lnTo>
                      <a:pt x="30" y="6"/>
                    </a:lnTo>
                    <a:lnTo>
                      <a:pt x="29" y="4"/>
                    </a:lnTo>
                    <a:lnTo>
                      <a:pt x="27" y="3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15" y="1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2" y="9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3" y="13"/>
                    </a:lnTo>
                    <a:lnTo>
                      <a:pt x="13" y="14"/>
                    </a:lnTo>
                    <a:lnTo>
                      <a:pt x="15" y="15"/>
                    </a:lnTo>
                    <a:lnTo>
                      <a:pt x="15" y="16"/>
                    </a:lnTo>
                    <a:lnTo>
                      <a:pt x="15" y="17"/>
                    </a:lnTo>
                    <a:lnTo>
                      <a:pt x="15" y="19"/>
                    </a:lnTo>
                    <a:lnTo>
                      <a:pt x="15" y="20"/>
                    </a:lnTo>
                    <a:lnTo>
                      <a:pt x="15" y="21"/>
                    </a:lnTo>
                    <a:lnTo>
                      <a:pt x="13" y="22"/>
                    </a:lnTo>
                    <a:lnTo>
                      <a:pt x="12" y="23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0" y="24"/>
                    </a:lnTo>
                    <a:lnTo>
                      <a:pt x="9" y="24"/>
                    </a:lnTo>
                    <a:lnTo>
                      <a:pt x="8" y="24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5" y="22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4" y="19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4" y="15"/>
                    </a:lnTo>
                    <a:lnTo>
                      <a:pt x="5" y="15"/>
                    </a:lnTo>
                    <a:lnTo>
                      <a:pt x="5" y="14"/>
                    </a:lnTo>
                    <a:lnTo>
                      <a:pt x="5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3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20"/>
                    </a:lnTo>
                    <a:lnTo>
                      <a:pt x="2" y="21"/>
                    </a:lnTo>
                    <a:lnTo>
                      <a:pt x="3" y="22"/>
                    </a:lnTo>
                    <a:lnTo>
                      <a:pt x="3" y="23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5" y="26"/>
                    </a:lnTo>
                    <a:lnTo>
                      <a:pt x="6" y="26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10" y="27"/>
                    </a:lnTo>
                    <a:lnTo>
                      <a:pt x="10" y="28"/>
                    </a:lnTo>
                    <a:lnTo>
                      <a:pt x="11" y="2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" name="Freeform 33"/>
              <p:cNvSpPr>
                <a:spLocks/>
              </p:cNvSpPr>
              <p:nvPr/>
            </p:nvSpPr>
            <p:spPr bwMode="auto">
              <a:xfrm>
                <a:off x="1342" y="2193"/>
                <a:ext cx="16" cy="16"/>
              </a:xfrm>
              <a:custGeom>
                <a:avLst/>
                <a:gdLst>
                  <a:gd name="T0" fmla="*/ 9 w 47"/>
                  <a:gd name="T1" fmla="*/ 14 h 46"/>
                  <a:gd name="T2" fmla="*/ 4 w 47"/>
                  <a:gd name="T3" fmla="*/ 8 h 46"/>
                  <a:gd name="T4" fmla="*/ 6 w 47"/>
                  <a:gd name="T5" fmla="*/ 9 h 46"/>
                  <a:gd name="T6" fmla="*/ 7 w 47"/>
                  <a:gd name="T7" fmla="*/ 10 h 46"/>
                  <a:gd name="T8" fmla="*/ 10 w 47"/>
                  <a:gd name="T9" fmla="*/ 12 h 46"/>
                  <a:gd name="T10" fmla="*/ 11 w 47"/>
                  <a:gd name="T11" fmla="*/ 12 h 46"/>
                  <a:gd name="T12" fmla="*/ 11 w 47"/>
                  <a:gd name="T13" fmla="*/ 12 h 46"/>
                  <a:gd name="T14" fmla="*/ 11 w 47"/>
                  <a:gd name="T15" fmla="*/ 11 h 46"/>
                  <a:gd name="T16" fmla="*/ 10 w 47"/>
                  <a:gd name="T17" fmla="*/ 8 h 46"/>
                  <a:gd name="T18" fmla="*/ 9 w 47"/>
                  <a:gd name="T19" fmla="*/ 7 h 46"/>
                  <a:gd name="T20" fmla="*/ 9 w 47"/>
                  <a:gd name="T21" fmla="*/ 5 h 46"/>
                  <a:gd name="T22" fmla="*/ 9 w 47"/>
                  <a:gd name="T23" fmla="*/ 5 h 46"/>
                  <a:gd name="T24" fmla="*/ 10 w 47"/>
                  <a:gd name="T25" fmla="*/ 5 h 46"/>
                  <a:gd name="T26" fmla="*/ 11 w 47"/>
                  <a:gd name="T27" fmla="*/ 6 h 46"/>
                  <a:gd name="T28" fmla="*/ 12 w 47"/>
                  <a:gd name="T29" fmla="*/ 7 h 46"/>
                  <a:gd name="T30" fmla="*/ 13 w 47"/>
                  <a:gd name="T31" fmla="*/ 8 h 46"/>
                  <a:gd name="T32" fmla="*/ 13 w 47"/>
                  <a:gd name="T33" fmla="*/ 9 h 46"/>
                  <a:gd name="T34" fmla="*/ 16 w 47"/>
                  <a:gd name="T35" fmla="*/ 8 h 46"/>
                  <a:gd name="T36" fmla="*/ 16 w 47"/>
                  <a:gd name="T37" fmla="*/ 8 h 46"/>
                  <a:gd name="T38" fmla="*/ 16 w 47"/>
                  <a:gd name="T39" fmla="*/ 8 h 46"/>
                  <a:gd name="T40" fmla="*/ 15 w 47"/>
                  <a:gd name="T41" fmla="*/ 8 h 46"/>
                  <a:gd name="T42" fmla="*/ 15 w 47"/>
                  <a:gd name="T43" fmla="*/ 8 h 46"/>
                  <a:gd name="T44" fmla="*/ 14 w 47"/>
                  <a:gd name="T45" fmla="*/ 7 h 46"/>
                  <a:gd name="T46" fmla="*/ 12 w 47"/>
                  <a:gd name="T47" fmla="*/ 5 h 46"/>
                  <a:gd name="T48" fmla="*/ 11 w 47"/>
                  <a:gd name="T49" fmla="*/ 3 h 46"/>
                  <a:gd name="T50" fmla="*/ 10 w 47"/>
                  <a:gd name="T51" fmla="*/ 2 h 46"/>
                  <a:gd name="T52" fmla="*/ 10 w 47"/>
                  <a:gd name="T53" fmla="*/ 1 h 46"/>
                  <a:gd name="T54" fmla="*/ 10 w 47"/>
                  <a:gd name="T55" fmla="*/ 0 h 46"/>
                  <a:gd name="T56" fmla="*/ 10 w 47"/>
                  <a:gd name="T57" fmla="*/ 0 h 46"/>
                  <a:gd name="T58" fmla="*/ 7 w 47"/>
                  <a:gd name="T59" fmla="*/ 2 h 46"/>
                  <a:gd name="T60" fmla="*/ 9 w 47"/>
                  <a:gd name="T61" fmla="*/ 9 h 46"/>
                  <a:gd name="T62" fmla="*/ 9 w 47"/>
                  <a:gd name="T63" fmla="*/ 9 h 46"/>
                  <a:gd name="T64" fmla="*/ 7 w 47"/>
                  <a:gd name="T65" fmla="*/ 8 h 46"/>
                  <a:gd name="T66" fmla="*/ 5 w 47"/>
                  <a:gd name="T67" fmla="*/ 7 h 46"/>
                  <a:gd name="T68" fmla="*/ 4 w 47"/>
                  <a:gd name="T69" fmla="*/ 6 h 46"/>
                  <a:gd name="T70" fmla="*/ 2 w 47"/>
                  <a:gd name="T71" fmla="*/ 6 h 46"/>
                  <a:gd name="T72" fmla="*/ 1 w 47"/>
                  <a:gd name="T73" fmla="*/ 7 h 46"/>
                  <a:gd name="T74" fmla="*/ 0 w 47"/>
                  <a:gd name="T75" fmla="*/ 7 h 46"/>
                  <a:gd name="T76" fmla="*/ 1 w 47"/>
                  <a:gd name="T77" fmla="*/ 7 h 46"/>
                  <a:gd name="T78" fmla="*/ 1 w 47"/>
                  <a:gd name="T79" fmla="*/ 7 h 46"/>
                  <a:gd name="T80" fmla="*/ 1 w 47"/>
                  <a:gd name="T81" fmla="*/ 7 h 46"/>
                  <a:gd name="T82" fmla="*/ 2 w 47"/>
                  <a:gd name="T83" fmla="*/ 7 h 46"/>
                  <a:gd name="T84" fmla="*/ 2 w 47"/>
                  <a:gd name="T85" fmla="*/ 8 h 46"/>
                  <a:gd name="T86" fmla="*/ 4 w 47"/>
                  <a:gd name="T87" fmla="*/ 10 h 46"/>
                  <a:gd name="T88" fmla="*/ 5 w 47"/>
                  <a:gd name="T89" fmla="*/ 13 h 46"/>
                  <a:gd name="T90" fmla="*/ 6 w 47"/>
                  <a:gd name="T91" fmla="*/ 14 h 46"/>
                  <a:gd name="T92" fmla="*/ 6 w 47"/>
                  <a:gd name="T93" fmla="*/ 15 h 46"/>
                  <a:gd name="T94" fmla="*/ 6 w 47"/>
                  <a:gd name="T95" fmla="*/ 15 h 46"/>
                  <a:gd name="T96" fmla="*/ 5 w 47"/>
                  <a:gd name="T97" fmla="*/ 16 h 46"/>
                  <a:gd name="T98" fmla="*/ 6 w 47"/>
                  <a:gd name="T99" fmla="*/ 16 h 4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7"/>
                  <a:gd name="T151" fmla="*/ 0 h 46"/>
                  <a:gd name="T152" fmla="*/ 47 w 47"/>
                  <a:gd name="T153" fmla="*/ 46 h 4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7" h="46">
                    <a:moveTo>
                      <a:pt x="17" y="46"/>
                    </a:moveTo>
                    <a:lnTo>
                      <a:pt x="25" y="40"/>
                    </a:lnTo>
                    <a:lnTo>
                      <a:pt x="25" y="39"/>
                    </a:lnTo>
                    <a:lnTo>
                      <a:pt x="20" y="39"/>
                    </a:lnTo>
                    <a:lnTo>
                      <a:pt x="12" y="25"/>
                    </a:lnTo>
                    <a:lnTo>
                      <a:pt x="12" y="23"/>
                    </a:lnTo>
                    <a:lnTo>
                      <a:pt x="13" y="25"/>
                    </a:lnTo>
                    <a:lnTo>
                      <a:pt x="14" y="25"/>
                    </a:lnTo>
                    <a:lnTo>
                      <a:pt x="16" y="26"/>
                    </a:lnTo>
                    <a:lnTo>
                      <a:pt x="17" y="26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20" y="28"/>
                    </a:lnTo>
                    <a:lnTo>
                      <a:pt x="21" y="29"/>
                    </a:lnTo>
                    <a:lnTo>
                      <a:pt x="24" y="30"/>
                    </a:lnTo>
                    <a:lnTo>
                      <a:pt x="26" y="32"/>
                    </a:lnTo>
                    <a:lnTo>
                      <a:pt x="27" y="33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1" y="35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1" y="33"/>
                    </a:lnTo>
                    <a:lnTo>
                      <a:pt x="31" y="32"/>
                    </a:lnTo>
                    <a:lnTo>
                      <a:pt x="31" y="30"/>
                    </a:lnTo>
                    <a:lnTo>
                      <a:pt x="31" y="29"/>
                    </a:lnTo>
                    <a:lnTo>
                      <a:pt x="30" y="26"/>
                    </a:lnTo>
                    <a:lnTo>
                      <a:pt x="28" y="23"/>
                    </a:lnTo>
                    <a:lnTo>
                      <a:pt x="28" y="22"/>
                    </a:lnTo>
                    <a:lnTo>
                      <a:pt x="28" y="21"/>
                    </a:lnTo>
                    <a:lnTo>
                      <a:pt x="27" y="20"/>
                    </a:lnTo>
                    <a:lnTo>
                      <a:pt x="27" y="19"/>
                    </a:lnTo>
                    <a:lnTo>
                      <a:pt x="27" y="18"/>
                    </a:lnTo>
                    <a:lnTo>
                      <a:pt x="27" y="15"/>
                    </a:lnTo>
                    <a:lnTo>
                      <a:pt x="27" y="14"/>
                    </a:lnTo>
                    <a:lnTo>
                      <a:pt x="26" y="13"/>
                    </a:lnTo>
                    <a:lnTo>
                      <a:pt x="27" y="13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30" y="15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32" y="18"/>
                    </a:lnTo>
                    <a:lnTo>
                      <a:pt x="32" y="19"/>
                    </a:lnTo>
                    <a:lnTo>
                      <a:pt x="33" y="20"/>
                    </a:lnTo>
                    <a:lnTo>
                      <a:pt x="34" y="21"/>
                    </a:lnTo>
                    <a:lnTo>
                      <a:pt x="35" y="22"/>
                    </a:lnTo>
                    <a:lnTo>
                      <a:pt x="37" y="23"/>
                    </a:lnTo>
                    <a:lnTo>
                      <a:pt x="37" y="25"/>
                    </a:lnTo>
                    <a:lnTo>
                      <a:pt x="38" y="26"/>
                    </a:lnTo>
                    <a:lnTo>
                      <a:pt x="38" y="27"/>
                    </a:lnTo>
                    <a:lnTo>
                      <a:pt x="37" y="30"/>
                    </a:lnTo>
                    <a:lnTo>
                      <a:pt x="47" y="23"/>
                    </a:lnTo>
                    <a:lnTo>
                      <a:pt x="47" y="22"/>
                    </a:lnTo>
                    <a:lnTo>
                      <a:pt x="46" y="22"/>
                    </a:lnTo>
                    <a:lnTo>
                      <a:pt x="46" y="23"/>
                    </a:lnTo>
                    <a:lnTo>
                      <a:pt x="45" y="23"/>
                    </a:lnTo>
                    <a:lnTo>
                      <a:pt x="44" y="23"/>
                    </a:lnTo>
                    <a:lnTo>
                      <a:pt x="42" y="23"/>
                    </a:lnTo>
                    <a:lnTo>
                      <a:pt x="41" y="22"/>
                    </a:lnTo>
                    <a:lnTo>
                      <a:pt x="40" y="21"/>
                    </a:lnTo>
                    <a:lnTo>
                      <a:pt x="40" y="19"/>
                    </a:lnTo>
                    <a:lnTo>
                      <a:pt x="39" y="18"/>
                    </a:lnTo>
                    <a:lnTo>
                      <a:pt x="37" y="15"/>
                    </a:lnTo>
                    <a:lnTo>
                      <a:pt x="34" y="13"/>
                    </a:lnTo>
                    <a:lnTo>
                      <a:pt x="33" y="12"/>
                    </a:lnTo>
                    <a:lnTo>
                      <a:pt x="33" y="11"/>
                    </a:lnTo>
                    <a:lnTo>
                      <a:pt x="32" y="9"/>
                    </a:lnTo>
                    <a:lnTo>
                      <a:pt x="31" y="8"/>
                    </a:lnTo>
                    <a:lnTo>
                      <a:pt x="30" y="7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8" y="5"/>
                    </a:lnTo>
                    <a:lnTo>
                      <a:pt x="28" y="4"/>
                    </a:lnTo>
                    <a:lnTo>
                      <a:pt x="27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30" y="1"/>
                    </a:lnTo>
                    <a:lnTo>
                      <a:pt x="30" y="0"/>
                    </a:lnTo>
                    <a:lnTo>
                      <a:pt x="23" y="5"/>
                    </a:lnTo>
                    <a:lnTo>
                      <a:pt x="21" y="6"/>
                    </a:lnTo>
                    <a:lnTo>
                      <a:pt x="26" y="25"/>
                    </a:lnTo>
                    <a:lnTo>
                      <a:pt x="25" y="25"/>
                    </a:lnTo>
                    <a:lnTo>
                      <a:pt x="24" y="25"/>
                    </a:lnTo>
                    <a:lnTo>
                      <a:pt x="23" y="23"/>
                    </a:lnTo>
                    <a:lnTo>
                      <a:pt x="21" y="23"/>
                    </a:lnTo>
                    <a:lnTo>
                      <a:pt x="20" y="22"/>
                    </a:lnTo>
                    <a:lnTo>
                      <a:pt x="18" y="21"/>
                    </a:lnTo>
                    <a:lnTo>
                      <a:pt x="17" y="20"/>
                    </a:lnTo>
                    <a:lnTo>
                      <a:pt x="16" y="19"/>
                    </a:lnTo>
                    <a:lnTo>
                      <a:pt x="14" y="19"/>
                    </a:lnTo>
                    <a:lnTo>
                      <a:pt x="13" y="18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1" y="16"/>
                    </a:lnTo>
                    <a:lnTo>
                      <a:pt x="10" y="15"/>
                    </a:lnTo>
                    <a:lnTo>
                      <a:pt x="9" y="15"/>
                    </a:lnTo>
                    <a:lnTo>
                      <a:pt x="7" y="16"/>
                    </a:lnTo>
                    <a:lnTo>
                      <a:pt x="6" y="16"/>
                    </a:lnTo>
                    <a:lnTo>
                      <a:pt x="5" y="18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3" y="19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7" y="23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11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4" y="34"/>
                    </a:lnTo>
                    <a:lnTo>
                      <a:pt x="16" y="36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9"/>
                    </a:lnTo>
                    <a:lnTo>
                      <a:pt x="17" y="40"/>
                    </a:lnTo>
                    <a:lnTo>
                      <a:pt x="17" y="41"/>
                    </a:lnTo>
                    <a:lnTo>
                      <a:pt x="18" y="41"/>
                    </a:lnTo>
                    <a:lnTo>
                      <a:pt x="18" y="42"/>
                    </a:lnTo>
                    <a:lnTo>
                      <a:pt x="18" y="43"/>
                    </a:lnTo>
                    <a:lnTo>
                      <a:pt x="17" y="43"/>
                    </a:lnTo>
                    <a:lnTo>
                      <a:pt x="17" y="45"/>
                    </a:lnTo>
                    <a:lnTo>
                      <a:pt x="16" y="45"/>
                    </a:lnTo>
                    <a:lnTo>
                      <a:pt x="16" y="46"/>
                    </a:lnTo>
                    <a:lnTo>
                      <a:pt x="17" y="4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" name="Freeform 34"/>
              <p:cNvSpPr>
                <a:spLocks/>
              </p:cNvSpPr>
              <p:nvPr/>
            </p:nvSpPr>
            <p:spPr bwMode="auto">
              <a:xfrm>
                <a:off x="1461" y="2193"/>
                <a:ext cx="12" cy="12"/>
              </a:xfrm>
              <a:custGeom>
                <a:avLst/>
                <a:gdLst>
                  <a:gd name="T0" fmla="*/ 4 w 36"/>
                  <a:gd name="T1" fmla="*/ 12 h 36"/>
                  <a:gd name="T2" fmla="*/ 4 w 36"/>
                  <a:gd name="T3" fmla="*/ 12 h 36"/>
                  <a:gd name="T4" fmla="*/ 5 w 36"/>
                  <a:gd name="T5" fmla="*/ 12 h 36"/>
                  <a:gd name="T6" fmla="*/ 5 w 36"/>
                  <a:gd name="T7" fmla="*/ 12 h 36"/>
                  <a:gd name="T8" fmla="*/ 6 w 36"/>
                  <a:gd name="T9" fmla="*/ 11 h 36"/>
                  <a:gd name="T10" fmla="*/ 7 w 36"/>
                  <a:gd name="T11" fmla="*/ 11 h 36"/>
                  <a:gd name="T12" fmla="*/ 8 w 36"/>
                  <a:gd name="T13" fmla="*/ 10 h 36"/>
                  <a:gd name="T14" fmla="*/ 9 w 36"/>
                  <a:gd name="T15" fmla="*/ 9 h 36"/>
                  <a:gd name="T16" fmla="*/ 9 w 36"/>
                  <a:gd name="T17" fmla="*/ 8 h 36"/>
                  <a:gd name="T18" fmla="*/ 10 w 36"/>
                  <a:gd name="T19" fmla="*/ 7 h 36"/>
                  <a:gd name="T20" fmla="*/ 12 w 36"/>
                  <a:gd name="T21" fmla="*/ 6 h 36"/>
                  <a:gd name="T22" fmla="*/ 11 w 36"/>
                  <a:gd name="T23" fmla="*/ 6 h 36"/>
                  <a:gd name="T24" fmla="*/ 11 w 36"/>
                  <a:gd name="T25" fmla="*/ 5 h 36"/>
                  <a:gd name="T26" fmla="*/ 10 w 36"/>
                  <a:gd name="T27" fmla="*/ 5 h 36"/>
                  <a:gd name="T28" fmla="*/ 9 w 36"/>
                  <a:gd name="T29" fmla="*/ 4 h 36"/>
                  <a:gd name="T30" fmla="*/ 9 w 36"/>
                  <a:gd name="T31" fmla="*/ 4 h 36"/>
                  <a:gd name="T32" fmla="*/ 9 w 36"/>
                  <a:gd name="T33" fmla="*/ 5 h 36"/>
                  <a:gd name="T34" fmla="*/ 10 w 36"/>
                  <a:gd name="T35" fmla="*/ 5 h 36"/>
                  <a:gd name="T36" fmla="*/ 9 w 36"/>
                  <a:gd name="T37" fmla="*/ 6 h 36"/>
                  <a:gd name="T38" fmla="*/ 8 w 36"/>
                  <a:gd name="T39" fmla="*/ 8 h 36"/>
                  <a:gd name="T40" fmla="*/ 7 w 36"/>
                  <a:gd name="T41" fmla="*/ 9 h 36"/>
                  <a:gd name="T42" fmla="*/ 7 w 36"/>
                  <a:gd name="T43" fmla="*/ 10 h 36"/>
                  <a:gd name="T44" fmla="*/ 5 w 36"/>
                  <a:gd name="T45" fmla="*/ 11 h 36"/>
                  <a:gd name="T46" fmla="*/ 5 w 36"/>
                  <a:gd name="T47" fmla="*/ 11 h 36"/>
                  <a:gd name="T48" fmla="*/ 4 w 36"/>
                  <a:gd name="T49" fmla="*/ 11 h 36"/>
                  <a:gd name="T50" fmla="*/ 4 w 36"/>
                  <a:gd name="T51" fmla="*/ 11 h 36"/>
                  <a:gd name="T52" fmla="*/ 3 w 36"/>
                  <a:gd name="T53" fmla="*/ 11 h 36"/>
                  <a:gd name="T54" fmla="*/ 3 w 36"/>
                  <a:gd name="T55" fmla="*/ 11 h 36"/>
                  <a:gd name="T56" fmla="*/ 2 w 36"/>
                  <a:gd name="T57" fmla="*/ 11 h 36"/>
                  <a:gd name="T58" fmla="*/ 2 w 36"/>
                  <a:gd name="T59" fmla="*/ 10 h 36"/>
                  <a:gd name="T60" fmla="*/ 2 w 36"/>
                  <a:gd name="T61" fmla="*/ 10 h 36"/>
                  <a:gd name="T62" fmla="*/ 2 w 36"/>
                  <a:gd name="T63" fmla="*/ 9 h 36"/>
                  <a:gd name="T64" fmla="*/ 2 w 36"/>
                  <a:gd name="T65" fmla="*/ 9 h 36"/>
                  <a:gd name="T66" fmla="*/ 2 w 36"/>
                  <a:gd name="T67" fmla="*/ 7 h 36"/>
                  <a:gd name="T68" fmla="*/ 2 w 36"/>
                  <a:gd name="T69" fmla="*/ 6 h 36"/>
                  <a:gd name="T70" fmla="*/ 3 w 36"/>
                  <a:gd name="T71" fmla="*/ 5 h 36"/>
                  <a:gd name="T72" fmla="*/ 5 w 36"/>
                  <a:gd name="T73" fmla="*/ 3 h 36"/>
                  <a:gd name="T74" fmla="*/ 7 w 36"/>
                  <a:gd name="T75" fmla="*/ 2 h 36"/>
                  <a:gd name="T76" fmla="*/ 6 w 36"/>
                  <a:gd name="T77" fmla="*/ 2 h 36"/>
                  <a:gd name="T78" fmla="*/ 5 w 36"/>
                  <a:gd name="T79" fmla="*/ 2 h 36"/>
                  <a:gd name="T80" fmla="*/ 4 w 36"/>
                  <a:gd name="T81" fmla="*/ 1 h 36"/>
                  <a:gd name="T82" fmla="*/ 3 w 36"/>
                  <a:gd name="T83" fmla="*/ 0 h 36"/>
                  <a:gd name="T84" fmla="*/ 3 w 36"/>
                  <a:gd name="T85" fmla="*/ 0 h 36"/>
                  <a:gd name="T86" fmla="*/ 3 w 36"/>
                  <a:gd name="T87" fmla="*/ 0 h 36"/>
                  <a:gd name="T88" fmla="*/ 3 w 36"/>
                  <a:gd name="T89" fmla="*/ 1 h 36"/>
                  <a:gd name="T90" fmla="*/ 4 w 36"/>
                  <a:gd name="T91" fmla="*/ 1 h 36"/>
                  <a:gd name="T92" fmla="*/ 4 w 36"/>
                  <a:gd name="T93" fmla="*/ 1 h 36"/>
                  <a:gd name="T94" fmla="*/ 3 w 36"/>
                  <a:gd name="T95" fmla="*/ 2 h 36"/>
                  <a:gd name="T96" fmla="*/ 3 w 36"/>
                  <a:gd name="T97" fmla="*/ 2 h 36"/>
                  <a:gd name="T98" fmla="*/ 2 w 36"/>
                  <a:gd name="T99" fmla="*/ 3 h 36"/>
                  <a:gd name="T100" fmla="*/ 1 w 36"/>
                  <a:gd name="T101" fmla="*/ 5 h 36"/>
                  <a:gd name="T102" fmla="*/ 1 w 36"/>
                  <a:gd name="T103" fmla="*/ 5 h 36"/>
                  <a:gd name="T104" fmla="*/ 0 w 36"/>
                  <a:gd name="T105" fmla="*/ 6 h 36"/>
                  <a:gd name="T106" fmla="*/ 0 w 36"/>
                  <a:gd name="T107" fmla="*/ 7 h 36"/>
                  <a:gd name="T108" fmla="*/ 0 w 36"/>
                  <a:gd name="T109" fmla="*/ 8 h 36"/>
                  <a:gd name="T110" fmla="*/ 0 w 36"/>
                  <a:gd name="T111" fmla="*/ 9 h 36"/>
                  <a:gd name="T112" fmla="*/ 0 w 36"/>
                  <a:gd name="T113" fmla="*/ 9 h 36"/>
                  <a:gd name="T114" fmla="*/ 1 w 36"/>
                  <a:gd name="T115" fmla="*/ 10 h 36"/>
                  <a:gd name="T116" fmla="*/ 1 w 36"/>
                  <a:gd name="T117" fmla="*/ 10 h 36"/>
                  <a:gd name="T118" fmla="*/ 2 w 36"/>
                  <a:gd name="T119" fmla="*/ 11 h 36"/>
                  <a:gd name="T120" fmla="*/ 2 w 36"/>
                  <a:gd name="T121" fmla="*/ 11 h 36"/>
                  <a:gd name="T122" fmla="*/ 3 w 36"/>
                  <a:gd name="T123" fmla="*/ 12 h 36"/>
                  <a:gd name="T124" fmla="*/ 3 w 36"/>
                  <a:gd name="T125" fmla="*/ 12 h 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6"/>
                  <a:gd name="T190" fmla="*/ 0 h 36"/>
                  <a:gd name="T191" fmla="*/ 36 w 36"/>
                  <a:gd name="T192" fmla="*/ 36 h 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6" h="36">
                    <a:moveTo>
                      <a:pt x="10" y="36"/>
                    </a:moveTo>
                    <a:lnTo>
                      <a:pt x="10" y="36"/>
                    </a:lnTo>
                    <a:lnTo>
                      <a:pt x="12" y="36"/>
                    </a:lnTo>
                    <a:lnTo>
                      <a:pt x="13" y="36"/>
                    </a:lnTo>
                    <a:lnTo>
                      <a:pt x="14" y="36"/>
                    </a:lnTo>
                    <a:lnTo>
                      <a:pt x="15" y="36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19" y="34"/>
                    </a:lnTo>
                    <a:lnTo>
                      <a:pt x="20" y="33"/>
                    </a:lnTo>
                    <a:lnTo>
                      <a:pt x="21" y="33"/>
                    </a:lnTo>
                    <a:lnTo>
                      <a:pt x="21" y="31"/>
                    </a:lnTo>
                    <a:lnTo>
                      <a:pt x="22" y="30"/>
                    </a:lnTo>
                    <a:lnTo>
                      <a:pt x="23" y="30"/>
                    </a:lnTo>
                    <a:lnTo>
                      <a:pt x="23" y="29"/>
                    </a:lnTo>
                    <a:lnTo>
                      <a:pt x="24" y="28"/>
                    </a:lnTo>
                    <a:lnTo>
                      <a:pt x="26" y="27"/>
                    </a:lnTo>
                    <a:lnTo>
                      <a:pt x="26" y="26"/>
                    </a:lnTo>
                    <a:lnTo>
                      <a:pt x="27" y="24"/>
                    </a:lnTo>
                    <a:lnTo>
                      <a:pt x="28" y="23"/>
                    </a:lnTo>
                    <a:lnTo>
                      <a:pt x="29" y="22"/>
                    </a:lnTo>
                    <a:lnTo>
                      <a:pt x="29" y="21"/>
                    </a:lnTo>
                    <a:lnTo>
                      <a:pt x="30" y="20"/>
                    </a:lnTo>
                    <a:lnTo>
                      <a:pt x="32" y="20"/>
                    </a:lnTo>
                    <a:lnTo>
                      <a:pt x="36" y="20"/>
                    </a:lnTo>
                    <a:lnTo>
                      <a:pt x="36" y="19"/>
                    </a:lnTo>
                    <a:lnTo>
                      <a:pt x="35" y="17"/>
                    </a:lnTo>
                    <a:lnTo>
                      <a:pt x="34" y="17"/>
                    </a:lnTo>
                    <a:lnTo>
                      <a:pt x="33" y="16"/>
                    </a:lnTo>
                    <a:lnTo>
                      <a:pt x="33" y="15"/>
                    </a:lnTo>
                    <a:lnTo>
                      <a:pt x="32" y="15"/>
                    </a:lnTo>
                    <a:lnTo>
                      <a:pt x="32" y="14"/>
                    </a:lnTo>
                    <a:lnTo>
                      <a:pt x="30" y="14"/>
                    </a:lnTo>
                    <a:lnTo>
                      <a:pt x="29" y="14"/>
                    </a:lnTo>
                    <a:lnTo>
                      <a:pt x="29" y="13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29" y="15"/>
                    </a:lnTo>
                    <a:lnTo>
                      <a:pt x="28" y="16"/>
                    </a:lnTo>
                    <a:lnTo>
                      <a:pt x="28" y="17"/>
                    </a:lnTo>
                    <a:lnTo>
                      <a:pt x="27" y="19"/>
                    </a:lnTo>
                    <a:lnTo>
                      <a:pt x="27" y="21"/>
                    </a:lnTo>
                    <a:lnTo>
                      <a:pt x="26" y="22"/>
                    </a:lnTo>
                    <a:lnTo>
                      <a:pt x="24" y="23"/>
                    </a:lnTo>
                    <a:lnTo>
                      <a:pt x="24" y="24"/>
                    </a:lnTo>
                    <a:lnTo>
                      <a:pt x="23" y="24"/>
                    </a:lnTo>
                    <a:lnTo>
                      <a:pt x="22" y="26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0" y="29"/>
                    </a:lnTo>
                    <a:lnTo>
                      <a:pt x="19" y="30"/>
                    </a:lnTo>
                    <a:lnTo>
                      <a:pt x="17" y="31"/>
                    </a:lnTo>
                    <a:lnTo>
                      <a:pt x="16" y="33"/>
                    </a:lnTo>
                    <a:lnTo>
                      <a:pt x="15" y="33"/>
                    </a:lnTo>
                    <a:lnTo>
                      <a:pt x="14" y="33"/>
                    </a:lnTo>
                    <a:lnTo>
                      <a:pt x="14" y="34"/>
                    </a:lnTo>
                    <a:lnTo>
                      <a:pt x="13" y="34"/>
                    </a:lnTo>
                    <a:lnTo>
                      <a:pt x="12" y="34"/>
                    </a:lnTo>
                    <a:lnTo>
                      <a:pt x="10" y="34"/>
                    </a:lnTo>
                    <a:lnTo>
                      <a:pt x="9" y="34"/>
                    </a:lnTo>
                    <a:lnTo>
                      <a:pt x="9" y="33"/>
                    </a:lnTo>
                    <a:lnTo>
                      <a:pt x="8" y="33"/>
                    </a:lnTo>
                    <a:lnTo>
                      <a:pt x="7" y="33"/>
                    </a:lnTo>
                    <a:lnTo>
                      <a:pt x="7" y="31"/>
                    </a:lnTo>
                    <a:lnTo>
                      <a:pt x="6" y="30"/>
                    </a:lnTo>
                    <a:lnTo>
                      <a:pt x="5" y="29"/>
                    </a:lnTo>
                    <a:lnTo>
                      <a:pt x="5" y="28"/>
                    </a:lnTo>
                    <a:lnTo>
                      <a:pt x="5" y="27"/>
                    </a:lnTo>
                    <a:lnTo>
                      <a:pt x="5" y="26"/>
                    </a:lnTo>
                    <a:lnTo>
                      <a:pt x="5" y="24"/>
                    </a:lnTo>
                    <a:lnTo>
                      <a:pt x="5" y="23"/>
                    </a:lnTo>
                    <a:lnTo>
                      <a:pt x="6" y="22"/>
                    </a:lnTo>
                    <a:lnTo>
                      <a:pt x="6" y="21"/>
                    </a:lnTo>
                    <a:lnTo>
                      <a:pt x="7" y="20"/>
                    </a:lnTo>
                    <a:lnTo>
                      <a:pt x="7" y="19"/>
                    </a:lnTo>
                    <a:lnTo>
                      <a:pt x="8" y="17"/>
                    </a:lnTo>
                    <a:lnTo>
                      <a:pt x="8" y="16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3" y="12"/>
                    </a:lnTo>
                    <a:lnTo>
                      <a:pt x="14" y="9"/>
                    </a:lnTo>
                    <a:lnTo>
                      <a:pt x="15" y="7"/>
                    </a:lnTo>
                    <a:lnTo>
                      <a:pt x="20" y="8"/>
                    </a:lnTo>
                    <a:lnTo>
                      <a:pt x="20" y="7"/>
                    </a:lnTo>
                    <a:lnTo>
                      <a:pt x="19" y="6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6"/>
                    </a:lnTo>
                    <a:lnTo>
                      <a:pt x="10" y="7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6" y="12"/>
                    </a:lnTo>
                    <a:lnTo>
                      <a:pt x="5" y="14"/>
                    </a:lnTo>
                    <a:lnTo>
                      <a:pt x="3" y="15"/>
                    </a:lnTo>
                    <a:lnTo>
                      <a:pt x="2" y="16"/>
                    </a:lnTo>
                    <a:lnTo>
                      <a:pt x="2" y="17"/>
                    </a:lnTo>
                    <a:lnTo>
                      <a:pt x="1" y="19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8"/>
                    </a:lnTo>
                    <a:lnTo>
                      <a:pt x="1" y="29"/>
                    </a:lnTo>
                    <a:lnTo>
                      <a:pt x="2" y="30"/>
                    </a:lnTo>
                    <a:lnTo>
                      <a:pt x="2" y="31"/>
                    </a:lnTo>
                    <a:lnTo>
                      <a:pt x="3" y="31"/>
                    </a:lnTo>
                    <a:lnTo>
                      <a:pt x="3" y="33"/>
                    </a:lnTo>
                    <a:lnTo>
                      <a:pt x="5" y="33"/>
                    </a:lnTo>
                    <a:lnTo>
                      <a:pt x="6" y="34"/>
                    </a:lnTo>
                    <a:lnTo>
                      <a:pt x="7" y="35"/>
                    </a:lnTo>
                    <a:lnTo>
                      <a:pt x="8" y="35"/>
                    </a:lnTo>
                    <a:lnTo>
                      <a:pt x="9" y="35"/>
                    </a:lnTo>
                    <a:lnTo>
                      <a:pt x="9" y="36"/>
                    </a:lnTo>
                    <a:lnTo>
                      <a:pt x="10" y="3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4" name="Freeform 35"/>
              <p:cNvSpPr>
                <a:spLocks noEditPoints="1"/>
              </p:cNvSpPr>
              <p:nvPr/>
            </p:nvSpPr>
            <p:spPr bwMode="auto">
              <a:xfrm>
                <a:off x="1359" y="2189"/>
                <a:ext cx="10" cy="11"/>
              </a:xfrm>
              <a:custGeom>
                <a:avLst/>
                <a:gdLst>
                  <a:gd name="T0" fmla="*/ 3 w 29"/>
                  <a:gd name="T1" fmla="*/ 9 h 35"/>
                  <a:gd name="T2" fmla="*/ 2 w 29"/>
                  <a:gd name="T3" fmla="*/ 9 h 35"/>
                  <a:gd name="T4" fmla="*/ 2 w 29"/>
                  <a:gd name="T5" fmla="*/ 9 h 35"/>
                  <a:gd name="T6" fmla="*/ 2 w 29"/>
                  <a:gd name="T7" fmla="*/ 7 h 35"/>
                  <a:gd name="T8" fmla="*/ 2 w 29"/>
                  <a:gd name="T9" fmla="*/ 7 h 35"/>
                  <a:gd name="T10" fmla="*/ 3 w 29"/>
                  <a:gd name="T11" fmla="*/ 6 h 35"/>
                  <a:gd name="T12" fmla="*/ 3 w 29"/>
                  <a:gd name="T13" fmla="*/ 6 h 35"/>
                  <a:gd name="T14" fmla="*/ 4 w 29"/>
                  <a:gd name="T15" fmla="*/ 6 h 35"/>
                  <a:gd name="T16" fmla="*/ 5 w 29"/>
                  <a:gd name="T17" fmla="*/ 6 h 35"/>
                  <a:gd name="T18" fmla="*/ 6 w 29"/>
                  <a:gd name="T19" fmla="*/ 7 h 35"/>
                  <a:gd name="T20" fmla="*/ 6 w 29"/>
                  <a:gd name="T21" fmla="*/ 7 h 35"/>
                  <a:gd name="T22" fmla="*/ 6 w 29"/>
                  <a:gd name="T23" fmla="*/ 7 h 35"/>
                  <a:gd name="T24" fmla="*/ 6 w 29"/>
                  <a:gd name="T25" fmla="*/ 7 h 35"/>
                  <a:gd name="T26" fmla="*/ 6 w 29"/>
                  <a:gd name="T27" fmla="*/ 7 h 35"/>
                  <a:gd name="T28" fmla="*/ 6 w 29"/>
                  <a:gd name="T29" fmla="*/ 8 h 35"/>
                  <a:gd name="T30" fmla="*/ 6 w 29"/>
                  <a:gd name="T31" fmla="*/ 8 h 35"/>
                  <a:gd name="T32" fmla="*/ 6 w 29"/>
                  <a:gd name="T33" fmla="*/ 8 h 35"/>
                  <a:gd name="T34" fmla="*/ 6 w 29"/>
                  <a:gd name="T35" fmla="*/ 8 h 35"/>
                  <a:gd name="T36" fmla="*/ 10 w 29"/>
                  <a:gd name="T37" fmla="*/ 6 h 35"/>
                  <a:gd name="T38" fmla="*/ 10 w 29"/>
                  <a:gd name="T39" fmla="*/ 6 h 35"/>
                  <a:gd name="T40" fmla="*/ 9 w 29"/>
                  <a:gd name="T41" fmla="*/ 6 h 35"/>
                  <a:gd name="T42" fmla="*/ 9 w 29"/>
                  <a:gd name="T43" fmla="*/ 6 h 35"/>
                  <a:gd name="T44" fmla="*/ 8 w 29"/>
                  <a:gd name="T45" fmla="*/ 6 h 35"/>
                  <a:gd name="T46" fmla="*/ 8 w 29"/>
                  <a:gd name="T47" fmla="*/ 6 h 35"/>
                  <a:gd name="T48" fmla="*/ 8 w 29"/>
                  <a:gd name="T49" fmla="*/ 6 h 35"/>
                  <a:gd name="T50" fmla="*/ 7 w 29"/>
                  <a:gd name="T51" fmla="*/ 5 h 35"/>
                  <a:gd name="T52" fmla="*/ 6 w 29"/>
                  <a:gd name="T53" fmla="*/ 4 h 35"/>
                  <a:gd name="T54" fmla="*/ 3 w 29"/>
                  <a:gd name="T55" fmla="*/ 2 h 35"/>
                  <a:gd name="T56" fmla="*/ 2 w 29"/>
                  <a:gd name="T57" fmla="*/ 1 h 35"/>
                  <a:gd name="T58" fmla="*/ 1 w 29"/>
                  <a:gd name="T59" fmla="*/ 1 h 35"/>
                  <a:gd name="T60" fmla="*/ 1 w 29"/>
                  <a:gd name="T61" fmla="*/ 0 h 35"/>
                  <a:gd name="T62" fmla="*/ 0 w 29"/>
                  <a:gd name="T63" fmla="*/ 0 h 35"/>
                  <a:gd name="T64" fmla="*/ 0 w 29"/>
                  <a:gd name="T65" fmla="*/ 0 h 35"/>
                  <a:gd name="T66" fmla="*/ 0 w 29"/>
                  <a:gd name="T67" fmla="*/ 1 h 35"/>
                  <a:gd name="T68" fmla="*/ 0 w 29"/>
                  <a:gd name="T69" fmla="*/ 2 h 35"/>
                  <a:gd name="T70" fmla="*/ 0 w 29"/>
                  <a:gd name="T71" fmla="*/ 3 h 35"/>
                  <a:gd name="T72" fmla="*/ 0 w 29"/>
                  <a:gd name="T73" fmla="*/ 4 h 35"/>
                  <a:gd name="T74" fmla="*/ 0 w 29"/>
                  <a:gd name="T75" fmla="*/ 6 h 35"/>
                  <a:gd name="T76" fmla="*/ 1 w 29"/>
                  <a:gd name="T77" fmla="*/ 8 h 35"/>
                  <a:gd name="T78" fmla="*/ 1 w 29"/>
                  <a:gd name="T79" fmla="*/ 8 h 35"/>
                  <a:gd name="T80" fmla="*/ 1 w 29"/>
                  <a:gd name="T81" fmla="*/ 9 h 35"/>
                  <a:gd name="T82" fmla="*/ 0 w 29"/>
                  <a:gd name="T83" fmla="*/ 10 h 35"/>
                  <a:gd name="T84" fmla="*/ 0 w 29"/>
                  <a:gd name="T85" fmla="*/ 10 h 35"/>
                  <a:gd name="T86" fmla="*/ 0 w 29"/>
                  <a:gd name="T87" fmla="*/ 11 h 35"/>
                  <a:gd name="T88" fmla="*/ 2 w 29"/>
                  <a:gd name="T89" fmla="*/ 6 h 35"/>
                  <a:gd name="T90" fmla="*/ 3 w 29"/>
                  <a:gd name="T91" fmla="*/ 5 h 35"/>
                  <a:gd name="T92" fmla="*/ 3 w 29"/>
                  <a:gd name="T93" fmla="*/ 4 h 35"/>
                  <a:gd name="T94" fmla="*/ 3 w 29"/>
                  <a:gd name="T95" fmla="*/ 4 h 35"/>
                  <a:gd name="T96" fmla="*/ 3 w 29"/>
                  <a:gd name="T97" fmla="*/ 4 h 35"/>
                  <a:gd name="T98" fmla="*/ 1 w 29"/>
                  <a:gd name="T99" fmla="*/ 3 h 35"/>
                  <a:gd name="T100" fmla="*/ 1 w 29"/>
                  <a:gd name="T101" fmla="*/ 5 h 35"/>
                  <a:gd name="T102" fmla="*/ 2 w 29"/>
                  <a:gd name="T103" fmla="*/ 6 h 35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9"/>
                  <a:gd name="T157" fmla="*/ 0 h 35"/>
                  <a:gd name="T158" fmla="*/ 29 w 29"/>
                  <a:gd name="T159" fmla="*/ 35 h 35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9" h="35">
                    <a:moveTo>
                      <a:pt x="1" y="35"/>
                    </a:moveTo>
                    <a:lnTo>
                      <a:pt x="10" y="29"/>
                    </a:lnTo>
                    <a:lnTo>
                      <a:pt x="10" y="28"/>
                    </a:lnTo>
                    <a:lnTo>
                      <a:pt x="7" y="28"/>
                    </a:lnTo>
                    <a:lnTo>
                      <a:pt x="5" y="22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7" y="20"/>
                    </a:lnTo>
                    <a:lnTo>
                      <a:pt x="8" y="20"/>
                    </a:lnTo>
                    <a:lnTo>
                      <a:pt x="9" y="19"/>
                    </a:lnTo>
                    <a:lnTo>
                      <a:pt x="10" y="19"/>
                    </a:lnTo>
                    <a:lnTo>
                      <a:pt x="11" y="18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5" y="19"/>
                    </a:lnTo>
                    <a:lnTo>
                      <a:pt x="16" y="20"/>
                    </a:lnTo>
                    <a:lnTo>
                      <a:pt x="17" y="21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17" y="23"/>
                    </a:lnTo>
                    <a:lnTo>
                      <a:pt x="16" y="25"/>
                    </a:lnTo>
                    <a:lnTo>
                      <a:pt x="16" y="26"/>
                    </a:lnTo>
                    <a:lnTo>
                      <a:pt x="29" y="20"/>
                    </a:lnTo>
                    <a:lnTo>
                      <a:pt x="28" y="20"/>
                    </a:lnTo>
                    <a:lnTo>
                      <a:pt x="28" y="19"/>
                    </a:lnTo>
                    <a:lnTo>
                      <a:pt x="27" y="19"/>
                    </a:lnTo>
                    <a:lnTo>
                      <a:pt x="27" y="20"/>
                    </a:lnTo>
                    <a:lnTo>
                      <a:pt x="25" y="20"/>
                    </a:lnTo>
                    <a:lnTo>
                      <a:pt x="24" y="20"/>
                    </a:lnTo>
                    <a:lnTo>
                      <a:pt x="24" y="19"/>
                    </a:lnTo>
                    <a:lnTo>
                      <a:pt x="23" y="19"/>
                    </a:lnTo>
                    <a:lnTo>
                      <a:pt x="22" y="19"/>
                    </a:lnTo>
                    <a:lnTo>
                      <a:pt x="22" y="18"/>
                    </a:lnTo>
                    <a:lnTo>
                      <a:pt x="21" y="16"/>
                    </a:lnTo>
                    <a:lnTo>
                      <a:pt x="19" y="16"/>
                    </a:lnTo>
                    <a:lnTo>
                      <a:pt x="18" y="15"/>
                    </a:lnTo>
                    <a:lnTo>
                      <a:pt x="17" y="14"/>
                    </a:lnTo>
                    <a:lnTo>
                      <a:pt x="15" y="12"/>
                    </a:lnTo>
                    <a:lnTo>
                      <a:pt x="12" y="8"/>
                    </a:lnTo>
                    <a:lnTo>
                      <a:pt x="10" y="7"/>
                    </a:lnTo>
                    <a:lnTo>
                      <a:pt x="9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1" y="33"/>
                    </a:lnTo>
                    <a:lnTo>
                      <a:pt x="0" y="34"/>
                    </a:lnTo>
                    <a:lnTo>
                      <a:pt x="1" y="35"/>
                    </a:lnTo>
                    <a:close/>
                    <a:moveTo>
                      <a:pt x="5" y="18"/>
                    </a:moveTo>
                    <a:lnTo>
                      <a:pt x="9" y="15"/>
                    </a:lnTo>
                    <a:lnTo>
                      <a:pt x="10" y="15"/>
                    </a:lnTo>
                    <a:lnTo>
                      <a:pt x="9" y="14"/>
                    </a:lnTo>
                    <a:lnTo>
                      <a:pt x="9" y="13"/>
                    </a:lnTo>
                    <a:lnTo>
                      <a:pt x="8" y="12"/>
                    </a:lnTo>
                    <a:lnTo>
                      <a:pt x="5" y="11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4" y="16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5" name="Freeform 36"/>
              <p:cNvSpPr>
                <a:spLocks/>
              </p:cNvSpPr>
              <p:nvPr/>
            </p:nvSpPr>
            <p:spPr bwMode="auto">
              <a:xfrm>
                <a:off x="1447" y="2186"/>
                <a:ext cx="8" cy="10"/>
              </a:xfrm>
              <a:custGeom>
                <a:avLst/>
                <a:gdLst>
                  <a:gd name="T0" fmla="*/ 4 w 25"/>
                  <a:gd name="T1" fmla="*/ 10 h 30"/>
                  <a:gd name="T2" fmla="*/ 4 w 25"/>
                  <a:gd name="T3" fmla="*/ 10 h 30"/>
                  <a:gd name="T4" fmla="*/ 5 w 25"/>
                  <a:gd name="T5" fmla="*/ 9 h 30"/>
                  <a:gd name="T6" fmla="*/ 5 w 25"/>
                  <a:gd name="T7" fmla="*/ 9 h 30"/>
                  <a:gd name="T8" fmla="*/ 6 w 25"/>
                  <a:gd name="T9" fmla="*/ 8 h 30"/>
                  <a:gd name="T10" fmla="*/ 6 w 25"/>
                  <a:gd name="T11" fmla="*/ 7 h 30"/>
                  <a:gd name="T12" fmla="*/ 5 w 25"/>
                  <a:gd name="T13" fmla="*/ 6 h 30"/>
                  <a:gd name="T14" fmla="*/ 5 w 25"/>
                  <a:gd name="T15" fmla="*/ 5 h 30"/>
                  <a:gd name="T16" fmla="*/ 4 w 25"/>
                  <a:gd name="T17" fmla="*/ 4 h 30"/>
                  <a:gd name="T18" fmla="*/ 4 w 25"/>
                  <a:gd name="T19" fmla="*/ 3 h 30"/>
                  <a:gd name="T20" fmla="*/ 4 w 25"/>
                  <a:gd name="T21" fmla="*/ 3 h 30"/>
                  <a:gd name="T22" fmla="*/ 4 w 25"/>
                  <a:gd name="T23" fmla="*/ 2 h 30"/>
                  <a:gd name="T24" fmla="*/ 4 w 25"/>
                  <a:gd name="T25" fmla="*/ 2 h 30"/>
                  <a:gd name="T26" fmla="*/ 4 w 25"/>
                  <a:gd name="T27" fmla="*/ 1 h 30"/>
                  <a:gd name="T28" fmla="*/ 5 w 25"/>
                  <a:gd name="T29" fmla="*/ 1 h 30"/>
                  <a:gd name="T30" fmla="*/ 6 w 25"/>
                  <a:gd name="T31" fmla="*/ 1 h 30"/>
                  <a:gd name="T32" fmla="*/ 6 w 25"/>
                  <a:gd name="T33" fmla="*/ 1 h 30"/>
                  <a:gd name="T34" fmla="*/ 7 w 25"/>
                  <a:gd name="T35" fmla="*/ 2 h 30"/>
                  <a:gd name="T36" fmla="*/ 7 w 25"/>
                  <a:gd name="T37" fmla="*/ 2 h 30"/>
                  <a:gd name="T38" fmla="*/ 7 w 25"/>
                  <a:gd name="T39" fmla="*/ 3 h 30"/>
                  <a:gd name="T40" fmla="*/ 7 w 25"/>
                  <a:gd name="T41" fmla="*/ 4 h 30"/>
                  <a:gd name="T42" fmla="*/ 7 w 25"/>
                  <a:gd name="T43" fmla="*/ 3 h 30"/>
                  <a:gd name="T44" fmla="*/ 8 w 25"/>
                  <a:gd name="T45" fmla="*/ 3 h 30"/>
                  <a:gd name="T46" fmla="*/ 8 w 25"/>
                  <a:gd name="T47" fmla="*/ 2 h 30"/>
                  <a:gd name="T48" fmla="*/ 8 w 25"/>
                  <a:gd name="T49" fmla="*/ 2 h 30"/>
                  <a:gd name="T50" fmla="*/ 7 w 25"/>
                  <a:gd name="T51" fmla="*/ 1 h 30"/>
                  <a:gd name="T52" fmla="*/ 6 w 25"/>
                  <a:gd name="T53" fmla="*/ 0 h 30"/>
                  <a:gd name="T54" fmla="*/ 5 w 25"/>
                  <a:gd name="T55" fmla="*/ 0 h 30"/>
                  <a:gd name="T56" fmla="*/ 4 w 25"/>
                  <a:gd name="T57" fmla="*/ 0 h 30"/>
                  <a:gd name="T58" fmla="*/ 4 w 25"/>
                  <a:gd name="T59" fmla="*/ 0 h 30"/>
                  <a:gd name="T60" fmla="*/ 3 w 25"/>
                  <a:gd name="T61" fmla="*/ 1 h 30"/>
                  <a:gd name="T62" fmla="*/ 3 w 25"/>
                  <a:gd name="T63" fmla="*/ 1 h 30"/>
                  <a:gd name="T64" fmla="*/ 2 w 25"/>
                  <a:gd name="T65" fmla="*/ 2 h 30"/>
                  <a:gd name="T66" fmla="*/ 2 w 25"/>
                  <a:gd name="T67" fmla="*/ 2 h 30"/>
                  <a:gd name="T68" fmla="*/ 2 w 25"/>
                  <a:gd name="T69" fmla="*/ 3 h 30"/>
                  <a:gd name="T70" fmla="*/ 3 w 25"/>
                  <a:gd name="T71" fmla="*/ 3 h 30"/>
                  <a:gd name="T72" fmla="*/ 3 w 25"/>
                  <a:gd name="T73" fmla="*/ 5 h 30"/>
                  <a:gd name="T74" fmla="*/ 4 w 25"/>
                  <a:gd name="T75" fmla="*/ 6 h 30"/>
                  <a:gd name="T76" fmla="*/ 4 w 25"/>
                  <a:gd name="T77" fmla="*/ 7 h 30"/>
                  <a:gd name="T78" fmla="*/ 4 w 25"/>
                  <a:gd name="T79" fmla="*/ 7 h 30"/>
                  <a:gd name="T80" fmla="*/ 4 w 25"/>
                  <a:gd name="T81" fmla="*/ 8 h 30"/>
                  <a:gd name="T82" fmla="*/ 3 w 25"/>
                  <a:gd name="T83" fmla="*/ 9 h 30"/>
                  <a:gd name="T84" fmla="*/ 3 w 25"/>
                  <a:gd name="T85" fmla="*/ 9 h 30"/>
                  <a:gd name="T86" fmla="*/ 3 w 25"/>
                  <a:gd name="T87" fmla="*/ 9 h 30"/>
                  <a:gd name="T88" fmla="*/ 2 w 25"/>
                  <a:gd name="T89" fmla="*/ 9 h 30"/>
                  <a:gd name="T90" fmla="*/ 1 w 25"/>
                  <a:gd name="T91" fmla="*/ 9 h 30"/>
                  <a:gd name="T92" fmla="*/ 1 w 25"/>
                  <a:gd name="T93" fmla="*/ 8 h 30"/>
                  <a:gd name="T94" fmla="*/ 1 w 25"/>
                  <a:gd name="T95" fmla="*/ 8 h 30"/>
                  <a:gd name="T96" fmla="*/ 1 w 25"/>
                  <a:gd name="T97" fmla="*/ 7 h 30"/>
                  <a:gd name="T98" fmla="*/ 1 w 25"/>
                  <a:gd name="T99" fmla="*/ 6 h 30"/>
                  <a:gd name="T100" fmla="*/ 0 w 25"/>
                  <a:gd name="T101" fmla="*/ 6 h 30"/>
                  <a:gd name="T102" fmla="*/ 0 w 25"/>
                  <a:gd name="T103" fmla="*/ 7 h 30"/>
                  <a:gd name="T104" fmla="*/ 0 w 25"/>
                  <a:gd name="T105" fmla="*/ 8 h 30"/>
                  <a:gd name="T106" fmla="*/ 0 w 25"/>
                  <a:gd name="T107" fmla="*/ 9 h 30"/>
                  <a:gd name="T108" fmla="*/ 1 w 25"/>
                  <a:gd name="T109" fmla="*/ 9 h 30"/>
                  <a:gd name="T110" fmla="*/ 1 w 25"/>
                  <a:gd name="T111" fmla="*/ 10 h 30"/>
                  <a:gd name="T112" fmla="*/ 3 w 25"/>
                  <a:gd name="T113" fmla="*/ 10 h 3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5"/>
                  <a:gd name="T172" fmla="*/ 0 h 30"/>
                  <a:gd name="T173" fmla="*/ 25 w 25"/>
                  <a:gd name="T174" fmla="*/ 30 h 3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5" h="30">
                    <a:moveTo>
                      <a:pt x="10" y="30"/>
                    </a:moveTo>
                    <a:lnTo>
                      <a:pt x="11" y="30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9"/>
                    </a:lnTo>
                    <a:lnTo>
                      <a:pt x="15" y="29"/>
                    </a:lnTo>
                    <a:lnTo>
                      <a:pt x="16" y="28"/>
                    </a:lnTo>
                    <a:lnTo>
                      <a:pt x="17" y="27"/>
                    </a:lnTo>
                    <a:lnTo>
                      <a:pt x="17" y="26"/>
                    </a:lnTo>
                    <a:lnTo>
                      <a:pt x="18" y="26"/>
                    </a:lnTo>
                    <a:lnTo>
                      <a:pt x="18" y="24"/>
                    </a:lnTo>
                    <a:lnTo>
                      <a:pt x="18" y="23"/>
                    </a:lnTo>
                    <a:lnTo>
                      <a:pt x="18" y="22"/>
                    </a:lnTo>
                    <a:lnTo>
                      <a:pt x="18" y="21"/>
                    </a:lnTo>
                    <a:lnTo>
                      <a:pt x="18" y="20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6" y="16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2" y="10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2" y="7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21" y="5"/>
                    </a:lnTo>
                    <a:lnTo>
                      <a:pt x="22" y="6"/>
                    </a:lnTo>
                    <a:lnTo>
                      <a:pt x="22" y="7"/>
                    </a:lnTo>
                    <a:lnTo>
                      <a:pt x="22" y="8"/>
                    </a:lnTo>
                    <a:lnTo>
                      <a:pt x="22" y="9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23" y="10"/>
                    </a:lnTo>
                    <a:lnTo>
                      <a:pt x="24" y="9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5" y="6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2" y="3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19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10" y="16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12" y="19"/>
                    </a:lnTo>
                    <a:lnTo>
                      <a:pt x="12" y="20"/>
                    </a:lnTo>
                    <a:lnTo>
                      <a:pt x="12" y="21"/>
                    </a:lnTo>
                    <a:lnTo>
                      <a:pt x="12" y="22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1" y="26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1" y="19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4" y="29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7" y="30"/>
                    </a:lnTo>
                    <a:lnTo>
                      <a:pt x="8" y="30"/>
                    </a:lnTo>
                    <a:lnTo>
                      <a:pt x="9" y="30"/>
                    </a:lnTo>
                    <a:lnTo>
                      <a:pt x="10" y="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" name="Freeform 37"/>
              <p:cNvSpPr>
                <a:spLocks/>
              </p:cNvSpPr>
              <p:nvPr/>
            </p:nvSpPr>
            <p:spPr bwMode="auto">
              <a:xfrm>
                <a:off x="1457" y="2194"/>
                <a:ext cx="2" cy="2"/>
              </a:xfrm>
              <a:custGeom>
                <a:avLst/>
                <a:gdLst>
                  <a:gd name="T0" fmla="*/ 1 w 6"/>
                  <a:gd name="T1" fmla="*/ 2 h 6"/>
                  <a:gd name="T2" fmla="*/ 2 w 6"/>
                  <a:gd name="T3" fmla="*/ 2 h 6"/>
                  <a:gd name="T4" fmla="*/ 2 w 6"/>
                  <a:gd name="T5" fmla="*/ 1 h 6"/>
                  <a:gd name="T6" fmla="*/ 2 w 6"/>
                  <a:gd name="T7" fmla="*/ 1 h 6"/>
                  <a:gd name="T8" fmla="*/ 2 w 6"/>
                  <a:gd name="T9" fmla="*/ 1 h 6"/>
                  <a:gd name="T10" fmla="*/ 2 w 6"/>
                  <a:gd name="T11" fmla="*/ 1 h 6"/>
                  <a:gd name="T12" fmla="*/ 2 w 6"/>
                  <a:gd name="T13" fmla="*/ 1 h 6"/>
                  <a:gd name="T14" fmla="*/ 2 w 6"/>
                  <a:gd name="T15" fmla="*/ 1 h 6"/>
                  <a:gd name="T16" fmla="*/ 2 w 6"/>
                  <a:gd name="T17" fmla="*/ 0 h 6"/>
                  <a:gd name="T18" fmla="*/ 2 w 6"/>
                  <a:gd name="T19" fmla="*/ 0 h 6"/>
                  <a:gd name="T20" fmla="*/ 2 w 6"/>
                  <a:gd name="T21" fmla="*/ 0 h 6"/>
                  <a:gd name="T22" fmla="*/ 2 w 6"/>
                  <a:gd name="T23" fmla="*/ 0 h 6"/>
                  <a:gd name="T24" fmla="*/ 1 w 6"/>
                  <a:gd name="T25" fmla="*/ 0 h 6"/>
                  <a:gd name="T26" fmla="*/ 1 w 6"/>
                  <a:gd name="T27" fmla="*/ 0 h 6"/>
                  <a:gd name="T28" fmla="*/ 1 w 6"/>
                  <a:gd name="T29" fmla="*/ 0 h 6"/>
                  <a:gd name="T30" fmla="*/ 1 w 6"/>
                  <a:gd name="T31" fmla="*/ 0 h 6"/>
                  <a:gd name="T32" fmla="*/ 1 w 6"/>
                  <a:gd name="T33" fmla="*/ 0 h 6"/>
                  <a:gd name="T34" fmla="*/ 1 w 6"/>
                  <a:gd name="T35" fmla="*/ 0 h 6"/>
                  <a:gd name="T36" fmla="*/ 0 w 6"/>
                  <a:gd name="T37" fmla="*/ 0 h 6"/>
                  <a:gd name="T38" fmla="*/ 0 w 6"/>
                  <a:gd name="T39" fmla="*/ 0 h 6"/>
                  <a:gd name="T40" fmla="*/ 0 w 6"/>
                  <a:gd name="T41" fmla="*/ 0 h 6"/>
                  <a:gd name="T42" fmla="*/ 0 w 6"/>
                  <a:gd name="T43" fmla="*/ 0 h 6"/>
                  <a:gd name="T44" fmla="*/ 0 w 6"/>
                  <a:gd name="T45" fmla="*/ 1 h 6"/>
                  <a:gd name="T46" fmla="*/ 0 w 6"/>
                  <a:gd name="T47" fmla="*/ 1 h 6"/>
                  <a:gd name="T48" fmla="*/ 0 w 6"/>
                  <a:gd name="T49" fmla="*/ 2 h 6"/>
                  <a:gd name="T50" fmla="*/ 0 w 6"/>
                  <a:gd name="T51" fmla="*/ 2 h 6"/>
                  <a:gd name="T52" fmla="*/ 0 w 6"/>
                  <a:gd name="T53" fmla="*/ 2 h 6"/>
                  <a:gd name="T54" fmla="*/ 0 w 6"/>
                  <a:gd name="T55" fmla="*/ 2 h 6"/>
                  <a:gd name="T56" fmla="*/ 0 w 6"/>
                  <a:gd name="T57" fmla="*/ 2 h 6"/>
                  <a:gd name="T58" fmla="*/ 0 w 6"/>
                  <a:gd name="T59" fmla="*/ 2 h 6"/>
                  <a:gd name="T60" fmla="*/ 0 w 6"/>
                  <a:gd name="T61" fmla="*/ 2 h 6"/>
                  <a:gd name="T62" fmla="*/ 0 w 6"/>
                  <a:gd name="T63" fmla="*/ 2 h 6"/>
                  <a:gd name="T64" fmla="*/ 1 w 6"/>
                  <a:gd name="T65" fmla="*/ 2 h 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"/>
                  <a:gd name="T100" fmla="*/ 0 h 6"/>
                  <a:gd name="T101" fmla="*/ 6 w 6"/>
                  <a:gd name="T102" fmla="*/ 6 h 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" h="6">
                    <a:moveTo>
                      <a:pt x="3" y="6"/>
                    </a:moveTo>
                    <a:lnTo>
                      <a:pt x="6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" name="Freeform 38"/>
              <p:cNvSpPr>
                <a:spLocks/>
              </p:cNvSpPr>
              <p:nvPr/>
            </p:nvSpPr>
            <p:spPr bwMode="auto">
              <a:xfrm>
                <a:off x="1367" y="2182"/>
                <a:ext cx="11" cy="13"/>
              </a:xfrm>
              <a:custGeom>
                <a:avLst/>
                <a:gdLst>
                  <a:gd name="T0" fmla="*/ 7 w 34"/>
                  <a:gd name="T1" fmla="*/ 11 h 39"/>
                  <a:gd name="T2" fmla="*/ 7 w 34"/>
                  <a:gd name="T3" fmla="*/ 11 h 39"/>
                  <a:gd name="T4" fmla="*/ 7 w 34"/>
                  <a:gd name="T5" fmla="*/ 11 h 39"/>
                  <a:gd name="T6" fmla="*/ 7 w 34"/>
                  <a:gd name="T7" fmla="*/ 11 h 39"/>
                  <a:gd name="T8" fmla="*/ 6 w 34"/>
                  <a:gd name="T9" fmla="*/ 11 h 39"/>
                  <a:gd name="T10" fmla="*/ 6 w 34"/>
                  <a:gd name="T11" fmla="*/ 11 h 39"/>
                  <a:gd name="T12" fmla="*/ 6 w 34"/>
                  <a:gd name="T13" fmla="*/ 11 h 39"/>
                  <a:gd name="T14" fmla="*/ 5 w 34"/>
                  <a:gd name="T15" fmla="*/ 11 h 39"/>
                  <a:gd name="T16" fmla="*/ 5 w 34"/>
                  <a:gd name="T17" fmla="*/ 9 h 39"/>
                  <a:gd name="T18" fmla="*/ 4 w 34"/>
                  <a:gd name="T19" fmla="*/ 7 h 39"/>
                  <a:gd name="T20" fmla="*/ 4 w 34"/>
                  <a:gd name="T21" fmla="*/ 6 h 39"/>
                  <a:gd name="T22" fmla="*/ 3 w 34"/>
                  <a:gd name="T23" fmla="*/ 6 h 39"/>
                  <a:gd name="T24" fmla="*/ 4 w 34"/>
                  <a:gd name="T25" fmla="*/ 6 h 39"/>
                  <a:gd name="T26" fmla="*/ 5 w 34"/>
                  <a:gd name="T27" fmla="*/ 6 h 39"/>
                  <a:gd name="T28" fmla="*/ 6 w 34"/>
                  <a:gd name="T29" fmla="*/ 7 h 39"/>
                  <a:gd name="T30" fmla="*/ 7 w 34"/>
                  <a:gd name="T31" fmla="*/ 7 h 39"/>
                  <a:gd name="T32" fmla="*/ 8 w 34"/>
                  <a:gd name="T33" fmla="*/ 9 h 39"/>
                  <a:gd name="T34" fmla="*/ 9 w 34"/>
                  <a:gd name="T35" fmla="*/ 9 h 39"/>
                  <a:gd name="T36" fmla="*/ 10 w 34"/>
                  <a:gd name="T37" fmla="*/ 10 h 39"/>
                  <a:gd name="T38" fmla="*/ 11 w 34"/>
                  <a:gd name="T39" fmla="*/ 10 h 39"/>
                  <a:gd name="T40" fmla="*/ 11 w 34"/>
                  <a:gd name="T41" fmla="*/ 10 h 39"/>
                  <a:gd name="T42" fmla="*/ 11 w 34"/>
                  <a:gd name="T43" fmla="*/ 9 h 39"/>
                  <a:gd name="T44" fmla="*/ 9 w 34"/>
                  <a:gd name="T45" fmla="*/ 0 h 39"/>
                  <a:gd name="T46" fmla="*/ 9 w 34"/>
                  <a:gd name="T47" fmla="*/ 0 h 39"/>
                  <a:gd name="T48" fmla="*/ 6 w 34"/>
                  <a:gd name="T49" fmla="*/ 1 h 39"/>
                  <a:gd name="T50" fmla="*/ 6 w 34"/>
                  <a:gd name="T51" fmla="*/ 1 h 39"/>
                  <a:gd name="T52" fmla="*/ 9 w 34"/>
                  <a:gd name="T53" fmla="*/ 7 h 39"/>
                  <a:gd name="T54" fmla="*/ 9 w 34"/>
                  <a:gd name="T55" fmla="*/ 7 h 39"/>
                  <a:gd name="T56" fmla="*/ 8 w 34"/>
                  <a:gd name="T57" fmla="*/ 7 h 39"/>
                  <a:gd name="T58" fmla="*/ 7 w 34"/>
                  <a:gd name="T59" fmla="*/ 6 h 39"/>
                  <a:gd name="T60" fmla="*/ 7 w 34"/>
                  <a:gd name="T61" fmla="*/ 6 h 39"/>
                  <a:gd name="T62" fmla="*/ 5 w 34"/>
                  <a:gd name="T63" fmla="*/ 4 h 39"/>
                  <a:gd name="T64" fmla="*/ 5 w 34"/>
                  <a:gd name="T65" fmla="*/ 4 h 39"/>
                  <a:gd name="T66" fmla="*/ 4 w 34"/>
                  <a:gd name="T67" fmla="*/ 3 h 39"/>
                  <a:gd name="T68" fmla="*/ 3 w 34"/>
                  <a:gd name="T69" fmla="*/ 3 h 39"/>
                  <a:gd name="T70" fmla="*/ 2 w 34"/>
                  <a:gd name="T71" fmla="*/ 3 h 39"/>
                  <a:gd name="T72" fmla="*/ 2 w 34"/>
                  <a:gd name="T73" fmla="*/ 3 h 39"/>
                  <a:gd name="T74" fmla="*/ 1 w 34"/>
                  <a:gd name="T75" fmla="*/ 3 h 39"/>
                  <a:gd name="T76" fmla="*/ 0 w 34"/>
                  <a:gd name="T77" fmla="*/ 3 h 39"/>
                  <a:gd name="T78" fmla="*/ 0 w 34"/>
                  <a:gd name="T79" fmla="*/ 4 h 39"/>
                  <a:gd name="T80" fmla="*/ 2 w 34"/>
                  <a:gd name="T81" fmla="*/ 4 h 39"/>
                  <a:gd name="T82" fmla="*/ 3 w 34"/>
                  <a:gd name="T83" fmla="*/ 7 h 39"/>
                  <a:gd name="T84" fmla="*/ 3 w 34"/>
                  <a:gd name="T85" fmla="*/ 9 h 39"/>
                  <a:gd name="T86" fmla="*/ 4 w 34"/>
                  <a:gd name="T87" fmla="*/ 10 h 39"/>
                  <a:gd name="T88" fmla="*/ 4 w 34"/>
                  <a:gd name="T89" fmla="*/ 12 h 39"/>
                  <a:gd name="T90" fmla="*/ 4 w 34"/>
                  <a:gd name="T91" fmla="*/ 12 h 39"/>
                  <a:gd name="T92" fmla="*/ 3 w 34"/>
                  <a:gd name="T93" fmla="*/ 12 h 39"/>
                  <a:gd name="T94" fmla="*/ 3 w 34"/>
                  <a:gd name="T95" fmla="*/ 13 h 39"/>
                  <a:gd name="T96" fmla="*/ 3 w 34"/>
                  <a:gd name="T97" fmla="*/ 13 h 3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4"/>
                  <a:gd name="T148" fmla="*/ 0 h 39"/>
                  <a:gd name="T149" fmla="*/ 34 w 34"/>
                  <a:gd name="T150" fmla="*/ 39 h 3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4" h="39">
                    <a:moveTo>
                      <a:pt x="10" y="39"/>
                    </a:moveTo>
                    <a:lnTo>
                      <a:pt x="21" y="34"/>
                    </a:lnTo>
                    <a:lnTo>
                      <a:pt x="21" y="33"/>
                    </a:lnTo>
                    <a:lnTo>
                      <a:pt x="20" y="33"/>
                    </a:lnTo>
                    <a:lnTo>
                      <a:pt x="19" y="33"/>
                    </a:lnTo>
                    <a:lnTo>
                      <a:pt x="17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5" y="28"/>
                    </a:lnTo>
                    <a:lnTo>
                      <a:pt x="14" y="27"/>
                    </a:lnTo>
                    <a:lnTo>
                      <a:pt x="13" y="25"/>
                    </a:lnTo>
                    <a:lnTo>
                      <a:pt x="13" y="24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2" y="19"/>
                    </a:lnTo>
                    <a:lnTo>
                      <a:pt x="10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8"/>
                    </a:lnTo>
                    <a:lnTo>
                      <a:pt x="14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7" y="20"/>
                    </a:lnTo>
                    <a:lnTo>
                      <a:pt x="19" y="21"/>
                    </a:lnTo>
                    <a:lnTo>
                      <a:pt x="20" y="21"/>
                    </a:lnTo>
                    <a:lnTo>
                      <a:pt x="21" y="22"/>
                    </a:lnTo>
                    <a:lnTo>
                      <a:pt x="22" y="24"/>
                    </a:lnTo>
                    <a:lnTo>
                      <a:pt x="24" y="25"/>
                    </a:lnTo>
                    <a:lnTo>
                      <a:pt x="26" y="26"/>
                    </a:lnTo>
                    <a:lnTo>
                      <a:pt x="27" y="27"/>
                    </a:lnTo>
                    <a:lnTo>
                      <a:pt x="28" y="28"/>
                    </a:lnTo>
                    <a:lnTo>
                      <a:pt x="29" y="28"/>
                    </a:lnTo>
                    <a:lnTo>
                      <a:pt x="30" y="29"/>
                    </a:lnTo>
                    <a:lnTo>
                      <a:pt x="31" y="29"/>
                    </a:lnTo>
                    <a:lnTo>
                      <a:pt x="33" y="29"/>
                    </a:lnTo>
                    <a:lnTo>
                      <a:pt x="34" y="29"/>
                    </a:lnTo>
                    <a:lnTo>
                      <a:pt x="34" y="28"/>
                    </a:lnTo>
                    <a:lnTo>
                      <a:pt x="26" y="4"/>
                    </a:lnTo>
                    <a:lnTo>
                      <a:pt x="27" y="3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19" y="4"/>
                    </a:lnTo>
                    <a:lnTo>
                      <a:pt x="22" y="5"/>
                    </a:lnTo>
                    <a:lnTo>
                      <a:pt x="28" y="20"/>
                    </a:lnTo>
                    <a:lnTo>
                      <a:pt x="27" y="20"/>
                    </a:lnTo>
                    <a:lnTo>
                      <a:pt x="26" y="20"/>
                    </a:lnTo>
                    <a:lnTo>
                      <a:pt x="24" y="19"/>
                    </a:lnTo>
                    <a:lnTo>
                      <a:pt x="23" y="19"/>
                    </a:lnTo>
                    <a:lnTo>
                      <a:pt x="22" y="18"/>
                    </a:lnTo>
                    <a:lnTo>
                      <a:pt x="21" y="17"/>
                    </a:lnTo>
                    <a:lnTo>
                      <a:pt x="20" y="15"/>
                    </a:lnTo>
                    <a:lnTo>
                      <a:pt x="19" y="14"/>
                    </a:lnTo>
                    <a:lnTo>
                      <a:pt x="16" y="13"/>
                    </a:lnTo>
                    <a:lnTo>
                      <a:pt x="15" y="12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7" y="8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5" y="12"/>
                    </a:lnTo>
                    <a:lnTo>
                      <a:pt x="6" y="14"/>
                    </a:lnTo>
                    <a:lnTo>
                      <a:pt x="7" y="18"/>
                    </a:lnTo>
                    <a:lnTo>
                      <a:pt x="8" y="20"/>
                    </a:lnTo>
                    <a:lnTo>
                      <a:pt x="9" y="24"/>
                    </a:lnTo>
                    <a:lnTo>
                      <a:pt x="10" y="25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12" y="32"/>
                    </a:lnTo>
                    <a:lnTo>
                      <a:pt x="13" y="34"/>
                    </a:lnTo>
                    <a:lnTo>
                      <a:pt x="13" y="35"/>
                    </a:lnTo>
                    <a:lnTo>
                      <a:pt x="12" y="35"/>
                    </a:lnTo>
                    <a:lnTo>
                      <a:pt x="12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0" y="3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" name="Freeform 39"/>
              <p:cNvSpPr>
                <a:spLocks/>
              </p:cNvSpPr>
              <p:nvPr/>
            </p:nvSpPr>
            <p:spPr bwMode="auto">
              <a:xfrm>
                <a:off x="1437" y="2182"/>
                <a:ext cx="10" cy="11"/>
              </a:xfrm>
              <a:custGeom>
                <a:avLst/>
                <a:gdLst>
                  <a:gd name="T0" fmla="*/ 6 w 29"/>
                  <a:gd name="T1" fmla="*/ 11 h 33"/>
                  <a:gd name="T2" fmla="*/ 7 w 29"/>
                  <a:gd name="T3" fmla="*/ 10 h 33"/>
                  <a:gd name="T4" fmla="*/ 7 w 29"/>
                  <a:gd name="T5" fmla="*/ 9 h 33"/>
                  <a:gd name="T6" fmla="*/ 8 w 29"/>
                  <a:gd name="T7" fmla="*/ 9 h 33"/>
                  <a:gd name="T8" fmla="*/ 7 w 29"/>
                  <a:gd name="T9" fmla="*/ 9 h 33"/>
                  <a:gd name="T10" fmla="*/ 4 w 29"/>
                  <a:gd name="T11" fmla="*/ 9 h 33"/>
                  <a:gd name="T12" fmla="*/ 4 w 29"/>
                  <a:gd name="T13" fmla="*/ 9 h 33"/>
                  <a:gd name="T14" fmla="*/ 4 w 29"/>
                  <a:gd name="T15" fmla="*/ 8 h 33"/>
                  <a:gd name="T16" fmla="*/ 4 w 29"/>
                  <a:gd name="T17" fmla="*/ 8 h 33"/>
                  <a:gd name="T18" fmla="*/ 4 w 29"/>
                  <a:gd name="T19" fmla="*/ 7 h 33"/>
                  <a:gd name="T20" fmla="*/ 4 w 29"/>
                  <a:gd name="T21" fmla="*/ 6 h 33"/>
                  <a:gd name="T22" fmla="*/ 5 w 29"/>
                  <a:gd name="T23" fmla="*/ 6 h 33"/>
                  <a:gd name="T24" fmla="*/ 6 w 29"/>
                  <a:gd name="T25" fmla="*/ 6 h 33"/>
                  <a:gd name="T26" fmla="*/ 6 w 29"/>
                  <a:gd name="T27" fmla="*/ 6 h 33"/>
                  <a:gd name="T28" fmla="*/ 6 w 29"/>
                  <a:gd name="T29" fmla="*/ 6 h 33"/>
                  <a:gd name="T30" fmla="*/ 6 w 29"/>
                  <a:gd name="T31" fmla="*/ 7 h 33"/>
                  <a:gd name="T32" fmla="*/ 7 w 29"/>
                  <a:gd name="T33" fmla="*/ 5 h 33"/>
                  <a:gd name="T34" fmla="*/ 7 w 29"/>
                  <a:gd name="T35" fmla="*/ 5 h 33"/>
                  <a:gd name="T36" fmla="*/ 7 w 29"/>
                  <a:gd name="T37" fmla="*/ 5 h 33"/>
                  <a:gd name="T38" fmla="*/ 6 w 29"/>
                  <a:gd name="T39" fmla="*/ 5 h 33"/>
                  <a:gd name="T40" fmla="*/ 6 w 29"/>
                  <a:gd name="T41" fmla="*/ 5 h 33"/>
                  <a:gd name="T42" fmla="*/ 6 w 29"/>
                  <a:gd name="T43" fmla="*/ 5 h 33"/>
                  <a:gd name="T44" fmla="*/ 6 w 29"/>
                  <a:gd name="T45" fmla="*/ 5 h 33"/>
                  <a:gd name="T46" fmla="*/ 6 w 29"/>
                  <a:gd name="T47" fmla="*/ 5 h 33"/>
                  <a:gd name="T48" fmla="*/ 7 w 29"/>
                  <a:gd name="T49" fmla="*/ 2 h 33"/>
                  <a:gd name="T50" fmla="*/ 7 w 29"/>
                  <a:gd name="T51" fmla="*/ 2 h 33"/>
                  <a:gd name="T52" fmla="*/ 7 w 29"/>
                  <a:gd name="T53" fmla="*/ 2 h 33"/>
                  <a:gd name="T54" fmla="*/ 8 w 29"/>
                  <a:gd name="T55" fmla="*/ 2 h 33"/>
                  <a:gd name="T56" fmla="*/ 9 w 29"/>
                  <a:gd name="T57" fmla="*/ 2 h 33"/>
                  <a:gd name="T58" fmla="*/ 9 w 29"/>
                  <a:gd name="T59" fmla="*/ 3 h 33"/>
                  <a:gd name="T60" fmla="*/ 9 w 29"/>
                  <a:gd name="T61" fmla="*/ 4 h 33"/>
                  <a:gd name="T62" fmla="*/ 9 w 29"/>
                  <a:gd name="T63" fmla="*/ 4 h 33"/>
                  <a:gd name="T64" fmla="*/ 9 w 29"/>
                  <a:gd name="T65" fmla="*/ 4 h 33"/>
                  <a:gd name="T66" fmla="*/ 9 w 29"/>
                  <a:gd name="T67" fmla="*/ 4 h 33"/>
                  <a:gd name="T68" fmla="*/ 10 w 29"/>
                  <a:gd name="T69" fmla="*/ 2 h 33"/>
                  <a:gd name="T70" fmla="*/ 4 w 29"/>
                  <a:gd name="T71" fmla="*/ 0 h 33"/>
                  <a:gd name="T72" fmla="*/ 4 w 29"/>
                  <a:gd name="T73" fmla="*/ 0 h 33"/>
                  <a:gd name="T74" fmla="*/ 4 w 29"/>
                  <a:gd name="T75" fmla="*/ 0 h 33"/>
                  <a:gd name="T76" fmla="*/ 4 w 29"/>
                  <a:gd name="T77" fmla="*/ 0 h 33"/>
                  <a:gd name="T78" fmla="*/ 4 w 29"/>
                  <a:gd name="T79" fmla="*/ 1 h 33"/>
                  <a:gd name="T80" fmla="*/ 2 w 29"/>
                  <a:gd name="T81" fmla="*/ 9 h 33"/>
                  <a:gd name="T82" fmla="*/ 1 w 29"/>
                  <a:gd name="T83" fmla="*/ 9 h 33"/>
                  <a:gd name="T84" fmla="*/ 1 w 29"/>
                  <a:gd name="T85" fmla="*/ 9 h 33"/>
                  <a:gd name="T86" fmla="*/ 1 w 29"/>
                  <a:gd name="T87" fmla="*/ 9 h 33"/>
                  <a:gd name="T88" fmla="*/ 1 w 29"/>
                  <a:gd name="T89" fmla="*/ 9 h 33"/>
                  <a:gd name="T90" fmla="*/ 6 w 29"/>
                  <a:gd name="T91" fmla="*/ 11 h 33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9"/>
                  <a:gd name="T139" fmla="*/ 0 h 33"/>
                  <a:gd name="T140" fmla="*/ 29 w 29"/>
                  <a:gd name="T141" fmla="*/ 33 h 33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9" h="33">
                    <a:moveTo>
                      <a:pt x="18" y="33"/>
                    </a:moveTo>
                    <a:lnTo>
                      <a:pt x="18" y="33"/>
                    </a:lnTo>
                    <a:lnTo>
                      <a:pt x="19" y="33"/>
                    </a:lnTo>
                    <a:lnTo>
                      <a:pt x="19" y="32"/>
                    </a:lnTo>
                    <a:lnTo>
                      <a:pt x="20" y="31"/>
                    </a:lnTo>
                    <a:lnTo>
                      <a:pt x="21" y="29"/>
                    </a:lnTo>
                    <a:lnTo>
                      <a:pt x="21" y="28"/>
                    </a:lnTo>
                    <a:lnTo>
                      <a:pt x="23" y="28"/>
                    </a:lnTo>
                    <a:lnTo>
                      <a:pt x="23" y="27"/>
                    </a:lnTo>
                    <a:lnTo>
                      <a:pt x="21" y="27"/>
                    </a:lnTo>
                    <a:lnTo>
                      <a:pt x="18" y="29"/>
                    </a:lnTo>
                    <a:lnTo>
                      <a:pt x="11" y="28"/>
                    </a:lnTo>
                    <a:lnTo>
                      <a:pt x="11" y="27"/>
                    </a:lnTo>
                    <a:lnTo>
                      <a:pt x="11" y="26"/>
                    </a:lnTo>
                    <a:lnTo>
                      <a:pt x="11" y="25"/>
                    </a:lnTo>
                    <a:lnTo>
                      <a:pt x="11" y="24"/>
                    </a:lnTo>
                    <a:lnTo>
                      <a:pt x="12" y="22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3" y="18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7" y="18"/>
                    </a:lnTo>
                    <a:lnTo>
                      <a:pt x="17" y="19"/>
                    </a:lnTo>
                    <a:lnTo>
                      <a:pt x="18" y="19"/>
                    </a:lnTo>
                    <a:lnTo>
                      <a:pt x="18" y="20"/>
                    </a:lnTo>
                    <a:lnTo>
                      <a:pt x="18" y="22"/>
                    </a:lnTo>
                    <a:lnTo>
                      <a:pt x="19" y="22"/>
                    </a:lnTo>
                    <a:lnTo>
                      <a:pt x="21" y="14"/>
                    </a:lnTo>
                    <a:lnTo>
                      <a:pt x="20" y="14"/>
                    </a:lnTo>
                    <a:lnTo>
                      <a:pt x="19" y="15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6" y="15"/>
                    </a:lnTo>
                    <a:lnTo>
                      <a:pt x="16" y="14"/>
                    </a:lnTo>
                    <a:lnTo>
                      <a:pt x="18" y="6"/>
                    </a:lnTo>
                    <a:lnTo>
                      <a:pt x="19" y="5"/>
                    </a:lnTo>
                    <a:lnTo>
                      <a:pt x="20" y="5"/>
                    </a:lnTo>
                    <a:lnTo>
                      <a:pt x="20" y="6"/>
                    </a:lnTo>
                    <a:lnTo>
                      <a:pt x="21" y="6"/>
                    </a:lnTo>
                    <a:lnTo>
                      <a:pt x="23" y="6"/>
                    </a:lnTo>
                    <a:lnTo>
                      <a:pt x="24" y="7"/>
                    </a:lnTo>
                    <a:lnTo>
                      <a:pt x="25" y="7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29" y="6"/>
                    </a:lnTo>
                    <a:lnTo>
                      <a:pt x="11" y="0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3" y="26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0" y="27"/>
                    </a:lnTo>
                    <a:lnTo>
                      <a:pt x="18" y="3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" name="Freeform 40"/>
              <p:cNvSpPr>
                <a:spLocks/>
              </p:cNvSpPr>
              <p:nvPr/>
            </p:nvSpPr>
            <p:spPr bwMode="auto">
              <a:xfrm>
                <a:off x="1429" y="2180"/>
                <a:ext cx="9" cy="10"/>
              </a:xfrm>
              <a:custGeom>
                <a:avLst/>
                <a:gdLst>
                  <a:gd name="T0" fmla="*/ 5 w 28"/>
                  <a:gd name="T1" fmla="*/ 10 h 32"/>
                  <a:gd name="T2" fmla="*/ 5 w 28"/>
                  <a:gd name="T3" fmla="*/ 10 h 32"/>
                  <a:gd name="T4" fmla="*/ 6 w 28"/>
                  <a:gd name="T5" fmla="*/ 10 h 32"/>
                  <a:gd name="T6" fmla="*/ 7 w 28"/>
                  <a:gd name="T7" fmla="*/ 9 h 32"/>
                  <a:gd name="T8" fmla="*/ 7 w 28"/>
                  <a:gd name="T9" fmla="*/ 8 h 32"/>
                  <a:gd name="T10" fmla="*/ 7 w 28"/>
                  <a:gd name="T11" fmla="*/ 9 h 32"/>
                  <a:gd name="T12" fmla="*/ 6 w 28"/>
                  <a:gd name="T13" fmla="*/ 9 h 32"/>
                  <a:gd name="T14" fmla="*/ 5 w 28"/>
                  <a:gd name="T15" fmla="*/ 9 h 32"/>
                  <a:gd name="T16" fmla="*/ 5 w 28"/>
                  <a:gd name="T17" fmla="*/ 9 h 32"/>
                  <a:gd name="T18" fmla="*/ 4 w 28"/>
                  <a:gd name="T19" fmla="*/ 9 h 32"/>
                  <a:gd name="T20" fmla="*/ 3 w 28"/>
                  <a:gd name="T21" fmla="*/ 8 h 32"/>
                  <a:gd name="T22" fmla="*/ 3 w 28"/>
                  <a:gd name="T23" fmla="*/ 8 h 32"/>
                  <a:gd name="T24" fmla="*/ 3 w 28"/>
                  <a:gd name="T25" fmla="*/ 7 h 32"/>
                  <a:gd name="T26" fmla="*/ 2 w 28"/>
                  <a:gd name="T27" fmla="*/ 7 h 32"/>
                  <a:gd name="T28" fmla="*/ 2 w 28"/>
                  <a:gd name="T29" fmla="*/ 6 h 32"/>
                  <a:gd name="T30" fmla="*/ 2 w 28"/>
                  <a:gd name="T31" fmla="*/ 5 h 32"/>
                  <a:gd name="T32" fmla="*/ 2 w 28"/>
                  <a:gd name="T33" fmla="*/ 4 h 32"/>
                  <a:gd name="T34" fmla="*/ 2 w 28"/>
                  <a:gd name="T35" fmla="*/ 4 h 32"/>
                  <a:gd name="T36" fmla="*/ 2 w 28"/>
                  <a:gd name="T37" fmla="*/ 3 h 32"/>
                  <a:gd name="T38" fmla="*/ 3 w 28"/>
                  <a:gd name="T39" fmla="*/ 3 h 32"/>
                  <a:gd name="T40" fmla="*/ 3 w 28"/>
                  <a:gd name="T41" fmla="*/ 2 h 32"/>
                  <a:gd name="T42" fmla="*/ 3 w 28"/>
                  <a:gd name="T43" fmla="*/ 2 h 32"/>
                  <a:gd name="T44" fmla="*/ 4 w 28"/>
                  <a:gd name="T45" fmla="*/ 1 h 32"/>
                  <a:gd name="T46" fmla="*/ 4 w 28"/>
                  <a:gd name="T47" fmla="*/ 1 h 32"/>
                  <a:gd name="T48" fmla="*/ 5 w 28"/>
                  <a:gd name="T49" fmla="*/ 1 h 32"/>
                  <a:gd name="T50" fmla="*/ 5 w 28"/>
                  <a:gd name="T51" fmla="*/ 1 h 32"/>
                  <a:gd name="T52" fmla="*/ 6 w 28"/>
                  <a:gd name="T53" fmla="*/ 1 h 32"/>
                  <a:gd name="T54" fmla="*/ 6 w 28"/>
                  <a:gd name="T55" fmla="*/ 1 h 32"/>
                  <a:gd name="T56" fmla="*/ 7 w 28"/>
                  <a:gd name="T57" fmla="*/ 1 h 32"/>
                  <a:gd name="T58" fmla="*/ 7 w 28"/>
                  <a:gd name="T59" fmla="*/ 2 h 32"/>
                  <a:gd name="T60" fmla="*/ 8 w 28"/>
                  <a:gd name="T61" fmla="*/ 2 h 32"/>
                  <a:gd name="T62" fmla="*/ 8 w 28"/>
                  <a:gd name="T63" fmla="*/ 3 h 32"/>
                  <a:gd name="T64" fmla="*/ 8 w 28"/>
                  <a:gd name="T65" fmla="*/ 3 h 32"/>
                  <a:gd name="T66" fmla="*/ 9 w 28"/>
                  <a:gd name="T67" fmla="*/ 4 h 32"/>
                  <a:gd name="T68" fmla="*/ 9 w 28"/>
                  <a:gd name="T69" fmla="*/ 4 h 32"/>
                  <a:gd name="T70" fmla="*/ 9 w 28"/>
                  <a:gd name="T71" fmla="*/ 3 h 32"/>
                  <a:gd name="T72" fmla="*/ 9 w 28"/>
                  <a:gd name="T73" fmla="*/ 3 h 32"/>
                  <a:gd name="T74" fmla="*/ 9 w 28"/>
                  <a:gd name="T75" fmla="*/ 2 h 32"/>
                  <a:gd name="T76" fmla="*/ 9 w 28"/>
                  <a:gd name="T77" fmla="*/ 2 h 32"/>
                  <a:gd name="T78" fmla="*/ 9 w 28"/>
                  <a:gd name="T79" fmla="*/ 1 h 32"/>
                  <a:gd name="T80" fmla="*/ 7 w 28"/>
                  <a:gd name="T81" fmla="*/ 1 h 32"/>
                  <a:gd name="T82" fmla="*/ 6 w 28"/>
                  <a:gd name="T83" fmla="*/ 0 h 32"/>
                  <a:gd name="T84" fmla="*/ 5 w 28"/>
                  <a:gd name="T85" fmla="*/ 0 h 32"/>
                  <a:gd name="T86" fmla="*/ 5 w 28"/>
                  <a:gd name="T87" fmla="*/ 0 h 32"/>
                  <a:gd name="T88" fmla="*/ 4 w 28"/>
                  <a:gd name="T89" fmla="*/ 0 h 32"/>
                  <a:gd name="T90" fmla="*/ 3 w 28"/>
                  <a:gd name="T91" fmla="*/ 0 h 32"/>
                  <a:gd name="T92" fmla="*/ 3 w 28"/>
                  <a:gd name="T93" fmla="*/ 0 h 32"/>
                  <a:gd name="T94" fmla="*/ 2 w 28"/>
                  <a:gd name="T95" fmla="*/ 1 h 32"/>
                  <a:gd name="T96" fmla="*/ 2 w 28"/>
                  <a:gd name="T97" fmla="*/ 1 h 32"/>
                  <a:gd name="T98" fmla="*/ 1 w 28"/>
                  <a:gd name="T99" fmla="*/ 2 h 32"/>
                  <a:gd name="T100" fmla="*/ 1 w 28"/>
                  <a:gd name="T101" fmla="*/ 2 h 32"/>
                  <a:gd name="T102" fmla="*/ 1 w 28"/>
                  <a:gd name="T103" fmla="*/ 3 h 32"/>
                  <a:gd name="T104" fmla="*/ 0 w 28"/>
                  <a:gd name="T105" fmla="*/ 4 h 32"/>
                  <a:gd name="T106" fmla="*/ 0 w 28"/>
                  <a:gd name="T107" fmla="*/ 5 h 32"/>
                  <a:gd name="T108" fmla="*/ 0 w 28"/>
                  <a:gd name="T109" fmla="*/ 6 h 32"/>
                  <a:gd name="T110" fmla="*/ 0 w 28"/>
                  <a:gd name="T111" fmla="*/ 7 h 32"/>
                  <a:gd name="T112" fmla="*/ 0 w 28"/>
                  <a:gd name="T113" fmla="*/ 7 h 32"/>
                  <a:gd name="T114" fmla="*/ 0 w 28"/>
                  <a:gd name="T115" fmla="*/ 7 h 32"/>
                  <a:gd name="T116" fmla="*/ 1 w 28"/>
                  <a:gd name="T117" fmla="*/ 8 h 32"/>
                  <a:gd name="T118" fmla="*/ 1 w 28"/>
                  <a:gd name="T119" fmla="*/ 8 h 32"/>
                  <a:gd name="T120" fmla="*/ 2 w 28"/>
                  <a:gd name="T121" fmla="*/ 9 h 32"/>
                  <a:gd name="T122" fmla="*/ 3 w 28"/>
                  <a:gd name="T123" fmla="*/ 10 h 32"/>
                  <a:gd name="T124" fmla="*/ 4 w 28"/>
                  <a:gd name="T125" fmla="*/ 10 h 3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8"/>
                  <a:gd name="T190" fmla="*/ 0 h 32"/>
                  <a:gd name="T191" fmla="*/ 28 w 28"/>
                  <a:gd name="T192" fmla="*/ 32 h 3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8" h="32">
                    <a:moveTo>
                      <a:pt x="15" y="32"/>
                    </a:moveTo>
                    <a:lnTo>
                      <a:pt x="15" y="32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8" y="32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1" y="29"/>
                    </a:lnTo>
                    <a:lnTo>
                      <a:pt x="22" y="28"/>
                    </a:lnTo>
                    <a:lnTo>
                      <a:pt x="22" y="27"/>
                    </a:lnTo>
                    <a:lnTo>
                      <a:pt x="21" y="28"/>
                    </a:lnTo>
                    <a:lnTo>
                      <a:pt x="20" y="28"/>
                    </a:lnTo>
                    <a:lnTo>
                      <a:pt x="18" y="28"/>
                    </a:lnTo>
                    <a:lnTo>
                      <a:pt x="17" y="29"/>
                    </a:lnTo>
                    <a:lnTo>
                      <a:pt x="16" y="29"/>
                    </a:lnTo>
                    <a:lnTo>
                      <a:pt x="15" y="28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1" y="27"/>
                    </a:lnTo>
                    <a:lnTo>
                      <a:pt x="10" y="27"/>
                    </a:lnTo>
                    <a:lnTo>
                      <a:pt x="10" y="26"/>
                    </a:lnTo>
                    <a:lnTo>
                      <a:pt x="9" y="26"/>
                    </a:lnTo>
                    <a:lnTo>
                      <a:pt x="9" y="25"/>
                    </a:lnTo>
                    <a:lnTo>
                      <a:pt x="8" y="25"/>
                    </a:lnTo>
                    <a:lnTo>
                      <a:pt x="8" y="24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6" y="20"/>
                    </a:lnTo>
                    <a:lnTo>
                      <a:pt x="6" y="19"/>
                    </a:lnTo>
                    <a:lnTo>
                      <a:pt x="6" y="18"/>
                    </a:lnTo>
                    <a:lnTo>
                      <a:pt x="6" y="17"/>
                    </a:lnTo>
                    <a:lnTo>
                      <a:pt x="6" y="15"/>
                    </a:lnTo>
                    <a:lnTo>
                      <a:pt x="6" y="14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7" y="12"/>
                    </a:lnTo>
                    <a:lnTo>
                      <a:pt x="7" y="11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6" y="3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1" y="4"/>
                    </a:lnTo>
                    <a:lnTo>
                      <a:pt x="22" y="4"/>
                    </a:lnTo>
                    <a:lnTo>
                      <a:pt x="23" y="4"/>
                    </a:lnTo>
                    <a:lnTo>
                      <a:pt x="23" y="5"/>
                    </a:lnTo>
                    <a:lnTo>
                      <a:pt x="24" y="5"/>
                    </a:lnTo>
                    <a:lnTo>
                      <a:pt x="24" y="6"/>
                    </a:lnTo>
                    <a:lnTo>
                      <a:pt x="25" y="7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5" y="11"/>
                    </a:lnTo>
                    <a:lnTo>
                      <a:pt x="25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8" y="7"/>
                    </a:lnTo>
                    <a:lnTo>
                      <a:pt x="28" y="6"/>
                    </a:lnTo>
                    <a:lnTo>
                      <a:pt x="28" y="5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5"/>
                    </a:lnTo>
                    <a:lnTo>
                      <a:pt x="0" y="17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1" y="22"/>
                    </a:lnTo>
                    <a:lnTo>
                      <a:pt x="1" y="24"/>
                    </a:lnTo>
                    <a:lnTo>
                      <a:pt x="2" y="25"/>
                    </a:lnTo>
                    <a:lnTo>
                      <a:pt x="2" y="26"/>
                    </a:lnTo>
                    <a:lnTo>
                      <a:pt x="3" y="27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6" y="29"/>
                    </a:lnTo>
                    <a:lnTo>
                      <a:pt x="7" y="29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1" y="32"/>
                    </a:lnTo>
                    <a:lnTo>
                      <a:pt x="13" y="32"/>
                    </a:lnTo>
                    <a:lnTo>
                      <a:pt x="14" y="32"/>
                    </a:lnTo>
                    <a:lnTo>
                      <a:pt x="15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" name="Freeform 41"/>
              <p:cNvSpPr>
                <a:spLocks/>
              </p:cNvSpPr>
              <p:nvPr/>
            </p:nvSpPr>
            <p:spPr bwMode="auto">
              <a:xfrm>
                <a:off x="1384" y="2179"/>
                <a:ext cx="7" cy="10"/>
              </a:xfrm>
              <a:custGeom>
                <a:avLst/>
                <a:gdLst>
                  <a:gd name="T0" fmla="*/ 4 w 21"/>
                  <a:gd name="T1" fmla="*/ 10 h 31"/>
                  <a:gd name="T2" fmla="*/ 6 w 21"/>
                  <a:gd name="T3" fmla="*/ 10 h 31"/>
                  <a:gd name="T4" fmla="*/ 6 w 21"/>
                  <a:gd name="T5" fmla="*/ 9 h 31"/>
                  <a:gd name="T6" fmla="*/ 7 w 21"/>
                  <a:gd name="T7" fmla="*/ 9 h 31"/>
                  <a:gd name="T8" fmla="*/ 7 w 21"/>
                  <a:gd name="T9" fmla="*/ 8 h 31"/>
                  <a:gd name="T10" fmla="*/ 7 w 21"/>
                  <a:gd name="T11" fmla="*/ 7 h 31"/>
                  <a:gd name="T12" fmla="*/ 7 w 21"/>
                  <a:gd name="T13" fmla="*/ 6 h 31"/>
                  <a:gd name="T14" fmla="*/ 7 w 21"/>
                  <a:gd name="T15" fmla="*/ 5 h 31"/>
                  <a:gd name="T16" fmla="*/ 6 w 21"/>
                  <a:gd name="T17" fmla="*/ 5 h 31"/>
                  <a:gd name="T18" fmla="*/ 5 w 21"/>
                  <a:gd name="T19" fmla="*/ 5 h 31"/>
                  <a:gd name="T20" fmla="*/ 4 w 21"/>
                  <a:gd name="T21" fmla="*/ 5 h 31"/>
                  <a:gd name="T22" fmla="*/ 3 w 21"/>
                  <a:gd name="T23" fmla="*/ 4 h 31"/>
                  <a:gd name="T24" fmla="*/ 2 w 21"/>
                  <a:gd name="T25" fmla="*/ 3 h 31"/>
                  <a:gd name="T26" fmla="*/ 2 w 21"/>
                  <a:gd name="T27" fmla="*/ 3 h 31"/>
                  <a:gd name="T28" fmla="*/ 2 w 21"/>
                  <a:gd name="T29" fmla="*/ 2 h 31"/>
                  <a:gd name="T30" fmla="*/ 2 w 21"/>
                  <a:gd name="T31" fmla="*/ 1 h 31"/>
                  <a:gd name="T32" fmla="*/ 2 w 21"/>
                  <a:gd name="T33" fmla="*/ 1 h 31"/>
                  <a:gd name="T34" fmla="*/ 2 w 21"/>
                  <a:gd name="T35" fmla="*/ 1 h 31"/>
                  <a:gd name="T36" fmla="*/ 3 w 21"/>
                  <a:gd name="T37" fmla="*/ 1 h 31"/>
                  <a:gd name="T38" fmla="*/ 4 w 21"/>
                  <a:gd name="T39" fmla="*/ 1 h 31"/>
                  <a:gd name="T40" fmla="*/ 4 w 21"/>
                  <a:gd name="T41" fmla="*/ 1 h 31"/>
                  <a:gd name="T42" fmla="*/ 4 w 21"/>
                  <a:gd name="T43" fmla="*/ 1 h 31"/>
                  <a:gd name="T44" fmla="*/ 5 w 21"/>
                  <a:gd name="T45" fmla="*/ 2 h 31"/>
                  <a:gd name="T46" fmla="*/ 5 w 21"/>
                  <a:gd name="T47" fmla="*/ 2 h 31"/>
                  <a:gd name="T48" fmla="*/ 6 w 21"/>
                  <a:gd name="T49" fmla="*/ 2 h 31"/>
                  <a:gd name="T50" fmla="*/ 5 w 21"/>
                  <a:gd name="T51" fmla="*/ 0 h 31"/>
                  <a:gd name="T52" fmla="*/ 4 w 21"/>
                  <a:gd name="T53" fmla="*/ 0 h 31"/>
                  <a:gd name="T54" fmla="*/ 3 w 21"/>
                  <a:gd name="T55" fmla="*/ 0 h 31"/>
                  <a:gd name="T56" fmla="*/ 2 w 21"/>
                  <a:gd name="T57" fmla="*/ 0 h 31"/>
                  <a:gd name="T58" fmla="*/ 1 w 21"/>
                  <a:gd name="T59" fmla="*/ 1 h 31"/>
                  <a:gd name="T60" fmla="*/ 1 w 21"/>
                  <a:gd name="T61" fmla="*/ 1 h 31"/>
                  <a:gd name="T62" fmla="*/ 0 w 21"/>
                  <a:gd name="T63" fmla="*/ 2 h 31"/>
                  <a:gd name="T64" fmla="*/ 0 w 21"/>
                  <a:gd name="T65" fmla="*/ 3 h 31"/>
                  <a:gd name="T66" fmla="*/ 0 w 21"/>
                  <a:gd name="T67" fmla="*/ 3 h 31"/>
                  <a:gd name="T68" fmla="*/ 0 w 21"/>
                  <a:gd name="T69" fmla="*/ 4 h 31"/>
                  <a:gd name="T70" fmla="*/ 1 w 21"/>
                  <a:gd name="T71" fmla="*/ 5 h 31"/>
                  <a:gd name="T72" fmla="*/ 1 w 21"/>
                  <a:gd name="T73" fmla="*/ 5 h 31"/>
                  <a:gd name="T74" fmla="*/ 2 w 21"/>
                  <a:gd name="T75" fmla="*/ 5 h 31"/>
                  <a:gd name="T76" fmla="*/ 4 w 21"/>
                  <a:gd name="T77" fmla="*/ 6 h 31"/>
                  <a:gd name="T78" fmla="*/ 5 w 21"/>
                  <a:gd name="T79" fmla="*/ 6 h 31"/>
                  <a:gd name="T80" fmla="*/ 5 w 21"/>
                  <a:gd name="T81" fmla="*/ 7 h 31"/>
                  <a:gd name="T82" fmla="*/ 6 w 21"/>
                  <a:gd name="T83" fmla="*/ 7 h 31"/>
                  <a:gd name="T84" fmla="*/ 6 w 21"/>
                  <a:gd name="T85" fmla="*/ 8 h 31"/>
                  <a:gd name="T86" fmla="*/ 5 w 21"/>
                  <a:gd name="T87" fmla="*/ 9 h 31"/>
                  <a:gd name="T88" fmla="*/ 5 w 21"/>
                  <a:gd name="T89" fmla="*/ 9 h 31"/>
                  <a:gd name="T90" fmla="*/ 5 w 21"/>
                  <a:gd name="T91" fmla="*/ 9 h 31"/>
                  <a:gd name="T92" fmla="*/ 4 w 21"/>
                  <a:gd name="T93" fmla="*/ 9 h 31"/>
                  <a:gd name="T94" fmla="*/ 4 w 21"/>
                  <a:gd name="T95" fmla="*/ 9 h 31"/>
                  <a:gd name="T96" fmla="*/ 3 w 21"/>
                  <a:gd name="T97" fmla="*/ 9 h 31"/>
                  <a:gd name="T98" fmla="*/ 2 w 21"/>
                  <a:gd name="T99" fmla="*/ 9 h 31"/>
                  <a:gd name="T100" fmla="*/ 2 w 21"/>
                  <a:gd name="T101" fmla="*/ 9 h 31"/>
                  <a:gd name="T102" fmla="*/ 1 w 21"/>
                  <a:gd name="T103" fmla="*/ 8 h 31"/>
                  <a:gd name="T104" fmla="*/ 1 w 21"/>
                  <a:gd name="T105" fmla="*/ 8 h 31"/>
                  <a:gd name="T106" fmla="*/ 1 w 21"/>
                  <a:gd name="T107" fmla="*/ 9 h 31"/>
                  <a:gd name="T108" fmla="*/ 2 w 21"/>
                  <a:gd name="T109" fmla="*/ 10 h 31"/>
                  <a:gd name="T110" fmla="*/ 2 w 21"/>
                  <a:gd name="T111" fmla="*/ 10 h 31"/>
                  <a:gd name="T112" fmla="*/ 2 w 21"/>
                  <a:gd name="T113" fmla="*/ 10 h 31"/>
                  <a:gd name="T114" fmla="*/ 3 w 21"/>
                  <a:gd name="T115" fmla="*/ 10 h 3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1"/>
                  <a:gd name="T175" fmla="*/ 0 h 31"/>
                  <a:gd name="T176" fmla="*/ 21 w 21"/>
                  <a:gd name="T177" fmla="*/ 31 h 3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1" h="31">
                    <a:moveTo>
                      <a:pt x="10" y="31"/>
                    </a:moveTo>
                    <a:lnTo>
                      <a:pt x="11" y="31"/>
                    </a:lnTo>
                    <a:lnTo>
                      <a:pt x="13" y="31"/>
                    </a:lnTo>
                    <a:lnTo>
                      <a:pt x="14" y="31"/>
                    </a:lnTo>
                    <a:lnTo>
                      <a:pt x="16" y="30"/>
                    </a:lnTo>
                    <a:lnTo>
                      <a:pt x="17" y="30"/>
                    </a:lnTo>
                    <a:lnTo>
                      <a:pt x="18" y="30"/>
                    </a:lnTo>
                    <a:lnTo>
                      <a:pt x="18" y="29"/>
                    </a:lnTo>
                    <a:lnTo>
                      <a:pt x="19" y="29"/>
                    </a:lnTo>
                    <a:lnTo>
                      <a:pt x="19" y="28"/>
                    </a:lnTo>
                    <a:lnTo>
                      <a:pt x="20" y="28"/>
                    </a:lnTo>
                    <a:lnTo>
                      <a:pt x="20" y="27"/>
                    </a:lnTo>
                    <a:lnTo>
                      <a:pt x="20" y="25"/>
                    </a:lnTo>
                    <a:lnTo>
                      <a:pt x="21" y="24"/>
                    </a:lnTo>
                    <a:lnTo>
                      <a:pt x="21" y="23"/>
                    </a:lnTo>
                    <a:lnTo>
                      <a:pt x="21" y="22"/>
                    </a:lnTo>
                    <a:lnTo>
                      <a:pt x="21" y="21"/>
                    </a:lnTo>
                    <a:lnTo>
                      <a:pt x="20" y="20"/>
                    </a:lnTo>
                    <a:lnTo>
                      <a:pt x="20" y="18"/>
                    </a:lnTo>
                    <a:lnTo>
                      <a:pt x="20" y="17"/>
                    </a:lnTo>
                    <a:lnTo>
                      <a:pt x="19" y="17"/>
                    </a:lnTo>
                    <a:lnTo>
                      <a:pt x="19" y="16"/>
                    </a:lnTo>
                    <a:lnTo>
                      <a:pt x="18" y="16"/>
                    </a:lnTo>
                    <a:lnTo>
                      <a:pt x="17" y="15"/>
                    </a:lnTo>
                    <a:lnTo>
                      <a:pt x="16" y="15"/>
                    </a:lnTo>
                    <a:lnTo>
                      <a:pt x="14" y="14"/>
                    </a:lnTo>
                    <a:lnTo>
                      <a:pt x="13" y="14"/>
                    </a:lnTo>
                    <a:lnTo>
                      <a:pt x="12" y="14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7" y="11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3" y="4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7" y="7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3" y="15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6" y="16"/>
                    </a:lnTo>
                    <a:lnTo>
                      <a:pt x="7" y="17"/>
                    </a:lnTo>
                    <a:lnTo>
                      <a:pt x="10" y="17"/>
                    </a:lnTo>
                    <a:lnTo>
                      <a:pt x="11" y="18"/>
                    </a:lnTo>
                    <a:lnTo>
                      <a:pt x="12" y="18"/>
                    </a:lnTo>
                    <a:lnTo>
                      <a:pt x="13" y="18"/>
                    </a:lnTo>
                    <a:lnTo>
                      <a:pt x="13" y="20"/>
                    </a:lnTo>
                    <a:lnTo>
                      <a:pt x="14" y="20"/>
                    </a:lnTo>
                    <a:lnTo>
                      <a:pt x="14" y="21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7" y="23"/>
                    </a:lnTo>
                    <a:lnTo>
                      <a:pt x="17" y="24"/>
                    </a:lnTo>
                    <a:lnTo>
                      <a:pt x="17" y="25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3" y="29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9" y="29"/>
                    </a:lnTo>
                    <a:lnTo>
                      <a:pt x="7" y="28"/>
                    </a:lnTo>
                    <a:lnTo>
                      <a:pt x="6" y="28"/>
                    </a:lnTo>
                    <a:lnTo>
                      <a:pt x="6" y="27"/>
                    </a:lnTo>
                    <a:lnTo>
                      <a:pt x="5" y="25"/>
                    </a:lnTo>
                    <a:lnTo>
                      <a:pt x="5" y="24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4" y="29"/>
                    </a:lnTo>
                    <a:lnTo>
                      <a:pt x="5" y="30"/>
                    </a:lnTo>
                    <a:lnTo>
                      <a:pt x="5" y="31"/>
                    </a:lnTo>
                    <a:lnTo>
                      <a:pt x="6" y="31"/>
                    </a:lnTo>
                    <a:lnTo>
                      <a:pt x="7" y="31"/>
                    </a:lnTo>
                    <a:lnTo>
                      <a:pt x="9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" name="Freeform 42"/>
              <p:cNvSpPr>
                <a:spLocks/>
              </p:cNvSpPr>
              <p:nvPr/>
            </p:nvSpPr>
            <p:spPr bwMode="auto">
              <a:xfrm>
                <a:off x="1422" y="2178"/>
                <a:ext cx="6" cy="10"/>
              </a:xfrm>
              <a:custGeom>
                <a:avLst/>
                <a:gdLst>
                  <a:gd name="T0" fmla="*/ 4 w 17"/>
                  <a:gd name="T1" fmla="*/ 10 h 32"/>
                  <a:gd name="T2" fmla="*/ 4 w 17"/>
                  <a:gd name="T3" fmla="*/ 10 h 32"/>
                  <a:gd name="T4" fmla="*/ 4 w 17"/>
                  <a:gd name="T5" fmla="*/ 10 h 32"/>
                  <a:gd name="T6" fmla="*/ 5 w 17"/>
                  <a:gd name="T7" fmla="*/ 10 h 32"/>
                  <a:gd name="T8" fmla="*/ 5 w 17"/>
                  <a:gd name="T9" fmla="*/ 10 h 32"/>
                  <a:gd name="T10" fmla="*/ 5 w 17"/>
                  <a:gd name="T11" fmla="*/ 10 h 32"/>
                  <a:gd name="T12" fmla="*/ 5 w 17"/>
                  <a:gd name="T13" fmla="*/ 10 h 32"/>
                  <a:gd name="T14" fmla="*/ 5 w 17"/>
                  <a:gd name="T15" fmla="*/ 10 h 32"/>
                  <a:gd name="T16" fmla="*/ 4 w 17"/>
                  <a:gd name="T17" fmla="*/ 10 h 32"/>
                  <a:gd name="T18" fmla="*/ 4 w 17"/>
                  <a:gd name="T19" fmla="*/ 10 h 32"/>
                  <a:gd name="T20" fmla="*/ 4 w 17"/>
                  <a:gd name="T21" fmla="*/ 10 h 32"/>
                  <a:gd name="T22" fmla="*/ 4 w 17"/>
                  <a:gd name="T23" fmla="*/ 10 h 32"/>
                  <a:gd name="T24" fmla="*/ 4 w 17"/>
                  <a:gd name="T25" fmla="*/ 9 h 32"/>
                  <a:gd name="T26" fmla="*/ 4 w 17"/>
                  <a:gd name="T27" fmla="*/ 9 h 32"/>
                  <a:gd name="T28" fmla="*/ 4 w 17"/>
                  <a:gd name="T29" fmla="*/ 9 h 32"/>
                  <a:gd name="T30" fmla="*/ 3 w 17"/>
                  <a:gd name="T31" fmla="*/ 9 h 32"/>
                  <a:gd name="T32" fmla="*/ 3 w 17"/>
                  <a:gd name="T33" fmla="*/ 9 h 32"/>
                  <a:gd name="T34" fmla="*/ 3 w 17"/>
                  <a:gd name="T35" fmla="*/ 9 h 32"/>
                  <a:gd name="T36" fmla="*/ 3 w 17"/>
                  <a:gd name="T37" fmla="*/ 9 h 32"/>
                  <a:gd name="T38" fmla="*/ 3 w 17"/>
                  <a:gd name="T39" fmla="*/ 9 h 32"/>
                  <a:gd name="T40" fmla="*/ 3 w 17"/>
                  <a:gd name="T41" fmla="*/ 8 h 32"/>
                  <a:gd name="T42" fmla="*/ 3 w 17"/>
                  <a:gd name="T43" fmla="*/ 8 h 32"/>
                  <a:gd name="T44" fmla="*/ 3 w 17"/>
                  <a:gd name="T45" fmla="*/ 8 h 32"/>
                  <a:gd name="T46" fmla="*/ 3 w 17"/>
                  <a:gd name="T47" fmla="*/ 8 h 32"/>
                  <a:gd name="T48" fmla="*/ 3 w 17"/>
                  <a:gd name="T49" fmla="*/ 8 h 32"/>
                  <a:gd name="T50" fmla="*/ 4 w 17"/>
                  <a:gd name="T51" fmla="*/ 7 h 32"/>
                  <a:gd name="T52" fmla="*/ 4 w 17"/>
                  <a:gd name="T53" fmla="*/ 6 h 32"/>
                  <a:gd name="T54" fmla="*/ 4 w 17"/>
                  <a:gd name="T55" fmla="*/ 5 h 32"/>
                  <a:gd name="T56" fmla="*/ 4 w 17"/>
                  <a:gd name="T57" fmla="*/ 4 h 32"/>
                  <a:gd name="T58" fmla="*/ 4 w 17"/>
                  <a:gd name="T59" fmla="*/ 3 h 32"/>
                  <a:gd name="T60" fmla="*/ 5 w 17"/>
                  <a:gd name="T61" fmla="*/ 3 h 32"/>
                  <a:gd name="T62" fmla="*/ 5 w 17"/>
                  <a:gd name="T63" fmla="*/ 2 h 32"/>
                  <a:gd name="T64" fmla="*/ 5 w 17"/>
                  <a:gd name="T65" fmla="*/ 2 h 32"/>
                  <a:gd name="T66" fmla="*/ 5 w 17"/>
                  <a:gd name="T67" fmla="*/ 2 h 32"/>
                  <a:gd name="T68" fmla="*/ 6 w 17"/>
                  <a:gd name="T69" fmla="*/ 1 h 32"/>
                  <a:gd name="T70" fmla="*/ 6 w 17"/>
                  <a:gd name="T71" fmla="*/ 1 h 32"/>
                  <a:gd name="T72" fmla="*/ 6 w 17"/>
                  <a:gd name="T73" fmla="*/ 1 h 32"/>
                  <a:gd name="T74" fmla="*/ 6 w 17"/>
                  <a:gd name="T75" fmla="*/ 1 h 32"/>
                  <a:gd name="T76" fmla="*/ 6 w 17"/>
                  <a:gd name="T77" fmla="*/ 1 h 32"/>
                  <a:gd name="T78" fmla="*/ 2 w 17"/>
                  <a:gd name="T79" fmla="*/ 0 h 32"/>
                  <a:gd name="T80" fmla="*/ 2 w 17"/>
                  <a:gd name="T81" fmla="*/ 1 h 32"/>
                  <a:gd name="T82" fmla="*/ 2 w 17"/>
                  <a:gd name="T83" fmla="*/ 1 h 32"/>
                  <a:gd name="T84" fmla="*/ 3 w 17"/>
                  <a:gd name="T85" fmla="*/ 2 h 32"/>
                  <a:gd name="T86" fmla="*/ 2 w 17"/>
                  <a:gd name="T87" fmla="*/ 8 h 32"/>
                  <a:gd name="T88" fmla="*/ 2 w 17"/>
                  <a:gd name="T89" fmla="*/ 8 h 32"/>
                  <a:gd name="T90" fmla="*/ 2 w 17"/>
                  <a:gd name="T91" fmla="*/ 8 h 32"/>
                  <a:gd name="T92" fmla="*/ 2 w 17"/>
                  <a:gd name="T93" fmla="*/ 9 h 32"/>
                  <a:gd name="T94" fmla="*/ 1 w 17"/>
                  <a:gd name="T95" fmla="*/ 9 h 32"/>
                  <a:gd name="T96" fmla="*/ 1 w 17"/>
                  <a:gd name="T97" fmla="*/ 9 h 32"/>
                  <a:gd name="T98" fmla="*/ 1 w 17"/>
                  <a:gd name="T99" fmla="*/ 9 h 32"/>
                  <a:gd name="T100" fmla="*/ 0 w 17"/>
                  <a:gd name="T101" fmla="*/ 9 h 32"/>
                  <a:gd name="T102" fmla="*/ 0 w 17"/>
                  <a:gd name="T103" fmla="*/ 9 h 32"/>
                  <a:gd name="T104" fmla="*/ 0 w 17"/>
                  <a:gd name="T105" fmla="*/ 9 h 32"/>
                  <a:gd name="T106" fmla="*/ 0 w 17"/>
                  <a:gd name="T107" fmla="*/ 9 h 32"/>
                  <a:gd name="T108" fmla="*/ 0 w 17"/>
                  <a:gd name="T109" fmla="*/ 9 h 32"/>
                  <a:gd name="T110" fmla="*/ 0 w 17"/>
                  <a:gd name="T111" fmla="*/ 9 h 32"/>
                  <a:gd name="T112" fmla="*/ 0 w 17"/>
                  <a:gd name="T113" fmla="*/ 9 h 32"/>
                  <a:gd name="T114" fmla="*/ 4 w 17"/>
                  <a:gd name="T115" fmla="*/ 10 h 3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7"/>
                  <a:gd name="T175" fmla="*/ 0 h 32"/>
                  <a:gd name="T176" fmla="*/ 17 w 17"/>
                  <a:gd name="T177" fmla="*/ 32 h 3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7" h="32">
                    <a:moveTo>
                      <a:pt x="10" y="32"/>
                    </a:moveTo>
                    <a:lnTo>
                      <a:pt x="12" y="32"/>
                    </a:lnTo>
                    <a:lnTo>
                      <a:pt x="13" y="32"/>
                    </a:lnTo>
                    <a:lnTo>
                      <a:pt x="13" y="31"/>
                    </a:lnTo>
                    <a:lnTo>
                      <a:pt x="12" y="31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9" y="28"/>
                    </a:lnTo>
                    <a:lnTo>
                      <a:pt x="9" y="27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9"/>
                    </a:lnTo>
                    <a:lnTo>
                      <a:pt x="10" y="16"/>
                    </a:lnTo>
                    <a:lnTo>
                      <a:pt x="12" y="13"/>
                    </a:lnTo>
                    <a:lnTo>
                      <a:pt x="12" y="10"/>
                    </a:lnTo>
                    <a:lnTo>
                      <a:pt x="13" y="9"/>
                    </a:lnTo>
                    <a:lnTo>
                      <a:pt x="13" y="7"/>
                    </a:lnTo>
                    <a:lnTo>
                      <a:pt x="13" y="6"/>
                    </a:lnTo>
                    <a:lnTo>
                      <a:pt x="13" y="5"/>
                    </a:lnTo>
                    <a:lnTo>
                      <a:pt x="17" y="4"/>
                    </a:lnTo>
                    <a:lnTo>
                      <a:pt x="17" y="3"/>
                    </a:lnTo>
                    <a:lnTo>
                      <a:pt x="6" y="0"/>
                    </a:lnTo>
                    <a:lnTo>
                      <a:pt x="5" y="2"/>
                    </a:lnTo>
                    <a:lnTo>
                      <a:pt x="8" y="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0" y="30"/>
                    </a:lnTo>
                    <a:lnTo>
                      <a:pt x="10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" name="Freeform 43"/>
              <p:cNvSpPr>
                <a:spLocks/>
              </p:cNvSpPr>
              <p:nvPr/>
            </p:nvSpPr>
            <p:spPr bwMode="auto">
              <a:xfrm>
                <a:off x="1393" y="2177"/>
                <a:ext cx="7" cy="11"/>
              </a:xfrm>
              <a:custGeom>
                <a:avLst/>
                <a:gdLst>
                  <a:gd name="T0" fmla="*/ 7 w 22"/>
                  <a:gd name="T1" fmla="*/ 8 h 32"/>
                  <a:gd name="T2" fmla="*/ 7 w 22"/>
                  <a:gd name="T3" fmla="*/ 8 h 32"/>
                  <a:gd name="T4" fmla="*/ 7 w 22"/>
                  <a:gd name="T5" fmla="*/ 8 h 32"/>
                  <a:gd name="T6" fmla="*/ 6 w 22"/>
                  <a:gd name="T7" fmla="*/ 9 h 32"/>
                  <a:gd name="T8" fmla="*/ 6 w 22"/>
                  <a:gd name="T9" fmla="*/ 9 h 32"/>
                  <a:gd name="T10" fmla="*/ 5 w 22"/>
                  <a:gd name="T11" fmla="*/ 9 h 32"/>
                  <a:gd name="T12" fmla="*/ 5 w 22"/>
                  <a:gd name="T13" fmla="*/ 9 h 32"/>
                  <a:gd name="T14" fmla="*/ 4 w 22"/>
                  <a:gd name="T15" fmla="*/ 9 h 32"/>
                  <a:gd name="T16" fmla="*/ 4 w 22"/>
                  <a:gd name="T17" fmla="*/ 9 h 32"/>
                  <a:gd name="T18" fmla="*/ 4 w 22"/>
                  <a:gd name="T19" fmla="*/ 9 h 32"/>
                  <a:gd name="T20" fmla="*/ 4 w 22"/>
                  <a:gd name="T21" fmla="*/ 7 h 32"/>
                  <a:gd name="T22" fmla="*/ 4 w 22"/>
                  <a:gd name="T23" fmla="*/ 7 h 32"/>
                  <a:gd name="T24" fmla="*/ 4 w 22"/>
                  <a:gd name="T25" fmla="*/ 6 h 32"/>
                  <a:gd name="T26" fmla="*/ 4 w 22"/>
                  <a:gd name="T27" fmla="*/ 6 h 32"/>
                  <a:gd name="T28" fmla="*/ 4 w 22"/>
                  <a:gd name="T29" fmla="*/ 6 h 32"/>
                  <a:gd name="T30" fmla="*/ 4 w 22"/>
                  <a:gd name="T31" fmla="*/ 6 h 32"/>
                  <a:gd name="T32" fmla="*/ 4 w 22"/>
                  <a:gd name="T33" fmla="*/ 6 h 32"/>
                  <a:gd name="T34" fmla="*/ 5 w 22"/>
                  <a:gd name="T35" fmla="*/ 6 h 32"/>
                  <a:gd name="T36" fmla="*/ 5 w 22"/>
                  <a:gd name="T37" fmla="*/ 7 h 32"/>
                  <a:gd name="T38" fmla="*/ 5 w 22"/>
                  <a:gd name="T39" fmla="*/ 7 h 32"/>
                  <a:gd name="T40" fmla="*/ 5 w 22"/>
                  <a:gd name="T41" fmla="*/ 7 h 32"/>
                  <a:gd name="T42" fmla="*/ 5 w 22"/>
                  <a:gd name="T43" fmla="*/ 7 h 32"/>
                  <a:gd name="T44" fmla="*/ 5 w 22"/>
                  <a:gd name="T45" fmla="*/ 7 h 32"/>
                  <a:gd name="T46" fmla="*/ 5 w 22"/>
                  <a:gd name="T47" fmla="*/ 4 h 32"/>
                  <a:gd name="T48" fmla="*/ 5 w 22"/>
                  <a:gd name="T49" fmla="*/ 4 h 32"/>
                  <a:gd name="T50" fmla="*/ 4 w 22"/>
                  <a:gd name="T51" fmla="*/ 4 h 32"/>
                  <a:gd name="T52" fmla="*/ 4 w 22"/>
                  <a:gd name="T53" fmla="*/ 4 h 32"/>
                  <a:gd name="T54" fmla="*/ 4 w 22"/>
                  <a:gd name="T55" fmla="*/ 5 h 32"/>
                  <a:gd name="T56" fmla="*/ 4 w 22"/>
                  <a:gd name="T57" fmla="*/ 5 h 32"/>
                  <a:gd name="T58" fmla="*/ 3 w 22"/>
                  <a:gd name="T59" fmla="*/ 4 h 32"/>
                  <a:gd name="T60" fmla="*/ 3 w 22"/>
                  <a:gd name="T61" fmla="*/ 4 h 32"/>
                  <a:gd name="T62" fmla="*/ 3 w 22"/>
                  <a:gd name="T63" fmla="*/ 3 h 32"/>
                  <a:gd name="T64" fmla="*/ 3 w 22"/>
                  <a:gd name="T65" fmla="*/ 2 h 32"/>
                  <a:gd name="T66" fmla="*/ 3 w 22"/>
                  <a:gd name="T67" fmla="*/ 1 h 32"/>
                  <a:gd name="T68" fmla="*/ 3 w 22"/>
                  <a:gd name="T69" fmla="*/ 1 h 32"/>
                  <a:gd name="T70" fmla="*/ 4 w 22"/>
                  <a:gd name="T71" fmla="*/ 1 h 32"/>
                  <a:gd name="T72" fmla="*/ 4 w 22"/>
                  <a:gd name="T73" fmla="*/ 1 h 32"/>
                  <a:gd name="T74" fmla="*/ 5 w 22"/>
                  <a:gd name="T75" fmla="*/ 1 h 32"/>
                  <a:gd name="T76" fmla="*/ 5 w 22"/>
                  <a:gd name="T77" fmla="*/ 1 h 32"/>
                  <a:gd name="T78" fmla="*/ 5 w 22"/>
                  <a:gd name="T79" fmla="*/ 2 h 32"/>
                  <a:gd name="T80" fmla="*/ 6 w 22"/>
                  <a:gd name="T81" fmla="*/ 2 h 32"/>
                  <a:gd name="T82" fmla="*/ 6 w 22"/>
                  <a:gd name="T83" fmla="*/ 2 h 32"/>
                  <a:gd name="T84" fmla="*/ 0 w 22"/>
                  <a:gd name="T85" fmla="*/ 0 h 32"/>
                  <a:gd name="T86" fmla="*/ 0 w 22"/>
                  <a:gd name="T87" fmla="*/ 1 h 32"/>
                  <a:gd name="T88" fmla="*/ 1 w 22"/>
                  <a:gd name="T89" fmla="*/ 2 h 32"/>
                  <a:gd name="T90" fmla="*/ 2 w 22"/>
                  <a:gd name="T91" fmla="*/ 6 h 32"/>
                  <a:gd name="T92" fmla="*/ 2 w 22"/>
                  <a:gd name="T93" fmla="*/ 9 h 32"/>
                  <a:gd name="T94" fmla="*/ 1 w 22"/>
                  <a:gd name="T95" fmla="*/ 11 h 32"/>
                  <a:gd name="T96" fmla="*/ 1 w 22"/>
                  <a:gd name="T97" fmla="*/ 11 h 3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2"/>
                  <a:gd name="T148" fmla="*/ 0 h 32"/>
                  <a:gd name="T149" fmla="*/ 22 w 22"/>
                  <a:gd name="T150" fmla="*/ 32 h 3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2" h="32">
                    <a:moveTo>
                      <a:pt x="4" y="32"/>
                    </a:moveTo>
                    <a:lnTo>
                      <a:pt x="21" y="29"/>
                    </a:lnTo>
                    <a:lnTo>
                      <a:pt x="22" y="22"/>
                    </a:lnTo>
                    <a:lnTo>
                      <a:pt x="21" y="22"/>
                    </a:lnTo>
                    <a:lnTo>
                      <a:pt x="19" y="26"/>
                    </a:lnTo>
                    <a:lnTo>
                      <a:pt x="18" y="27"/>
                    </a:lnTo>
                    <a:lnTo>
                      <a:pt x="17" y="27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3" y="27"/>
                    </a:lnTo>
                    <a:lnTo>
                      <a:pt x="12" y="27"/>
                    </a:lnTo>
                    <a:lnTo>
                      <a:pt x="12" y="26"/>
                    </a:lnTo>
                    <a:lnTo>
                      <a:pt x="11" y="25"/>
                    </a:lnTo>
                    <a:lnTo>
                      <a:pt x="11" y="24"/>
                    </a:lnTo>
                    <a:lnTo>
                      <a:pt x="11" y="22"/>
                    </a:lnTo>
                    <a:lnTo>
                      <a:pt x="11" y="21"/>
                    </a:lnTo>
                    <a:lnTo>
                      <a:pt x="11" y="20"/>
                    </a:lnTo>
                    <a:lnTo>
                      <a:pt x="11" y="19"/>
                    </a:lnTo>
                    <a:lnTo>
                      <a:pt x="11" y="18"/>
                    </a:lnTo>
                    <a:lnTo>
                      <a:pt x="11" y="17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4" y="17"/>
                    </a:lnTo>
                    <a:lnTo>
                      <a:pt x="14" y="18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7" y="20"/>
                    </a:lnTo>
                    <a:lnTo>
                      <a:pt x="17" y="11"/>
                    </a:lnTo>
                    <a:lnTo>
                      <a:pt x="15" y="11"/>
                    </a:lnTo>
                    <a:lnTo>
                      <a:pt x="14" y="13"/>
                    </a:lnTo>
                    <a:lnTo>
                      <a:pt x="13" y="13"/>
                    </a:lnTo>
                    <a:lnTo>
                      <a:pt x="13" y="14"/>
                    </a:lnTo>
                    <a:lnTo>
                      <a:pt x="12" y="14"/>
                    </a:lnTo>
                    <a:lnTo>
                      <a:pt x="11" y="14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0" y="7"/>
                    </a:lnTo>
                    <a:lnTo>
                      <a:pt x="10" y="6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8" y="5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18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6" y="22"/>
                    </a:lnTo>
                    <a:lnTo>
                      <a:pt x="6" y="26"/>
                    </a:lnTo>
                    <a:lnTo>
                      <a:pt x="6" y="28"/>
                    </a:lnTo>
                    <a:lnTo>
                      <a:pt x="2" y="31"/>
                    </a:lnTo>
                    <a:lnTo>
                      <a:pt x="2" y="32"/>
                    </a:lnTo>
                    <a:lnTo>
                      <a:pt x="4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" name="Freeform 44"/>
              <p:cNvSpPr>
                <a:spLocks noEditPoints="1"/>
              </p:cNvSpPr>
              <p:nvPr/>
            </p:nvSpPr>
            <p:spPr bwMode="auto">
              <a:xfrm>
                <a:off x="1402" y="2177"/>
                <a:ext cx="10" cy="11"/>
              </a:xfrm>
              <a:custGeom>
                <a:avLst/>
                <a:gdLst>
                  <a:gd name="T0" fmla="*/ 10 w 29"/>
                  <a:gd name="T1" fmla="*/ 10 h 32"/>
                  <a:gd name="T2" fmla="*/ 6 w 29"/>
                  <a:gd name="T3" fmla="*/ 6 h 32"/>
                  <a:gd name="T4" fmla="*/ 7 w 29"/>
                  <a:gd name="T5" fmla="*/ 5 h 32"/>
                  <a:gd name="T6" fmla="*/ 7 w 29"/>
                  <a:gd name="T7" fmla="*/ 4 h 32"/>
                  <a:gd name="T8" fmla="*/ 8 w 29"/>
                  <a:gd name="T9" fmla="*/ 4 h 32"/>
                  <a:gd name="T10" fmla="*/ 8 w 29"/>
                  <a:gd name="T11" fmla="*/ 3 h 32"/>
                  <a:gd name="T12" fmla="*/ 8 w 29"/>
                  <a:gd name="T13" fmla="*/ 2 h 32"/>
                  <a:gd name="T14" fmla="*/ 8 w 29"/>
                  <a:gd name="T15" fmla="*/ 2 h 32"/>
                  <a:gd name="T16" fmla="*/ 7 w 29"/>
                  <a:gd name="T17" fmla="*/ 1 h 32"/>
                  <a:gd name="T18" fmla="*/ 7 w 29"/>
                  <a:gd name="T19" fmla="*/ 1 h 32"/>
                  <a:gd name="T20" fmla="*/ 7 w 29"/>
                  <a:gd name="T21" fmla="*/ 0 h 32"/>
                  <a:gd name="T22" fmla="*/ 7 w 29"/>
                  <a:gd name="T23" fmla="*/ 0 h 32"/>
                  <a:gd name="T24" fmla="*/ 6 w 29"/>
                  <a:gd name="T25" fmla="*/ 0 h 32"/>
                  <a:gd name="T26" fmla="*/ 4 w 29"/>
                  <a:gd name="T27" fmla="*/ 0 h 32"/>
                  <a:gd name="T28" fmla="*/ 2 w 29"/>
                  <a:gd name="T29" fmla="*/ 0 h 32"/>
                  <a:gd name="T30" fmla="*/ 1 w 29"/>
                  <a:gd name="T31" fmla="*/ 0 h 32"/>
                  <a:gd name="T32" fmla="*/ 0 w 29"/>
                  <a:gd name="T33" fmla="*/ 0 h 32"/>
                  <a:gd name="T34" fmla="*/ 0 w 29"/>
                  <a:gd name="T35" fmla="*/ 0 h 32"/>
                  <a:gd name="T36" fmla="*/ 1 w 29"/>
                  <a:gd name="T37" fmla="*/ 1 h 32"/>
                  <a:gd name="T38" fmla="*/ 2 w 29"/>
                  <a:gd name="T39" fmla="*/ 4 h 32"/>
                  <a:gd name="T40" fmla="*/ 2 w 29"/>
                  <a:gd name="T41" fmla="*/ 7 h 32"/>
                  <a:gd name="T42" fmla="*/ 0 w 29"/>
                  <a:gd name="T43" fmla="*/ 10 h 32"/>
                  <a:gd name="T44" fmla="*/ 0 w 29"/>
                  <a:gd name="T45" fmla="*/ 10 h 32"/>
                  <a:gd name="T46" fmla="*/ 1 w 29"/>
                  <a:gd name="T47" fmla="*/ 10 h 32"/>
                  <a:gd name="T48" fmla="*/ 1 w 29"/>
                  <a:gd name="T49" fmla="*/ 10 h 32"/>
                  <a:gd name="T50" fmla="*/ 2 w 29"/>
                  <a:gd name="T51" fmla="*/ 10 h 32"/>
                  <a:gd name="T52" fmla="*/ 3 w 29"/>
                  <a:gd name="T53" fmla="*/ 10 h 32"/>
                  <a:gd name="T54" fmla="*/ 4 w 29"/>
                  <a:gd name="T55" fmla="*/ 10 h 32"/>
                  <a:gd name="T56" fmla="*/ 4 w 29"/>
                  <a:gd name="T57" fmla="*/ 10 h 32"/>
                  <a:gd name="T58" fmla="*/ 5 w 29"/>
                  <a:gd name="T59" fmla="*/ 10 h 32"/>
                  <a:gd name="T60" fmla="*/ 5 w 29"/>
                  <a:gd name="T61" fmla="*/ 10 h 32"/>
                  <a:gd name="T62" fmla="*/ 4 w 29"/>
                  <a:gd name="T63" fmla="*/ 6 h 32"/>
                  <a:gd name="T64" fmla="*/ 4 w 29"/>
                  <a:gd name="T65" fmla="*/ 6 h 32"/>
                  <a:gd name="T66" fmla="*/ 4 w 29"/>
                  <a:gd name="T67" fmla="*/ 6 h 32"/>
                  <a:gd name="T68" fmla="*/ 4 w 29"/>
                  <a:gd name="T69" fmla="*/ 6 h 32"/>
                  <a:gd name="T70" fmla="*/ 5 w 29"/>
                  <a:gd name="T71" fmla="*/ 7 h 32"/>
                  <a:gd name="T72" fmla="*/ 7 w 29"/>
                  <a:gd name="T73" fmla="*/ 9 h 32"/>
                  <a:gd name="T74" fmla="*/ 7 w 29"/>
                  <a:gd name="T75" fmla="*/ 10 h 32"/>
                  <a:gd name="T76" fmla="*/ 10 w 29"/>
                  <a:gd name="T77" fmla="*/ 11 h 32"/>
                  <a:gd name="T78" fmla="*/ 4 w 29"/>
                  <a:gd name="T79" fmla="*/ 5 h 32"/>
                  <a:gd name="T80" fmla="*/ 4 w 29"/>
                  <a:gd name="T81" fmla="*/ 5 h 32"/>
                  <a:gd name="T82" fmla="*/ 5 w 29"/>
                  <a:gd name="T83" fmla="*/ 5 h 32"/>
                  <a:gd name="T84" fmla="*/ 5 w 29"/>
                  <a:gd name="T85" fmla="*/ 5 h 32"/>
                  <a:gd name="T86" fmla="*/ 5 w 29"/>
                  <a:gd name="T87" fmla="*/ 5 h 32"/>
                  <a:gd name="T88" fmla="*/ 6 w 29"/>
                  <a:gd name="T89" fmla="*/ 4 h 32"/>
                  <a:gd name="T90" fmla="*/ 6 w 29"/>
                  <a:gd name="T91" fmla="*/ 4 h 32"/>
                  <a:gd name="T92" fmla="*/ 6 w 29"/>
                  <a:gd name="T93" fmla="*/ 3 h 32"/>
                  <a:gd name="T94" fmla="*/ 6 w 29"/>
                  <a:gd name="T95" fmla="*/ 2 h 32"/>
                  <a:gd name="T96" fmla="*/ 6 w 29"/>
                  <a:gd name="T97" fmla="*/ 2 h 32"/>
                  <a:gd name="T98" fmla="*/ 6 w 29"/>
                  <a:gd name="T99" fmla="*/ 1 h 32"/>
                  <a:gd name="T100" fmla="*/ 5 w 29"/>
                  <a:gd name="T101" fmla="*/ 1 h 32"/>
                  <a:gd name="T102" fmla="*/ 5 w 29"/>
                  <a:gd name="T103" fmla="*/ 1 h 32"/>
                  <a:gd name="T104" fmla="*/ 4 w 29"/>
                  <a:gd name="T105" fmla="*/ 1 h 32"/>
                  <a:gd name="T106" fmla="*/ 4 w 29"/>
                  <a:gd name="T107" fmla="*/ 1 h 32"/>
                  <a:gd name="T108" fmla="*/ 4 w 29"/>
                  <a:gd name="T109" fmla="*/ 1 h 32"/>
                  <a:gd name="T110" fmla="*/ 3 w 29"/>
                  <a:gd name="T111" fmla="*/ 1 h 32"/>
                  <a:gd name="T112" fmla="*/ 3 w 29"/>
                  <a:gd name="T113" fmla="*/ 5 h 32"/>
                  <a:gd name="T114" fmla="*/ 3 w 29"/>
                  <a:gd name="T115" fmla="*/ 5 h 32"/>
                  <a:gd name="T116" fmla="*/ 4 w 29"/>
                  <a:gd name="T117" fmla="*/ 5 h 3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9"/>
                  <a:gd name="T178" fmla="*/ 0 h 32"/>
                  <a:gd name="T179" fmla="*/ 29 w 29"/>
                  <a:gd name="T180" fmla="*/ 32 h 3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9" h="32">
                    <a:moveTo>
                      <a:pt x="29" y="30"/>
                    </a:moveTo>
                    <a:lnTo>
                      <a:pt x="29" y="30"/>
                    </a:lnTo>
                    <a:lnTo>
                      <a:pt x="18" y="16"/>
                    </a:lnTo>
                    <a:lnTo>
                      <a:pt x="19" y="15"/>
                    </a:lnTo>
                    <a:lnTo>
                      <a:pt x="19" y="14"/>
                    </a:lnTo>
                    <a:lnTo>
                      <a:pt x="20" y="13"/>
                    </a:lnTo>
                    <a:lnTo>
                      <a:pt x="21" y="13"/>
                    </a:lnTo>
                    <a:lnTo>
                      <a:pt x="21" y="12"/>
                    </a:lnTo>
                    <a:lnTo>
                      <a:pt x="22" y="11"/>
                    </a:lnTo>
                    <a:lnTo>
                      <a:pt x="22" y="9"/>
                    </a:lnTo>
                    <a:lnTo>
                      <a:pt x="22" y="8"/>
                    </a:lnTo>
                    <a:lnTo>
                      <a:pt x="22" y="7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2" y="4"/>
                    </a:lnTo>
                    <a:lnTo>
                      <a:pt x="21" y="4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8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5" y="27"/>
                    </a:lnTo>
                    <a:lnTo>
                      <a:pt x="1" y="28"/>
                    </a:lnTo>
                    <a:lnTo>
                      <a:pt x="1" y="29"/>
                    </a:lnTo>
                    <a:lnTo>
                      <a:pt x="3" y="29"/>
                    </a:lnTo>
                    <a:lnTo>
                      <a:pt x="4" y="29"/>
                    </a:lnTo>
                    <a:lnTo>
                      <a:pt x="5" y="29"/>
                    </a:lnTo>
                    <a:lnTo>
                      <a:pt x="6" y="29"/>
                    </a:lnTo>
                    <a:lnTo>
                      <a:pt x="8" y="29"/>
                    </a:lnTo>
                    <a:lnTo>
                      <a:pt x="10" y="29"/>
                    </a:lnTo>
                    <a:lnTo>
                      <a:pt x="11" y="29"/>
                    </a:lnTo>
                    <a:lnTo>
                      <a:pt x="12" y="29"/>
                    </a:lnTo>
                    <a:lnTo>
                      <a:pt x="13" y="29"/>
                    </a:lnTo>
                    <a:lnTo>
                      <a:pt x="14" y="29"/>
                    </a:lnTo>
                    <a:lnTo>
                      <a:pt x="14" y="28"/>
                    </a:lnTo>
                    <a:lnTo>
                      <a:pt x="11" y="26"/>
                    </a:lnTo>
                    <a:lnTo>
                      <a:pt x="11" y="18"/>
                    </a:lnTo>
                    <a:lnTo>
                      <a:pt x="12" y="18"/>
                    </a:lnTo>
                    <a:lnTo>
                      <a:pt x="13" y="18"/>
                    </a:lnTo>
                    <a:lnTo>
                      <a:pt x="14" y="20"/>
                    </a:lnTo>
                    <a:lnTo>
                      <a:pt x="15" y="21"/>
                    </a:lnTo>
                    <a:lnTo>
                      <a:pt x="17" y="22"/>
                    </a:lnTo>
                    <a:lnTo>
                      <a:pt x="18" y="23"/>
                    </a:lnTo>
                    <a:lnTo>
                      <a:pt x="19" y="25"/>
                    </a:lnTo>
                    <a:lnTo>
                      <a:pt x="20" y="27"/>
                    </a:lnTo>
                    <a:lnTo>
                      <a:pt x="21" y="28"/>
                    </a:lnTo>
                    <a:lnTo>
                      <a:pt x="22" y="29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9" y="30"/>
                    </a:lnTo>
                    <a:close/>
                    <a:moveTo>
                      <a:pt x="12" y="15"/>
                    </a:moveTo>
                    <a:lnTo>
                      <a:pt x="12" y="15"/>
                    </a:lnTo>
                    <a:lnTo>
                      <a:pt x="13" y="15"/>
                    </a:lnTo>
                    <a:lnTo>
                      <a:pt x="14" y="15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7" y="8"/>
                    </a:lnTo>
                    <a:lnTo>
                      <a:pt x="17" y="7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5" y="2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14"/>
                    </a:lnTo>
                    <a:lnTo>
                      <a:pt x="11" y="15"/>
                    </a:lnTo>
                    <a:lnTo>
                      <a:pt x="12" y="1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4" name="Freeform 45"/>
              <p:cNvSpPr>
                <a:spLocks/>
              </p:cNvSpPr>
              <p:nvPr/>
            </p:nvSpPr>
            <p:spPr bwMode="auto">
              <a:xfrm>
                <a:off x="1412" y="2177"/>
                <a:ext cx="10" cy="10"/>
              </a:xfrm>
              <a:custGeom>
                <a:avLst/>
                <a:gdLst>
                  <a:gd name="T0" fmla="*/ 5 w 31"/>
                  <a:gd name="T1" fmla="*/ 10 h 30"/>
                  <a:gd name="T2" fmla="*/ 5 w 31"/>
                  <a:gd name="T3" fmla="*/ 9 h 30"/>
                  <a:gd name="T4" fmla="*/ 6 w 31"/>
                  <a:gd name="T5" fmla="*/ 8 h 30"/>
                  <a:gd name="T6" fmla="*/ 7 w 31"/>
                  <a:gd name="T7" fmla="*/ 6 h 30"/>
                  <a:gd name="T8" fmla="*/ 7 w 31"/>
                  <a:gd name="T9" fmla="*/ 5 h 30"/>
                  <a:gd name="T10" fmla="*/ 8 w 31"/>
                  <a:gd name="T11" fmla="*/ 4 h 30"/>
                  <a:gd name="T12" fmla="*/ 8 w 31"/>
                  <a:gd name="T13" fmla="*/ 2 h 30"/>
                  <a:gd name="T14" fmla="*/ 9 w 31"/>
                  <a:gd name="T15" fmla="*/ 2 h 30"/>
                  <a:gd name="T16" fmla="*/ 9 w 31"/>
                  <a:gd name="T17" fmla="*/ 1 h 30"/>
                  <a:gd name="T18" fmla="*/ 10 w 31"/>
                  <a:gd name="T19" fmla="*/ 1 h 30"/>
                  <a:gd name="T20" fmla="*/ 10 w 31"/>
                  <a:gd name="T21" fmla="*/ 1 h 30"/>
                  <a:gd name="T22" fmla="*/ 10 w 31"/>
                  <a:gd name="T23" fmla="*/ 1 h 30"/>
                  <a:gd name="T24" fmla="*/ 10 w 31"/>
                  <a:gd name="T25" fmla="*/ 1 h 30"/>
                  <a:gd name="T26" fmla="*/ 10 w 31"/>
                  <a:gd name="T27" fmla="*/ 1 h 30"/>
                  <a:gd name="T28" fmla="*/ 9 w 31"/>
                  <a:gd name="T29" fmla="*/ 1 h 30"/>
                  <a:gd name="T30" fmla="*/ 9 w 31"/>
                  <a:gd name="T31" fmla="*/ 0 h 30"/>
                  <a:gd name="T32" fmla="*/ 8 w 31"/>
                  <a:gd name="T33" fmla="*/ 0 h 30"/>
                  <a:gd name="T34" fmla="*/ 7 w 31"/>
                  <a:gd name="T35" fmla="*/ 0 h 30"/>
                  <a:gd name="T36" fmla="*/ 6 w 31"/>
                  <a:gd name="T37" fmla="*/ 0 h 30"/>
                  <a:gd name="T38" fmla="*/ 6 w 31"/>
                  <a:gd name="T39" fmla="*/ 0 h 30"/>
                  <a:gd name="T40" fmla="*/ 8 w 31"/>
                  <a:gd name="T41" fmla="*/ 2 h 30"/>
                  <a:gd name="T42" fmla="*/ 7 w 31"/>
                  <a:gd name="T43" fmla="*/ 3 h 30"/>
                  <a:gd name="T44" fmla="*/ 6 w 31"/>
                  <a:gd name="T45" fmla="*/ 5 h 30"/>
                  <a:gd name="T46" fmla="*/ 6 w 31"/>
                  <a:gd name="T47" fmla="*/ 5 h 30"/>
                  <a:gd name="T48" fmla="*/ 6 w 31"/>
                  <a:gd name="T49" fmla="*/ 6 h 30"/>
                  <a:gd name="T50" fmla="*/ 5 w 31"/>
                  <a:gd name="T51" fmla="*/ 7 h 30"/>
                  <a:gd name="T52" fmla="*/ 5 w 31"/>
                  <a:gd name="T53" fmla="*/ 8 h 30"/>
                  <a:gd name="T54" fmla="*/ 4 w 31"/>
                  <a:gd name="T55" fmla="*/ 7 h 30"/>
                  <a:gd name="T56" fmla="*/ 4 w 31"/>
                  <a:gd name="T57" fmla="*/ 6 h 30"/>
                  <a:gd name="T58" fmla="*/ 4 w 31"/>
                  <a:gd name="T59" fmla="*/ 5 h 30"/>
                  <a:gd name="T60" fmla="*/ 4 w 31"/>
                  <a:gd name="T61" fmla="*/ 5 h 30"/>
                  <a:gd name="T62" fmla="*/ 4 w 31"/>
                  <a:gd name="T63" fmla="*/ 3 h 30"/>
                  <a:gd name="T64" fmla="*/ 3 w 31"/>
                  <a:gd name="T65" fmla="*/ 1 h 30"/>
                  <a:gd name="T66" fmla="*/ 3 w 31"/>
                  <a:gd name="T67" fmla="*/ 1 h 30"/>
                  <a:gd name="T68" fmla="*/ 4 w 31"/>
                  <a:gd name="T69" fmla="*/ 1 h 30"/>
                  <a:gd name="T70" fmla="*/ 4 w 31"/>
                  <a:gd name="T71" fmla="*/ 1 h 30"/>
                  <a:gd name="T72" fmla="*/ 4 w 31"/>
                  <a:gd name="T73" fmla="*/ 1 h 30"/>
                  <a:gd name="T74" fmla="*/ 4 w 31"/>
                  <a:gd name="T75" fmla="*/ 1 h 30"/>
                  <a:gd name="T76" fmla="*/ 4 w 31"/>
                  <a:gd name="T77" fmla="*/ 0 h 30"/>
                  <a:gd name="T78" fmla="*/ 4 w 31"/>
                  <a:gd name="T79" fmla="*/ 0 h 30"/>
                  <a:gd name="T80" fmla="*/ 4 w 31"/>
                  <a:gd name="T81" fmla="*/ 0 h 30"/>
                  <a:gd name="T82" fmla="*/ 4 w 31"/>
                  <a:gd name="T83" fmla="*/ 0 h 30"/>
                  <a:gd name="T84" fmla="*/ 0 w 31"/>
                  <a:gd name="T85" fmla="*/ 0 h 30"/>
                  <a:gd name="T86" fmla="*/ 0 w 31"/>
                  <a:gd name="T87" fmla="*/ 0 h 30"/>
                  <a:gd name="T88" fmla="*/ 0 w 31"/>
                  <a:gd name="T89" fmla="*/ 0 h 30"/>
                  <a:gd name="T90" fmla="*/ 1 w 31"/>
                  <a:gd name="T91" fmla="*/ 0 h 30"/>
                  <a:gd name="T92" fmla="*/ 1 w 31"/>
                  <a:gd name="T93" fmla="*/ 0 h 30"/>
                  <a:gd name="T94" fmla="*/ 1 w 31"/>
                  <a:gd name="T95" fmla="*/ 1 h 30"/>
                  <a:gd name="T96" fmla="*/ 1 w 31"/>
                  <a:gd name="T97" fmla="*/ 1 h 30"/>
                  <a:gd name="T98" fmla="*/ 1 w 31"/>
                  <a:gd name="T99" fmla="*/ 1 h 30"/>
                  <a:gd name="T100" fmla="*/ 1 w 31"/>
                  <a:gd name="T101" fmla="*/ 1 h 30"/>
                  <a:gd name="T102" fmla="*/ 2 w 31"/>
                  <a:gd name="T103" fmla="*/ 2 h 30"/>
                  <a:gd name="T104" fmla="*/ 2 w 31"/>
                  <a:gd name="T105" fmla="*/ 5 h 30"/>
                  <a:gd name="T106" fmla="*/ 3 w 31"/>
                  <a:gd name="T107" fmla="*/ 7 h 30"/>
                  <a:gd name="T108" fmla="*/ 3 w 31"/>
                  <a:gd name="T109" fmla="*/ 9 h 30"/>
                  <a:gd name="T110" fmla="*/ 4 w 31"/>
                  <a:gd name="T111" fmla="*/ 9 h 30"/>
                  <a:gd name="T112" fmla="*/ 4 w 31"/>
                  <a:gd name="T113" fmla="*/ 10 h 30"/>
                  <a:gd name="T114" fmla="*/ 4 w 31"/>
                  <a:gd name="T115" fmla="*/ 10 h 30"/>
                  <a:gd name="T116" fmla="*/ 4 w 31"/>
                  <a:gd name="T117" fmla="*/ 10 h 3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1"/>
                  <a:gd name="T178" fmla="*/ 0 h 30"/>
                  <a:gd name="T179" fmla="*/ 31 w 31"/>
                  <a:gd name="T180" fmla="*/ 30 h 3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1" h="30">
                    <a:moveTo>
                      <a:pt x="12" y="30"/>
                    </a:moveTo>
                    <a:lnTo>
                      <a:pt x="16" y="30"/>
                    </a:lnTo>
                    <a:lnTo>
                      <a:pt x="16" y="29"/>
                    </a:lnTo>
                    <a:lnTo>
                      <a:pt x="17" y="27"/>
                    </a:lnTo>
                    <a:lnTo>
                      <a:pt x="18" y="26"/>
                    </a:lnTo>
                    <a:lnTo>
                      <a:pt x="18" y="23"/>
                    </a:lnTo>
                    <a:lnTo>
                      <a:pt x="20" y="20"/>
                    </a:lnTo>
                    <a:lnTo>
                      <a:pt x="21" y="18"/>
                    </a:lnTo>
                    <a:lnTo>
                      <a:pt x="21" y="15"/>
                    </a:lnTo>
                    <a:lnTo>
                      <a:pt x="23" y="14"/>
                    </a:lnTo>
                    <a:lnTo>
                      <a:pt x="24" y="12"/>
                    </a:lnTo>
                    <a:lnTo>
                      <a:pt x="25" y="11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7" y="6"/>
                    </a:lnTo>
                    <a:lnTo>
                      <a:pt x="29" y="5"/>
                    </a:lnTo>
                    <a:lnTo>
                      <a:pt x="29" y="4"/>
                    </a:lnTo>
                    <a:lnTo>
                      <a:pt x="31" y="4"/>
                    </a:lnTo>
                    <a:lnTo>
                      <a:pt x="31" y="2"/>
                    </a:lnTo>
                    <a:lnTo>
                      <a:pt x="30" y="2"/>
                    </a:lnTo>
                    <a:lnTo>
                      <a:pt x="29" y="2"/>
                    </a:lnTo>
                    <a:lnTo>
                      <a:pt x="27" y="1"/>
                    </a:lnTo>
                    <a:lnTo>
                      <a:pt x="26" y="1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1" y="1"/>
                    </a:lnTo>
                    <a:lnTo>
                      <a:pt x="20" y="1"/>
                    </a:lnTo>
                    <a:lnTo>
                      <a:pt x="24" y="5"/>
                    </a:lnTo>
                    <a:lnTo>
                      <a:pt x="23" y="7"/>
                    </a:lnTo>
                    <a:lnTo>
                      <a:pt x="21" y="9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9" y="15"/>
                    </a:lnTo>
                    <a:lnTo>
                      <a:pt x="19" y="16"/>
                    </a:lnTo>
                    <a:lnTo>
                      <a:pt x="18" y="18"/>
                    </a:lnTo>
                    <a:lnTo>
                      <a:pt x="18" y="19"/>
                    </a:lnTo>
                    <a:lnTo>
                      <a:pt x="17" y="20"/>
                    </a:lnTo>
                    <a:lnTo>
                      <a:pt x="17" y="21"/>
                    </a:lnTo>
                    <a:lnTo>
                      <a:pt x="16" y="22"/>
                    </a:lnTo>
                    <a:lnTo>
                      <a:pt x="14" y="23"/>
                    </a:lnTo>
                    <a:lnTo>
                      <a:pt x="14" y="22"/>
                    </a:lnTo>
                    <a:lnTo>
                      <a:pt x="13" y="21"/>
                    </a:lnTo>
                    <a:lnTo>
                      <a:pt x="13" y="20"/>
                    </a:lnTo>
                    <a:lnTo>
                      <a:pt x="13" y="19"/>
                    </a:lnTo>
                    <a:lnTo>
                      <a:pt x="13" y="18"/>
                    </a:lnTo>
                    <a:lnTo>
                      <a:pt x="12" y="16"/>
                    </a:lnTo>
                    <a:lnTo>
                      <a:pt x="12" y="15"/>
                    </a:lnTo>
                    <a:lnTo>
                      <a:pt x="12" y="14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3" y="2"/>
                    </a:lnTo>
                    <a:lnTo>
                      <a:pt x="13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5" y="7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7" y="18"/>
                    </a:lnTo>
                    <a:lnTo>
                      <a:pt x="9" y="20"/>
                    </a:lnTo>
                    <a:lnTo>
                      <a:pt x="9" y="23"/>
                    </a:lnTo>
                    <a:lnTo>
                      <a:pt x="10" y="26"/>
                    </a:lnTo>
                    <a:lnTo>
                      <a:pt x="10" y="27"/>
                    </a:lnTo>
                    <a:lnTo>
                      <a:pt x="11" y="28"/>
                    </a:lnTo>
                    <a:lnTo>
                      <a:pt x="11" y="30"/>
                    </a:lnTo>
                    <a:lnTo>
                      <a:pt x="12" y="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pic>
          <p:nvPicPr>
            <p:cNvPr id="2054" name="Picture 46" descr="cdcblueswtagpre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09" y="3942"/>
              <a:ext cx="434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CarterMemLa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MosquitoAbate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MoultinJoseph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19200" y="2133600"/>
            <a:ext cx="6781800" cy="38862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2600" smtClean="0"/>
              <a:t>Malaria Control in War Areas</a:t>
            </a:r>
            <a:br>
              <a:rPr lang="en-US" sz="2600" smtClean="0"/>
            </a:br>
            <a:r>
              <a:rPr lang="en-US" sz="2600" smtClean="0"/>
              <a:t>	</a:t>
            </a:r>
            <a:r>
              <a:rPr lang="en-US" sz="2600" smtClean="0">
                <a:solidFill>
                  <a:srgbClr val="FFFFCC"/>
                </a:solidFill>
              </a:rPr>
              <a:t>Communicable Disease Center</a:t>
            </a:r>
          </a:p>
          <a:p>
            <a:pPr>
              <a:lnSpc>
                <a:spcPct val="130000"/>
              </a:lnSpc>
            </a:pPr>
            <a:r>
              <a:rPr lang="en-US" sz="2600" smtClean="0"/>
              <a:t>Designated federal agency to work</a:t>
            </a:r>
            <a:br>
              <a:rPr lang="en-US" sz="2600" smtClean="0"/>
            </a:br>
            <a:r>
              <a:rPr lang="en-US" sz="2600" smtClean="0"/>
              <a:t>with States/Local health department</a:t>
            </a:r>
          </a:p>
          <a:p>
            <a:pPr>
              <a:lnSpc>
                <a:spcPct val="130000"/>
              </a:lnSpc>
            </a:pPr>
            <a:r>
              <a:rPr lang="en-US" sz="2600" smtClean="0"/>
              <a:t>Public health advisor program</a:t>
            </a:r>
          </a:p>
          <a:p>
            <a:pPr>
              <a:lnSpc>
                <a:spcPct val="130000"/>
              </a:lnSpc>
            </a:pPr>
            <a:r>
              <a:rPr lang="en-US" sz="2600" smtClean="0"/>
              <a:t>Lead PHS agency in disaster response</a:t>
            </a:r>
          </a:p>
          <a:p>
            <a:pPr>
              <a:lnSpc>
                <a:spcPct val="130000"/>
              </a:lnSpc>
            </a:pPr>
            <a:endParaRPr lang="en-US" sz="260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pPr>
              <a:spcAft>
                <a:spcPct val="100000"/>
              </a:spcAft>
            </a:pPr>
            <a:r>
              <a:rPr lang="en-US" smtClean="0"/>
              <a:t>CDC History Highlights</a:t>
            </a:r>
            <a:br>
              <a:rPr lang="en-US" smtClean="0"/>
            </a:br>
            <a:r>
              <a:rPr lang="en-US" sz="2600" smtClean="0"/>
              <a:t>1946–1949</a:t>
            </a:r>
          </a:p>
        </p:txBody>
      </p:sp>
      <p:sp>
        <p:nvSpPr>
          <p:cNvPr id="14340" name="AutoShape 5"/>
          <p:cNvSpPr>
            <a:spLocks noChangeArrowheads="1"/>
          </p:cNvSpPr>
          <p:nvPr/>
        </p:nvSpPr>
        <p:spPr bwMode="auto">
          <a:xfrm>
            <a:off x="1587500" y="2844800"/>
            <a:ext cx="490538" cy="381000"/>
          </a:xfrm>
          <a:prstGeom prst="rightArrow">
            <a:avLst>
              <a:gd name="adj1" fmla="val 50000"/>
              <a:gd name="adj2" fmla="val 32188"/>
            </a:avLst>
          </a:prstGeom>
          <a:solidFill>
            <a:srgbClr val="085CA8"/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06400" y="1905000"/>
            <a:ext cx="8305800" cy="4572000"/>
          </a:xfrm>
        </p:spPr>
        <p:txBody>
          <a:bodyPr/>
          <a:lstStyle/>
          <a:p>
            <a:pPr>
              <a:spcAft>
                <a:spcPct val="70000"/>
              </a:spcAft>
            </a:pPr>
            <a:r>
              <a:rPr lang="en-US" sz="2600" smtClean="0"/>
              <a:t>Epidemic Intelligence Service </a:t>
            </a:r>
          </a:p>
          <a:p>
            <a:pPr>
              <a:spcAft>
                <a:spcPct val="70000"/>
              </a:spcAft>
            </a:pPr>
            <a:r>
              <a:rPr lang="en-US" sz="2600" smtClean="0"/>
              <a:t>Polio Eradication</a:t>
            </a:r>
          </a:p>
          <a:p>
            <a:pPr>
              <a:spcAft>
                <a:spcPct val="70000"/>
              </a:spcAft>
            </a:pPr>
            <a:r>
              <a:rPr lang="en-US" sz="2600" smtClean="0"/>
              <a:t>Venereal Disease Control Grant-in-Aid Program</a:t>
            </a:r>
          </a:p>
          <a:p>
            <a:pPr>
              <a:spcAft>
                <a:spcPct val="70000"/>
              </a:spcAft>
            </a:pPr>
            <a:r>
              <a:rPr lang="en-US" sz="2600" smtClean="0"/>
              <a:t>Fluorescent antibody test</a:t>
            </a:r>
          </a:p>
          <a:p>
            <a:pPr>
              <a:spcAft>
                <a:spcPct val="70000"/>
              </a:spcAft>
            </a:pPr>
            <a:r>
              <a:rPr lang="en-US" sz="2600" smtClean="0"/>
              <a:t>Lipid standardization</a:t>
            </a:r>
          </a:p>
          <a:p>
            <a:pPr>
              <a:spcAft>
                <a:spcPct val="70000"/>
              </a:spcAft>
            </a:pPr>
            <a:r>
              <a:rPr lang="en-US" sz="2600" smtClean="0"/>
              <a:t>International health</a:t>
            </a:r>
          </a:p>
          <a:p>
            <a:pPr>
              <a:spcAft>
                <a:spcPct val="70000"/>
              </a:spcAft>
            </a:pPr>
            <a:r>
              <a:rPr lang="en-US" sz="2600" smtClean="0"/>
              <a:t>National disease surveillance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 smtClean="0"/>
              <a:t>CDC History Highlights</a:t>
            </a:r>
            <a:br>
              <a:rPr lang="en-US" smtClean="0"/>
            </a:br>
            <a:r>
              <a:rPr lang="en-US" sz="2600" smtClean="0"/>
              <a:t>1950–1959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028" descr="012_12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522538" y="296863"/>
            <a:ext cx="4106862" cy="625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685800"/>
          </a:xfrm>
        </p:spPr>
        <p:txBody>
          <a:bodyPr/>
          <a:lstStyle/>
          <a:p>
            <a:r>
              <a:rPr lang="en-US" smtClean="0"/>
              <a:t>Biological Warfare Defense</a:t>
            </a:r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114800"/>
          </a:xfrm>
        </p:spPr>
        <p:txBody>
          <a:bodyPr/>
          <a:lstStyle/>
          <a:p>
            <a:pPr marL="533400" indent="-533400" algn="ctr">
              <a:buFontTx/>
              <a:buNone/>
            </a:pPr>
            <a:r>
              <a:rPr lang="en-US" sz="2400" b="0" smtClean="0"/>
              <a:t>2.  The Epidemic Intelligence Service of the</a:t>
            </a:r>
            <a:br>
              <a:rPr lang="en-US" sz="2400" b="0" smtClean="0"/>
            </a:br>
            <a:r>
              <a:rPr lang="en-US" sz="2400" b="0" smtClean="0"/>
              <a:t> Communicable Disease Center</a:t>
            </a:r>
          </a:p>
          <a:p>
            <a:pPr marL="533400" indent="-533400" algn="ctr">
              <a:buFontTx/>
              <a:buNone/>
            </a:pPr>
            <a:r>
              <a:rPr lang="en-US" sz="2400" smtClean="0"/>
              <a:t>Alexander D. Langmuir, M.D., M.P.H.,  F.A.P.H.A. and</a:t>
            </a:r>
            <a:br>
              <a:rPr lang="en-US" sz="2400" smtClean="0"/>
            </a:br>
            <a:r>
              <a:rPr lang="en-US" sz="2400" smtClean="0"/>
              <a:t>Justin M. Andrews, Sc.D. , F.A.P.H.A.</a:t>
            </a:r>
          </a:p>
          <a:p>
            <a:pPr marL="533400" indent="-533400" algn="ctr">
              <a:buFontTx/>
              <a:buNone/>
            </a:pPr>
            <a:r>
              <a:rPr lang="en-US" sz="1800" b="0" smtClean="0"/>
              <a:t>Chief, Epidemiology Branch, and Officer in Charge Communicable</a:t>
            </a:r>
            <a:br>
              <a:rPr lang="en-US" sz="1800" b="0" smtClean="0"/>
            </a:br>
            <a:r>
              <a:rPr lang="en-US" sz="1800" b="0" smtClean="0"/>
              <a:t> Disease Center, Public Health Service</a:t>
            </a:r>
            <a:r>
              <a:rPr lang="en-US" sz="2400" b="0" smtClean="0"/>
              <a:t>, Federal Security Agency</a:t>
            </a:r>
            <a:br>
              <a:rPr lang="en-US" sz="2400" b="0" smtClean="0"/>
            </a:br>
            <a:r>
              <a:rPr lang="en-US" sz="2400" b="0" smtClean="0"/>
              <a:t>Atlanta, Ga.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TBironlunglo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6675"/>
            <a:ext cx="914400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2713" y="76200"/>
            <a:ext cx="9031287" cy="1143000"/>
          </a:xfrm>
        </p:spPr>
        <p:txBody>
          <a:bodyPr/>
          <a:lstStyle/>
          <a:p>
            <a:pPr>
              <a:lnSpc>
                <a:spcPct val="105000"/>
              </a:lnSpc>
            </a:pPr>
            <a:r>
              <a:rPr lang="en-US" sz="3200" smtClean="0"/>
              <a:t>THE CUTTER INCIDENT</a:t>
            </a:r>
            <a:br>
              <a:rPr lang="en-US" sz="3200" smtClean="0"/>
            </a:br>
            <a:endParaRPr lang="en-US" sz="2400" smtClean="0">
              <a:solidFill>
                <a:schemeClr val="tx1"/>
              </a:solidFill>
            </a:endParaRPr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2235200" y="1143000"/>
            <a:ext cx="464978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9460" name="Group 102"/>
          <p:cNvGrpSpPr>
            <a:grpSpLocks/>
          </p:cNvGrpSpPr>
          <p:nvPr/>
        </p:nvGrpSpPr>
        <p:grpSpPr bwMode="auto">
          <a:xfrm>
            <a:off x="2395538" y="2073275"/>
            <a:ext cx="4271962" cy="1963738"/>
            <a:chOff x="1202" y="766"/>
            <a:chExt cx="4263" cy="1740"/>
          </a:xfrm>
        </p:grpSpPr>
        <p:sp>
          <p:nvSpPr>
            <p:cNvPr id="19518" name="Rectangle 5"/>
            <p:cNvSpPr>
              <a:spLocks noChangeArrowheads="1"/>
            </p:cNvSpPr>
            <p:nvPr/>
          </p:nvSpPr>
          <p:spPr bwMode="auto">
            <a:xfrm>
              <a:off x="1655" y="1042"/>
              <a:ext cx="2629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9" name="Line 6"/>
            <p:cNvSpPr>
              <a:spLocks noChangeShapeType="1"/>
            </p:cNvSpPr>
            <p:nvPr/>
          </p:nvSpPr>
          <p:spPr bwMode="auto">
            <a:xfrm>
              <a:off x="1655" y="2220"/>
              <a:ext cx="2629" cy="1"/>
            </a:xfrm>
            <a:prstGeom prst="line">
              <a:avLst/>
            </a:prstGeom>
            <a:noFill/>
            <a:ln w="3333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0" name="Line 7"/>
            <p:cNvSpPr>
              <a:spLocks noChangeShapeType="1"/>
            </p:cNvSpPr>
            <p:nvPr/>
          </p:nvSpPr>
          <p:spPr bwMode="auto">
            <a:xfrm flipV="1">
              <a:off x="1655" y="2220"/>
              <a:ext cx="1" cy="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1" name="Line 8"/>
            <p:cNvSpPr>
              <a:spLocks noChangeShapeType="1"/>
            </p:cNvSpPr>
            <p:nvPr/>
          </p:nvSpPr>
          <p:spPr bwMode="auto">
            <a:xfrm flipV="1">
              <a:off x="2160" y="2220"/>
              <a:ext cx="1" cy="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2" name="Line 9"/>
            <p:cNvSpPr>
              <a:spLocks noChangeShapeType="1"/>
            </p:cNvSpPr>
            <p:nvPr/>
          </p:nvSpPr>
          <p:spPr bwMode="auto">
            <a:xfrm flipV="1">
              <a:off x="2666" y="2220"/>
              <a:ext cx="1" cy="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3" name="Line 10"/>
            <p:cNvSpPr>
              <a:spLocks noChangeShapeType="1"/>
            </p:cNvSpPr>
            <p:nvPr/>
          </p:nvSpPr>
          <p:spPr bwMode="auto">
            <a:xfrm flipV="1">
              <a:off x="3172" y="2220"/>
              <a:ext cx="1" cy="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4" name="Line 11"/>
            <p:cNvSpPr>
              <a:spLocks noChangeShapeType="1"/>
            </p:cNvSpPr>
            <p:nvPr/>
          </p:nvSpPr>
          <p:spPr bwMode="auto">
            <a:xfrm flipV="1">
              <a:off x="3677" y="2220"/>
              <a:ext cx="1" cy="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5" name="Line 12"/>
            <p:cNvSpPr>
              <a:spLocks noChangeShapeType="1"/>
            </p:cNvSpPr>
            <p:nvPr/>
          </p:nvSpPr>
          <p:spPr bwMode="auto">
            <a:xfrm flipV="1">
              <a:off x="4183" y="2220"/>
              <a:ext cx="1" cy="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6" name="Rectangle 13"/>
            <p:cNvSpPr>
              <a:spLocks noChangeArrowheads="1"/>
            </p:cNvSpPr>
            <p:nvPr/>
          </p:nvSpPr>
          <p:spPr bwMode="auto">
            <a:xfrm>
              <a:off x="1623" y="2303"/>
              <a:ext cx="9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27" name="Rectangle 14"/>
            <p:cNvSpPr>
              <a:spLocks noChangeArrowheads="1"/>
            </p:cNvSpPr>
            <p:nvPr/>
          </p:nvSpPr>
          <p:spPr bwMode="auto">
            <a:xfrm>
              <a:off x="2098" y="2303"/>
              <a:ext cx="188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10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28" name="Rectangle 15"/>
            <p:cNvSpPr>
              <a:spLocks noChangeArrowheads="1"/>
            </p:cNvSpPr>
            <p:nvPr/>
          </p:nvSpPr>
          <p:spPr bwMode="auto">
            <a:xfrm>
              <a:off x="2603" y="2303"/>
              <a:ext cx="18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20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29" name="Rectangle 16"/>
            <p:cNvSpPr>
              <a:spLocks noChangeArrowheads="1"/>
            </p:cNvSpPr>
            <p:nvPr/>
          </p:nvSpPr>
          <p:spPr bwMode="auto">
            <a:xfrm>
              <a:off x="3107" y="2303"/>
              <a:ext cx="18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30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30" name="Rectangle 17"/>
            <p:cNvSpPr>
              <a:spLocks noChangeArrowheads="1"/>
            </p:cNvSpPr>
            <p:nvPr/>
          </p:nvSpPr>
          <p:spPr bwMode="auto">
            <a:xfrm>
              <a:off x="3613" y="2303"/>
              <a:ext cx="18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40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31" name="Rectangle 18"/>
            <p:cNvSpPr>
              <a:spLocks noChangeArrowheads="1"/>
            </p:cNvSpPr>
            <p:nvPr/>
          </p:nvSpPr>
          <p:spPr bwMode="auto">
            <a:xfrm>
              <a:off x="4119" y="2304"/>
              <a:ext cx="188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50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32" name="Rectangle 19"/>
            <p:cNvSpPr>
              <a:spLocks noChangeArrowheads="1"/>
            </p:cNvSpPr>
            <p:nvPr/>
          </p:nvSpPr>
          <p:spPr bwMode="auto">
            <a:xfrm rot="-5400000">
              <a:off x="657" y="1311"/>
              <a:ext cx="129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% OF 51 CASES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33" name="Line 20"/>
            <p:cNvSpPr>
              <a:spLocks noChangeShapeType="1"/>
            </p:cNvSpPr>
            <p:nvPr/>
          </p:nvSpPr>
          <p:spPr bwMode="auto">
            <a:xfrm flipV="1">
              <a:off x="1655" y="1042"/>
              <a:ext cx="1" cy="1178"/>
            </a:xfrm>
            <a:prstGeom prst="line">
              <a:avLst/>
            </a:prstGeom>
            <a:noFill/>
            <a:ln w="3333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34" name="Line 21"/>
            <p:cNvSpPr>
              <a:spLocks noChangeShapeType="1"/>
            </p:cNvSpPr>
            <p:nvPr/>
          </p:nvSpPr>
          <p:spPr bwMode="auto">
            <a:xfrm>
              <a:off x="1629" y="2220"/>
              <a:ext cx="26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35" name="Line 22"/>
            <p:cNvSpPr>
              <a:spLocks noChangeShapeType="1"/>
            </p:cNvSpPr>
            <p:nvPr/>
          </p:nvSpPr>
          <p:spPr bwMode="auto">
            <a:xfrm>
              <a:off x="1629" y="1946"/>
              <a:ext cx="26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36" name="Line 23"/>
            <p:cNvSpPr>
              <a:spLocks noChangeShapeType="1"/>
            </p:cNvSpPr>
            <p:nvPr/>
          </p:nvSpPr>
          <p:spPr bwMode="auto">
            <a:xfrm>
              <a:off x="1629" y="1672"/>
              <a:ext cx="26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37" name="Line 24"/>
            <p:cNvSpPr>
              <a:spLocks noChangeShapeType="1"/>
            </p:cNvSpPr>
            <p:nvPr/>
          </p:nvSpPr>
          <p:spPr bwMode="auto">
            <a:xfrm>
              <a:off x="1629" y="1398"/>
              <a:ext cx="26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38" name="Line 25"/>
            <p:cNvSpPr>
              <a:spLocks noChangeShapeType="1"/>
            </p:cNvSpPr>
            <p:nvPr/>
          </p:nvSpPr>
          <p:spPr bwMode="auto">
            <a:xfrm>
              <a:off x="1629" y="1124"/>
              <a:ext cx="26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39" name="Rectangle 26"/>
            <p:cNvSpPr>
              <a:spLocks noChangeArrowheads="1"/>
            </p:cNvSpPr>
            <p:nvPr/>
          </p:nvSpPr>
          <p:spPr bwMode="auto">
            <a:xfrm>
              <a:off x="1506" y="2153"/>
              <a:ext cx="95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40" name="Rectangle 27"/>
            <p:cNvSpPr>
              <a:spLocks noChangeArrowheads="1"/>
            </p:cNvSpPr>
            <p:nvPr/>
          </p:nvSpPr>
          <p:spPr bwMode="auto">
            <a:xfrm>
              <a:off x="1440" y="1879"/>
              <a:ext cx="18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10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41" name="Rectangle 28"/>
            <p:cNvSpPr>
              <a:spLocks noChangeArrowheads="1"/>
            </p:cNvSpPr>
            <p:nvPr/>
          </p:nvSpPr>
          <p:spPr bwMode="auto">
            <a:xfrm>
              <a:off x="1440" y="1606"/>
              <a:ext cx="18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20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42" name="Rectangle 29"/>
            <p:cNvSpPr>
              <a:spLocks noChangeArrowheads="1"/>
            </p:cNvSpPr>
            <p:nvPr/>
          </p:nvSpPr>
          <p:spPr bwMode="auto">
            <a:xfrm>
              <a:off x="1440" y="1331"/>
              <a:ext cx="18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30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43" name="Rectangle 30"/>
            <p:cNvSpPr>
              <a:spLocks noChangeArrowheads="1"/>
            </p:cNvSpPr>
            <p:nvPr/>
          </p:nvSpPr>
          <p:spPr bwMode="auto">
            <a:xfrm>
              <a:off x="1440" y="1057"/>
              <a:ext cx="18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40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544" name="Rectangle 31"/>
            <p:cNvSpPr>
              <a:spLocks noChangeArrowheads="1"/>
            </p:cNvSpPr>
            <p:nvPr/>
          </p:nvSpPr>
          <p:spPr bwMode="auto">
            <a:xfrm>
              <a:off x="1692" y="2164"/>
              <a:ext cx="128" cy="4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45" name="Rectangle 32"/>
            <p:cNvSpPr>
              <a:spLocks noChangeArrowheads="1"/>
            </p:cNvSpPr>
            <p:nvPr/>
          </p:nvSpPr>
          <p:spPr bwMode="auto">
            <a:xfrm>
              <a:off x="1692" y="2164"/>
              <a:ext cx="128" cy="45"/>
            </a:xfrm>
            <a:prstGeom prst="rect">
              <a:avLst/>
            </a:prstGeom>
            <a:solidFill>
              <a:srgbClr val="99FFCC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46" name="Rectangle 33"/>
            <p:cNvSpPr>
              <a:spLocks noChangeArrowheads="1"/>
            </p:cNvSpPr>
            <p:nvPr/>
          </p:nvSpPr>
          <p:spPr bwMode="auto">
            <a:xfrm>
              <a:off x="1843" y="1097"/>
              <a:ext cx="129" cy="111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47" name="Rectangle 34"/>
            <p:cNvSpPr>
              <a:spLocks noChangeArrowheads="1"/>
            </p:cNvSpPr>
            <p:nvPr/>
          </p:nvSpPr>
          <p:spPr bwMode="auto">
            <a:xfrm>
              <a:off x="1843" y="1097"/>
              <a:ext cx="129" cy="1112"/>
            </a:xfrm>
            <a:prstGeom prst="rect">
              <a:avLst/>
            </a:prstGeom>
            <a:solidFill>
              <a:srgbClr val="99FFCC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48" name="Rectangle 35"/>
            <p:cNvSpPr>
              <a:spLocks noChangeArrowheads="1"/>
            </p:cNvSpPr>
            <p:nvPr/>
          </p:nvSpPr>
          <p:spPr bwMode="auto">
            <a:xfrm>
              <a:off x="1995" y="1124"/>
              <a:ext cx="129" cy="108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49" name="Rectangle 36"/>
            <p:cNvSpPr>
              <a:spLocks noChangeArrowheads="1"/>
            </p:cNvSpPr>
            <p:nvPr/>
          </p:nvSpPr>
          <p:spPr bwMode="auto">
            <a:xfrm>
              <a:off x="1995" y="1124"/>
              <a:ext cx="129" cy="1085"/>
            </a:xfrm>
            <a:prstGeom prst="rect">
              <a:avLst/>
            </a:prstGeom>
            <a:solidFill>
              <a:srgbClr val="99FFCC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0" name="Rectangle 37"/>
            <p:cNvSpPr>
              <a:spLocks noChangeArrowheads="1"/>
            </p:cNvSpPr>
            <p:nvPr/>
          </p:nvSpPr>
          <p:spPr bwMode="auto">
            <a:xfrm>
              <a:off x="2147" y="2000"/>
              <a:ext cx="128" cy="20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1" name="Rectangle 38"/>
            <p:cNvSpPr>
              <a:spLocks noChangeArrowheads="1"/>
            </p:cNvSpPr>
            <p:nvPr/>
          </p:nvSpPr>
          <p:spPr bwMode="auto">
            <a:xfrm>
              <a:off x="2147" y="2000"/>
              <a:ext cx="128" cy="209"/>
            </a:xfrm>
            <a:prstGeom prst="rect">
              <a:avLst/>
            </a:prstGeom>
            <a:solidFill>
              <a:srgbClr val="99FFCC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2" name="Rectangle 39"/>
            <p:cNvSpPr>
              <a:spLocks noChangeArrowheads="1"/>
            </p:cNvSpPr>
            <p:nvPr/>
          </p:nvSpPr>
          <p:spPr bwMode="auto">
            <a:xfrm>
              <a:off x="2299" y="2055"/>
              <a:ext cx="128" cy="15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3" name="Rectangle 40"/>
            <p:cNvSpPr>
              <a:spLocks noChangeArrowheads="1"/>
            </p:cNvSpPr>
            <p:nvPr/>
          </p:nvSpPr>
          <p:spPr bwMode="auto">
            <a:xfrm>
              <a:off x="2299" y="2055"/>
              <a:ext cx="128" cy="154"/>
            </a:xfrm>
            <a:prstGeom prst="rect">
              <a:avLst/>
            </a:prstGeom>
            <a:solidFill>
              <a:srgbClr val="99FFCC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4" name="Rectangle 41"/>
            <p:cNvSpPr>
              <a:spLocks noChangeArrowheads="1"/>
            </p:cNvSpPr>
            <p:nvPr/>
          </p:nvSpPr>
          <p:spPr bwMode="auto">
            <a:xfrm>
              <a:off x="2450" y="2164"/>
              <a:ext cx="128" cy="4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5" name="Rectangle 42"/>
            <p:cNvSpPr>
              <a:spLocks noChangeArrowheads="1"/>
            </p:cNvSpPr>
            <p:nvPr/>
          </p:nvSpPr>
          <p:spPr bwMode="auto">
            <a:xfrm>
              <a:off x="2450" y="2164"/>
              <a:ext cx="128" cy="45"/>
            </a:xfrm>
            <a:prstGeom prst="rect">
              <a:avLst/>
            </a:prstGeom>
            <a:solidFill>
              <a:srgbClr val="99FFCC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6" name="Rectangle 43"/>
            <p:cNvSpPr>
              <a:spLocks noChangeArrowheads="1"/>
            </p:cNvSpPr>
            <p:nvPr/>
          </p:nvSpPr>
          <p:spPr bwMode="auto">
            <a:xfrm>
              <a:off x="2905" y="2164"/>
              <a:ext cx="128" cy="4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7" name="Rectangle 44"/>
            <p:cNvSpPr>
              <a:spLocks noChangeArrowheads="1"/>
            </p:cNvSpPr>
            <p:nvPr/>
          </p:nvSpPr>
          <p:spPr bwMode="auto">
            <a:xfrm>
              <a:off x="2905" y="2164"/>
              <a:ext cx="128" cy="45"/>
            </a:xfrm>
            <a:prstGeom prst="rect">
              <a:avLst/>
            </a:prstGeom>
            <a:solidFill>
              <a:srgbClr val="99FFCC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8" name="Line 45"/>
            <p:cNvSpPr>
              <a:spLocks noChangeShapeType="1"/>
            </p:cNvSpPr>
            <p:nvPr/>
          </p:nvSpPr>
          <p:spPr bwMode="auto">
            <a:xfrm>
              <a:off x="1655" y="2220"/>
              <a:ext cx="2629" cy="1"/>
            </a:xfrm>
            <a:prstGeom prst="line">
              <a:avLst/>
            </a:prstGeom>
            <a:noFill/>
            <a:ln w="793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9" name="Rectangle 100"/>
            <p:cNvSpPr>
              <a:spLocks noChangeArrowheads="1"/>
            </p:cNvSpPr>
            <p:nvPr/>
          </p:nvSpPr>
          <p:spPr bwMode="auto">
            <a:xfrm>
              <a:off x="3142" y="1150"/>
              <a:ext cx="2323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2000" b="1">
                  <a:latin typeface="Arial" charset="0"/>
                </a:rPr>
                <a:t>VACCINATED CASES</a:t>
              </a:r>
              <a:br>
                <a:rPr lang="en-US" sz="2000" b="1">
                  <a:latin typeface="Arial" charset="0"/>
                </a:rPr>
              </a:br>
              <a:r>
                <a:rPr lang="en-US" sz="2000" b="1">
                  <a:latin typeface="Arial" charset="0"/>
                </a:rPr>
                <a:t>INCUBATION 7 DAYS</a:t>
              </a:r>
            </a:p>
          </p:txBody>
        </p:sp>
      </p:grpSp>
      <p:grpSp>
        <p:nvGrpSpPr>
          <p:cNvPr id="19461" name="Group 103"/>
          <p:cNvGrpSpPr>
            <a:grpSpLocks/>
          </p:cNvGrpSpPr>
          <p:nvPr/>
        </p:nvGrpSpPr>
        <p:grpSpPr bwMode="auto">
          <a:xfrm>
            <a:off x="2492375" y="4576763"/>
            <a:ext cx="4795838" cy="2154237"/>
            <a:chOff x="1202" y="2260"/>
            <a:chExt cx="4786" cy="1911"/>
          </a:xfrm>
        </p:grpSpPr>
        <p:sp>
          <p:nvSpPr>
            <p:cNvPr id="19463" name="Rectangle 46"/>
            <p:cNvSpPr>
              <a:spLocks noChangeArrowheads="1"/>
            </p:cNvSpPr>
            <p:nvPr/>
          </p:nvSpPr>
          <p:spPr bwMode="auto">
            <a:xfrm>
              <a:off x="1655" y="2466"/>
              <a:ext cx="2629" cy="1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4" name="Rectangle 47"/>
            <p:cNvSpPr>
              <a:spLocks noChangeArrowheads="1"/>
            </p:cNvSpPr>
            <p:nvPr/>
          </p:nvSpPr>
          <p:spPr bwMode="auto">
            <a:xfrm>
              <a:off x="1854" y="3968"/>
              <a:ext cx="322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DAYS AFTER INJECTION OF VACCINEE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65" name="Line 48"/>
            <p:cNvSpPr>
              <a:spLocks noChangeShapeType="1"/>
            </p:cNvSpPr>
            <p:nvPr/>
          </p:nvSpPr>
          <p:spPr bwMode="auto">
            <a:xfrm>
              <a:off x="1655" y="3686"/>
              <a:ext cx="2629" cy="1"/>
            </a:xfrm>
            <a:prstGeom prst="line">
              <a:avLst/>
            </a:prstGeom>
            <a:noFill/>
            <a:ln w="3333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6" name="Line 49"/>
            <p:cNvSpPr>
              <a:spLocks noChangeShapeType="1"/>
            </p:cNvSpPr>
            <p:nvPr/>
          </p:nvSpPr>
          <p:spPr bwMode="auto">
            <a:xfrm flipV="1">
              <a:off x="1655" y="3686"/>
              <a:ext cx="1" cy="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7" name="Line 50"/>
            <p:cNvSpPr>
              <a:spLocks noChangeShapeType="1"/>
            </p:cNvSpPr>
            <p:nvPr/>
          </p:nvSpPr>
          <p:spPr bwMode="auto">
            <a:xfrm flipV="1">
              <a:off x="2160" y="3686"/>
              <a:ext cx="1" cy="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8" name="Line 51"/>
            <p:cNvSpPr>
              <a:spLocks noChangeShapeType="1"/>
            </p:cNvSpPr>
            <p:nvPr/>
          </p:nvSpPr>
          <p:spPr bwMode="auto">
            <a:xfrm flipV="1">
              <a:off x="2666" y="3686"/>
              <a:ext cx="1" cy="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9" name="Line 52"/>
            <p:cNvSpPr>
              <a:spLocks noChangeShapeType="1"/>
            </p:cNvSpPr>
            <p:nvPr/>
          </p:nvSpPr>
          <p:spPr bwMode="auto">
            <a:xfrm flipV="1">
              <a:off x="3172" y="3686"/>
              <a:ext cx="1" cy="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0" name="Line 53"/>
            <p:cNvSpPr>
              <a:spLocks noChangeShapeType="1"/>
            </p:cNvSpPr>
            <p:nvPr/>
          </p:nvSpPr>
          <p:spPr bwMode="auto">
            <a:xfrm flipV="1">
              <a:off x="3677" y="3686"/>
              <a:ext cx="1" cy="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1" name="Line 54"/>
            <p:cNvSpPr>
              <a:spLocks noChangeShapeType="1"/>
            </p:cNvSpPr>
            <p:nvPr/>
          </p:nvSpPr>
          <p:spPr bwMode="auto">
            <a:xfrm flipV="1">
              <a:off x="4183" y="3686"/>
              <a:ext cx="1" cy="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2" name="Rectangle 55"/>
            <p:cNvSpPr>
              <a:spLocks noChangeArrowheads="1"/>
            </p:cNvSpPr>
            <p:nvPr/>
          </p:nvSpPr>
          <p:spPr bwMode="auto">
            <a:xfrm>
              <a:off x="1623" y="3768"/>
              <a:ext cx="9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73" name="Rectangle 56"/>
            <p:cNvSpPr>
              <a:spLocks noChangeArrowheads="1"/>
            </p:cNvSpPr>
            <p:nvPr/>
          </p:nvSpPr>
          <p:spPr bwMode="auto">
            <a:xfrm>
              <a:off x="2095" y="3768"/>
              <a:ext cx="188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10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74" name="Rectangle 57"/>
            <p:cNvSpPr>
              <a:spLocks noChangeArrowheads="1"/>
            </p:cNvSpPr>
            <p:nvPr/>
          </p:nvSpPr>
          <p:spPr bwMode="auto">
            <a:xfrm>
              <a:off x="2602" y="3768"/>
              <a:ext cx="188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20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75" name="Rectangle 58"/>
            <p:cNvSpPr>
              <a:spLocks noChangeArrowheads="1"/>
            </p:cNvSpPr>
            <p:nvPr/>
          </p:nvSpPr>
          <p:spPr bwMode="auto">
            <a:xfrm>
              <a:off x="3107" y="3768"/>
              <a:ext cx="18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30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76" name="Rectangle 59"/>
            <p:cNvSpPr>
              <a:spLocks noChangeArrowheads="1"/>
            </p:cNvSpPr>
            <p:nvPr/>
          </p:nvSpPr>
          <p:spPr bwMode="auto">
            <a:xfrm>
              <a:off x="3613" y="3768"/>
              <a:ext cx="188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40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77" name="Rectangle 60"/>
            <p:cNvSpPr>
              <a:spLocks noChangeArrowheads="1"/>
            </p:cNvSpPr>
            <p:nvPr/>
          </p:nvSpPr>
          <p:spPr bwMode="auto">
            <a:xfrm>
              <a:off x="4118" y="3768"/>
              <a:ext cx="18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50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78" name="Rectangle 61"/>
            <p:cNvSpPr>
              <a:spLocks noChangeArrowheads="1"/>
            </p:cNvSpPr>
            <p:nvPr/>
          </p:nvSpPr>
          <p:spPr bwMode="auto">
            <a:xfrm rot="-5400000">
              <a:off x="656" y="2806"/>
              <a:ext cx="1296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% OF 74 CASES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79" name="Line 62"/>
            <p:cNvSpPr>
              <a:spLocks noChangeShapeType="1"/>
            </p:cNvSpPr>
            <p:nvPr/>
          </p:nvSpPr>
          <p:spPr bwMode="auto">
            <a:xfrm flipV="1">
              <a:off x="1655" y="2466"/>
              <a:ext cx="1" cy="1209"/>
            </a:xfrm>
            <a:prstGeom prst="line">
              <a:avLst/>
            </a:prstGeom>
            <a:noFill/>
            <a:ln w="3333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0" name="Line 63"/>
            <p:cNvSpPr>
              <a:spLocks noChangeShapeType="1"/>
            </p:cNvSpPr>
            <p:nvPr/>
          </p:nvSpPr>
          <p:spPr bwMode="auto">
            <a:xfrm>
              <a:off x="1629" y="3675"/>
              <a:ext cx="26" cy="1"/>
            </a:xfrm>
            <a:prstGeom prst="line">
              <a:avLst/>
            </a:prstGeom>
            <a:noFill/>
            <a:ln w="30163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1" name="Line 64"/>
            <p:cNvSpPr>
              <a:spLocks noChangeShapeType="1"/>
            </p:cNvSpPr>
            <p:nvPr/>
          </p:nvSpPr>
          <p:spPr bwMode="auto">
            <a:xfrm>
              <a:off x="1629" y="3394"/>
              <a:ext cx="26" cy="1"/>
            </a:xfrm>
            <a:prstGeom prst="line">
              <a:avLst/>
            </a:prstGeom>
            <a:noFill/>
            <a:ln w="30163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2" name="Line 65"/>
            <p:cNvSpPr>
              <a:spLocks noChangeShapeType="1"/>
            </p:cNvSpPr>
            <p:nvPr/>
          </p:nvSpPr>
          <p:spPr bwMode="auto">
            <a:xfrm>
              <a:off x="1629" y="3113"/>
              <a:ext cx="26" cy="1"/>
            </a:xfrm>
            <a:prstGeom prst="line">
              <a:avLst/>
            </a:prstGeom>
            <a:noFill/>
            <a:ln w="30163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3" name="Line 66"/>
            <p:cNvSpPr>
              <a:spLocks noChangeShapeType="1"/>
            </p:cNvSpPr>
            <p:nvPr/>
          </p:nvSpPr>
          <p:spPr bwMode="auto">
            <a:xfrm>
              <a:off x="1629" y="2831"/>
              <a:ext cx="26" cy="1"/>
            </a:xfrm>
            <a:prstGeom prst="line">
              <a:avLst/>
            </a:prstGeom>
            <a:noFill/>
            <a:ln w="30163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4" name="Line 67"/>
            <p:cNvSpPr>
              <a:spLocks noChangeShapeType="1"/>
            </p:cNvSpPr>
            <p:nvPr/>
          </p:nvSpPr>
          <p:spPr bwMode="auto">
            <a:xfrm>
              <a:off x="1629" y="2550"/>
              <a:ext cx="26" cy="1"/>
            </a:xfrm>
            <a:prstGeom prst="line">
              <a:avLst/>
            </a:prstGeom>
            <a:noFill/>
            <a:ln w="30163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5" name="Rectangle 68"/>
            <p:cNvSpPr>
              <a:spLocks noChangeArrowheads="1"/>
            </p:cNvSpPr>
            <p:nvPr/>
          </p:nvSpPr>
          <p:spPr bwMode="auto">
            <a:xfrm>
              <a:off x="1506" y="3608"/>
              <a:ext cx="94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86" name="Rectangle 69"/>
            <p:cNvSpPr>
              <a:spLocks noChangeArrowheads="1"/>
            </p:cNvSpPr>
            <p:nvPr/>
          </p:nvSpPr>
          <p:spPr bwMode="auto">
            <a:xfrm>
              <a:off x="1440" y="3328"/>
              <a:ext cx="189" cy="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10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87" name="Rectangle 70"/>
            <p:cNvSpPr>
              <a:spLocks noChangeArrowheads="1"/>
            </p:cNvSpPr>
            <p:nvPr/>
          </p:nvSpPr>
          <p:spPr bwMode="auto">
            <a:xfrm>
              <a:off x="1440" y="3046"/>
              <a:ext cx="18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20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88" name="Rectangle 71"/>
            <p:cNvSpPr>
              <a:spLocks noChangeArrowheads="1"/>
            </p:cNvSpPr>
            <p:nvPr/>
          </p:nvSpPr>
          <p:spPr bwMode="auto">
            <a:xfrm>
              <a:off x="1440" y="2763"/>
              <a:ext cx="18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30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89" name="Rectangle 72"/>
            <p:cNvSpPr>
              <a:spLocks noChangeArrowheads="1"/>
            </p:cNvSpPr>
            <p:nvPr/>
          </p:nvSpPr>
          <p:spPr bwMode="auto">
            <a:xfrm>
              <a:off x="1440" y="2483"/>
              <a:ext cx="189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500" b="1">
                  <a:latin typeface="Arial" charset="0"/>
                </a:rPr>
                <a:t>40</a:t>
              </a:r>
              <a:endParaRPr lang="en-US">
                <a:latin typeface="Arial Unicode MS" pitchFamily="34" charset="-128"/>
              </a:endParaRPr>
            </a:p>
          </p:txBody>
        </p:sp>
        <p:sp>
          <p:nvSpPr>
            <p:cNvPr id="19490" name="Rectangle 73"/>
            <p:cNvSpPr>
              <a:spLocks noChangeArrowheads="1"/>
            </p:cNvSpPr>
            <p:nvPr/>
          </p:nvSpPr>
          <p:spPr bwMode="auto">
            <a:xfrm>
              <a:off x="2147" y="3647"/>
              <a:ext cx="128" cy="28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1" name="Rectangle 74"/>
            <p:cNvSpPr>
              <a:spLocks noChangeArrowheads="1"/>
            </p:cNvSpPr>
            <p:nvPr/>
          </p:nvSpPr>
          <p:spPr bwMode="auto">
            <a:xfrm>
              <a:off x="2147" y="3647"/>
              <a:ext cx="128" cy="2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2" name="Rectangle 75"/>
            <p:cNvSpPr>
              <a:spLocks noChangeArrowheads="1"/>
            </p:cNvSpPr>
            <p:nvPr/>
          </p:nvSpPr>
          <p:spPr bwMode="auto">
            <a:xfrm>
              <a:off x="2299" y="3366"/>
              <a:ext cx="128" cy="309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3" name="Rectangle 76"/>
            <p:cNvSpPr>
              <a:spLocks noChangeArrowheads="1"/>
            </p:cNvSpPr>
            <p:nvPr/>
          </p:nvSpPr>
          <p:spPr bwMode="auto">
            <a:xfrm>
              <a:off x="2299" y="3366"/>
              <a:ext cx="128" cy="309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4" name="Rectangle 77"/>
            <p:cNvSpPr>
              <a:spLocks noChangeArrowheads="1"/>
            </p:cNvSpPr>
            <p:nvPr/>
          </p:nvSpPr>
          <p:spPr bwMode="auto">
            <a:xfrm>
              <a:off x="2450" y="3338"/>
              <a:ext cx="128" cy="33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5" name="Rectangle 78"/>
            <p:cNvSpPr>
              <a:spLocks noChangeArrowheads="1"/>
            </p:cNvSpPr>
            <p:nvPr/>
          </p:nvSpPr>
          <p:spPr bwMode="auto">
            <a:xfrm>
              <a:off x="2450" y="3338"/>
              <a:ext cx="128" cy="337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6" name="Rectangle 79"/>
            <p:cNvSpPr>
              <a:spLocks noChangeArrowheads="1"/>
            </p:cNvSpPr>
            <p:nvPr/>
          </p:nvSpPr>
          <p:spPr bwMode="auto">
            <a:xfrm>
              <a:off x="2602" y="3338"/>
              <a:ext cx="128" cy="33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7" name="Rectangle 80"/>
            <p:cNvSpPr>
              <a:spLocks noChangeArrowheads="1"/>
            </p:cNvSpPr>
            <p:nvPr/>
          </p:nvSpPr>
          <p:spPr bwMode="auto">
            <a:xfrm>
              <a:off x="2602" y="3338"/>
              <a:ext cx="128" cy="337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8" name="Rectangle 81"/>
            <p:cNvSpPr>
              <a:spLocks noChangeArrowheads="1"/>
            </p:cNvSpPr>
            <p:nvPr/>
          </p:nvSpPr>
          <p:spPr bwMode="auto">
            <a:xfrm>
              <a:off x="2754" y="3000"/>
              <a:ext cx="128" cy="675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9" name="Rectangle 82"/>
            <p:cNvSpPr>
              <a:spLocks noChangeArrowheads="1"/>
            </p:cNvSpPr>
            <p:nvPr/>
          </p:nvSpPr>
          <p:spPr bwMode="auto">
            <a:xfrm>
              <a:off x="2754" y="3000"/>
              <a:ext cx="128" cy="675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0" name="Rectangle 83"/>
            <p:cNvSpPr>
              <a:spLocks noChangeArrowheads="1"/>
            </p:cNvSpPr>
            <p:nvPr/>
          </p:nvSpPr>
          <p:spPr bwMode="auto">
            <a:xfrm>
              <a:off x="2905" y="3366"/>
              <a:ext cx="128" cy="309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1" name="Rectangle 84"/>
            <p:cNvSpPr>
              <a:spLocks noChangeArrowheads="1"/>
            </p:cNvSpPr>
            <p:nvPr/>
          </p:nvSpPr>
          <p:spPr bwMode="auto">
            <a:xfrm>
              <a:off x="2905" y="3366"/>
              <a:ext cx="128" cy="309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2" name="Rectangle 85"/>
            <p:cNvSpPr>
              <a:spLocks noChangeArrowheads="1"/>
            </p:cNvSpPr>
            <p:nvPr/>
          </p:nvSpPr>
          <p:spPr bwMode="auto">
            <a:xfrm>
              <a:off x="3057" y="3563"/>
              <a:ext cx="128" cy="112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3" name="Rectangle 86"/>
            <p:cNvSpPr>
              <a:spLocks noChangeArrowheads="1"/>
            </p:cNvSpPr>
            <p:nvPr/>
          </p:nvSpPr>
          <p:spPr bwMode="auto">
            <a:xfrm>
              <a:off x="3057" y="3563"/>
              <a:ext cx="128" cy="11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4" name="Rectangle 87"/>
            <p:cNvSpPr>
              <a:spLocks noChangeArrowheads="1"/>
            </p:cNvSpPr>
            <p:nvPr/>
          </p:nvSpPr>
          <p:spPr bwMode="auto">
            <a:xfrm>
              <a:off x="3209" y="3591"/>
              <a:ext cx="128" cy="84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5" name="Rectangle 88"/>
            <p:cNvSpPr>
              <a:spLocks noChangeArrowheads="1"/>
            </p:cNvSpPr>
            <p:nvPr/>
          </p:nvSpPr>
          <p:spPr bwMode="auto">
            <a:xfrm>
              <a:off x="3209" y="3591"/>
              <a:ext cx="128" cy="84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6" name="Rectangle 89"/>
            <p:cNvSpPr>
              <a:spLocks noChangeArrowheads="1"/>
            </p:cNvSpPr>
            <p:nvPr/>
          </p:nvSpPr>
          <p:spPr bwMode="auto">
            <a:xfrm>
              <a:off x="3360" y="3478"/>
              <a:ext cx="129" cy="19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7" name="Rectangle 90"/>
            <p:cNvSpPr>
              <a:spLocks noChangeArrowheads="1"/>
            </p:cNvSpPr>
            <p:nvPr/>
          </p:nvSpPr>
          <p:spPr bwMode="auto">
            <a:xfrm>
              <a:off x="3360" y="3478"/>
              <a:ext cx="129" cy="197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8" name="Rectangle 91"/>
            <p:cNvSpPr>
              <a:spLocks noChangeArrowheads="1"/>
            </p:cNvSpPr>
            <p:nvPr/>
          </p:nvSpPr>
          <p:spPr bwMode="auto">
            <a:xfrm>
              <a:off x="3512" y="3591"/>
              <a:ext cx="128" cy="84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9" name="Rectangle 92"/>
            <p:cNvSpPr>
              <a:spLocks noChangeArrowheads="1"/>
            </p:cNvSpPr>
            <p:nvPr/>
          </p:nvSpPr>
          <p:spPr bwMode="auto">
            <a:xfrm>
              <a:off x="3512" y="3591"/>
              <a:ext cx="128" cy="84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0" name="Rectangle 93"/>
            <p:cNvSpPr>
              <a:spLocks noChangeArrowheads="1"/>
            </p:cNvSpPr>
            <p:nvPr/>
          </p:nvSpPr>
          <p:spPr bwMode="auto">
            <a:xfrm>
              <a:off x="3664" y="3591"/>
              <a:ext cx="128" cy="84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1" name="Rectangle 94"/>
            <p:cNvSpPr>
              <a:spLocks noChangeArrowheads="1"/>
            </p:cNvSpPr>
            <p:nvPr/>
          </p:nvSpPr>
          <p:spPr bwMode="auto">
            <a:xfrm>
              <a:off x="3664" y="3591"/>
              <a:ext cx="128" cy="84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2" name="Rectangle 95"/>
            <p:cNvSpPr>
              <a:spLocks noChangeArrowheads="1"/>
            </p:cNvSpPr>
            <p:nvPr/>
          </p:nvSpPr>
          <p:spPr bwMode="auto">
            <a:xfrm>
              <a:off x="3815" y="3450"/>
              <a:ext cx="129" cy="225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3" name="Rectangle 96"/>
            <p:cNvSpPr>
              <a:spLocks noChangeArrowheads="1"/>
            </p:cNvSpPr>
            <p:nvPr/>
          </p:nvSpPr>
          <p:spPr bwMode="auto">
            <a:xfrm>
              <a:off x="3815" y="3450"/>
              <a:ext cx="129" cy="225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4" name="Rectangle 97"/>
            <p:cNvSpPr>
              <a:spLocks noChangeArrowheads="1"/>
            </p:cNvSpPr>
            <p:nvPr/>
          </p:nvSpPr>
          <p:spPr bwMode="auto">
            <a:xfrm>
              <a:off x="4119" y="3647"/>
              <a:ext cx="128" cy="28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5" name="Rectangle 98"/>
            <p:cNvSpPr>
              <a:spLocks noChangeArrowheads="1"/>
            </p:cNvSpPr>
            <p:nvPr/>
          </p:nvSpPr>
          <p:spPr bwMode="auto">
            <a:xfrm>
              <a:off x="4119" y="3647"/>
              <a:ext cx="128" cy="2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6" name="Line 99"/>
            <p:cNvSpPr>
              <a:spLocks noChangeShapeType="1"/>
            </p:cNvSpPr>
            <p:nvPr/>
          </p:nvSpPr>
          <p:spPr bwMode="auto">
            <a:xfrm>
              <a:off x="1655" y="3675"/>
              <a:ext cx="2629" cy="1"/>
            </a:xfrm>
            <a:prstGeom prst="line">
              <a:avLst/>
            </a:prstGeom>
            <a:noFill/>
            <a:ln w="793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7" name="Rectangle 101"/>
            <p:cNvSpPr>
              <a:spLocks noChangeArrowheads="1"/>
            </p:cNvSpPr>
            <p:nvPr/>
          </p:nvSpPr>
          <p:spPr bwMode="auto">
            <a:xfrm>
              <a:off x="3142" y="2628"/>
              <a:ext cx="2846" cy="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2000" b="1">
                  <a:solidFill>
                    <a:srgbClr val="FFFFCC"/>
                  </a:solidFill>
                  <a:latin typeface="Arial" charset="0"/>
                </a:rPr>
                <a:t>FAMILY CONTACT CASES</a:t>
              </a:r>
              <a:br>
                <a:rPr lang="en-US" sz="2000" b="1">
                  <a:solidFill>
                    <a:srgbClr val="FFFFCC"/>
                  </a:solidFill>
                  <a:latin typeface="Arial" charset="0"/>
                </a:rPr>
              </a:br>
              <a:r>
                <a:rPr lang="en-US" sz="2000" b="1">
                  <a:solidFill>
                    <a:srgbClr val="FFFFCC"/>
                  </a:solidFill>
                  <a:latin typeface="Arial" charset="0"/>
                </a:rPr>
                <a:t>INCUBATION 22 DAYS</a:t>
              </a:r>
              <a:endParaRPr lang="en-US" sz="2000">
                <a:solidFill>
                  <a:srgbClr val="FFFFCC"/>
                </a:solidFill>
                <a:latin typeface="Arial" charset="0"/>
              </a:endParaRPr>
            </a:p>
          </p:txBody>
        </p:sp>
      </p:grpSp>
      <p:sp>
        <p:nvSpPr>
          <p:cNvPr id="19462" name="Rectangle 104"/>
          <p:cNvSpPr>
            <a:spLocks noChangeArrowheads="1"/>
          </p:cNvSpPr>
          <p:nvPr/>
        </p:nvSpPr>
        <p:spPr bwMode="auto">
          <a:xfrm>
            <a:off x="112713" y="655638"/>
            <a:ext cx="90312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05000"/>
              </a:lnSpc>
            </a:pPr>
            <a:r>
              <a:rPr lang="en-US" b="1">
                <a:latin typeface="Arial" charset="0"/>
              </a:rPr>
              <a:t>Cutter-associated paralytic cases by incubation period</a:t>
            </a:r>
            <a:br>
              <a:rPr lang="en-US" b="1">
                <a:latin typeface="Arial" charset="0"/>
              </a:rPr>
            </a:br>
            <a:r>
              <a:rPr lang="en-US" b="1">
                <a:latin typeface="Arial" charset="0"/>
              </a:rPr>
              <a:t>from vaccination to illness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CDC History Highlights</a:t>
            </a:r>
            <a:br>
              <a:rPr lang="en-US" smtClean="0"/>
            </a:br>
            <a:r>
              <a:rPr lang="en-US" sz="2600" smtClean="0"/>
              <a:t>1960–1969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1463" y="1752600"/>
            <a:ext cx="8601075" cy="4724400"/>
          </a:xfrm>
        </p:spPr>
        <p:txBody>
          <a:bodyPr/>
          <a:lstStyle/>
          <a:p>
            <a:r>
              <a:rPr lang="en-US" sz="2600" smtClean="0"/>
              <a:t>Clifton Road Headquarters – land from Emory University</a:t>
            </a:r>
          </a:p>
          <a:p>
            <a:r>
              <a:rPr lang="en-US" sz="2600" i="1" smtClean="0"/>
              <a:t>MMWR</a:t>
            </a:r>
          </a:p>
          <a:p>
            <a:pPr>
              <a:lnSpc>
                <a:spcPct val="115000"/>
              </a:lnSpc>
            </a:pPr>
            <a:r>
              <a:rPr lang="en-US" sz="2600" smtClean="0"/>
              <a:t>New programs:</a:t>
            </a:r>
            <a:br>
              <a:rPr lang="en-US" sz="2600" smtClean="0"/>
            </a:br>
            <a:r>
              <a:rPr lang="en-US" sz="2600" smtClean="0"/>
              <a:t>Tuberculosis, quarantine, immunization, lab improvement, hospital infections, smallpox</a:t>
            </a:r>
          </a:p>
          <a:p>
            <a:r>
              <a:rPr lang="en-US" sz="2600" smtClean="0"/>
              <a:t>Advisory Committee on Immunization Practices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5000" smtClean="0"/>
              <a:t>CDC Mission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2800" y="2209800"/>
            <a:ext cx="7518400" cy="2514600"/>
          </a:xfrm>
        </p:spPr>
        <p:txBody>
          <a:bodyPr/>
          <a:lstStyle/>
          <a:p>
            <a:pPr marL="60325" indent="-60325">
              <a:lnSpc>
                <a:spcPct val="150000"/>
              </a:lnSpc>
              <a:buClr>
                <a:schemeClr val="tx1"/>
              </a:buClr>
              <a:buFontTx/>
              <a:buNone/>
            </a:pPr>
            <a:r>
              <a:rPr lang="en-US" sz="3100" b="0" i="1" smtClean="0">
                <a:solidFill>
                  <a:schemeClr val="tx1"/>
                </a:solidFill>
              </a:rPr>
              <a:t>To promote health and quality of life</a:t>
            </a:r>
            <a:br>
              <a:rPr lang="en-US" sz="3100" b="0" i="1" smtClean="0">
                <a:solidFill>
                  <a:schemeClr val="tx1"/>
                </a:solidFill>
              </a:rPr>
            </a:br>
            <a:r>
              <a:rPr lang="en-US" sz="3100" b="0" i="1" smtClean="0">
                <a:solidFill>
                  <a:schemeClr val="tx1"/>
                </a:solidFill>
              </a:rPr>
              <a:t>by preventing and controlling disease,</a:t>
            </a:r>
            <a:br>
              <a:rPr lang="en-US" sz="3100" b="0" i="1" smtClean="0">
                <a:solidFill>
                  <a:schemeClr val="tx1"/>
                </a:solidFill>
              </a:rPr>
            </a:br>
            <a:r>
              <a:rPr lang="en-US" sz="3100" b="0" i="1" smtClean="0">
                <a:solidFill>
                  <a:schemeClr val="tx1"/>
                </a:solidFill>
              </a:rPr>
              <a:t>injury, and disability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050" descr="CDCRoybal19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2531" name="Picture 1027" descr="004_4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990600" y="1588"/>
            <a:ext cx="7239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SmallpoxAfricanMan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ImmunizeAfricanchildl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613"/>
            <a:ext cx="9144000" cy="685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Nati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01600"/>
            <a:ext cx="4538662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6627" name="Picture 5" descr="worldhealth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4468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 smtClean="0"/>
              <a:t>CDC History Highlights</a:t>
            </a:r>
            <a:br>
              <a:rPr lang="en-US" smtClean="0"/>
            </a:br>
            <a:r>
              <a:rPr lang="en-US" smtClean="0"/>
              <a:t> </a:t>
            </a:r>
            <a:r>
              <a:rPr lang="en-US" sz="2600" smtClean="0"/>
              <a:t>1970–1979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7315200" cy="5029200"/>
          </a:xfrm>
        </p:spPr>
        <p:txBody>
          <a:bodyPr/>
          <a:lstStyle/>
          <a:p>
            <a:pPr>
              <a:lnSpc>
                <a:spcPct val="95000"/>
              </a:lnSpc>
              <a:spcAft>
                <a:spcPct val="40000"/>
              </a:spcAft>
            </a:pPr>
            <a:r>
              <a:rPr lang="en-US" smtClean="0"/>
              <a:t>Center for Disease Control</a:t>
            </a:r>
          </a:p>
          <a:p>
            <a:pPr>
              <a:lnSpc>
                <a:spcPct val="95000"/>
              </a:lnSpc>
              <a:spcAft>
                <a:spcPct val="40000"/>
              </a:spcAft>
            </a:pPr>
            <a:r>
              <a:rPr lang="en-US" smtClean="0"/>
              <a:t>Childhood immunization program</a:t>
            </a:r>
          </a:p>
          <a:p>
            <a:pPr>
              <a:lnSpc>
                <a:spcPct val="95000"/>
              </a:lnSpc>
              <a:spcAft>
                <a:spcPct val="40000"/>
              </a:spcAft>
            </a:pPr>
            <a:r>
              <a:rPr lang="en-US" smtClean="0"/>
              <a:t>NIOSH created in 1970</a:t>
            </a:r>
          </a:p>
          <a:p>
            <a:pPr>
              <a:lnSpc>
                <a:spcPct val="95000"/>
              </a:lnSpc>
              <a:spcAft>
                <a:spcPct val="40000"/>
              </a:spcAft>
            </a:pPr>
            <a:r>
              <a:rPr lang="en-US" smtClean="0"/>
              <a:t>SENIC</a:t>
            </a:r>
          </a:p>
          <a:p>
            <a:pPr>
              <a:lnSpc>
                <a:spcPct val="95000"/>
              </a:lnSpc>
              <a:spcAft>
                <a:spcPct val="40000"/>
              </a:spcAft>
            </a:pPr>
            <a:r>
              <a:rPr lang="en-US" smtClean="0"/>
              <a:t>New programs:  health education, environmental health, dental diseases,</a:t>
            </a:r>
            <a:br>
              <a:rPr lang="en-US" smtClean="0"/>
            </a:br>
            <a:r>
              <a:rPr lang="en-US" smtClean="0"/>
              <a:t>nutrition</a:t>
            </a:r>
          </a:p>
          <a:p>
            <a:pPr>
              <a:lnSpc>
                <a:spcPct val="95000"/>
              </a:lnSpc>
              <a:spcAft>
                <a:spcPct val="40000"/>
              </a:spcAft>
            </a:pPr>
            <a:r>
              <a:rPr lang="en-US" smtClean="0"/>
              <a:t>Major events:  smallpox, swine flu, </a:t>
            </a:r>
            <a:br>
              <a:rPr lang="en-US" smtClean="0"/>
            </a:br>
            <a:r>
              <a:rPr lang="en-US" smtClean="0"/>
              <a:t>Legionnaires’ disease, refugees, 1990 objectives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8675" name="Group 2"/>
          <p:cNvGrpSpPr>
            <a:grpSpLocks/>
          </p:cNvGrpSpPr>
          <p:nvPr/>
        </p:nvGrpSpPr>
        <p:grpSpPr bwMode="auto">
          <a:xfrm>
            <a:off x="5181600" y="457200"/>
            <a:ext cx="2895600" cy="2895600"/>
            <a:chOff x="3264" y="288"/>
            <a:chExt cx="1824" cy="1824"/>
          </a:xfrm>
        </p:grpSpPr>
        <p:sp>
          <p:nvSpPr>
            <p:cNvPr id="28676" name="Oval 3"/>
            <p:cNvSpPr>
              <a:spLocks noChangeArrowheads="1"/>
            </p:cNvSpPr>
            <p:nvPr/>
          </p:nvSpPr>
          <p:spPr bwMode="auto">
            <a:xfrm>
              <a:off x="3264" y="288"/>
              <a:ext cx="1824" cy="1824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677" name="Text Box 4"/>
            <p:cNvSpPr txBox="1">
              <a:spLocks noChangeArrowheads="1"/>
            </p:cNvSpPr>
            <p:nvPr/>
          </p:nvSpPr>
          <p:spPr bwMode="auto">
            <a:xfrm>
              <a:off x="3347" y="705"/>
              <a:ext cx="1711" cy="102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9200" b="1">
                  <a:solidFill>
                    <a:schemeClr val="bg2"/>
                  </a:solidFill>
                  <a:latin typeface="Arial Black" pitchFamily="34" charset="0"/>
                </a:rPr>
                <a:t>FLU</a:t>
              </a:r>
            </a:p>
          </p:txBody>
        </p:sp>
        <p:sp>
          <p:nvSpPr>
            <p:cNvPr id="28678" name="Oval 5"/>
            <p:cNvSpPr>
              <a:spLocks noChangeArrowheads="1"/>
            </p:cNvSpPr>
            <p:nvPr/>
          </p:nvSpPr>
          <p:spPr bwMode="auto">
            <a:xfrm>
              <a:off x="3264" y="288"/>
              <a:ext cx="1824" cy="1824"/>
            </a:xfrm>
            <a:prstGeom prst="ellipse">
              <a:avLst/>
            </a:prstGeom>
            <a:noFill/>
            <a:ln w="2286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679" name="Line 6"/>
            <p:cNvSpPr>
              <a:spLocks noChangeShapeType="1"/>
            </p:cNvSpPr>
            <p:nvPr/>
          </p:nvSpPr>
          <p:spPr bwMode="auto">
            <a:xfrm rot="900000">
              <a:off x="3412" y="766"/>
              <a:ext cx="1488" cy="860"/>
            </a:xfrm>
            <a:prstGeom prst="line">
              <a:avLst/>
            </a:prstGeom>
            <a:noFill/>
            <a:ln w="228600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009_9"/>
          <p:cNvPicPr>
            <a:picLocks noChangeAspect="1" noChangeArrowheads="1"/>
          </p:cNvPicPr>
          <p:nvPr/>
        </p:nvPicPr>
        <p:blipFill>
          <a:blip r:embed="rId2" cstate="print">
            <a:lum contrast="60000"/>
          </a:blip>
          <a:srcRect l="858" b="-613"/>
          <a:stretch>
            <a:fillRect/>
          </a:stretch>
        </p:blipFill>
        <p:spPr bwMode="auto">
          <a:xfrm>
            <a:off x="285750" y="152400"/>
            <a:ext cx="8572500" cy="649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NewsweekMysteryFev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3810000" y="1828800"/>
            <a:ext cx="1524000" cy="4114800"/>
            <a:chOff x="2400" y="1152"/>
            <a:chExt cx="960" cy="2592"/>
          </a:xfrm>
        </p:grpSpPr>
        <p:sp>
          <p:nvSpPr>
            <p:cNvPr id="4116" name="Line 3"/>
            <p:cNvSpPr>
              <a:spLocks noChangeShapeType="1"/>
            </p:cNvSpPr>
            <p:nvPr/>
          </p:nvSpPr>
          <p:spPr bwMode="auto">
            <a:xfrm>
              <a:off x="2880" y="1152"/>
              <a:ext cx="0" cy="25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117" name="Line 4"/>
            <p:cNvSpPr>
              <a:spLocks noChangeShapeType="1"/>
            </p:cNvSpPr>
            <p:nvPr/>
          </p:nvSpPr>
          <p:spPr bwMode="auto">
            <a:xfrm>
              <a:off x="2400" y="1152"/>
              <a:ext cx="9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118" name="Line 5"/>
            <p:cNvSpPr>
              <a:spLocks noChangeShapeType="1"/>
            </p:cNvSpPr>
            <p:nvPr/>
          </p:nvSpPr>
          <p:spPr bwMode="auto">
            <a:xfrm>
              <a:off x="2400" y="2016"/>
              <a:ext cx="9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119" name="Line 6"/>
            <p:cNvSpPr>
              <a:spLocks noChangeShapeType="1"/>
            </p:cNvSpPr>
            <p:nvPr/>
          </p:nvSpPr>
          <p:spPr bwMode="auto">
            <a:xfrm>
              <a:off x="2400" y="2880"/>
              <a:ext cx="9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4120" name="Line 7"/>
            <p:cNvSpPr>
              <a:spLocks noChangeShapeType="1"/>
            </p:cNvSpPr>
            <p:nvPr/>
          </p:nvSpPr>
          <p:spPr bwMode="auto">
            <a:xfrm>
              <a:off x="2400" y="3744"/>
              <a:ext cx="9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3560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685800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en-US" smtClean="0"/>
              <a:t>United States Public Health Service</a:t>
            </a:r>
          </a:p>
        </p:txBody>
      </p:sp>
      <p:sp>
        <p:nvSpPr>
          <p:cNvPr id="4100" name="Rectangle 9"/>
          <p:cNvSpPr>
            <a:spLocks noChangeArrowheads="1"/>
          </p:cNvSpPr>
          <p:nvPr/>
        </p:nvSpPr>
        <p:spPr bwMode="auto">
          <a:xfrm>
            <a:off x="685800" y="1219200"/>
            <a:ext cx="3124200" cy="1219200"/>
          </a:xfrm>
          <a:prstGeom prst="rect">
            <a:avLst/>
          </a:prstGeom>
          <a:solidFill>
            <a:srgbClr val="0099CC"/>
          </a:solidFill>
          <a:ln w="38100">
            <a:noFill/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1" name="Rectangle 10"/>
          <p:cNvSpPr>
            <a:spLocks noChangeArrowheads="1"/>
          </p:cNvSpPr>
          <p:nvPr/>
        </p:nvSpPr>
        <p:spPr bwMode="auto">
          <a:xfrm>
            <a:off x="685800" y="2590800"/>
            <a:ext cx="3124200" cy="1219200"/>
          </a:xfrm>
          <a:prstGeom prst="rect">
            <a:avLst/>
          </a:prstGeom>
          <a:solidFill>
            <a:srgbClr val="0099CC"/>
          </a:solidFill>
          <a:ln w="38100">
            <a:noFill/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Rectangle 11"/>
          <p:cNvSpPr>
            <a:spLocks noChangeArrowheads="1"/>
          </p:cNvSpPr>
          <p:nvPr/>
        </p:nvSpPr>
        <p:spPr bwMode="auto">
          <a:xfrm>
            <a:off x="685800" y="3962400"/>
            <a:ext cx="3124200" cy="1219200"/>
          </a:xfrm>
          <a:prstGeom prst="rect">
            <a:avLst/>
          </a:prstGeom>
          <a:solidFill>
            <a:srgbClr val="0099CC"/>
          </a:solidFill>
          <a:ln w="38100">
            <a:noFill/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3" name="Rectangle 12"/>
          <p:cNvSpPr>
            <a:spLocks noChangeArrowheads="1"/>
          </p:cNvSpPr>
          <p:nvPr/>
        </p:nvSpPr>
        <p:spPr bwMode="auto">
          <a:xfrm>
            <a:off x="685800" y="5334000"/>
            <a:ext cx="3124200" cy="1219200"/>
          </a:xfrm>
          <a:prstGeom prst="rect">
            <a:avLst/>
          </a:prstGeom>
          <a:solidFill>
            <a:srgbClr val="0099CC"/>
          </a:solidFill>
          <a:ln w="38100">
            <a:noFill/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5334000" y="1219200"/>
            <a:ext cx="3124200" cy="1219200"/>
          </a:xfrm>
          <a:prstGeom prst="rect">
            <a:avLst/>
          </a:prstGeom>
          <a:solidFill>
            <a:srgbClr val="0099CC"/>
          </a:solidFill>
          <a:ln w="38100">
            <a:noFill/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5" name="Rectangle 14"/>
          <p:cNvSpPr>
            <a:spLocks noChangeArrowheads="1"/>
          </p:cNvSpPr>
          <p:nvPr/>
        </p:nvSpPr>
        <p:spPr bwMode="auto">
          <a:xfrm>
            <a:off x="5334000" y="2590800"/>
            <a:ext cx="3124200" cy="1219200"/>
          </a:xfrm>
          <a:prstGeom prst="rect">
            <a:avLst/>
          </a:prstGeom>
          <a:solidFill>
            <a:srgbClr val="0099CC"/>
          </a:solidFill>
          <a:ln w="38100">
            <a:noFill/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6" name="Rectangle 15"/>
          <p:cNvSpPr>
            <a:spLocks noChangeArrowheads="1"/>
          </p:cNvSpPr>
          <p:nvPr/>
        </p:nvSpPr>
        <p:spPr bwMode="auto">
          <a:xfrm>
            <a:off x="5334000" y="3962400"/>
            <a:ext cx="3124200" cy="1219200"/>
          </a:xfrm>
          <a:prstGeom prst="rect">
            <a:avLst/>
          </a:prstGeom>
          <a:solidFill>
            <a:srgbClr val="0099CC"/>
          </a:solidFill>
          <a:ln w="38100">
            <a:noFill/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pPr>
              <a:lnSpc>
                <a:spcPct val="110000"/>
              </a:lnSpc>
            </a:pPr>
            <a:endParaRPr lang="en-US" sz="1800" b="1">
              <a:latin typeface="Arial" charset="0"/>
            </a:endParaRPr>
          </a:p>
        </p:txBody>
      </p:sp>
      <p:sp>
        <p:nvSpPr>
          <p:cNvPr id="4107" name="Rectangle 16"/>
          <p:cNvSpPr>
            <a:spLocks noChangeArrowheads="1"/>
          </p:cNvSpPr>
          <p:nvPr/>
        </p:nvSpPr>
        <p:spPr bwMode="auto">
          <a:xfrm>
            <a:off x="5334000" y="5334000"/>
            <a:ext cx="3124200" cy="1219200"/>
          </a:xfrm>
          <a:prstGeom prst="rect">
            <a:avLst/>
          </a:prstGeom>
          <a:solidFill>
            <a:srgbClr val="0099CC"/>
          </a:solidFill>
          <a:ln w="38100">
            <a:noFill/>
            <a:miter lim="800000"/>
            <a:headEnd/>
            <a:tailEnd/>
          </a:ln>
          <a:effectLst>
            <a:prstShdw prst="shdw17" dist="17961" dir="2700000">
              <a:srgbClr val="005C7A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8" name="Text Box 17"/>
          <p:cNvSpPr txBox="1">
            <a:spLocks noChangeArrowheads="1"/>
          </p:cNvSpPr>
          <p:nvPr/>
        </p:nvSpPr>
        <p:spPr bwMode="auto">
          <a:xfrm>
            <a:off x="1060450" y="1330325"/>
            <a:ext cx="23749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800" b="1">
                <a:latin typeface="Arial" charset="0"/>
              </a:rPr>
              <a:t>Agency for Healthcare 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Research and Quality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(AHRQ)</a:t>
            </a:r>
          </a:p>
        </p:txBody>
      </p:sp>
      <p:sp>
        <p:nvSpPr>
          <p:cNvPr id="4109" name="Text Box 18"/>
          <p:cNvSpPr txBox="1">
            <a:spLocks noChangeArrowheads="1"/>
          </p:cNvSpPr>
          <p:nvPr/>
        </p:nvSpPr>
        <p:spPr bwMode="auto">
          <a:xfrm>
            <a:off x="1042988" y="2701925"/>
            <a:ext cx="2409825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800" b="1">
                <a:latin typeface="Arial" charset="0"/>
              </a:rPr>
              <a:t>Centers for Disease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Control and Prevention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(CDC)</a:t>
            </a:r>
          </a:p>
        </p:txBody>
      </p:sp>
      <p:sp>
        <p:nvSpPr>
          <p:cNvPr id="4110" name="Text Box 19"/>
          <p:cNvSpPr txBox="1">
            <a:spLocks noChangeArrowheads="1"/>
          </p:cNvSpPr>
          <p:nvPr/>
        </p:nvSpPr>
        <p:spPr bwMode="auto">
          <a:xfrm>
            <a:off x="974725" y="4073525"/>
            <a:ext cx="254635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800" b="1">
                <a:latin typeface="Arial" charset="0"/>
              </a:rPr>
              <a:t>Agency for Toxic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Substances and Disease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Registry (ATSDR)</a:t>
            </a:r>
          </a:p>
        </p:txBody>
      </p:sp>
      <p:sp>
        <p:nvSpPr>
          <p:cNvPr id="4111" name="Text Box 20"/>
          <p:cNvSpPr txBox="1">
            <a:spLocks noChangeArrowheads="1"/>
          </p:cNvSpPr>
          <p:nvPr/>
        </p:nvSpPr>
        <p:spPr bwMode="auto">
          <a:xfrm>
            <a:off x="1443038" y="5445125"/>
            <a:ext cx="1609725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800" b="1">
                <a:latin typeface="Arial" charset="0"/>
              </a:rPr>
              <a:t>Food and Drug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Administration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(FDA)</a:t>
            </a:r>
          </a:p>
        </p:txBody>
      </p:sp>
      <p:sp>
        <p:nvSpPr>
          <p:cNvPr id="4112" name="Text Box 21"/>
          <p:cNvSpPr txBox="1">
            <a:spLocks noChangeArrowheads="1"/>
          </p:cNvSpPr>
          <p:nvPr/>
        </p:nvSpPr>
        <p:spPr bwMode="auto">
          <a:xfrm>
            <a:off x="5594350" y="1330325"/>
            <a:ext cx="26035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800" b="1">
                <a:latin typeface="Arial" charset="0"/>
              </a:rPr>
              <a:t>Health Resources and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 Services Administration 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(HRSA)</a:t>
            </a:r>
          </a:p>
        </p:txBody>
      </p:sp>
      <p:sp>
        <p:nvSpPr>
          <p:cNvPr id="4113" name="Text Box 22"/>
          <p:cNvSpPr txBox="1">
            <a:spLocks noChangeArrowheads="1"/>
          </p:cNvSpPr>
          <p:nvPr/>
        </p:nvSpPr>
        <p:spPr bwMode="auto">
          <a:xfrm>
            <a:off x="5648325" y="2852738"/>
            <a:ext cx="24955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800" b="1">
                <a:latin typeface="Arial" charset="0"/>
              </a:rPr>
              <a:t>Indian Health Service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(IHS)</a:t>
            </a:r>
          </a:p>
        </p:txBody>
      </p:sp>
      <p:sp>
        <p:nvSpPr>
          <p:cNvPr id="4114" name="Text Box 23"/>
          <p:cNvSpPr txBox="1">
            <a:spLocks noChangeArrowheads="1"/>
          </p:cNvSpPr>
          <p:nvPr/>
        </p:nvSpPr>
        <p:spPr bwMode="auto">
          <a:xfrm>
            <a:off x="5934075" y="4073525"/>
            <a:ext cx="192405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800" b="1">
                <a:latin typeface="Arial" charset="0"/>
              </a:rPr>
              <a:t>National Institutes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of Health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(NIH)</a:t>
            </a:r>
          </a:p>
        </p:txBody>
      </p:sp>
      <p:sp>
        <p:nvSpPr>
          <p:cNvPr id="4115" name="Text Box 24"/>
          <p:cNvSpPr txBox="1">
            <a:spLocks noChangeArrowheads="1"/>
          </p:cNvSpPr>
          <p:nvPr/>
        </p:nvSpPr>
        <p:spPr bwMode="auto">
          <a:xfrm>
            <a:off x="5561013" y="5445125"/>
            <a:ext cx="2670175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800" b="1">
                <a:latin typeface="Arial" charset="0"/>
              </a:rPr>
              <a:t>Substance Abuse and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Mental Health Services</a:t>
            </a:r>
            <a:br>
              <a:rPr lang="en-US" sz="1800" b="1">
                <a:latin typeface="Arial" charset="0"/>
              </a:rPr>
            </a:br>
            <a:r>
              <a:rPr lang="en-US" sz="1800" b="1">
                <a:latin typeface="Arial" charset="0"/>
              </a:rPr>
              <a:t>Administration (SAMHSA)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1747" name="Picture 3" descr="WestinHotelPhil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4663" y="0"/>
            <a:ext cx="31829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Scientis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0"/>
            <a:ext cx="9144000" cy="692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026" descr="MidCourseRe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ThreeMileIsland150dp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CDC History Highlights</a:t>
            </a:r>
            <a:br>
              <a:rPr lang="en-US" smtClean="0"/>
            </a:br>
            <a:r>
              <a:rPr lang="en-US" smtClean="0"/>
              <a:t> </a:t>
            </a:r>
            <a:r>
              <a:rPr lang="en-US" sz="2600" smtClean="0"/>
              <a:t>1980–1989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6138" y="1676400"/>
            <a:ext cx="7553325" cy="4724400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ct val="30000"/>
              </a:spcAft>
            </a:pPr>
            <a:r>
              <a:rPr lang="en-US" sz="2600" smtClean="0"/>
              <a:t>Centers for Disease Control</a:t>
            </a:r>
          </a:p>
          <a:p>
            <a:pPr>
              <a:lnSpc>
                <a:spcPct val="110000"/>
              </a:lnSpc>
              <a:spcAft>
                <a:spcPct val="30000"/>
              </a:spcAft>
            </a:pPr>
            <a:r>
              <a:rPr lang="en-US" sz="2600" smtClean="0"/>
              <a:t>ATSDR, OSH, NCHS</a:t>
            </a:r>
          </a:p>
          <a:p>
            <a:pPr>
              <a:lnSpc>
                <a:spcPct val="110000"/>
              </a:lnSpc>
              <a:spcAft>
                <a:spcPct val="30000"/>
              </a:spcAft>
            </a:pPr>
            <a:r>
              <a:rPr lang="en-US" sz="2600" smtClean="0"/>
              <a:t>New programs:  CCCD, CEHIC,  CCDPHP,</a:t>
            </a:r>
            <a:br>
              <a:rPr lang="en-US" sz="2600" smtClean="0"/>
            </a:br>
            <a:r>
              <a:rPr lang="en-US" sz="2600" smtClean="0"/>
              <a:t>Global EIS, Disability prevention</a:t>
            </a:r>
          </a:p>
          <a:p>
            <a:pPr>
              <a:lnSpc>
                <a:spcPct val="110000"/>
              </a:lnSpc>
              <a:spcAft>
                <a:spcPct val="30000"/>
              </a:spcAft>
            </a:pPr>
            <a:r>
              <a:rPr lang="en-US" sz="2600" smtClean="0"/>
              <a:t>Viral and rickettsial disease lab</a:t>
            </a:r>
          </a:p>
          <a:p>
            <a:pPr>
              <a:lnSpc>
                <a:spcPct val="110000"/>
              </a:lnSpc>
              <a:spcAft>
                <a:spcPct val="30000"/>
              </a:spcAft>
            </a:pPr>
            <a:r>
              <a:rPr lang="en-US" sz="2600" smtClean="0"/>
              <a:t>Major events:  AIDS, TSS, Reye syndrome,</a:t>
            </a:r>
            <a:br>
              <a:rPr lang="en-US" sz="2600" smtClean="0"/>
            </a:br>
            <a:r>
              <a:rPr lang="en-US" sz="2600" smtClean="0"/>
              <a:t>Love Canal</a:t>
            </a:r>
          </a:p>
          <a:p>
            <a:pPr>
              <a:lnSpc>
                <a:spcPct val="110000"/>
              </a:lnSpc>
              <a:spcAft>
                <a:spcPct val="30000"/>
              </a:spcAft>
            </a:pPr>
            <a:r>
              <a:rPr lang="en-US" sz="2600" smtClean="0"/>
              <a:t>Major studies:  CASH, Vietnam veterans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ToxicShockArticl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7891" name="Picture 3" descr="AIDSQuilt150dp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2513" y="0"/>
            <a:ext cx="44973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8915" name="Picture 4" descr="UnderstandingAID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9338" y="0"/>
            <a:ext cx="4505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rub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SuperFundToxicCleanu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915400" cy="1143000"/>
          </a:xfrm>
        </p:spPr>
        <p:txBody>
          <a:bodyPr/>
          <a:lstStyle/>
          <a:p>
            <a:r>
              <a:rPr lang="en-US" smtClean="0"/>
              <a:t>CDC Program Areas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3538" y="1524000"/>
            <a:ext cx="8442325" cy="487680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ct val="70000"/>
              </a:spcAft>
            </a:pPr>
            <a:r>
              <a:rPr lang="en-US" sz="3000" smtClean="0"/>
              <a:t>Chronic diseases</a:t>
            </a:r>
          </a:p>
          <a:p>
            <a:pPr>
              <a:lnSpc>
                <a:spcPct val="90000"/>
              </a:lnSpc>
              <a:spcAft>
                <a:spcPct val="70000"/>
              </a:spcAft>
            </a:pPr>
            <a:r>
              <a:rPr lang="en-US" sz="3000" smtClean="0"/>
              <a:t>Environmental health</a:t>
            </a:r>
          </a:p>
          <a:p>
            <a:pPr>
              <a:lnSpc>
                <a:spcPct val="90000"/>
              </a:lnSpc>
              <a:spcAft>
                <a:spcPct val="70000"/>
              </a:spcAft>
            </a:pPr>
            <a:r>
              <a:rPr lang="en-US" sz="3000" smtClean="0"/>
              <a:t>Infectious diseases</a:t>
            </a:r>
          </a:p>
          <a:p>
            <a:pPr>
              <a:lnSpc>
                <a:spcPct val="90000"/>
              </a:lnSpc>
              <a:spcAft>
                <a:spcPct val="70000"/>
              </a:spcAft>
            </a:pPr>
            <a:r>
              <a:rPr lang="en-US" sz="3000" smtClean="0"/>
              <a:t>Injuries – intentional and unintentional</a:t>
            </a:r>
          </a:p>
          <a:p>
            <a:pPr>
              <a:lnSpc>
                <a:spcPct val="90000"/>
              </a:lnSpc>
              <a:spcAft>
                <a:spcPct val="70000"/>
              </a:spcAft>
            </a:pPr>
            <a:r>
              <a:rPr lang="en-US" sz="3000" smtClean="0"/>
              <a:t>Occupational health</a:t>
            </a:r>
          </a:p>
          <a:p>
            <a:pPr>
              <a:lnSpc>
                <a:spcPct val="90000"/>
              </a:lnSpc>
              <a:spcAft>
                <a:spcPct val="70000"/>
              </a:spcAft>
            </a:pPr>
            <a:r>
              <a:rPr lang="en-US" sz="3000" smtClean="0"/>
              <a:t>Risk factor control (e.g. poor nutrition, smoking)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Little-gir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113"/>
            <a:ext cx="9144000" cy="688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1143000"/>
          </a:xfrm>
        </p:spPr>
        <p:txBody>
          <a:bodyPr/>
          <a:lstStyle/>
          <a:p>
            <a:r>
              <a:rPr lang="en-US" sz="3000" smtClean="0"/>
              <a:t>NHANES II Blood Lead Measurements </a:t>
            </a:r>
            <a:br>
              <a:rPr lang="en-US" sz="3000" smtClean="0"/>
            </a:br>
            <a:r>
              <a:rPr lang="en-US" sz="3000" smtClean="0"/>
              <a:t>were 10 Times Lower than Predicted</a:t>
            </a:r>
            <a:br>
              <a:rPr lang="en-US" sz="3000" smtClean="0"/>
            </a:br>
            <a:r>
              <a:rPr lang="en-US" sz="3000" smtClean="0"/>
              <a:t>from Environmental Modeling</a:t>
            </a:r>
          </a:p>
        </p:txBody>
      </p:sp>
      <p:grpSp>
        <p:nvGrpSpPr>
          <p:cNvPr id="43011" name="Group 1091"/>
          <p:cNvGrpSpPr>
            <a:grpSpLocks/>
          </p:cNvGrpSpPr>
          <p:nvPr/>
        </p:nvGrpSpPr>
        <p:grpSpPr bwMode="auto">
          <a:xfrm>
            <a:off x="1050925" y="2073275"/>
            <a:ext cx="6700838" cy="4754563"/>
            <a:chOff x="434" y="903"/>
            <a:chExt cx="5424" cy="3400"/>
          </a:xfrm>
        </p:grpSpPr>
        <p:sp>
          <p:nvSpPr>
            <p:cNvPr id="67587" name="Rectangle 1027"/>
            <p:cNvSpPr>
              <a:spLocks noChangeArrowheads="1"/>
            </p:cNvSpPr>
            <p:nvPr/>
          </p:nvSpPr>
          <p:spPr bwMode="auto">
            <a:xfrm>
              <a:off x="2214" y="3036"/>
              <a:ext cx="1830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>
                <a:defRPr/>
              </a:pPr>
              <a:r>
                <a:rPr lang="en-US" sz="1800" b="1">
                  <a:solidFill>
                    <a:srgbClr val="FFFF00"/>
                  </a:solidFill>
                  <a:latin typeface="Arial" charset="0"/>
                </a:rPr>
                <a:t>Observed Blood Lead</a:t>
              </a:r>
            </a:p>
          </p:txBody>
        </p:sp>
        <p:sp>
          <p:nvSpPr>
            <p:cNvPr id="43013" name="Rectangle 1028"/>
            <p:cNvSpPr>
              <a:spLocks noChangeArrowheads="1"/>
            </p:cNvSpPr>
            <p:nvPr/>
          </p:nvSpPr>
          <p:spPr bwMode="auto">
            <a:xfrm>
              <a:off x="3057" y="4043"/>
              <a:ext cx="486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Year</a:t>
              </a:r>
            </a:p>
          </p:txBody>
        </p:sp>
        <p:sp>
          <p:nvSpPr>
            <p:cNvPr id="43014" name="Line 1029"/>
            <p:cNvSpPr>
              <a:spLocks noChangeShapeType="1"/>
            </p:cNvSpPr>
            <p:nvPr/>
          </p:nvSpPr>
          <p:spPr bwMode="auto">
            <a:xfrm>
              <a:off x="1451" y="3676"/>
              <a:ext cx="3559" cy="0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5" name="Line 1030"/>
            <p:cNvSpPr>
              <a:spLocks noChangeShapeType="1"/>
            </p:cNvSpPr>
            <p:nvPr/>
          </p:nvSpPr>
          <p:spPr bwMode="auto">
            <a:xfrm flipV="1">
              <a:off x="1451" y="3676"/>
              <a:ext cx="0" cy="5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6" name="Line 1031"/>
            <p:cNvSpPr>
              <a:spLocks noChangeShapeType="1"/>
            </p:cNvSpPr>
            <p:nvPr/>
          </p:nvSpPr>
          <p:spPr bwMode="auto">
            <a:xfrm flipV="1">
              <a:off x="2044" y="3676"/>
              <a:ext cx="0" cy="5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7" name="Line 1032"/>
            <p:cNvSpPr>
              <a:spLocks noChangeShapeType="1"/>
            </p:cNvSpPr>
            <p:nvPr/>
          </p:nvSpPr>
          <p:spPr bwMode="auto">
            <a:xfrm flipV="1">
              <a:off x="2637" y="3676"/>
              <a:ext cx="0" cy="5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8" name="Line 1033"/>
            <p:cNvSpPr>
              <a:spLocks noChangeShapeType="1"/>
            </p:cNvSpPr>
            <p:nvPr/>
          </p:nvSpPr>
          <p:spPr bwMode="auto">
            <a:xfrm flipV="1">
              <a:off x="3231" y="3676"/>
              <a:ext cx="0" cy="5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19" name="Line 1034"/>
            <p:cNvSpPr>
              <a:spLocks noChangeShapeType="1"/>
            </p:cNvSpPr>
            <p:nvPr/>
          </p:nvSpPr>
          <p:spPr bwMode="auto">
            <a:xfrm flipV="1">
              <a:off x="3824" y="3676"/>
              <a:ext cx="0" cy="5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0" name="Line 1035"/>
            <p:cNvSpPr>
              <a:spLocks noChangeShapeType="1"/>
            </p:cNvSpPr>
            <p:nvPr/>
          </p:nvSpPr>
          <p:spPr bwMode="auto">
            <a:xfrm flipV="1">
              <a:off x="4417" y="3676"/>
              <a:ext cx="0" cy="5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1" name="Line 1036"/>
            <p:cNvSpPr>
              <a:spLocks noChangeShapeType="1"/>
            </p:cNvSpPr>
            <p:nvPr/>
          </p:nvSpPr>
          <p:spPr bwMode="auto">
            <a:xfrm flipV="1">
              <a:off x="5010" y="3676"/>
              <a:ext cx="0" cy="5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22" name="Rectangle 1037"/>
            <p:cNvSpPr>
              <a:spLocks noChangeArrowheads="1"/>
            </p:cNvSpPr>
            <p:nvPr/>
          </p:nvSpPr>
          <p:spPr bwMode="auto">
            <a:xfrm>
              <a:off x="1270" y="3760"/>
              <a:ext cx="496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1975</a:t>
              </a:r>
            </a:p>
          </p:txBody>
        </p:sp>
        <p:sp>
          <p:nvSpPr>
            <p:cNvPr id="43023" name="Rectangle 1038"/>
            <p:cNvSpPr>
              <a:spLocks noChangeArrowheads="1"/>
            </p:cNvSpPr>
            <p:nvPr/>
          </p:nvSpPr>
          <p:spPr bwMode="auto">
            <a:xfrm>
              <a:off x="1863" y="3760"/>
              <a:ext cx="496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1976</a:t>
              </a:r>
            </a:p>
          </p:txBody>
        </p:sp>
        <p:sp>
          <p:nvSpPr>
            <p:cNvPr id="43024" name="Rectangle 1039"/>
            <p:cNvSpPr>
              <a:spLocks noChangeArrowheads="1"/>
            </p:cNvSpPr>
            <p:nvPr/>
          </p:nvSpPr>
          <p:spPr bwMode="auto">
            <a:xfrm>
              <a:off x="2456" y="3760"/>
              <a:ext cx="495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1977</a:t>
              </a:r>
            </a:p>
          </p:txBody>
        </p:sp>
        <p:sp>
          <p:nvSpPr>
            <p:cNvPr id="43025" name="Rectangle 1040"/>
            <p:cNvSpPr>
              <a:spLocks noChangeArrowheads="1"/>
            </p:cNvSpPr>
            <p:nvPr/>
          </p:nvSpPr>
          <p:spPr bwMode="auto">
            <a:xfrm>
              <a:off x="3049" y="3760"/>
              <a:ext cx="495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1978</a:t>
              </a:r>
            </a:p>
          </p:txBody>
        </p:sp>
        <p:sp>
          <p:nvSpPr>
            <p:cNvPr id="43026" name="Rectangle 1041"/>
            <p:cNvSpPr>
              <a:spLocks noChangeArrowheads="1"/>
            </p:cNvSpPr>
            <p:nvPr/>
          </p:nvSpPr>
          <p:spPr bwMode="auto">
            <a:xfrm>
              <a:off x="3642" y="3760"/>
              <a:ext cx="496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1979</a:t>
              </a:r>
            </a:p>
          </p:txBody>
        </p:sp>
        <p:sp>
          <p:nvSpPr>
            <p:cNvPr id="43027" name="Rectangle 1042"/>
            <p:cNvSpPr>
              <a:spLocks noChangeArrowheads="1"/>
            </p:cNvSpPr>
            <p:nvPr/>
          </p:nvSpPr>
          <p:spPr bwMode="auto">
            <a:xfrm>
              <a:off x="4236" y="3760"/>
              <a:ext cx="496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1980</a:t>
              </a:r>
            </a:p>
          </p:txBody>
        </p:sp>
        <p:sp>
          <p:nvSpPr>
            <p:cNvPr id="43028" name="Rectangle 1043"/>
            <p:cNvSpPr>
              <a:spLocks noChangeArrowheads="1"/>
            </p:cNvSpPr>
            <p:nvPr/>
          </p:nvSpPr>
          <p:spPr bwMode="auto">
            <a:xfrm>
              <a:off x="4829" y="3760"/>
              <a:ext cx="496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1981</a:t>
              </a:r>
            </a:p>
          </p:txBody>
        </p:sp>
        <p:sp>
          <p:nvSpPr>
            <p:cNvPr id="43029" name="Rectangle 1044"/>
            <p:cNvSpPr>
              <a:spLocks noChangeArrowheads="1"/>
            </p:cNvSpPr>
            <p:nvPr/>
          </p:nvSpPr>
          <p:spPr bwMode="auto">
            <a:xfrm rot="-5400000">
              <a:off x="-300" y="1848"/>
              <a:ext cx="1928" cy="45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Lead Used in Gasoline </a:t>
              </a:r>
              <a:br>
                <a:rPr lang="en-US" sz="1800" b="1">
                  <a:solidFill>
                    <a:srgbClr val="FFFFFF"/>
                  </a:solidFill>
                  <a:latin typeface="Arial" charset="0"/>
                </a:rPr>
              </a:br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(Thousands of Tons)</a:t>
              </a:r>
            </a:p>
          </p:txBody>
        </p:sp>
        <p:sp>
          <p:nvSpPr>
            <p:cNvPr id="43030" name="Rectangle 1045"/>
            <p:cNvSpPr>
              <a:spLocks noChangeArrowheads="1"/>
            </p:cNvSpPr>
            <p:nvPr/>
          </p:nvSpPr>
          <p:spPr bwMode="auto">
            <a:xfrm>
              <a:off x="700" y="2344"/>
              <a:ext cx="116" cy="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31" name="Line 1046"/>
            <p:cNvSpPr>
              <a:spLocks noChangeShapeType="1"/>
            </p:cNvSpPr>
            <p:nvPr/>
          </p:nvSpPr>
          <p:spPr bwMode="auto">
            <a:xfrm flipV="1">
              <a:off x="1451" y="994"/>
              <a:ext cx="0" cy="2682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2" name="Line 1047"/>
            <p:cNvSpPr>
              <a:spLocks noChangeShapeType="1"/>
            </p:cNvSpPr>
            <p:nvPr/>
          </p:nvSpPr>
          <p:spPr bwMode="auto">
            <a:xfrm>
              <a:off x="1393" y="3676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3" name="Line 1048"/>
            <p:cNvSpPr>
              <a:spLocks noChangeShapeType="1"/>
            </p:cNvSpPr>
            <p:nvPr/>
          </p:nvSpPr>
          <p:spPr bwMode="auto">
            <a:xfrm>
              <a:off x="1393" y="3340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4" name="Line 1049"/>
            <p:cNvSpPr>
              <a:spLocks noChangeShapeType="1"/>
            </p:cNvSpPr>
            <p:nvPr/>
          </p:nvSpPr>
          <p:spPr bwMode="auto">
            <a:xfrm>
              <a:off x="1393" y="3005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5" name="Line 1050"/>
            <p:cNvSpPr>
              <a:spLocks noChangeShapeType="1"/>
            </p:cNvSpPr>
            <p:nvPr/>
          </p:nvSpPr>
          <p:spPr bwMode="auto">
            <a:xfrm>
              <a:off x="1393" y="2670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6" name="Line 1051"/>
            <p:cNvSpPr>
              <a:spLocks noChangeShapeType="1"/>
            </p:cNvSpPr>
            <p:nvPr/>
          </p:nvSpPr>
          <p:spPr bwMode="auto">
            <a:xfrm>
              <a:off x="1393" y="2335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7" name="Line 1052"/>
            <p:cNvSpPr>
              <a:spLocks noChangeShapeType="1"/>
            </p:cNvSpPr>
            <p:nvPr/>
          </p:nvSpPr>
          <p:spPr bwMode="auto">
            <a:xfrm>
              <a:off x="1393" y="1999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8" name="Line 1053"/>
            <p:cNvSpPr>
              <a:spLocks noChangeShapeType="1"/>
            </p:cNvSpPr>
            <p:nvPr/>
          </p:nvSpPr>
          <p:spPr bwMode="auto">
            <a:xfrm>
              <a:off x="1393" y="1664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39" name="Line 1054"/>
            <p:cNvSpPr>
              <a:spLocks noChangeShapeType="1"/>
            </p:cNvSpPr>
            <p:nvPr/>
          </p:nvSpPr>
          <p:spPr bwMode="auto">
            <a:xfrm>
              <a:off x="1393" y="1329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40" name="Line 1055"/>
            <p:cNvSpPr>
              <a:spLocks noChangeShapeType="1"/>
            </p:cNvSpPr>
            <p:nvPr/>
          </p:nvSpPr>
          <p:spPr bwMode="auto">
            <a:xfrm>
              <a:off x="1393" y="994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41" name="Rectangle 1056"/>
            <p:cNvSpPr>
              <a:spLocks noChangeArrowheads="1"/>
            </p:cNvSpPr>
            <p:nvPr/>
          </p:nvSpPr>
          <p:spPr bwMode="auto">
            <a:xfrm>
              <a:off x="1172" y="3584"/>
              <a:ext cx="222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43042" name="Rectangle 1057"/>
            <p:cNvSpPr>
              <a:spLocks noChangeArrowheads="1"/>
            </p:cNvSpPr>
            <p:nvPr/>
          </p:nvSpPr>
          <p:spPr bwMode="auto">
            <a:xfrm>
              <a:off x="1089" y="3250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40</a:t>
              </a:r>
            </a:p>
          </p:txBody>
        </p:sp>
        <p:sp>
          <p:nvSpPr>
            <p:cNvPr id="43043" name="Rectangle 1058"/>
            <p:cNvSpPr>
              <a:spLocks noChangeArrowheads="1"/>
            </p:cNvSpPr>
            <p:nvPr/>
          </p:nvSpPr>
          <p:spPr bwMode="auto">
            <a:xfrm>
              <a:off x="1089" y="2914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50</a:t>
              </a:r>
            </a:p>
          </p:txBody>
        </p:sp>
        <p:sp>
          <p:nvSpPr>
            <p:cNvPr id="43044" name="Rectangle 1059"/>
            <p:cNvSpPr>
              <a:spLocks noChangeArrowheads="1"/>
            </p:cNvSpPr>
            <p:nvPr/>
          </p:nvSpPr>
          <p:spPr bwMode="auto">
            <a:xfrm>
              <a:off x="1089" y="2579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60</a:t>
              </a:r>
            </a:p>
          </p:txBody>
        </p:sp>
        <p:sp>
          <p:nvSpPr>
            <p:cNvPr id="43045" name="Rectangle 1060"/>
            <p:cNvSpPr>
              <a:spLocks noChangeArrowheads="1"/>
            </p:cNvSpPr>
            <p:nvPr/>
          </p:nvSpPr>
          <p:spPr bwMode="auto">
            <a:xfrm>
              <a:off x="1089" y="2244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70</a:t>
              </a:r>
            </a:p>
          </p:txBody>
        </p:sp>
        <p:sp>
          <p:nvSpPr>
            <p:cNvPr id="43046" name="Rectangle 1061"/>
            <p:cNvSpPr>
              <a:spLocks noChangeArrowheads="1"/>
            </p:cNvSpPr>
            <p:nvPr/>
          </p:nvSpPr>
          <p:spPr bwMode="auto">
            <a:xfrm>
              <a:off x="1089" y="1908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80</a:t>
              </a:r>
            </a:p>
          </p:txBody>
        </p:sp>
        <p:sp>
          <p:nvSpPr>
            <p:cNvPr id="43047" name="Rectangle 1062"/>
            <p:cNvSpPr>
              <a:spLocks noChangeArrowheads="1"/>
            </p:cNvSpPr>
            <p:nvPr/>
          </p:nvSpPr>
          <p:spPr bwMode="auto">
            <a:xfrm>
              <a:off x="1089" y="1573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90</a:t>
              </a:r>
            </a:p>
          </p:txBody>
        </p:sp>
        <p:sp>
          <p:nvSpPr>
            <p:cNvPr id="43048" name="Rectangle 1063"/>
            <p:cNvSpPr>
              <a:spLocks noChangeArrowheads="1"/>
            </p:cNvSpPr>
            <p:nvPr/>
          </p:nvSpPr>
          <p:spPr bwMode="auto">
            <a:xfrm>
              <a:off x="1026" y="1238"/>
              <a:ext cx="404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100</a:t>
              </a:r>
            </a:p>
          </p:txBody>
        </p:sp>
        <p:sp>
          <p:nvSpPr>
            <p:cNvPr id="43049" name="Rectangle 1064"/>
            <p:cNvSpPr>
              <a:spLocks noChangeArrowheads="1"/>
            </p:cNvSpPr>
            <p:nvPr/>
          </p:nvSpPr>
          <p:spPr bwMode="auto">
            <a:xfrm>
              <a:off x="1026" y="903"/>
              <a:ext cx="404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110</a:t>
              </a:r>
            </a:p>
          </p:txBody>
        </p:sp>
        <p:sp>
          <p:nvSpPr>
            <p:cNvPr id="43050" name="Line 1065"/>
            <p:cNvSpPr>
              <a:spLocks noChangeShapeType="1"/>
            </p:cNvSpPr>
            <p:nvPr/>
          </p:nvSpPr>
          <p:spPr bwMode="auto">
            <a:xfrm flipV="1">
              <a:off x="5010" y="994"/>
              <a:ext cx="0" cy="2682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1" name="Freeform 1066"/>
            <p:cNvSpPr>
              <a:spLocks/>
            </p:cNvSpPr>
            <p:nvPr/>
          </p:nvSpPr>
          <p:spPr bwMode="auto">
            <a:xfrm>
              <a:off x="1923" y="1309"/>
              <a:ext cx="2371" cy="1955"/>
            </a:xfrm>
            <a:custGeom>
              <a:avLst/>
              <a:gdLst>
                <a:gd name="T0" fmla="*/ 0 w 2371"/>
                <a:gd name="T1" fmla="*/ 0 h 1955"/>
                <a:gd name="T2" fmla="*/ 287 w 2371"/>
                <a:gd name="T3" fmla="*/ 224 h 1955"/>
                <a:gd name="T4" fmla="*/ 579 w 2371"/>
                <a:gd name="T5" fmla="*/ 419 h 1955"/>
                <a:gd name="T6" fmla="*/ 880 w 2371"/>
                <a:gd name="T7" fmla="*/ 425 h 1955"/>
                <a:gd name="T8" fmla="*/ 1172 w 2371"/>
                <a:gd name="T9" fmla="*/ 949 h 1955"/>
                <a:gd name="T10" fmla="*/ 1461 w 2371"/>
                <a:gd name="T11" fmla="*/ 439 h 1955"/>
                <a:gd name="T12" fmla="*/ 1760 w 2371"/>
                <a:gd name="T13" fmla="*/ 949 h 1955"/>
                <a:gd name="T14" fmla="*/ 2060 w 2371"/>
                <a:gd name="T15" fmla="*/ 1310 h 1955"/>
                <a:gd name="T16" fmla="*/ 2370 w 2371"/>
                <a:gd name="T17" fmla="*/ 1954 h 19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71"/>
                <a:gd name="T28" fmla="*/ 0 h 1955"/>
                <a:gd name="T29" fmla="*/ 2371 w 2371"/>
                <a:gd name="T30" fmla="*/ 1955 h 195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71" h="1955">
                  <a:moveTo>
                    <a:pt x="0" y="0"/>
                  </a:moveTo>
                  <a:lnTo>
                    <a:pt x="287" y="224"/>
                  </a:lnTo>
                  <a:lnTo>
                    <a:pt x="579" y="419"/>
                  </a:lnTo>
                  <a:lnTo>
                    <a:pt x="880" y="425"/>
                  </a:lnTo>
                  <a:lnTo>
                    <a:pt x="1172" y="949"/>
                  </a:lnTo>
                  <a:lnTo>
                    <a:pt x="1461" y="439"/>
                  </a:lnTo>
                  <a:lnTo>
                    <a:pt x="1760" y="949"/>
                  </a:lnTo>
                  <a:lnTo>
                    <a:pt x="2060" y="1310"/>
                  </a:lnTo>
                  <a:lnTo>
                    <a:pt x="2370" y="1954"/>
                  </a:lnTo>
                </a:path>
              </a:pathLst>
            </a:custGeom>
            <a:noFill/>
            <a:ln w="50800" cap="rnd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2" name="Rectangle 1067"/>
            <p:cNvSpPr>
              <a:spLocks noChangeArrowheads="1"/>
            </p:cNvSpPr>
            <p:nvPr/>
          </p:nvSpPr>
          <p:spPr bwMode="auto">
            <a:xfrm rot="-5400000">
              <a:off x="4445" y="2159"/>
              <a:ext cx="2531" cy="29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Mean Blood Lead Levels (µ/dL)</a:t>
              </a:r>
            </a:p>
          </p:txBody>
        </p:sp>
        <p:sp>
          <p:nvSpPr>
            <p:cNvPr id="43053" name="Line 1068"/>
            <p:cNvSpPr>
              <a:spLocks noChangeShapeType="1"/>
            </p:cNvSpPr>
            <p:nvPr/>
          </p:nvSpPr>
          <p:spPr bwMode="auto">
            <a:xfrm flipV="1">
              <a:off x="5010" y="994"/>
              <a:ext cx="0" cy="2682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4" name="Line 1069"/>
            <p:cNvSpPr>
              <a:spLocks noChangeShapeType="1"/>
            </p:cNvSpPr>
            <p:nvPr/>
          </p:nvSpPr>
          <p:spPr bwMode="auto">
            <a:xfrm flipH="1">
              <a:off x="5010" y="3474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5" name="Line 1070"/>
            <p:cNvSpPr>
              <a:spLocks noChangeShapeType="1"/>
            </p:cNvSpPr>
            <p:nvPr/>
          </p:nvSpPr>
          <p:spPr bwMode="auto">
            <a:xfrm flipH="1">
              <a:off x="5010" y="3173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6" name="Line 1071"/>
            <p:cNvSpPr>
              <a:spLocks noChangeShapeType="1"/>
            </p:cNvSpPr>
            <p:nvPr/>
          </p:nvSpPr>
          <p:spPr bwMode="auto">
            <a:xfrm flipH="1">
              <a:off x="5010" y="2873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7" name="Line 1072"/>
            <p:cNvSpPr>
              <a:spLocks noChangeShapeType="1"/>
            </p:cNvSpPr>
            <p:nvPr/>
          </p:nvSpPr>
          <p:spPr bwMode="auto">
            <a:xfrm flipH="1">
              <a:off x="5010" y="2571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8" name="Line 1073"/>
            <p:cNvSpPr>
              <a:spLocks noChangeShapeType="1"/>
            </p:cNvSpPr>
            <p:nvPr/>
          </p:nvSpPr>
          <p:spPr bwMode="auto">
            <a:xfrm flipH="1">
              <a:off x="5010" y="2271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59" name="Line 1074"/>
            <p:cNvSpPr>
              <a:spLocks noChangeShapeType="1"/>
            </p:cNvSpPr>
            <p:nvPr/>
          </p:nvSpPr>
          <p:spPr bwMode="auto">
            <a:xfrm flipH="1">
              <a:off x="5010" y="1970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0" name="Line 1075"/>
            <p:cNvSpPr>
              <a:spLocks noChangeShapeType="1"/>
            </p:cNvSpPr>
            <p:nvPr/>
          </p:nvSpPr>
          <p:spPr bwMode="auto">
            <a:xfrm flipH="1">
              <a:off x="5010" y="1670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1" name="Line 1076"/>
            <p:cNvSpPr>
              <a:spLocks noChangeShapeType="1"/>
            </p:cNvSpPr>
            <p:nvPr/>
          </p:nvSpPr>
          <p:spPr bwMode="auto">
            <a:xfrm flipH="1">
              <a:off x="5010" y="1369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2" name="Line 1077"/>
            <p:cNvSpPr>
              <a:spLocks noChangeShapeType="1"/>
            </p:cNvSpPr>
            <p:nvPr/>
          </p:nvSpPr>
          <p:spPr bwMode="auto">
            <a:xfrm flipH="1">
              <a:off x="5010" y="1069"/>
              <a:ext cx="58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63" name="Rectangle 1078"/>
            <p:cNvSpPr>
              <a:spLocks noChangeArrowheads="1"/>
            </p:cNvSpPr>
            <p:nvPr/>
          </p:nvSpPr>
          <p:spPr bwMode="auto">
            <a:xfrm>
              <a:off x="5067" y="3384"/>
              <a:ext cx="222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9</a:t>
              </a:r>
            </a:p>
          </p:txBody>
        </p:sp>
        <p:sp>
          <p:nvSpPr>
            <p:cNvPr id="43064" name="Rectangle 1079"/>
            <p:cNvSpPr>
              <a:spLocks noChangeArrowheads="1"/>
            </p:cNvSpPr>
            <p:nvPr/>
          </p:nvSpPr>
          <p:spPr bwMode="auto">
            <a:xfrm>
              <a:off x="5067" y="3083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10</a:t>
              </a:r>
            </a:p>
          </p:txBody>
        </p:sp>
        <p:sp>
          <p:nvSpPr>
            <p:cNvPr id="43065" name="Rectangle 1080"/>
            <p:cNvSpPr>
              <a:spLocks noChangeArrowheads="1"/>
            </p:cNvSpPr>
            <p:nvPr/>
          </p:nvSpPr>
          <p:spPr bwMode="auto">
            <a:xfrm>
              <a:off x="5067" y="2782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11</a:t>
              </a:r>
            </a:p>
          </p:txBody>
        </p:sp>
        <p:sp>
          <p:nvSpPr>
            <p:cNvPr id="43066" name="Rectangle 1081"/>
            <p:cNvSpPr>
              <a:spLocks noChangeArrowheads="1"/>
            </p:cNvSpPr>
            <p:nvPr/>
          </p:nvSpPr>
          <p:spPr bwMode="auto">
            <a:xfrm>
              <a:off x="5067" y="2480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12</a:t>
              </a:r>
            </a:p>
          </p:txBody>
        </p:sp>
        <p:sp>
          <p:nvSpPr>
            <p:cNvPr id="43067" name="Rectangle 1082"/>
            <p:cNvSpPr>
              <a:spLocks noChangeArrowheads="1"/>
            </p:cNvSpPr>
            <p:nvPr/>
          </p:nvSpPr>
          <p:spPr bwMode="auto">
            <a:xfrm>
              <a:off x="5067" y="2180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13</a:t>
              </a:r>
            </a:p>
          </p:txBody>
        </p:sp>
        <p:sp>
          <p:nvSpPr>
            <p:cNvPr id="43068" name="Rectangle 1083"/>
            <p:cNvSpPr>
              <a:spLocks noChangeArrowheads="1"/>
            </p:cNvSpPr>
            <p:nvPr/>
          </p:nvSpPr>
          <p:spPr bwMode="auto">
            <a:xfrm>
              <a:off x="5067" y="1879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14</a:t>
              </a:r>
            </a:p>
          </p:txBody>
        </p:sp>
        <p:sp>
          <p:nvSpPr>
            <p:cNvPr id="43069" name="Rectangle 1084"/>
            <p:cNvSpPr>
              <a:spLocks noChangeArrowheads="1"/>
            </p:cNvSpPr>
            <p:nvPr/>
          </p:nvSpPr>
          <p:spPr bwMode="auto">
            <a:xfrm>
              <a:off x="5067" y="1578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15</a:t>
              </a:r>
            </a:p>
          </p:txBody>
        </p:sp>
        <p:sp>
          <p:nvSpPr>
            <p:cNvPr id="43070" name="Rectangle 1085"/>
            <p:cNvSpPr>
              <a:spLocks noChangeArrowheads="1"/>
            </p:cNvSpPr>
            <p:nvPr/>
          </p:nvSpPr>
          <p:spPr bwMode="auto">
            <a:xfrm>
              <a:off x="5067" y="1278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16</a:t>
              </a:r>
            </a:p>
          </p:txBody>
        </p:sp>
        <p:sp>
          <p:nvSpPr>
            <p:cNvPr id="43071" name="Rectangle 1086"/>
            <p:cNvSpPr>
              <a:spLocks noChangeArrowheads="1"/>
            </p:cNvSpPr>
            <p:nvPr/>
          </p:nvSpPr>
          <p:spPr bwMode="auto">
            <a:xfrm>
              <a:off x="5067" y="977"/>
              <a:ext cx="313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/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17</a:t>
              </a:r>
            </a:p>
          </p:txBody>
        </p:sp>
        <p:sp>
          <p:nvSpPr>
            <p:cNvPr id="43072" name="Freeform 1087"/>
            <p:cNvSpPr>
              <a:spLocks/>
            </p:cNvSpPr>
            <p:nvPr/>
          </p:nvSpPr>
          <p:spPr bwMode="auto">
            <a:xfrm>
              <a:off x="1923" y="1309"/>
              <a:ext cx="2371" cy="1955"/>
            </a:xfrm>
            <a:custGeom>
              <a:avLst/>
              <a:gdLst>
                <a:gd name="T0" fmla="*/ 0 w 2371"/>
                <a:gd name="T1" fmla="*/ 120 h 1955"/>
                <a:gd name="T2" fmla="*/ 287 w 2371"/>
                <a:gd name="T3" fmla="*/ 0 h 1955"/>
                <a:gd name="T4" fmla="*/ 579 w 2371"/>
                <a:gd name="T5" fmla="*/ 661 h 1955"/>
                <a:gd name="T6" fmla="*/ 880 w 2371"/>
                <a:gd name="T7" fmla="*/ 511 h 1955"/>
                <a:gd name="T8" fmla="*/ 1172 w 2371"/>
                <a:gd name="T9" fmla="*/ 631 h 1955"/>
                <a:gd name="T10" fmla="*/ 1461 w 2371"/>
                <a:gd name="T11" fmla="*/ 541 h 1955"/>
                <a:gd name="T12" fmla="*/ 1760 w 2371"/>
                <a:gd name="T13" fmla="*/ 1112 h 1955"/>
                <a:gd name="T14" fmla="*/ 2060 w 2371"/>
                <a:gd name="T15" fmla="*/ 1533 h 1955"/>
                <a:gd name="T16" fmla="*/ 2370 w 2371"/>
                <a:gd name="T17" fmla="*/ 1954 h 19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71"/>
                <a:gd name="T28" fmla="*/ 0 h 1955"/>
                <a:gd name="T29" fmla="*/ 2371 w 2371"/>
                <a:gd name="T30" fmla="*/ 1955 h 195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71" h="1955">
                  <a:moveTo>
                    <a:pt x="0" y="120"/>
                  </a:moveTo>
                  <a:lnTo>
                    <a:pt x="287" y="0"/>
                  </a:lnTo>
                  <a:lnTo>
                    <a:pt x="579" y="661"/>
                  </a:lnTo>
                  <a:lnTo>
                    <a:pt x="880" y="511"/>
                  </a:lnTo>
                  <a:lnTo>
                    <a:pt x="1172" y="631"/>
                  </a:lnTo>
                  <a:lnTo>
                    <a:pt x="1461" y="541"/>
                  </a:lnTo>
                  <a:lnTo>
                    <a:pt x="1760" y="1112"/>
                  </a:lnTo>
                  <a:lnTo>
                    <a:pt x="2060" y="1533"/>
                  </a:lnTo>
                  <a:lnTo>
                    <a:pt x="2370" y="1954"/>
                  </a:lnTo>
                </a:path>
              </a:pathLst>
            </a:custGeom>
            <a:noFill/>
            <a:ln w="50800" cap="rnd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073" name="Freeform 1088"/>
            <p:cNvSpPr>
              <a:spLocks/>
            </p:cNvSpPr>
            <p:nvPr/>
          </p:nvSpPr>
          <p:spPr bwMode="auto">
            <a:xfrm>
              <a:off x="1923" y="1429"/>
              <a:ext cx="2371" cy="181"/>
            </a:xfrm>
            <a:custGeom>
              <a:avLst/>
              <a:gdLst>
                <a:gd name="T0" fmla="*/ 0 w 2371"/>
                <a:gd name="T1" fmla="*/ 0 h 181"/>
                <a:gd name="T2" fmla="*/ 287 w 2371"/>
                <a:gd name="T3" fmla="*/ 0 h 181"/>
                <a:gd name="T4" fmla="*/ 579 w 2371"/>
                <a:gd name="T5" fmla="*/ 60 h 181"/>
                <a:gd name="T6" fmla="*/ 880 w 2371"/>
                <a:gd name="T7" fmla="*/ 30 h 181"/>
                <a:gd name="T8" fmla="*/ 1172 w 2371"/>
                <a:gd name="T9" fmla="*/ 60 h 181"/>
                <a:gd name="T10" fmla="*/ 1461 w 2371"/>
                <a:gd name="T11" fmla="*/ 30 h 181"/>
                <a:gd name="T12" fmla="*/ 1760 w 2371"/>
                <a:gd name="T13" fmla="*/ 90 h 181"/>
                <a:gd name="T14" fmla="*/ 2060 w 2371"/>
                <a:gd name="T15" fmla="*/ 150 h 181"/>
                <a:gd name="T16" fmla="*/ 2370 w 2371"/>
                <a:gd name="T17" fmla="*/ 180 h 1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71"/>
                <a:gd name="T28" fmla="*/ 0 h 181"/>
                <a:gd name="T29" fmla="*/ 2371 w 2371"/>
                <a:gd name="T30" fmla="*/ 181 h 18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71" h="181">
                  <a:moveTo>
                    <a:pt x="0" y="0"/>
                  </a:moveTo>
                  <a:lnTo>
                    <a:pt x="287" y="0"/>
                  </a:lnTo>
                  <a:lnTo>
                    <a:pt x="579" y="60"/>
                  </a:lnTo>
                  <a:lnTo>
                    <a:pt x="880" y="30"/>
                  </a:lnTo>
                  <a:lnTo>
                    <a:pt x="1172" y="60"/>
                  </a:lnTo>
                  <a:lnTo>
                    <a:pt x="1461" y="30"/>
                  </a:lnTo>
                  <a:lnTo>
                    <a:pt x="1760" y="90"/>
                  </a:lnTo>
                  <a:lnTo>
                    <a:pt x="2060" y="150"/>
                  </a:lnTo>
                  <a:lnTo>
                    <a:pt x="2370" y="180"/>
                  </a:lnTo>
                </a:path>
              </a:pathLst>
            </a:custGeom>
            <a:noFill/>
            <a:ln w="508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49" name="Rectangle 1089"/>
            <p:cNvSpPr>
              <a:spLocks noChangeArrowheads="1"/>
            </p:cNvSpPr>
            <p:nvPr/>
          </p:nvSpPr>
          <p:spPr bwMode="auto">
            <a:xfrm>
              <a:off x="3679" y="1968"/>
              <a:ext cx="1254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>
                <a:defRPr/>
              </a:pPr>
              <a:r>
                <a:rPr lang="en-US" sz="1800" b="1">
                  <a:solidFill>
                    <a:srgbClr val="66FFFF"/>
                  </a:solidFill>
                  <a:latin typeface="Arial" charset="0"/>
                </a:rPr>
                <a:t>Gasoline Lead</a:t>
              </a:r>
            </a:p>
          </p:txBody>
        </p:sp>
        <p:sp>
          <p:nvSpPr>
            <p:cNvPr id="67650" name="Rectangle 1090"/>
            <p:cNvSpPr>
              <a:spLocks noChangeArrowheads="1"/>
            </p:cNvSpPr>
            <p:nvPr/>
          </p:nvSpPr>
          <p:spPr bwMode="auto">
            <a:xfrm>
              <a:off x="2430" y="1212"/>
              <a:ext cx="1821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>
                <a:defRPr/>
              </a:pPr>
              <a:r>
                <a:rPr lang="en-US" sz="1800" b="1">
                  <a:solidFill>
                    <a:srgbClr val="FFFFFF"/>
                  </a:solidFill>
                  <a:latin typeface="Arial" charset="0"/>
                </a:rPr>
                <a:t>Predicted Blood Lead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Smok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ChangeArrowheads="1"/>
          </p:cNvSpPr>
          <p:nvPr/>
        </p:nvSpPr>
        <p:spPr bwMode="auto">
          <a:xfrm>
            <a:off x="0" y="0"/>
            <a:ext cx="9144000" cy="6934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5059" name="Picture 5" descr="Baby-weig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2813" y="0"/>
            <a:ext cx="462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Socc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StudentsofScie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MMWROtherJourna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Vietnam Veterans Studies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1752600"/>
            <a:ext cx="5867400" cy="2590800"/>
          </a:xfrm>
        </p:spPr>
        <p:txBody>
          <a:bodyPr/>
          <a:lstStyle/>
          <a:p>
            <a:pPr>
              <a:lnSpc>
                <a:spcPct val="80000"/>
              </a:lnSpc>
              <a:spcAft>
                <a:spcPct val="120000"/>
              </a:spcAft>
            </a:pPr>
            <a:r>
              <a:rPr lang="en-US" sz="2400" smtClean="0"/>
              <a:t>Vietnam Experience Study</a:t>
            </a:r>
          </a:p>
          <a:p>
            <a:pPr>
              <a:lnSpc>
                <a:spcPct val="80000"/>
              </a:lnSpc>
              <a:spcAft>
                <a:spcPct val="120000"/>
              </a:spcAft>
            </a:pPr>
            <a:r>
              <a:rPr lang="en-US" sz="2400" smtClean="0"/>
              <a:t>Agent Orange Exposure Study</a:t>
            </a:r>
          </a:p>
          <a:p>
            <a:pPr>
              <a:lnSpc>
                <a:spcPct val="80000"/>
              </a:lnSpc>
              <a:spcAft>
                <a:spcPct val="120000"/>
              </a:spcAft>
            </a:pPr>
            <a:r>
              <a:rPr lang="en-US" sz="2400" smtClean="0"/>
              <a:t>Selected Cancers Study</a:t>
            </a:r>
          </a:p>
          <a:p>
            <a:pPr>
              <a:lnSpc>
                <a:spcPct val="80000"/>
              </a:lnSpc>
              <a:spcAft>
                <a:spcPct val="120000"/>
              </a:spcAft>
            </a:pPr>
            <a:r>
              <a:rPr lang="en-US" sz="2400" smtClean="0"/>
              <a:t>Birth Defects Study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0179" name="Picture 3" descr="FETPPamphle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9175" y="0"/>
            <a:ext cx="4564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 smtClean="0"/>
              <a:t>CDC History – Highlights</a:t>
            </a:r>
            <a:br>
              <a:rPr lang="en-US" smtClean="0"/>
            </a:br>
            <a:r>
              <a:rPr lang="en-US" sz="2600" smtClean="0"/>
              <a:t>1990</a:t>
            </a:r>
            <a:r>
              <a:rPr lang="en-US" sz="3000" smtClean="0"/>
              <a:t>–</a:t>
            </a:r>
            <a:r>
              <a:rPr lang="en-US" sz="2600" smtClean="0"/>
              <a:t>1999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75600" cy="4953000"/>
          </a:xfrm>
        </p:spPr>
        <p:txBody>
          <a:bodyPr/>
          <a:lstStyle/>
          <a:p>
            <a:pPr>
              <a:spcAft>
                <a:spcPct val="45000"/>
              </a:spcAft>
            </a:pPr>
            <a:r>
              <a:rPr lang="en-US" sz="3200" smtClean="0"/>
              <a:t>Centers for Disease Control and Prevention</a:t>
            </a:r>
          </a:p>
          <a:p>
            <a:pPr>
              <a:spcAft>
                <a:spcPct val="45000"/>
              </a:spcAft>
            </a:pPr>
            <a:r>
              <a:rPr lang="en-US" sz="3200" smtClean="0"/>
              <a:t>National Center for Injury Prevention </a:t>
            </a:r>
            <a:br>
              <a:rPr lang="en-US" sz="3200" smtClean="0"/>
            </a:br>
            <a:r>
              <a:rPr lang="en-US" sz="3200" smtClean="0"/>
              <a:t>and Control</a:t>
            </a:r>
          </a:p>
          <a:p>
            <a:pPr>
              <a:spcAft>
                <a:spcPct val="45000"/>
              </a:spcAft>
            </a:pPr>
            <a:r>
              <a:rPr lang="en-US" sz="3200" smtClean="0"/>
              <a:t>New and re-emerging infections</a:t>
            </a:r>
          </a:p>
          <a:p>
            <a:pPr>
              <a:spcAft>
                <a:spcPct val="45000"/>
              </a:spcAft>
            </a:pPr>
            <a:r>
              <a:rPr lang="en-US" sz="3200" smtClean="0"/>
              <a:t>Polio eradication</a:t>
            </a:r>
          </a:p>
          <a:p>
            <a:pPr>
              <a:spcAft>
                <a:spcPct val="45000"/>
              </a:spcAft>
            </a:pPr>
            <a:r>
              <a:rPr lang="en-US" sz="3200" smtClean="0"/>
              <a:t>Vaccines for children</a:t>
            </a:r>
          </a:p>
          <a:p>
            <a:pPr>
              <a:spcAft>
                <a:spcPct val="45000"/>
              </a:spcAft>
            </a:pPr>
            <a:r>
              <a:rPr lang="en-US" sz="3200" smtClean="0"/>
              <a:t>Terrorism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" y="457200"/>
            <a:ext cx="8915400" cy="685800"/>
          </a:xfrm>
        </p:spPr>
        <p:txBody>
          <a:bodyPr/>
          <a:lstStyle/>
          <a:p>
            <a:r>
              <a:rPr lang="en-US" smtClean="0"/>
              <a:t>CDC Activities</a:t>
            </a:r>
          </a:p>
        </p:txBody>
      </p:sp>
      <p:sp>
        <p:nvSpPr>
          <p:cNvPr id="12493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371600" y="1447800"/>
            <a:ext cx="6400800" cy="4495800"/>
          </a:xfrm>
        </p:spPr>
        <p:txBody>
          <a:bodyPr/>
          <a:lstStyle/>
          <a:p>
            <a:r>
              <a:rPr lang="en-US" sz="2600" smtClean="0"/>
              <a:t>Leadership</a:t>
            </a:r>
          </a:p>
          <a:p>
            <a:r>
              <a:rPr lang="en-US" sz="2600" smtClean="0"/>
              <a:t>Applied research – epidemiology, </a:t>
            </a:r>
            <a:br>
              <a:rPr lang="en-US" sz="2600" smtClean="0"/>
            </a:br>
            <a:r>
              <a:rPr lang="en-US" sz="2600" smtClean="0"/>
              <a:t>laboratory, behavior</a:t>
            </a:r>
          </a:p>
          <a:p>
            <a:r>
              <a:rPr lang="en-US" sz="2600" smtClean="0"/>
              <a:t>Capacity building</a:t>
            </a:r>
          </a:p>
          <a:p>
            <a:r>
              <a:rPr lang="en-US" sz="2600" smtClean="0"/>
              <a:t>Standards and guidelines</a:t>
            </a:r>
          </a:p>
          <a:p>
            <a:r>
              <a:rPr lang="en-US" sz="2600" smtClean="0"/>
              <a:t>Surveillance and statistics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Car-Accid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6" descr="Violence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934200"/>
          </a:xfrm>
          <a:noFill/>
        </p:spPr>
      </p:pic>
      <p:sp>
        <p:nvSpPr>
          <p:cNvPr id="5325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Violence and Injury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World Trade Center Bombing, 1993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Car bomb with intent to destroy both towers</a:t>
            </a:r>
          </a:p>
          <a:p>
            <a:r>
              <a:rPr lang="en-US" smtClean="0"/>
              <a:t>US involvement in  Middle East</a:t>
            </a:r>
          </a:p>
          <a:p>
            <a:r>
              <a:rPr lang="en-US" smtClean="0"/>
              <a:t>6 deaths, 1042 injuries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Oklahoma City Bombing, 1995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>
              <a:buFont typeface="Arial" pitchFamily="34" charset="0"/>
              <a:buChar char="•"/>
              <a:defRPr/>
            </a:pPr>
            <a:r>
              <a:rPr lang="en-US" dirty="0" smtClean="0"/>
              <a:t>Domestic Anti-US government group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dirty="0" smtClean="0"/>
              <a:t>Waco, TX and Ruby Ridge, ID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n-US" dirty="0" smtClean="0"/>
              <a:t>168 deaths, 680 injuries</a:t>
            </a:r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Spina-Bifida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30163"/>
            <a:ext cx="9144000" cy="6858001"/>
          </a:xfrm>
          <a:noFill/>
        </p:spPr>
      </p:pic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                                 Folic Acid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1143000"/>
          </a:xfrm>
        </p:spPr>
        <p:txBody>
          <a:bodyPr/>
          <a:lstStyle/>
          <a:p>
            <a:r>
              <a:rPr lang="en-US" smtClean="0"/>
              <a:t>Prevention Effectiveness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9144000" cy="205740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FontTx/>
              <a:buNone/>
            </a:pPr>
            <a:r>
              <a:rPr lang="en-US" sz="2600" smtClean="0"/>
              <a:t>The measure of the impact on health</a:t>
            </a:r>
            <a:br>
              <a:rPr lang="en-US" sz="2600" smtClean="0"/>
            </a:br>
            <a:r>
              <a:rPr lang="en-US" sz="2600" smtClean="0"/>
              <a:t>of prevention policies, programs, </a:t>
            </a:r>
            <a:br>
              <a:rPr lang="en-US" sz="2600" smtClean="0"/>
            </a:br>
            <a:r>
              <a:rPr lang="en-US" sz="2600" smtClean="0"/>
              <a:t>and practices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Group 5"/>
          <p:cNvGrpSpPr>
            <a:grpSpLocks/>
          </p:cNvGrpSpPr>
          <p:nvPr/>
        </p:nvGrpSpPr>
        <p:grpSpPr bwMode="auto">
          <a:xfrm>
            <a:off x="0" y="-28575"/>
            <a:ext cx="9144000" cy="6915150"/>
            <a:chOff x="0" y="-18"/>
            <a:chExt cx="6480" cy="4356"/>
          </a:xfrm>
        </p:grpSpPr>
        <p:pic>
          <p:nvPicPr>
            <p:cNvPr id="58371" name="Picture 4" descr="Immunizatio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-18"/>
              <a:ext cx="6480" cy="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372" name="Picture 3" descr="slide0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04" y="3766"/>
              <a:ext cx="1576" cy="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34938" y="5181600"/>
            <a:ext cx="8915400" cy="1143000"/>
          </a:xfrm>
        </p:spPr>
        <p:txBody>
          <a:bodyPr/>
          <a:lstStyle/>
          <a:p>
            <a:r>
              <a:rPr lang="en-US" smtClean="0"/>
              <a:t>Training Through Service</a:t>
            </a:r>
          </a:p>
        </p:txBody>
      </p:sp>
      <p:sp>
        <p:nvSpPr>
          <p:cNvPr id="59395" name="Freeform 1027"/>
          <p:cNvSpPr>
            <a:spLocks/>
          </p:cNvSpPr>
          <p:nvPr/>
        </p:nvSpPr>
        <p:spPr bwMode="auto">
          <a:xfrm>
            <a:off x="4019550" y="3298825"/>
            <a:ext cx="0" cy="1588"/>
          </a:xfrm>
          <a:custGeom>
            <a:avLst/>
            <a:gdLst>
              <a:gd name="T0" fmla="*/ 0 w 2"/>
              <a:gd name="T1" fmla="*/ 0 h 1"/>
              <a:gd name="T2" fmla="*/ 0 w 2"/>
              <a:gd name="T3" fmla="*/ 1588 h 1"/>
              <a:gd name="T4" fmla="*/ 0 w 2"/>
              <a:gd name="T5" fmla="*/ 1588 h 1"/>
              <a:gd name="T6" fmla="*/ 0 w 2"/>
              <a:gd name="T7" fmla="*/ 1588 h 1"/>
              <a:gd name="T8" fmla="*/ 0 w 2"/>
              <a:gd name="T9" fmla="*/ 0 h 1"/>
              <a:gd name="T10" fmla="*/ 0 w 2"/>
              <a:gd name="T11" fmla="*/ 0 h 1"/>
              <a:gd name="T12" fmla="*/ 0 w 2"/>
              <a:gd name="T13" fmla="*/ 0 h 1"/>
              <a:gd name="T14" fmla="*/ 0 w 2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"/>
              <a:gd name="T25" fmla="*/ 0 h 1"/>
              <a:gd name="T26" fmla="*/ 0 w 2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" h="1">
                <a:moveTo>
                  <a:pt x="2" y="0"/>
                </a:move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09E5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396" name="Freeform 1028"/>
          <p:cNvSpPr>
            <a:spLocks/>
          </p:cNvSpPr>
          <p:nvPr/>
        </p:nvSpPr>
        <p:spPr bwMode="auto">
          <a:xfrm>
            <a:off x="4246563" y="3209925"/>
            <a:ext cx="1587" cy="1588"/>
          </a:xfrm>
          <a:custGeom>
            <a:avLst/>
            <a:gdLst>
              <a:gd name="T0" fmla="*/ 0 w 1587"/>
              <a:gd name="T1" fmla="*/ 1588 h 1"/>
              <a:gd name="T2" fmla="*/ 0 w 1587"/>
              <a:gd name="T3" fmla="*/ 1588 h 1"/>
              <a:gd name="T4" fmla="*/ 0 w 1587"/>
              <a:gd name="T5" fmla="*/ 1588 h 1"/>
              <a:gd name="T6" fmla="*/ 0 w 1587"/>
              <a:gd name="T7" fmla="*/ 1588 h 1"/>
              <a:gd name="T8" fmla="*/ 0 w 1587"/>
              <a:gd name="T9" fmla="*/ 1588 h 1"/>
              <a:gd name="T10" fmla="*/ 0 w 1587"/>
              <a:gd name="T11" fmla="*/ 1588 h 1"/>
              <a:gd name="T12" fmla="*/ 0 w 1587"/>
              <a:gd name="T13" fmla="*/ 0 h 1"/>
              <a:gd name="T14" fmla="*/ 0 w 1587"/>
              <a:gd name="T15" fmla="*/ 1588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87"/>
              <a:gd name="T25" fmla="*/ 0 h 1"/>
              <a:gd name="T26" fmla="*/ 1587 w 1587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87"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00A35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9397" name="Group 1029"/>
          <p:cNvGrpSpPr>
            <a:grpSpLocks/>
          </p:cNvGrpSpPr>
          <p:nvPr/>
        </p:nvGrpSpPr>
        <p:grpSpPr bwMode="auto">
          <a:xfrm>
            <a:off x="3117850" y="1676400"/>
            <a:ext cx="3290888" cy="3287713"/>
            <a:chOff x="2194" y="720"/>
            <a:chExt cx="2091" cy="2071"/>
          </a:xfrm>
        </p:grpSpPr>
        <p:sp>
          <p:nvSpPr>
            <p:cNvPr id="59398" name="Oval 1030"/>
            <p:cNvSpPr>
              <a:spLocks noChangeArrowheads="1"/>
            </p:cNvSpPr>
            <p:nvPr/>
          </p:nvSpPr>
          <p:spPr bwMode="auto">
            <a:xfrm>
              <a:off x="2544" y="1080"/>
              <a:ext cx="1356" cy="1320"/>
            </a:xfrm>
            <a:prstGeom prst="ellipse">
              <a:avLst/>
            </a:prstGeom>
            <a:gradFill rotWithShape="0">
              <a:gsLst>
                <a:gs pos="0">
                  <a:srgbClr val="76002F"/>
                </a:gs>
                <a:gs pos="50000">
                  <a:srgbClr val="FF0066"/>
                </a:gs>
                <a:gs pos="100000">
                  <a:srgbClr val="76002F"/>
                </a:gs>
              </a:gsLst>
              <a:lin ang="5400000" scaled="1"/>
            </a:gradFill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9399" name="Freeform 1031"/>
            <p:cNvSpPr>
              <a:spLocks/>
            </p:cNvSpPr>
            <p:nvPr/>
          </p:nvSpPr>
          <p:spPr bwMode="auto">
            <a:xfrm>
              <a:off x="4093" y="1489"/>
              <a:ext cx="105" cy="105"/>
            </a:xfrm>
            <a:custGeom>
              <a:avLst/>
              <a:gdLst>
                <a:gd name="T0" fmla="*/ 53 w 316"/>
                <a:gd name="T1" fmla="*/ 105 h 316"/>
                <a:gd name="T2" fmla="*/ 63 w 316"/>
                <a:gd name="T3" fmla="*/ 104 h 316"/>
                <a:gd name="T4" fmla="*/ 73 w 316"/>
                <a:gd name="T5" fmla="*/ 101 h 316"/>
                <a:gd name="T6" fmla="*/ 82 w 316"/>
                <a:gd name="T7" fmla="*/ 96 h 316"/>
                <a:gd name="T8" fmla="*/ 90 w 316"/>
                <a:gd name="T9" fmla="*/ 90 h 316"/>
                <a:gd name="T10" fmla="*/ 96 w 316"/>
                <a:gd name="T11" fmla="*/ 82 h 316"/>
                <a:gd name="T12" fmla="*/ 101 w 316"/>
                <a:gd name="T13" fmla="*/ 73 h 316"/>
                <a:gd name="T14" fmla="*/ 104 w 316"/>
                <a:gd name="T15" fmla="*/ 63 h 316"/>
                <a:gd name="T16" fmla="*/ 105 w 316"/>
                <a:gd name="T17" fmla="*/ 53 h 316"/>
                <a:gd name="T18" fmla="*/ 104 w 316"/>
                <a:gd name="T19" fmla="*/ 42 h 316"/>
                <a:gd name="T20" fmla="*/ 101 w 316"/>
                <a:gd name="T21" fmla="*/ 32 h 316"/>
                <a:gd name="T22" fmla="*/ 96 w 316"/>
                <a:gd name="T23" fmla="*/ 23 h 316"/>
                <a:gd name="T24" fmla="*/ 90 w 316"/>
                <a:gd name="T25" fmla="*/ 15 h 316"/>
                <a:gd name="T26" fmla="*/ 82 w 316"/>
                <a:gd name="T27" fmla="*/ 9 h 316"/>
                <a:gd name="T28" fmla="*/ 73 w 316"/>
                <a:gd name="T29" fmla="*/ 4 h 316"/>
                <a:gd name="T30" fmla="*/ 63 w 316"/>
                <a:gd name="T31" fmla="*/ 1 h 316"/>
                <a:gd name="T32" fmla="*/ 53 w 316"/>
                <a:gd name="T33" fmla="*/ 0 h 316"/>
                <a:gd name="T34" fmla="*/ 42 w 316"/>
                <a:gd name="T35" fmla="*/ 1 h 316"/>
                <a:gd name="T36" fmla="*/ 32 w 316"/>
                <a:gd name="T37" fmla="*/ 4 h 316"/>
                <a:gd name="T38" fmla="*/ 23 w 316"/>
                <a:gd name="T39" fmla="*/ 9 h 316"/>
                <a:gd name="T40" fmla="*/ 16 w 316"/>
                <a:gd name="T41" fmla="*/ 15 h 316"/>
                <a:gd name="T42" fmla="*/ 9 w 316"/>
                <a:gd name="T43" fmla="*/ 23 h 316"/>
                <a:gd name="T44" fmla="*/ 4 w 316"/>
                <a:gd name="T45" fmla="*/ 32 h 316"/>
                <a:gd name="T46" fmla="*/ 1 w 316"/>
                <a:gd name="T47" fmla="*/ 42 h 316"/>
                <a:gd name="T48" fmla="*/ 0 w 316"/>
                <a:gd name="T49" fmla="*/ 53 h 316"/>
                <a:gd name="T50" fmla="*/ 1 w 316"/>
                <a:gd name="T51" fmla="*/ 63 h 316"/>
                <a:gd name="T52" fmla="*/ 4 w 316"/>
                <a:gd name="T53" fmla="*/ 73 h 316"/>
                <a:gd name="T54" fmla="*/ 9 w 316"/>
                <a:gd name="T55" fmla="*/ 82 h 316"/>
                <a:gd name="T56" fmla="*/ 16 w 316"/>
                <a:gd name="T57" fmla="*/ 90 h 316"/>
                <a:gd name="T58" fmla="*/ 23 w 316"/>
                <a:gd name="T59" fmla="*/ 96 h 316"/>
                <a:gd name="T60" fmla="*/ 32 w 316"/>
                <a:gd name="T61" fmla="*/ 101 h 316"/>
                <a:gd name="T62" fmla="*/ 42 w 316"/>
                <a:gd name="T63" fmla="*/ 104 h 316"/>
                <a:gd name="T64" fmla="*/ 53 w 316"/>
                <a:gd name="T65" fmla="*/ 105 h 316"/>
                <a:gd name="T66" fmla="*/ 53 w 316"/>
                <a:gd name="T67" fmla="*/ 105 h 316"/>
                <a:gd name="T68" fmla="*/ 53 w 316"/>
                <a:gd name="T69" fmla="*/ 105 h 31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6"/>
                <a:gd name="T106" fmla="*/ 0 h 316"/>
                <a:gd name="T107" fmla="*/ 316 w 316"/>
                <a:gd name="T108" fmla="*/ 316 h 31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6" h="316">
                  <a:moveTo>
                    <a:pt x="158" y="316"/>
                  </a:moveTo>
                  <a:lnTo>
                    <a:pt x="190" y="313"/>
                  </a:lnTo>
                  <a:lnTo>
                    <a:pt x="220" y="303"/>
                  </a:lnTo>
                  <a:lnTo>
                    <a:pt x="246" y="289"/>
                  </a:lnTo>
                  <a:lnTo>
                    <a:pt x="270" y="270"/>
                  </a:lnTo>
                  <a:lnTo>
                    <a:pt x="289" y="246"/>
                  </a:lnTo>
                  <a:lnTo>
                    <a:pt x="304" y="220"/>
                  </a:lnTo>
                  <a:lnTo>
                    <a:pt x="313" y="189"/>
                  </a:lnTo>
                  <a:lnTo>
                    <a:pt x="316" y="158"/>
                  </a:lnTo>
                  <a:lnTo>
                    <a:pt x="313" y="126"/>
                  </a:lnTo>
                  <a:lnTo>
                    <a:pt x="304" y="97"/>
                  </a:lnTo>
                  <a:lnTo>
                    <a:pt x="289" y="69"/>
                  </a:lnTo>
                  <a:lnTo>
                    <a:pt x="270" y="45"/>
                  </a:lnTo>
                  <a:lnTo>
                    <a:pt x="246" y="27"/>
                  </a:lnTo>
                  <a:lnTo>
                    <a:pt x="220" y="12"/>
                  </a:lnTo>
                  <a:lnTo>
                    <a:pt x="190" y="3"/>
                  </a:lnTo>
                  <a:lnTo>
                    <a:pt x="158" y="0"/>
                  </a:lnTo>
                  <a:lnTo>
                    <a:pt x="126" y="3"/>
                  </a:lnTo>
                  <a:lnTo>
                    <a:pt x="97" y="12"/>
                  </a:lnTo>
                  <a:lnTo>
                    <a:pt x="70" y="27"/>
                  </a:lnTo>
                  <a:lnTo>
                    <a:pt x="47" y="45"/>
                  </a:lnTo>
                  <a:lnTo>
                    <a:pt x="27" y="69"/>
                  </a:lnTo>
                  <a:lnTo>
                    <a:pt x="12" y="97"/>
                  </a:lnTo>
                  <a:lnTo>
                    <a:pt x="3" y="126"/>
                  </a:lnTo>
                  <a:lnTo>
                    <a:pt x="0" y="158"/>
                  </a:lnTo>
                  <a:lnTo>
                    <a:pt x="3" y="189"/>
                  </a:lnTo>
                  <a:lnTo>
                    <a:pt x="12" y="220"/>
                  </a:lnTo>
                  <a:lnTo>
                    <a:pt x="27" y="246"/>
                  </a:lnTo>
                  <a:lnTo>
                    <a:pt x="47" y="270"/>
                  </a:lnTo>
                  <a:lnTo>
                    <a:pt x="70" y="289"/>
                  </a:lnTo>
                  <a:lnTo>
                    <a:pt x="97" y="303"/>
                  </a:lnTo>
                  <a:lnTo>
                    <a:pt x="126" y="313"/>
                  </a:lnTo>
                  <a:lnTo>
                    <a:pt x="158" y="316"/>
                  </a:lnTo>
                  <a:close/>
                </a:path>
              </a:pathLst>
            </a:custGeom>
            <a:solidFill>
              <a:srgbClr val="66FF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0" name="Freeform 1032"/>
            <p:cNvSpPr>
              <a:spLocks/>
            </p:cNvSpPr>
            <p:nvPr/>
          </p:nvSpPr>
          <p:spPr bwMode="auto">
            <a:xfrm>
              <a:off x="2278" y="1478"/>
              <a:ext cx="105" cy="106"/>
            </a:xfrm>
            <a:custGeom>
              <a:avLst/>
              <a:gdLst>
                <a:gd name="T0" fmla="*/ 53 w 316"/>
                <a:gd name="T1" fmla="*/ 106 h 316"/>
                <a:gd name="T2" fmla="*/ 63 w 316"/>
                <a:gd name="T3" fmla="*/ 105 h 316"/>
                <a:gd name="T4" fmla="*/ 73 w 316"/>
                <a:gd name="T5" fmla="*/ 102 h 316"/>
                <a:gd name="T6" fmla="*/ 82 w 316"/>
                <a:gd name="T7" fmla="*/ 97 h 316"/>
                <a:gd name="T8" fmla="*/ 90 w 316"/>
                <a:gd name="T9" fmla="*/ 91 h 316"/>
                <a:gd name="T10" fmla="*/ 96 w 316"/>
                <a:gd name="T11" fmla="*/ 83 h 316"/>
                <a:gd name="T12" fmla="*/ 101 w 316"/>
                <a:gd name="T13" fmla="*/ 74 h 316"/>
                <a:gd name="T14" fmla="*/ 104 w 316"/>
                <a:gd name="T15" fmla="*/ 64 h 316"/>
                <a:gd name="T16" fmla="*/ 105 w 316"/>
                <a:gd name="T17" fmla="*/ 53 h 316"/>
                <a:gd name="T18" fmla="*/ 104 w 316"/>
                <a:gd name="T19" fmla="*/ 42 h 316"/>
                <a:gd name="T20" fmla="*/ 101 w 316"/>
                <a:gd name="T21" fmla="*/ 33 h 316"/>
                <a:gd name="T22" fmla="*/ 96 w 316"/>
                <a:gd name="T23" fmla="*/ 23 h 316"/>
                <a:gd name="T24" fmla="*/ 90 w 316"/>
                <a:gd name="T25" fmla="*/ 15 h 316"/>
                <a:gd name="T26" fmla="*/ 82 w 316"/>
                <a:gd name="T27" fmla="*/ 9 h 316"/>
                <a:gd name="T28" fmla="*/ 73 w 316"/>
                <a:gd name="T29" fmla="*/ 4 h 316"/>
                <a:gd name="T30" fmla="*/ 63 w 316"/>
                <a:gd name="T31" fmla="*/ 1 h 316"/>
                <a:gd name="T32" fmla="*/ 53 w 316"/>
                <a:gd name="T33" fmla="*/ 0 h 316"/>
                <a:gd name="T34" fmla="*/ 42 w 316"/>
                <a:gd name="T35" fmla="*/ 1 h 316"/>
                <a:gd name="T36" fmla="*/ 32 w 316"/>
                <a:gd name="T37" fmla="*/ 4 h 316"/>
                <a:gd name="T38" fmla="*/ 23 w 316"/>
                <a:gd name="T39" fmla="*/ 9 h 316"/>
                <a:gd name="T40" fmla="*/ 15 w 316"/>
                <a:gd name="T41" fmla="*/ 15 h 316"/>
                <a:gd name="T42" fmla="*/ 9 w 316"/>
                <a:gd name="T43" fmla="*/ 23 h 316"/>
                <a:gd name="T44" fmla="*/ 4 w 316"/>
                <a:gd name="T45" fmla="*/ 33 h 316"/>
                <a:gd name="T46" fmla="*/ 1 w 316"/>
                <a:gd name="T47" fmla="*/ 42 h 316"/>
                <a:gd name="T48" fmla="*/ 0 w 316"/>
                <a:gd name="T49" fmla="*/ 53 h 316"/>
                <a:gd name="T50" fmla="*/ 1 w 316"/>
                <a:gd name="T51" fmla="*/ 64 h 316"/>
                <a:gd name="T52" fmla="*/ 4 w 316"/>
                <a:gd name="T53" fmla="*/ 74 h 316"/>
                <a:gd name="T54" fmla="*/ 9 w 316"/>
                <a:gd name="T55" fmla="*/ 83 h 316"/>
                <a:gd name="T56" fmla="*/ 15 w 316"/>
                <a:gd name="T57" fmla="*/ 91 h 316"/>
                <a:gd name="T58" fmla="*/ 23 w 316"/>
                <a:gd name="T59" fmla="*/ 97 h 316"/>
                <a:gd name="T60" fmla="*/ 32 w 316"/>
                <a:gd name="T61" fmla="*/ 102 h 316"/>
                <a:gd name="T62" fmla="*/ 42 w 316"/>
                <a:gd name="T63" fmla="*/ 105 h 316"/>
                <a:gd name="T64" fmla="*/ 53 w 316"/>
                <a:gd name="T65" fmla="*/ 106 h 316"/>
                <a:gd name="T66" fmla="*/ 53 w 316"/>
                <a:gd name="T67" fmla="*/ 106 h 316"/>
                <a:gd name="T68" fmla="*/ 53 w 316"/>
                <a:gd name="T69" fmla="*/ 106 h 31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6"/>
                <a:gd name="T106" fmla="*/ 0 h 316"/>
                <a:gd name="T107" fmla="*/ 316 w 316"/>
                <a:gd name="T108" fmla="*/ 316 h 31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6" h="316">
                  <a:moveTo>
                    <a:pt x="158" y="316"/>
                  </a:moveTo>
                  <a:lnTo>
                    <a:pt x="189" y="313"/>
                  </a:lnTo>
                  <a:lnTo>
                    <a:pt x="220" y="304"/>
                  </a:lnTo>
                  <a:lnTo>
                    <a:pt x="246" y="289"/>
                  </a:lnTo>
                  <a:lnTo>
                    <a:pt x="270" y="271"/>
                  </a:lnTo>
                  <a:lnTo>
                    <a:pt x="289" y="247"/>
                  </a:lnTo>
                  <a:lnTo>
                    <a:pt x="303" y="220"/>
                  </a:lnTo>
                  <a:lnTo>
                    <a:pt x="313" y="190"/>
                  </a:lnTo>
                  <a:lnTo>
                    <a:pt x="316" y="159"/>
                  </a:lnTo>
                  <a:lnTo>
                    <a:pt x="313" y="126"/>
                  </a:lnTo>
                  <a:lnTo>
                    <a:pt x="303" y="97"/>
                  </a:lnTo>
                  <a:lnTo>
                    <a:pt x="289" y="70"/>
                  </a:lnTo>
                  <a:lnTo>
                    <a:pt x="270" y="46"/>
                  </a:lnTo>
                  <a:lnTo>
                    <a:pt x="246" y="27"/>
                  </a:lnTo>
                  <a:lnTo>
                    <a:pt x="220" y="13"/>
                  </a:lnTo>
                  <a:lnTo>
                    <a:pt x="189" y="3"/>
                  </a:lnTo>
                  <a:lnTo>
                    <a:pt x="158" y="0"/>
                  </a:lnTo>
                  <a:lnTo>
                    <a:pt x="126" y="3"/>
                  </a:lnTo>
                  <a:lnTo>
                    <a:pt x="97" y="13"/>
                  </a:lnTo>
                  <a:lnTo>
                    <a:pt x="69" y="27"/>
                  </a:lnTo>
                  <a:lnTo>
                    <a:pt x="46" y="46"/>
                  </a:lnTo>
                  <a:lnTo>
                    <a:pt x="27" y="70"/>
                  </a:lnTo>
                  <a:lnTo>
                    <a:pt x="12" y="97"/>
                  </a:lnTo>
                  <a:lnTo>
                    <a:pt x="3" y="126"/>
                  </a:lnTo>
                  <a:lnTo>
                    <a:pt x="0" y="159"/>
                  </a:lnTo>
                  <a:lnTo>
                    <a:pt x="3" y="190"/>
                  </a:lnTo>
                  <a:lnTo>
                    <a:pt x="12" y="220"/>
                  </a:lnTo>
                  <a:lnTo>
                    <a:pt x="27" y="247"/>
                  </a:lnTo>
                  <a:lnTo>
                    <a:pt x="46" y="271"/>
                  </a:lnTo>
                  <a:lnTo>
                    <a:pt x="69" y="289"/>
                  </a:lnTo>
                  <a:lnTo>
                    <a:pt x="97" y="304"/>
                  </a:lnTo>
                  <a:lnTo>
                    <a:pt x="126" y="313"/>
                  </a:lnTo>
                  <a:lnTo>
                    <a:pt x="158" y="316"/>
                  </a:lnTo>
                  <a:close/>
                </a:path>
              </a:pathLst>
            </a:custGeom>
            <a:solidFill>
              <a:srgbClr val="66FF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1" name="Freeform 1033"/>
            <p:cNvSpPr>
              <a:spLocks noEditPoints="1"/>
            </p:cNvSpPr>
            <p:nvPr/>
          </p:nvSpPr>
          <p:spPr bwMode="auto">
            <a:xfrm>
              <a:off x="2334" y="1164"/>
              <a:ext cx="200" cy="206"/>
            </a:xfrm>
            <a:custGeom>
              <a:avLst/>
              <a:gdLst>
                <a:gd name="T0" fmla="*/ 127 w 600"/>
                <a:gd name="T1" fmla="*/ 67 h 618"/>
                <a:gd name="T2" fmla="*/ 127 w 600"/>
                <a:gd name="T3" fmla="*/ 73 h 618"/>
                <a:gd name="T4" fmla="*/ 126 w 600"/>
                <a:gd name="T5" fmla="*/ 78 h 618"/>
                <a:gd name="T6" fmla="*/ 123 w 600"/>
                <a:gd name="T7" fmla="*/ 83 h 618"/>
                <a:gd name="T8" fmla="*/ 122 w 600"/>
                <a:gd name="T9" fmla="*/ 86 h 618"/>
                <a:gd name="T10" fmla="*/ 51 w 600"/>
                <a:gd name="T11" fmla="*/ 81 h 618"/>
                <a:gd name="T12" fmla="*/ 69 w 600"/>
                <a:gd name="T13" fmla="*/ 52 h 618"/>
                <a:gd name="T14" fmla="*/ 72 w 600"/>
                <a:gd name="T15" fmla="*/ 48 h 618"/>
                <a:gd name="T16" fmla="*/ 76 w 600"/>
                <a:gd name="T17" fmla="*/ 44 h 618"/>
                <a:gd name="T18" fmla="*/ 81 w 600"/>
                <a:gd name="T19" fmla="*/ 41 h 618"/>
                <a:gd name="T20" fmla="*/ 85 w 600"/>
                <a:gd name="T21" fmla="*/ 39 h 618"/>
                <a:gd name="T22" fmla="*/ 91 w 600"/>
                <a:gd name="T23" fmla="*/ 39 h 618"/>
                <a:gd name="T24" fmla="*/ 97 w 600"/>
                <a:gd name="T25" fmla="*/ 40 h 618"/>
                <a:gd name="T26" fmla="*/ 103 w 600"/>
                <a:gd name="T27" fmla="*/ 42 h 618"/>
                <a:gd name="T28" fmla="*/ 109 w 600"/>
                <a:gd name="T29" fmla="*/ 45 h 618"/>
                <a:gd name="T30" fmla="*/ 116 w 600"/>
                <a:gd name="T31" fmla="*/ 50 h 618"/>
                <a:gd name="T32" fmla="*/ 121 w 600"/>
                <a:gd name="T33" fmla="*/ 55 h 618"/>
                <a:gd name="T34" fmla="*/ 124 w 600"/>
                <a:gd name="T35" fmla="*/ 60 h 618"/>
                <a:gd name="T36" fmla="*/ 126 w 600"/>
                <a:gd name="T37" fmla="*/ 65 h 618"/>
                <a:gd name="T38" fmla="*/ 126 w 600"/>
                <a:gd name="T39" fmla="*/ 65 h 618"/>
                <a:gd name="T40" fmla="*/ 71 w 600"/>
                <a:gd name="T41" fmla="*/ 2 h 618"/>
                <a:gd name="T42" fmla="*/ 61 w 600"/>
                <a:gd name="T43" fmla="*/ 7 h 618"/>
                <a:gd name="T44" fmla="*/ 52 w 600"/>
                <a:gd name="T45" fmla="*/ 13 h 618"/>
                <a:gd name="T46" fmla="*/ 44 w 600"/>
                <a:gd name="T47" fmla="*/ 23 h 618"/>
                <a:gd name="T48" fmla="*/ 40 w 600"/>
                <a:gd name="T49" fmla="*/ 28 h 618"/>
                <a:gd name="T50" fmla="*/ 181 w 600"/>
                <a:gd name="T51" fmla="*/ 206 h 618"/>
                <a:gd name="T52" fmla="*/ 135 w 600"/>
                <a:gd name="T53" fmla="*/ 134 h 618"/>
                <a:gd name="T54" fmla="*/ 155 w 600"/>
                <a:gd name="T55" fmla="*/ 103 h 618"/>
                <a:gd name="T56" fmla="*/ 161 w 600"/>
                <a:gd name="T57" fmla="*/ 91 h 618"/>
                <a:gd name="T58" fmla="*/ 165 w 600"/>
                <a:gd name="T59" fmla="*/ 79 h 618"/>
                <a:gd name="T60" fmla="*/ 167 w 600"/>
                <a:gd name="T61" fmla="*/ 67 h 618"/>
                <a:gd name="T62" fmla="*/ 165 w 600"/>
                <a:gd name="T63" fmla="*/ 57 h 618"/>
                <a:gd name="T64" fmla="*/ 161 w 600"/>
                <a:gd name="T65" fmla="*/ 46 h 618"/>
                <a:gd name="T66" fmla="*/ 154 w 600"/>
                <a:gd name="T67" fmla="*/ 35 h 618"/>
                <a:gd name="T68" fmla="*/ 143 w 600"/>
                <a:gd name="T69" fmla="*/ 25 h 618"/>
                <a:gd name="T70" fmla="*/ 128 w 600"/>
                <a:gd name="T71" fmla="*/ 15 h 618"/>
                <a:gd name="T72" fmla="*/ 114 w 600"/>
                <a:gd name="T73" fmla="*/ 7 h 618"/>
                <a:gd name="T74" fmla="*/ 101 w 600"/>
                <a:gd name="T75" fmla="*/ 2 h 618"/>
                <a:gd name="T76" fmla="*/ 88 w 600"/>
                <a:gd name="T77" fmla="*/ 0 h 618"/>
                <a:gd name="T78" fmla="*/ 77 w 600"/>
                <a:gd name="T79" fmla="*/ 1 h 618"/>
                <a:gd name="T80" fmla="*/ 77 w 600"/>
                <a:gd name="T81" fmla="*/ 1 h 61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00"/>
                <a:gd name="T124" fmla="*/ 0 h 618"/>
                <a:gd name="T125" fmla="*/ 600 w 600"/>
                <a:gd name="T126" fmla="*/ 618 h 61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00" h="618">
                  <a:moveTo>
                    <a:pt x="379" y="194"/>
                  </a:moveTo>
                  <a:lnTo>
                    <a:pt x="380" y="202"/>
                  </a:lnTo>
                  <a:lnTo>
                    <a:pt x="381" y="210"/>
                  </a:lnTo>
                  <a:lnTo>
                    <a:pt x="381" y="218"/>
                  </a:lnTo>
                  <a:lnTo>
                    <a:pt x="380" y="225"/>
                  </a:lnTo>
                  <a:lnTo>
                    <a:pt x="377" y="234"/>
                  </a:lnTo>
                  <a:lnTo>
                    <a:pt x="374" y="241"/>
                  </a:lnTo>
                  <a:lnTo>
                    <a:pt x="370" y="249"/>
                  </a:lnTo>
                  <a:lnTo>
                    <a:pt x="366" y="258"/>
                  </a:lnTo>
                  <a:lnTo>
                    <a:pt x="312" y="344"/>
                  </a:lnTo>
                  <a:lnTo>
                    <a:pt x="152" y="244"/>
                  </a:lnTo>
                  <a:lnTo>
                    <a:pt x="206" y="157"/>
                  </a:lnTo>
                  <a:lnTo>
                    <a:pt x="212" y="150"/>
                  </a:lnTo>
                  <a:lnTo>
                    <a:pt x="217" y="143"/>
                  </a:lnTo>
                  <a:lnTo>
                    <a:pt x="223" y="136"/>
                  </a:lnTo>
                  <a:lnTo>
                    <a:pt x="229" y="131"/>
                  </a:lnTo>
                  <a:lnTo>
                    <a:pt x="236" y="126"/>
                  </a:lnTo>
                  <a:lnTo>
                    <a:pt x="242" y="123"/>
                  </a:lnTo>
                  <a:lnTo>
                    <a:pt x="249" y="120"/>
                  </a:lnTo>
                  <a:lnTo>
                    <a:pt x="256" y="118"/>
                  </a:lnTo>
                  <a:lnTo>
                    <a:pt x="264" y="117"/>
                  </a:lnTo>
                  <a:lnTo>
                    <a:pt x="272" y="116"/>
                  </a:lnTo>
                  <a:lnTo>
                    <a:pt x="280" y="117"/>
                  </a:lnTo>
                  <a:lnTo>
                    <a:pt x="290" y="119"/>
                  </a:lnTo>
                  <a:lnTo>
                    <a:pt x="298" y="122"/>
                  </a:lnTo>
                  <a:lnTo>
                    <a:pt x="309" y="125"/>
                  </a:lnTo>
                  <a:lnTo>
                    <a:pt x="318" y="130"/>
                  </a:lnTo>
                  <a:lnTo>
                    <a:pt x="328" y="136"/>
                  </a:lnTo>
                  <a:lnTo>
                    <a:pt x="339" y="143"/>
                  </a:lnTo>
                  <a:lnTo>
                    <a:pt x="347" y="150"/>
                  </a:lnTo>
                  <a:lnTo>
                    <a:pt x="356" y="157"/>
                  </a:lnTo>
                  <a:lnTo>
                    <a:pt x="362" y="165"/>
                  </a:lnTo>
                  <a:lnTo>
                    <a:pt x="368" y="172"/>
                  </a:lnTo>
                  <a:lnTo>
                    <a:pt x="372" y="179"/>
                  </a:lnTo>
                  <a:lnTo>
                    <a:pt x="376" y="187"/>
                  </a:lnTo>
                  <a:lnTo>
                    <a:pt x="379" y="194"/>
                  </a:lnTo>
                  <a:close/>
                  <a:moveTo>
                    <a:pt x="230" y="3"/>
                  </a:moveTo>
                  <a:lnTo>
                    <a:pt x="214" y="7"/>
                  </a:lnTo>
                  <a:lnTo>
                    <a:pt x="198" y="13"/>
                  </a:lnTo>
                  <a:lnTo>
                    <a:pt x="183" y="21"/>
                  </a:lnTo>
                  <a:lnTo>
                    <a:pt x="170" y="30"/>
                  </a:lnTo>
                  <a:lnTo>
                    <a:pt x="156" y="40"/>
                  </a:lnTo>
                  <a:lnTo>
                    <a:pt x="144" y="53"/>
                  </a:lnTo>
                  <a:lnTo>
                    <a:pt x="132" y="68"/>
                  </a:lnTo>
                  <a:lnTo>
                    <a:pt x="121" y="83"/>
                  </a:lnTo>
                  <a:lnTo>
                    <a:pt x="0" y="277"/>
                  </a:lnTo>
                  <a:lnTo>
                    <a:pt x="542" y="618"/>
                  </a:lnTo>
                  <a:lnTo>
                    <a:pt x="600" y="526"/>
                  </a:lnTo>
                  <a:lnTo>
                    <a:pt x="405" y="403"/>
                  </a:lnTo>
                  <a:lnTo>
                    <a:pt x="464" y="309"/>
                  </a:lnTo>
                  <a:lnTo>
                    <a:pt x="475" y="290"/>
                  </a:lnTo>
                  <a:lnTo>
                    <a:pt x="484" y="272"/>
                  </a:lnTo>
                  <a:lnTo>
                    <a:pt x="490" y="254"/>
                  </a:lnTo>
                  <a:lnTo>
                    <a:pt x="495" y="237"/>
                  </a:lnTo>
                  <a:lnTo>
                    <a:pt x="499" y="220"/>
                  </a:lnTo>
                  <a:lnTo>
                    <a:pt x="500" y="202"/>
                  </a:lnTo>
                  <a:lnTo>
                    <a:pt x="499" y="187"/>
                  </a:lnTo>
                  <a:lnTo>
                    <a:pt x="496" y="170"/>
                  </a:lnTo>
                  <a:lnTo>
                    <a:pt x="491" y="153"/>
                  </a:lnTo>
                  <a:lnTo>
                    <a:pt x="484" y="138"/>
                  </a:lnTo>
                  <a:lnTo>
                    <a:pt x="474" y="122"/>
                  </a:lnTo>
                  <a:lnTo>
                    <a:pt x="461" y="105"/>
                  </a:lnTo>
                  <a:lnTo>
                    <a:pt x="445" y="91"/>
                  </a:lnTo>
                  <a:lnTo>
                    <a:pt x="428" y="75"/>
                  </a:lnTo>
                  <a:lnTo>
                    <a:pt x="408" y="59"/>
                  </a:lnTo>
                  <a:lnTo>
                    <a:pt x="385" y="45"/>
                  </a:lnTo>
                  <a:lnTo>
                    <a:pt x="363" y="32"/>
                  </a:lnTo>
                  <a:lnTo>
                    <a:pt x="342" y="21"/>
                  </a:lnTo>
                  <a:lnTo>
                    <a:pt x="322" y="12"/>
                  </a:lnTo>
                  <a:lnTo>
                    <a:pt x="302" y="6"/>
                  </a:lnTo>
                  <a:lnTo>
                    <a:pt x="284" y="2"/>
                  </a:lnTo>
                  <a:lnTo>
                    <a:pt x="265" y="0"/>
                  </a:lnTo>
                  <a:lnTo>
                    <a:pt x="247" y="1"/>
                  </a:lnTo>
                  <a:lnTo>
                    <a:pt x="23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2" name="Freeform 1034"/>
            <p:cNvSpPr>
              <a:spLocks/>
            </p:cNvSpPr>
            <p:nvPr/>
          </p:nvSpPr>
          <p:spPr bwMode="auto">
            <a:xfrm>
              <a:off x="2439" y="997"/>
              <a:ext cx="230" cy="225"/>
            </a:xfrm>
            <a:custGeom>
              <a:avLst/>
              <a:gdLst>
                <a:gd name="T0" fmla="*/ 0 w 688"/>
                <a:gd name="T1" fmla="*/ 103 h 677"/>
                <a:gd name="T2" fmla="*/ 122 w 688"/>
                <a:gd name="T3" fmla="*/ 165 h 677"/>
                <a:gd name="T4" fmla="*/ 126 w 688"/>
                <a:gd name="T5" fmla="*/ 169 h 677"/>
                <a:gd name="T6" fmla="*/ 133 w 688"/>
                <a:gd name="T7" fmla="*/ 175 h 677"/>
                <a:gd name="T8" fmla="*/ 139 w 688"/>
                <a:gd name="T9" fmla="*/ 179 h 677"/>
                <a:gd name="T10" fmla="*/ 145 w 688"/>
                <a:gd name="T11" fmla="*/ 183 h 677"/>
                <a:gd name="T12" fmla="*/ 152 w 688"/>
                <a:gd name="T13" fmla="*/ 185 h 677"/>
                <a:gd name="T14" fmla="*/ 161 w 688"/>
                <a:gd name="T15" fmla="*/ 186 h 677"/>
                <a:gd name="T16" fmla="*/ 169 w 688"/>
                <a:gd name="T17" fmla="*/ 184 h 677"/>
                <a:gd name="T18" fmla="*/ 177 w 688"/>
                <a:gd name="T19" fmla="*/ 178 h 677"/>
                <a:gd name="T20" fmla="*/ 185 w 688"/>
                <a:gd name="T21" fmla="*/ 170 h 677"/>
                <a:gd name="T22" fmla="*/ 189 w 688"/>
                <a:gd name="T23" fmla="*/ 163 h 677"/>
                <a:gd name="T24" fmla="*/ 191 w 688"/>
                <a:gd name="T25" fmla="*/ 154 h 677"/>
                <a:gd name="T26" fmla="*/ 190 w 688"/>
                <a:gd name="T27" fmla="*/ 146 h 677"/>
                <a:gd name="T28" fmla="*/ 186 w 688"/>
                <a:gd name="T29" fmla="*/ 139 h 677"/>
                <a:gd name="T30" fmla="*/ 183 w 688"/>
                <a:gd name="T31" fmla="*/ 134 h 677"/>
                <a:gd name="T32" fmla="*/ 178 w 688"/>
                <a:gd name="T33" fmla="*/ 127 h 677"/>
                <a:gd name="T34" fmla="*/ 171 w 688"/>
                <a:gd name="T35" fmla="*/ 120 h 677"/>
                <a:gd name="T36" fmla="*/ 167 w 688"/>
                <a:gd name="T37" fmla="*/ 116 h 677"/>
                <a:gd name="T38" fmla="*/ 96 w 688"/>
                <a:gd name="T39" fmla="*/ 0 h 677"/>
                <a:gd name="T40" fmla="*/ 193 w 688"/>
                <a:gd name="T41" fmla="*/ 89 h 677"/>
                <a:gd name="T42" fmla="*/ 204 w 688"/>
                <a:gd name="T43" fmla="*/ 100 h 677"/>
                <a:gd name="T44" fmla="*/ 213 w 688"/>
                <a:gd name="T45" fmla="*/ 112 h 677"/>
                <a:gd name="T46" fmla="*/ 221 w 688"/>
                <a:gd name="T47" fmla="*/ 122 h 677"/>
                <a:gd name="T48" fmla="*/ 225 w 688"/>
                <a:gd name="T49" fmla="*/ 132 h 677"/>
                <a:gd name="T50" fmla="*/ 228 w 688"/>
                <a:gd name="T51" fmla="*/ 140 h 677"/>
                <a:gd name="T52" fmla="*/ 230 w 688"/>
                <a:gd name="T53" fmla="*/ 150 h 677"/>
                <a:gd name="T54" fmla="*/ 230 w 688"/>
                <a:gd name="T55" fmla="*/ 158 h 677"/>
                <a:gd name="T56" fmla="*/ 229 w 688"/>
                <a:gd name="T57" fmla="*/ 167 h 677"/>
                <a:gd name="T58" fmla="*/ 226 w 688"/>
                <a:gd name="T59" fmla="*/ 175 h 677"/>
                <a:gd name="T60" fmla="*/ 222 w 688"/>
                <a:gd name="T61" fmla="*/ 184 h 677"/>
                <a:gd name="T62" fmla="*/ 216 w 688"/>
                <a:gd name="T63" fmla="*/ 192 h 677"/>
                <a:gd name="T64" fmla="*/ 209 w 688"/>
                <a:gd name="T65" fmla="*/ 200 h 677"/>
                <a:gd name="T66" fmla="*/ 201 w 688"/>
                <a:gd name="T67" fmla="*/ 208 h 677"/>
                <a:gd name="T68" fmla="*/ 193 w 688"/>
                <a:gd name="T69" fmla="*/ 214 h 677"/>
                <a:gd name="T70" fmla="*/ 185 w 688"/>
                <a:gd name="T71" fmla="*/ 219 h 677"/>
                <a:gd name="T72" fmla="*/ 176 w 688"/>
                <a:gd name="T73" fmla="*/ 223 h 677"/>
                <a:gd name="T74" fmla="*/ 168 w 688"/>
                <a:gd name="T75" fmla="*/ 224 h 677"/>
                <a:gd name="T76" fmla="*/ 159 w 688"/>
                <a:gd name="T77" fmla="*/ 225 h 677"/>
                <a:gd name="T78" fmla="*/ 150 w 688"/>
                <a:gd name="T79" fmla="*/ 224 h 677"/>
                <a:gd name="T80" fmla="*/ 141 w 688"/>
                <a:gd name="T81" fmla="*/ 222 h 677"/>
                <a:gd name="T82" fmla="*/ 131 w 688"/>
                <a:gd name="T83" fmla="*/ 217 h 677"/>
                <a:gd name="T84" fmla="*/ 120 w 688"/>
                <a:gd name="T85" fmla="*/ 211 h 677"/>
                <a:gd name="T86" fmla="*/ 108 w 688"/>
                <a:gd name="T87" fmla="*/ 203 h 677"/>
                <a:gd name="T88" fmla="*/ 96 w 688"/>
                <a:gd name="T89" fmla="*/ 192 h 677"/>
                <a:gd name="T90" fmla="*/ 96 w 688"/>
                <a:gd name="T91" fmla="*/ 192 h 67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88"/>
                <a:gd name="T139" fmla="*/ 0 h 677"/>
                <a:gd name="T140" fmla="*/ 688 w 688"/>
                <a:gd name="T141" fmla="*/ 677 h 67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88" h="677">
                  <a:moveTo>
                    <a:pt x="288" y="578"/>
                  </a:moveTo>
                  <a:lnTo>
                    <a:pt x="0" y="310"/>
                  </a:lnTo>
                  <a:lnTo>
                    <a:pt x="76" y="227"/>
                  </a:lnTo>
                  <a:lnTo>
                    <a:pt x="364" y="497"/>
                  </a:lnTo>
                  <a:lnTo>
                    <a:pt x="376" y="507"/>
                  </a:lnTo>
                  <a:lnTo>
                    <a:pt x="387" y="517"/>
                  </a:lnTo>
                  <a:lnTo>
                    <a:pt x="398" y="526"/>
                  </a:lnTo>
                  <a:lnTo>
                    <a:pt x="408" y="533"/>
                  </a:lnTo>
                  <a:lnTo>
                    <a:pt x="417" y="539"/>
                  </a:lnTo>
                  <a:lnTo>
                    <a:pt x="427" y="546"/>
                  </a:lnTo>
                  <a:lnTo>
                    <a:pt x="435" y="550"/>
                  </a:lnTo>
                  <a:lnTo>
                    <a:pt x="443" y="553"/>
                  </a:lnTo>
                  <a:lnTo>
                    <a:pt x="456" y="557"/>
                  </a:lnTo>
                  <a:lnTo>
                    <a:pt x="470" y="559"/>
                  </a:lnTo>
                  <a:lnTo>
                    <a:pt x="482" y="559"/>
                  </a:lnTo>
                  <a:lnTo>
                    <a:pt x="495" y="557"/>
                  </a:lnTo>
                  <a:lnTo>
                    <a:pt x="506" y="553"/>
                  </a:lnTo>
                  <a:lnTo>
                    <a:pt x="519" y="547"/>
                  </a:lnTo>
                  <a:lnTo>
                    <a:pt x="530" y="537"/>
                  </a:lnTo>
                  <a:lnTo>
                    <a:pt x="542" y="526"/>
                  </a:lnTo>
                  <a:lnTo>
                    <a:pt x="552" y="513"/>
                  </a:lnTo>
                  <a:lnTo>
                    <a:pt x="560" y="502"/>
                  </a:lnTo>
                  <a:lnTo>
                    <a:pt x="566" y="489"/>
                  </a:lnTo>
                  <a:lnTo>
                    <a:pt x="570" y="477"/>
                  </a:lnTo>
                  <a:lnTo>
                    <a:pt x="571" y="464"/>
                  </a:lnTo>
                  <a:lnTo>
                    <a:pt x="570" y="452"/>
                  </a:lnTo>
                  <a:lnTo>
                    <a:pt x="567" y="438"/>
                  </a:lnTo>
                  <a:lnTo>
                    <a:pt x="561" y="426"/>
                  </a:lnTo>
                  <a:lnTo>
                    <a:pt x="557" y="418"/>
                  </a:lnTo>
                  <a:lnTo>
                    <a:pt x="552" y="410"/>
                  </a:lnTo>
                  <a:lnTo>
                    <a:pt x="547" y="402"/>
                  </a:lnTo>
                  <a:lnTo>
                    <a:pt x="539" y="392"/>
                  </a:lnTo>
                  <a:lnTo>
                    <a:pt x="531" y="383"/>
                  </a:lnTo>
                  <a:lnTo>
                    <a:pt x="522" y="372"/>
                  </a:lnTo>
                  <a:lnTo>
                    <a:pt x="511" y="362"/>
                  </a:lnTo>
                  <a:lnTo>
                    <a:pt x="500" y="350"/>
                  </a:lnTo>
                  <a:lnTo>
                    <a:pt x="212" y="82"/>
                  </a:lnTo>
                  <a:lnTo>
                    <a:pt x="288" y="0"/>
                  </a:lnTo>
                  <a:lnTo>
                    <a:pt x="576" y="269"/>
                  </a:lnTo>
                  <a:lnTo>
                    <a:pt x="594" y="286"/>
                  </a:lnTo>
                  <a:lnTo>
                    <a:pt x="610" y="302"/>
                  </a:lnTo>
                  <a:lnTo>
                    <a:pt x="625" y="319"/>
                  </a:lnTo>
                  <a:lnTo>
                    <a:pt x="638" y="336"/>
                  </a:lnTo>
                  <a:lnTo>
                    <a:pt x="649" y="351"/>
                  </a:lnTo>
                  <a:lnTo>
                    <a:pt x="660" y="367"/>
                  </a:lnTo>
                  <a:lnTo>
                    <a:pt x="668" y="382"/>
                  </a:lnTo>
                  <a:lnTo>
                    <a:pt x="674" y="396"/>
                  </a:lnTo>
                  <a:lnTo>
                    <a:pt x="679" y="410"/>
                  </a:lnTo>
                  <a:lnTo>
                    <a:pt x="682" y="422"/>
                  </a:lnTo>
                  <a:lnTo>
                    <a:pt x="686" y="436"/>
                  </a:lnTo>
                  <a:lnTo>
                    <a:pt x="688" y="450"/>
                  </a:lnTo>
                  <a:lnTo>
                    <a:pt x="688" y="462"/>
                  </a:lnTo>
                  <a:lnTo>
                    <a:pt x="688" y="476"/>
                  </a:lnTo>
                  <a:lnTo>
                    <a:pt x="686" y="488"/>
                  </a:lnTo>
                  <a:lnTo>
                    <a:pt x="684" y="501"/>
                  </a:lnTo>
                  <a:lnTo>
                    <a:pt x="679" y="514"/>
                  </a:lnTo>
                  <a:lnTo>
                    <a:pt x="675" y="527"/>
                  </a:lnTo>
                  <a:lnTo>
                    <a:pt x="669" y="539"/>
                  </a:lnTo>
                  <a:lnTo>
                    <a:pt x="663" y="553"/>
                  </a:lnTo>
                  <a:lnTo>
                    <a:pt x="654" y="565"/>
                  </a:lnTo>
                  <a:lnTo>
                    <a:pt x="645" y="578"/>
                  </a:lnTo>
                  <a:lnTo>
                    <a:pt x="636" y="590"/>
                  </a:lnTo>
                  <a:lnTo>
                    <a:pt x="624" y="603"/>
                  </a:lnTo>
                  <a:lnTo>
                    <a:pt x="613" y="614"/>
                  </a:lnTo>
                  <a:lnTo>
                    <a:pt x="601" y="626"/>
                  </a:lnTo>
                  <a:lnTo>
                    <a:pt x="589" y="635"/>
                  </a:lnTo>
                  <a:lnTo>
                    <a:pt x="577" y="645"/>
                  </a:lnTo>
                  <a:lnTo>
                    <a:pt x="565" y="652"/>
                  </a:lnTo>
                  <a:lnTo>
                    <a:pt x="552" y="659"/>
                  </a:lnTo>
                  <a:lnTo>
                    <a:pt x="539" y="665"/>
                  </a:lnTo>
                  <a:lnTo>
                    <a:pt x="527" y="670"/>
                  </a:lnTo>
                  <a:lnTo>
                    <a:pt x="514" y="673"/>
                  </a:lnTo>
                  <a:lnTo>
                    <a:pt x="502" y="675"/>
                  </a:lnTo>
                  <a:lnTo>
                    <a:pt x="488" y="677"/>
                  </a:lnTo>
                  <a:lnTo>
                    <a:pt x="476" y="677"/>
                  </a:lnTo>
                  <a:lnTo>
                    <a:pt x="462" y="676"/>
                  </a:lnTo>
                  <a:lnTo>
                    <a:pt x="449" y="675"/>
                  </a:lnTo>
                  <a:lnTo>
                    <a:pt x="435" y="672"/>
                  </a:lnTo>
                  <a:lnTo>
                    <a:pt x="422" y="668"/>
                  </a:lnTo>
                  <a:lnTo>
                    <a:pt x="407" y="661"/>
                  </a:lnTo>
                  <a:lnTo>
                    <a:pt x="391" y="654"/>
                  </a:lnTo>
                  <a:lnTo>
                    <a:pt x="375" y="646"/>
                  </a:lnTo>
                  <a:lnTo>
                    <a:pt x="358" y="635"/>
                  </a:lnTo>
                  <a:lnTo>
                    <a:pt x="341" y="624"/>
                  </a:lnTo>
                  <a:lnTo>
                    <a:pt x="323" y="610"/>
                  </a:lnTo>
                  <a:lnTo>
                    <a:pt x="306" y="595"/>
                  </a:lnTo>
                  <a:lnTo>
                    <a:pt x="288" y="57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3" name="Freeform 1035"/>
            <p:cNvSpPr>
              <a:spLocks noEditPoints="1"/>
            </p:cNvSpPr>
            <p:nvPr/>
          </p:nvSpPr>
          <p:spPr bwMode="auto">
            <a:xfrm>
              <a:off x="2583" y="893"/>
              <a:ext cx="219" cy="235"/>
            </a:xfrm>
            <a:custGeom>
              <a:avLst/>
              <a:gdLst>
                <a:gd name="T0" fmla="*/ 105 w 656"/>
                <a:gd name="T1" fmla="*/ 39 h 704"/>
                <a:gd name="T2" fmla="*/ 113 w 656"/>
                <a:gd name="T3" fmla="*/ 43 h 704"/>
                <a:gd name="T4" fmla="*/ 120 w 656"/>
                <a:gd name="T5" fmla="*/ 50 h 704"/>
                <a:gd name="T6" fmla="*/ 125 w 656"/>
                <a:gd name="T7" fmla="*/ 57 h 704"/>
                <a:gd name="T8" fmla="*/ 126 w 656"/>
                <a:gd name="T9" fmla="*/ 65 h 704"/>
                <a:gd name="T10" fmla="*/ 124 w 656"/>
                <a:gd name="T11" fmla="*/ 71 h 704"/>
                <a:gd name="T12" fmla="*/ 121 w 656"/>
                <a:gd name="T13" fmla="*/ 77 h 704"/>
                <a:gd name="T14" fmla="*/ 115 w 656"/>
                <a:gd name="T15" fmla="*/ 82 h 704"/>
                <a:gd name="T16" fmla="*/ 78 w 656"/>
                <a:gd name="T17" fmla="*/ 110 h 704"/>
                <a:gd name="T18" fmla="*/ 81 w 656"/>
                <a:gd name="T19" fmla="*/ 49 h 704"/>
                <a:gd name="T20" fmla="*/ 89 w 656"/>
                <a:gd name="T21" fmla="*/ 44 h 704"/>
                <a:gd name="T22" fmla="*/ 96 w 656"/>
                <a:gd name="T23" fmla="*/ 41 h 704"/>
                <a:gd name="T24" fmla="*/ 100 w 656"/>
                <a:gd name="T25" fmla="*/ 39 h 704"/>
                <a:gd name="T26" fmla="*/ 154 w 656"/>
                <a:gd name="T27" fmla="*/ 105 h 704"/>
                <a:gd name="T28" fmla="*/ 162 w 656"/>
                <a:gd name="T29" fmla="*/ 107 h 704"/>
                <a:gd name="T30" fmla="*/ 170 w 656"/>
                <a:gd name="T31" fmla="*/ 114 h 704"/>
                <a:gd name="T32" fmla="*/ 178 w 656"/>
                <a:gd name="T33" fmla="*/ 125 h 704"/>
                <a:gd name="T34" fmla="*/ 181 w 656"/>
                <a:gd name="T35" fmla="*/ 136 h 704"/>
                <a:gd name="T36" fmla="*/ 179 w 656"/>
                <a:gd name="T37" fmla="*/ 146 h 704"/>
                <a:gd name="T38" fmla="*/ 176 w 656"/>
                <a:gd name="T39" fmla="*/ 151 h 704"/>
                <a:gd name="T40" fmla="*/ 171 w 656"/>
                <a:gd name="T41" fmla="*/ 156 h 704"/>
                <a:gd name="T42" fmla="*/ 167 w 656"/>
                <a:gd name="T43" fmla="*/ 160 h 704"/>
                <a:gd name="T44" fmla="*/ 134 w 656"/>
                <a:gd name="T45" fmla="*/ 113 h 704"/>
                <a:gd name="T46" fmla="*/ 138 w 656"/>
                <a:gd name="T47" fmla="*/ 110 h 704"/>
                <a:gd name="T48" fmla="*/ 145 w 656"/>
                <a:gd name="T49" fmla="*/ 107 h 704"/>
                <a:gd name="T50" fmla="*/ 151 w 656"/>
                <a:gd name="T51" fmla="*/ 105 h 704"/>
                <a:gd name="T52" fmla="*/ 0 w 656"/>
                <a:gd name="T53" fmla="*/ 61 h 704"/>
                <a:gd name="T54" fmla="*/ 190 w 656"/>
                <a:gd name="T55" fmla="*/ 189 h 704"/>
                <a:gd name="T56" fmla="*/ 197 w 656"/>
                <a:gd name="T57" fmla="*/ 183 h 704"/>
                <a:gd name="T58" fmla="*/ 204 w 656"/>
                <a:gd name="T59" fmla="*/ 177 h 704"/>
                <a:gd name="T60" fmla="*/ 210 w 656"/>
                <a:gd name="T61" fmla="*/ 170 h 704"/>
                <a:gd name="T62" fmla="*/ 214 w 656"/>
                <a:gd name="T63" fmla="*/ 162 h 704"/>
                <a:gd name="T64" fmla="*/ 217 w 656"/>
                <a:gd name="T65" fmla="*/ 154 h 704"/>
                <a:gd name="T66" fmla="*/ 219 w 656"/>
                <a:gd name="T67" fmla="*/ 147 h 704"/>
                <a:gd name="T68" fmla="*/ 219 w 656"/>
                <a:gd name="T69" fmla="*/ 139 h 704"/>
                <a:gd name="T70" fmla="*/ 218 w 656"/>
                <a:gd name="T71" fmla="*/ 131 h 704"/>
                <a:gd name="T72" fmla="*/ 215 w 656"/>
                <a:gd name="T73" fmla="*/ 118 h 704"/>
                <a:gd name="T74" fmla="*/ 210 w 656"/>
                <a:gd name="T75" fmla="*/ 106 h 704"/>
                <a:gd name="T76" fmla="*/ 202 w 656"/>
                <a:gd name="T77" fmla="*/ 95 h 704"/>
                <a:gd name="T78" fmla="*/ 193 w 656"/>
                <a:gd name="T79" fmla="*/ 85 h 704"/>
                <a:gd name="T80" fmla="*/ 184 w 656"/>
                <a:gd name="T81" fmla="*/ 79 h 704"/>
                <a:gd name="T82" fmla="*/ 174 w 656"/>
                <a:gd name="T83" fmla="*/ 74 h 704"/>
                <a:gd name="T84" fmla="*/ 164 w 656"/>
                <a:gd name="T85" fmla="*/ 72 h 704"/>
                <a:gd name="T86" fmla="*/ 153 w 656"/>
                <a:gd name="T87" fmla="*/ 73 h 704"/>
                <a:gd name="T88" fmla="*/ 156 w 656"/>
                <a:gd name="T89" fmla="*/ 66 h 704"/>
                <a:gd name="T90" fmla="*/ 157 w 656"/>
                <a:gd name="T91" fmla="*/ 60 h 704"/>
                <a:gd name="T92" fmla="*/ 157 w 656"/>
                <a:gd name="T93" fmla="*/ 52 h 704"/>
                <a:gd name="T94" fmla="*/ 154 w 656"/>
                <a:gd name="T95" fmla="*/ 41 h 704"/>
                <a:gd name="T96" fmla="*/ 148 w 656"/>
                <a:gd name="T97" fmla="*/ 29 h 704"/>
                <a:gd name="T98" fmla="*/ 140 w 656"/>
                <a:gd name="T99" fmla="*/ 18 h 704"/>
                <a:gd name="T100" fmla="*/ 130 w 656"/>
                <a:gd name="T101" fmla="*/ 10 h 704"/>
                <a:gd name="T102" fmla="*/ 120 w 656"/>
                <a:gd name="T103" fmla="*/ 3 h 704"/>
                <a:gd name="T104" fmla="*/ 101 w 656"/>
                <a:gd name="T105" fmla="*/ 0 h 704"/>
                <a:gd name="T106" fmla="*/ 82 w 656"/>
                <a:gd name="T107" fmla="*/ 4 h 704"/>
                <a:gd name="T108" fmla="*/ 69 w 656"/>
                <a:gd name="T109" fmla="*/ 12 h 70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56"/>
                <a:gd name="T166" fmla="*/ 0 h 704"/>
                <a:gd name="T167" fmla="*/ 656 w 656"/>
                <a:gd name="T168" fmla="*/ 704 h 70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56" h="704">
                  <a:moveTo>
                    <a:pt x="301" y="118"/>
                  </a:moveTo>
                  <a:lnTo>
                    <a:pt x="309" y="117"/>
                  </a:lnTo>
                  <a:lnTo>
                    <a:pt x="316" y="118"/>
                  </a:lnTo>
                  <a:lnTo>
                    <a:pt x="324" y="120"/>
                  </a:lnTo>
                  <a:lnTo>
                    <a:pt x="332" y="123"/>
                  </a:lnTo>
                  <a:lnTo>
                    <a:pt x="338" y="128"/>
                  </a:lnTo>
                  <a:lnTo>
                    <a:pt x="345" y="133"/>
                  </a:lnTo>
                  <a:lnTo>
                    <a:pt x="353" y="141"/>
                  </a:lnTo>
                  <a:lnTo>
                    <a:pt x="359" y="149"/>
                  </a:lnTo>
                  <a:lnTo>
                    <a:pt x="364" y="157"/>
                  </a:lnTo>
                  <a:lnTo>
                    <a:pt x="368" y="165"/>
                  </a:lnTo>
                  <a:lnTo>
                    <a:pt x="373" y="172"/>
                  </a:lnTo>
                  <a:lnTo>
                    <a:pt x="375" y="179"/>
                  </a:lnTo>
                  <a:lnTo>
                    <a:pt x="376" y="187"/>
                  </a:lnTo>
                  <a:lnTo>
                    <a:pt x="376" y="194"/>
                  </a:lnTo>
                  <a:lnTo>
                    <a:pt x="376" y="201"/>
                  </a:lnTo>
                  <a:lnTo>
                    <a:pt x="374" y="207"/>
                  </a:lnTo>
                  <a:lnTo>
                    <a:pt x="372" y="214"/>
                  </a:lnTo>
                  <a:lnTo>
                    <a:pt x="368" y="220"/>
                  </a:lnTo>
                  <a:lnTo>
                    <a:pt x="365" y="225"/>
                  </a:lnTo>
                  <a:lnTo>
                    <a:pt x="361" y="231"/>
                  </a:lnTo>
                  <a:lnTo>
                    <a:pt x="356" y="237"/>
                  </a:lnTo>
                  <a:lnTo>
                    <a:pt x="351" y="242"/>
                  </a:lnTo>
                  <a:lnTo>
                    <a:pt x="344" y="247"/>
                  </a:lnTo>
                  <a:lnTo>
                    <a:pt x="338" y="252"/>
                  </a:lnTo>
                  <a:lnTo>
                    <a:pt x="233" y="329"/>
                  </a:lnTo>
                  <a:lnTo>
                    <a:pt x="150" y="214"/>
                  </a:lnTo>
                  <a:lnTo>
                    <a:pt x="244" y="146"/>
                  </a:lnTo>
                  <a:lnTo>
                    <a:pt x="252" y="141"/>
                  </a:lnTo>
                  <a:lnTo>
                    <a:pt x="260" y="135"/>
                  </a:lnTo>
                  <a:lnTo>
                    <a:pt x="267" y="131"/>
                  </a:lnTo>
                  <a:lnTo>
                    <a:pt x="274" y="128"/>
                  </a:lnTo>
                  <a:lnTo>
                    <a:pt x="281" y="125"/>
                  </a:lnTo>
                  <a:lnTo>
                    <a:pt x="288" y="122"/>
                  </a:lnTo>
                  <a:lnTo>
                    <a:pt x="294" y="120"/>
                  </a:lnTo>
                  <a:lnTo>
                    <a:pt x="301" y="118"/>
                  </a:lnTo>
                  <a:close/>
                  <a:moveTo>
                    <a:pt x="451" y="316"/>
                  </a:moveTo>
                  <a:lnTo>
                    <a:pt x="460" y="316"/>
                  </a:lnTo>
                  <a:lnTo>
                    <a:pt x="470" y="316"/>
                  </a:lnTo>
                  <a:lnTo>
                    <a:pt x="478" y="319"/>
                  </a:lnTo>
                  <a:lnTo>
                    <a:pt x="486" y="322"/>
                  </a:lnTo>
                  <a:lnTo>
                    <a:pt x="495" y="327"/>
                  </a:lnTo>
                  <a:lnTo>
                    <a:pt x="503" y="334"/>
                  </a:lnTo>
                  <a:lnTo>
                    <a:pt x="510" y="342"/>
                  </a:lnTo>
                  <a:lnTo>
                    <a:pt x="518" y="351"/>
                  </a:lnTo>
                  <a:lnTo>
                    <a:pt x="526" y="363"/>
                  </a:lnTo>
                  <a:lnTo>
                    <a:pt x="532" y="375"/>
                  </a:lnTo>
                  <a:lnTo>
                    <a:pt x="536" y="386"/>
                  </a:lnTo>
                  <a:lnTo>
                    <a:pt x="540" y="397"/>
                  </a:lnTo>
                  <a:lnTo>
                    <a:pt x="542" y="408"/>
                  </a:lnTo>
                  <a:lnTo>
                    <a:pt x="542" y="417"/>
                  </a:lnTo>
                  <a:lnTo>
                    <a:pt x="540" y="428"/>
                  </a:lnTo>
                  <a:lnTo>
                    <a:pt x="536" y="437"/>
                  </a:lnTo>
                  <a:lnTo>
                    <a:pt x="533" y="442"/>
                  </a:lnTo>
                  <a:lnTo>
                    <a:pt x="530" y="447"/>
                  </a:lnTo>
                  <a:lnTo>
                    <a:pt x="527" y="453"/>
                  </a:lnTo>
                  <a:lnTo>
                    <a:pt x="523" y="457"/>
                  </a:lnTo>
                  <a:lnTo>
                    <a:pt x="518" y="462"/>
                  </a:lnTo>
                  <a:lnTo>
                    <a:pt x="511" y="467"/>
                  </a:lnTo>
                  <a:lnTo>
                    <a:pt x="505" y="473"/>
                  </a:lnTo>
                  <a:lnTo>
                    <a:pt x="499" y="478"/>
                  </a:lnTo>
                  <a:lnTo>
                    <a:pt x="395" y="553"/>
                  </a:lnTo>
                  <a:lnTo>
                    <a:pt x="294" y="414"/>
                  </a:lnTo>
                  <a:lnTo>
                    <a:pt x="401" y="338"/>
                  </a:lnTo>
                  <a:lnTo>
                    <a:pt x="408" y="333"/>
                  </a:lnTo>
                  <a:lnTo>
                    <a:pt x="414" y="329"/>
                  </a:lnTo>
                  <a:lnTo>
                    <a:pt x="421" y="325"/>
                  </a:lnTo>
                  <a:lnTo>
                    <a:pt x="428" y="322"/>
                  </a:lnTo>
                  <a:lnTo>
                    <a:pt x="433" y="320"/>
                  </a:lnTo>
                  <a:lnTo>
                    <a:pt x="439" y="318"/>
                  </a:lnTo>
                  <a:lnTo>
                    <a:pt x="446" y="317"/>
                  </a:lnTo>
                  <a:lnTo>
                    <a:pt x="451" y="316"/>
                  </a:lnTo>
                  <a:close/>
                  <a:moveTo>
                    <a:pt x="0" y="184"/>
                  </a:moveTo>
                  <a:lnTo>
                    <a:pt x="375" y="704"/>
                  </a:lnTo>
                  <a:lnTo>
                    <a:pt x="568" y="565"/>
                  </a:lnTo>
                  <a:lnTo>
                    <a:pt x="576" y="559"/>
                  </a:lnTo>
                  <a:lnTo>
                    <a:pt x="583" y="554"/>
                  </a:lnTo>
                  <a:lnTo>
                    <a:pt x="591" y="548"/>
                  </a:lnTo>
                  <a:lnTo>
                    <a:pt x="598" y="541"/>
                  </a:lnTo>
                  <a:lnTo>
                    <a:pt x="605" y="535"/>
                  </a:lnTo>
                  <a:lnTo>
                    <a:pt x="612" y="529"/>
                  </a:lnTo>
                  <a:lnTo>
                    <a:pt x="618" y="522"/>
                  </a:lnTo>
                  <a:lnTo>
                    <a:pt x="623" y="515"/>
                  </a:lnTo>
                  <a:lnTo>
                    <a:pt x="628" y="508"/>
                  </a:lnTo>
                  <a:lnTo>
                    <a:pt x="634" y="501"/>
                  </a:lnTo>
                  <a:lnTo>
                    <a:pt x="638" y="493"/>
                  </a:lnTo>
                  <a:lnTo>
                    <a:pt x="642" y="486"/>
                  </a:lnTo>
                  <a:lnTo>
                    <a:pt x="646" y="479"/>
                  </a:lnTo>
                  <a:lnTo>
                    <a:pt x="648" y="470"/>
                  </a:lnTo>
                  <a:lnTo>
                    <a:pt x="651" y="462"/>
                  </a:lnTo>
                  <a:lnTo>
                    <a:pt x="653" y="454"/>
                  </a:lnTo>
                  <a:lnTo>
                    <a:pt x="654" y="446"/>
                  </a:lnTo>
                  <a:lnTo>
                    <a:pt x="655" y="439"/>
                  </a:lnTo>
                  <a:lnTo>
                    <a:pt x="656" y="431"/>
                  </a:lnTo>
                  <a:lnTo>
                    <a:pt x="656" y="423"/>
                  </a:lnTo>
                  <a:lnTo>
                    <a:pt x="656" y="415"/>
                  </a:lnTo>
                  <a:lnTo>
                    <a:pt x="656" y="408"/>
                  </a:lnTo>
                  <a:lnTo>
                    <a:pt x="655" y="399"/>
                  </a:lnTo>
                  <a:lnTo>
                    <a:pt x="654" y="391"/>
                  </a:lnTo>
                  <a:lnTo>
                    <a:pt x="652" y="379"/>
                  </a:lnTo>
                  <a:lnTo>
                    <a:pt x="649" y="366"/>
                  </a:lnTo>
                  <a:lnTo>
                    <a:pt x="645" y="354"/>
                  </a:lnTo>
                  <a:lnTo>
                    <a:pt x="641" y="342"/>
                  </a:lnTo>
                  <a:lnTo>
                    <a:pt x="635" y="330"/>
                  </a:lnTo>
                  <a:lnTo>
                    <a:pt x="628" y="318"/>
                  </a:lnTo>
                  <a:lnTo>
                    <a:pt x="622" y="306"/>
                  </a:lnTo>
                  <a:lnTo>
                    <a:pt x="614" y="294"/>
                  </a:lnTo>
                  <a:lnTo>
                    <a:pt x="605" y="284"/>
                  </a:lnTo>
                  <a:lnTo>
                    <a:pt x="597" y="273"/>
                  </a:lnTo>
                  <a:lnTo>
                    <a:pt x="589" y="265"/>
                  </a:lnTo>
                  <a:lnTo>
                    <a:pt x="579" y="255"/>
                  </a:lnTo>
                  <a:lnTo>
                    <a:pt x="570" y="248"/>
                  </a:lnTo>
                  <a:lnTo>
                    <a:pt x="560" y="242"/>
                  </a:lnTo>
                  <a:lnTo>
                    <a:pt x="551" y="236"/>
                  </a:lnTo>
                  <a:lnTo>
                    <a:pt x="542" y="230"/>
                  </a:lnTo>
                  <a:lnTo>
                    <a:pt x="532" y="226"/>
                  </a:lnTo>
                  <a:lnTo>
                    <a:pt x="522" y="222"/>
                  </a:lnTo>
                  <a:lnTo>
                    <a:pt x="511" y="220"/>
                  </a:lnTo>
                  <a:lnTo>
                    <a:pt x="502" y="218"/>
                  </a:lnTo>
                  <a:lnTo>
                    <a:pt x="492" y="217"/>
                  </a:lnTo>
                  <a:lnTo>
                    <a:pt x="481" y="217"/>
                  </a:lnTo>
                  <a:lnTo>
                    <a:pt x="470" y="218"/>
                  </a:lnTo>
                  <a:lnTo>
                    <a:pt x="459" y="220"/>
                  </a:lnTo>
                  <a:lnTo>
                    <a:pt x="462" y="213"/>
                  </a:lnTo>
                  <a:lnTo>
                    <a:pt x="464" y="205"/>
                  </a:lnTo>
                  <a:lnTo>
                    <a:pt x="467" y="198"/>
                  </a:lnTo>
                  <a:lnTo>
                    <a:pt x="469" y="192"/>
                  </a:lnTo>
                  <a:lnTo>
                    <a:pt x="470" y="186"/>
                  </a:lnTo>
                  <a:lnTo>
                    <a:pt x="471" y="179"/>
                  </a:lnTo>
                  <a:lnTo>
                    <a:pt x="471" y="173"/>
                  </a:lnTo>
                  <a:lnTo>
                    <a:pt x="471" y="167"/>
                  </a:lnTo>
                  <a:lnTo>
                    <a:pt x="470" y="155"/>
                  </a:lnTo>
                  <a:lnTo>
                    <a:pt x="468" y="145"/>
                  </a:lnTo>
                  <a:lnTo>
                    <a:pt x="465" y="133"/>
                  </a:lnTo>
                  <a:lnTo>
                    <a:pt x="461" y="122"/>
                  </a:lnTo>
                  <a:lnTo>
                    <a:pt x="456" y="110"/>
                  </a:lnTo>
                  <a:lnTo>
                    <a:pt x="450" y="99"/>
                  </a:lnTo>
                  <a:lnTo>
                    <a:pt x="444" y="87"/>
                  </a:lnTo>
                  <a:lnTo>
                    <a:pt x="435" y="76"/>
                  </a:lnTo>
                  <a:lnTo>
                    <a:pt x="427" y="64"/>
                  </a:lnTo>
                  <a:lnTo>
                    <a:pt x="419" y="54"/>
                  </a:lnTo>
                  <a:lnTo>
                    <a:pt x="409" y="45"/>
                  </a:lnTo>
                  <a:lnTo>
                    <a:pt x="400" y="36"/>
                  </a:lnTo>
                  <a:lnTo>
                    <a:pt x="389" y="29"/>
                  </a:lnTo>
                  <a:lnTo>
                    <a:pt x="380" y="22"/>
                  </a:lnTo>
                  <a:lnTo>
                    <a:pt x="369" y="15"/>
                  </a:lnTo>
                  <a:lnTo>
                    <a:pt x="359" y="10"/>
                  </a:lnTo>
                  <a:lnTo>
                    <a:pt x="341" y="4"/>
                  </a:lnTo>
                  <a:lnTo>
                    <a:pt x="322" y="1"/>
                  </a:lnTo>
                  <a:lnTo>
                    <a:pt x="304" y="0"/>
                  </a:lnTo>
                  <a:lnTo>
                    <a:pt x="285" y="2"/>
                  </a:lnTo>
                  <a:lnTo>
                    <a:pt x="266" y="6"/>
                  </a:lnTo>
                  <a:lnTo>
                    <a:pt x="247" y="13"/>
                  </a:lnTo>
                  <a:lnTo>
                    <a:pt x="228" y="23"/>
                  </a:lnTo>
                  <a:lnTo>
                    <a:pt x="208" y="35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4" name="Freeform 1036"/>
            <p:cNvSpPr>
              <a:spLocks/>
            </p:cNvSpPr>
            <p:nvPr/>
          </p:nvSpPr>
          <p:spPr bwMode="auto">
            <a:xfrm>
              <a:off x="2751" y="827"/>
              <a:ext cx="202" cy="210"/>
            </a:xfrm>
            <a:custGeom>
              <a:avLst/>
              <a:gdLst>
                <a:gd name="T0" fmla="*/ 91 w 607"/>
                <a:gd name="T1" fmla="*/ 210 h 628"/>
                <a:gd name="T2" fmla="*/ 0 w 607"/>
                <a:gd name="T3" fmla="*/ 16 h 628"/>
                <a:gd name="T4" fmla="*/ 33 w 607"/>
                <a:gd name="T5" fmla="*/ 0 h 628"/>
                <a:gd name="T6" fmla="*/ 107 w 607"/>
                <a:gd name="T7" fmla="*/ 159 h 628"/>
                <a:gd name="T8" fmla="*/ 186 w 607"/>
                <a:gd name="T9" fmla="*/ 122 h 628"/>
                <a:gd name="T10" fmla="*/ 202 w 607"/>
                <a:gd name="T11" fmla="*/ 157 h 628"/>
                <a:gd name="T12" fmla="*/ 91 w 607"/>
                <a:gd name="T13" fmla="*/ 210 h 628"/>
                <a:gd name="T14" fmla="*/ 91 w 607"/>
                <a:gd name="T15" fmla="*/ 210 h 6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7"/>
                <a:gd name="T25" fmla="*/ 0 h 628"/>
                <a:gd name="T26" fmla="*/ 607 w 607"/>
                <a:gd name="T27" fmla="*/ 628 h 6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7" h="628">
                  <a:moveTo>
                    <a:pt x="272" y="628"/>
                  </a:moveTo>
                  <a:lnTo>
                    <a:pt x="0" y="47"/>
                  </a:lnTo>
                  <a:lnTo>
                    <a:pt x="99" y="0"/>
                  </a:lnTo>
                  <a:lnTo>
                    <a:pt x="323" y="476"/>
                  </a:lnTo>
                  <a:lnTo>
                    <a:pt x="558" y="366"/>
                  </a:lnTo>
                  <a:lnTo>
                    <a:pt x="607" y="470"/>
                  </a:lnTo>
                  <a:lnTo>
                    <a:pt x="272" y="6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5" name="Freeform 1037"/>
            <p:cNvSpPr>
              <a:spLocks/>
            </p:cNvSpPr>
            <p:nvPr/>
          </p:nvSpPr>
          <p:spPr bwMode="auto">
            <a:xfrm>
              <a:off x="2906" y="766"/>
              <a:ext cx="100" cy="214"/>
            </a:xfrm>
            <a:custGeom>
              <a:avLst/>
              <a:gdLst>
                <a:gd name="T0" fmla="*/ 35 w 300"/>
                <a:gd name="T1" fmla="*/ 0 h 644"/>
                <a:gd name="T2" fmla="*/ 100 w 300"/>
                <a:gd name="T3" fmla="*/ 202 h 644"/>
                <a:gd name="T4" fmla="*/ 66 w 300"/>
                <a:gd name="T5" fmla="*/ 214 h 644"/>
                <a:gd name="T6" fmla="*/ 0 w 300"/>
                <a:gd name="T7" fmla="*/ 11 h 644"/>
                <a:gd name="T8" fmla="*/ 35 w 300"/>
                <a:gd name="T9" fmla="*/ 0 h 644"/>
                <a:gd name="T10" fmla="*/ 35 w 300"/>
                <a:gd name="T11" fmla="*/ 0 h 6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"/>
                <a:gd name="T19" fmla="*/ 0 h 644"/>
                <a:gd name="T20" fmla="*/ 300 w 300"/>
                <a:gd name="T21" fmla="*/ 644 h 6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" h="644">
                  <a:moveTo>
                    <a:pt x="104" y="0"/>
                  </a:moveTo>
                  <a:lnTo>
                    <a:pt x="300" y="609"/>
                  </a:lnTo>
                  <a:lnTo>
                    <a:pt x="197" y="644"/>
                  </a:lnTo>
                  <a:lnTo>
                    <a:pt x="0" y="33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6" name="Freeform 1038"/>
            <p:cNvSpPr>
              <a:spLocks/>
            </p:cNvSpPr>
            <p:nvPr/>
          </p:nvSpPr>
          <p:spPr bwMode="auto">
            <a:xfrm>
              <a:off x="3006" y="730"/>
              <a:ext cx="162" cy="223"/>
            </a:xfrm>
            <a:custGeom>
              <a:avLst/>
              <a:gdLst>
                <a:gd name="T0" fmla="*/ 1 w 486"/>
                <a:gd name="T1" fmla="*/ 112 h 668"/>
                <a:gd name="T2" fmla="*/ 0 w 486"/>
                <a:gd name="T3" fmla="*/ 93 h 668"/>
                <a:gd name="T4" fmla="*/ 1 w 486"/>
                <a:gd name="T5" fmla="*/ 76 h 668"/>
                <a:gd name="T6" fmla="*/ 4 w 486"/>
                <a:gd name="T7" fmla="*/ 60 h 668"/>
                <a:gd name="T8" fmla="*/ 9 w 486"/>
                <a:gd name="T9" fmla="*/ 45 h 668"/>
                <a:gd name="T10" fmla="*/ 18 w 486"/>
                <a:gd name="T11" fmla="*/ 30 h 668"/>
                <a:gd name="T12" fmla="*/ 34 w 486"/>
                <a:gd name="T13" fmla="*/ 13 h 668"/>
                <a:gd name="T14" fmla="*/ 55 w 486"/>
                <a:gd name="T15" fmla="*/ 3 h 668"/>
                <a:gd name="T16" fmla="*/ 73 w 486"/>
                <a:gd name="T17" fmla="*/ 0 h 668"/>
                <a:gd name="T18" fmla="*/ 88 w 486"/>
                <a:gd name="T19" fmla="*/ 0 h 668"/>
                <a:gd name="T20" fmla="*/ 102 w 486"/>
                <a:gd name="T21" fmla="*/ 4 h 668"/>
                <a:gd name="T22" fmla="*/ 114 w 486"/>
                <a:gd name="T23" fmla="*/ 9 h 668"/>
                <a:gd name="T24" fmla="*/ 125 w 486"/>
                <a:gd name="T25" fmla="*/ 18 h 668"/>
                <a:gd name="T26" fmla="*/ 136 w 486"/>
                <a:gd name="T27" fmla="*/ 30 h 668"/>
                <a:gd name="T28" fmla="*/ 144 w 486"/>
                <a:gd name="T29" fmla="*/ 44 h 668"/>
                <a:gd name="T30" fmla="*/ 150 w 486"/>
                <a:gd name="T31" fmla="*/ 58 h 668"/>
                <a:gd name="T32" fmla="*/ 114 w 486"/>
                <a:gd name="T33" fmla="*/ 69 h 668"/>
                <a:gd name="T34" fmla="*/ 111 w 486"/>
                <a:gd name="T35" fmla="*/ 62 h 668"/>
                <a:gd name="T36" fmla="*/ 107 w 486"/>
                <a:gd name="T37" fmla="*/ 54 h 668"/>
                <a:gd name="T38" fmla="*/ 102 w 486"/>
                <a:gd name="T39" fmla="*/ 47 h 668"/>
                <a:gd name="T40" fmla="*/ 92 w 486"/>
                <a:gd name="T41" fmla="*/ 40 h 668"/>
                <a:gd name="T42" fmla="*/ 79 w 486"/>
                <a:gd name="T43" fmla="*/ 38 h 668"/>
                <a:gd name="T44" fmla="*/ 65 w 486"/>
                <a:gd name="T45" fmla="*/ 40 h 668"/>
                <a:gd name="T46" fmla="*/ 53 w 486"/>
                <a:gd name="T47" fmla="*/ 46 h 668"/>
                <a:gd name="T48" fmla="*/ 45 w 486"/>
                <a:gd name="T49" fmla="*/ 58 h 668"/>
                <a:gd name="T50" fmla="*/ 41 w 486"/>
                <a:gd name="T51" fmla="*/ 69 h 668"/>
                <a:gd name="T52" fmla="*/ 39 w 486"/>
                <a:gd name="T53" fmla="*/ 78 h 668"/>
                <a:gd name="T54" fmla="*/ 38 w 486"/>
                <a:gd name="T55" fmla="*/ 88 h 668"/>
                <a:gd name="T56" fmla="*/ 38 w 486"/>
                <a:gd name="T57" fmla="*/ 99 h 668"/>
                <a:gd name="T58" fmla="*/ 39 w 486"/>
                <a:gd name="T59" fmla="*/ 112 h 668"/>
                <a:gd name="T60" fmla="*/ 42 w 486"/>
                <a:gd name="T61" fmla="*/ 129 h 668"/>
                <a:gd name="T62" fmla="*/ 49 w 486"/>
                <a:gd name="T63" fmla="*/ 151 h 668"/>
                <a:gd name="T64" fmla="*/ 58 w 486"/>
                <a:gd name="T65" fmla="*/ 167 h 668"/>
                <a:gd name="T66" fmla="*/ 69 w 486"/>
                <a:gd name="T67" fmla="*/ 178 h 668"/>
                <a:gd name="T68" fmla="*/ 81 w 486"/>
                <a:gd name="T69" fmla="*/ 184 h 668"/>
                <a:gd name="T70" fmla="*/ 95 w 486"/>
                <a:gd name="T71" fmla="*/ 184 h 668"/>
                <a:gd name="T72" fmla="*/ 108 w 486"/>
                <a:gd name="T73" fmla="*/ 180 h 668"/>
                <a:gd name="T74" fmla="*/ 117 w 486"/>
                <a:gd name="T75" fmla="*/ 172 h 668"/>
                <a:gd name="T76" fmla="*/ 122 w 486"/>
                <a:gd name="T77" fmla="*/ 162 h 668"/>
                <a:gd name="T78" fmla="*/ 125 w 486"/>
                <a:gd name="T79" fmla="*/ 153 h 668"/>
                <a:gd name="T80" fmla="*/ 126 w 486"/>
                <a:gd name="T81" fmla="*/ 142 h 668"/>
                <a:gd name="T82" fmla="*/ 162 w 486"/>
                <a:gd name="T83" fmla="*/ 132 h 668"/>
                <a:gd name="T84" fmla="*/ 162 w 486"/>
                <a:gd name="T85" fmla="*/ 141 h 668"/>
                <a:gd name="T86" fmla="*/ 161 w 486"/>
                <a:gd name="T87" fmla="*/ 153 h 668"/>
                <a:gd name="T88" fmla="*/ 159 w 486"/>
                <a:gd name="T89" fmla="*/ 164 h 668"/>
                <a:gd name="T90" fmla="*/ 156 w 486"/>
                <a:gd name="T91" fmla="*/ 175 h 668"/>
                <a:gd name="T92" fmla="*/ 151 w 486"/>
                <a:gd name="T93" fmla="*/ 186 h 668"/>
                <a:gd name="T94" fmla="*/ 143 w 486"/>
                <a:gd name="T95" fmla="*/ 198 h 668"/>
                <a:gd name="T96" fmla="*/ 128 w 486"/>
                <a:gd name="T97" fmla="*/ 212 h 668"/>
                <a:gd name="T98" fmla="*/ 109 w 486"/>
                <a:gd name="T99" fmla="*/ 220 h 668"/>
                <a:gd name="T100" fmla="*/ 93 w 486"/>
                <a:gd name="T101" fmla="*/ 223 h 668"/>
                <a:gd name="T102" fmla="*/ 80 w 486"/>
                <a:gd name="T103" fmla="*/ 223 h 668"/>
                <a:gd name="T104" fmla="*/ 67 w 486"/>
                <a:gd name="T105" fmla="*/ 220 h 668"/>
                <a:gd name="T106" fmla="*/ 56 w 486"/>
                <a:gd name="T107" fmla="*/ 215 h 668"/>
                <a:gd name="T108" fmla="*/ 45 w 486"/>
                <a:gd name="T109" fmla="*/ 208 h 668"/>
                <a:gd name="T110" fmla="*/ 35 w 486"/>
                <a:gd name="T111" fmla="*/ 199 h 668"/>
                <a:gd name="T112" fmla="*/ 26 w 486"/>
                <a:gd name="T113" fmla="*/ 188 h 668"/>
                <a:gd name="T114" fmla="*/ 18 w 486"/>
                <a:gd name="T115" fmla="*/ 175 h 668"/>
                <a:gd name="T116" fmla="*/ 12 w 486"/>
                <a:gd name="T117" fmla="*/ 161 h 668"/>
                <a:gd name="T118" fmla="*/ 7 w 486"/>
                <a:gd name="T119" fmla="*/ 144 h 668"/>
                <a:gd name="T120" fmla="*/ 3 w 486"/>
                <a:gd name="T121" fmla="*/ 126 h 66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86"/>
                <a:gd name="T184" fmla="*/ 0 h 668"/>
                <a:gd name="T185" fmla="*/ 486 w 486"/>
                <a:gd name="T186" fmla="*/ 668 h 66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86" h="668">
                  <a:moveTo>
                    <a:pt x="9" y="377"/>
                  </a:moveTo>
                  <a:lnTo>
                    <a:pt x="6" y="356"/>
                  </a:lnTo>
                  <a:lnTo>
                    <a:pt x="4" y="336"/>
                  </a:lnTo>
                  <a:lnTo>
                    <a:pt x="2" y="318"/>
                  </a:lnTo>
                  <a:lnTo>
                    <a:pt x="1" y="298"/>
                  </a:lnTo>
                  <a:lnTo>
                    <a:pt x="0" y="280"/>
                  </a:lnTo>
                  <a:lnTo>
                    <a:pt x="1" y="262"/>
                  </a:lnTo>
                  <a:lnTo>
                    <a:pt x="1" y="245"/>
                  </a:lnTo>
                  <a:lnTo>
                    <a:pt x="3" y="228"/>
                  </a:lnTo>
                  <a:lnTo>
                    <a:pt x="5" y="211"/>
                  </a:lnTo>
                  <a:lnTo>
                    <a:pt x="8" y="195"/>
                  </a:lnTo>
                  <a:lnTo>
                    <a:pt x="12" y="180"/>
                  </a:lnTo>
                  <a:lnTo>
                    <a:pt x="16" y="165"/>
                  </a:lnTo>
                  <a:lnTo>
                    <a:pt x="21" y="151"/>
                  </a:lnTo>
                  <a:lnTo>
                    <a:pt x="26" y="136"/>
                  </a:lnTo>
                  <a:lnTo>
                    <a:pt x="32" y="122"/>
                  </a:lnTo>
                  <a:lnTo>
                    <a:pt x="40" y="110"/>
                  </a:lnTo>
                  <a:lnTo>
                    <a:pt x="53" y="89"/>
                  </a:lnTo>
                  <a:lnTo>
                    <a:pt x="68" y="70"/>
                  </a:lnTo>
                  <a:lnTo>
                    <a:pt x="84" y="54"/>
                  </a:lnTo>
                  <a:lnTo>
                    <a:pt x="101" y="39"/>
                  </a:lnTo>
                  <a:lnTo>
                    <a:pt x="121" y="26"/>
                  </a:lnTo>
                  <a:lnTo>
                    <a:pt x="142" y="17"/>
                  </a:lnTo>
                  <a:lnTo>
                    <a:pt x="164" y="10"/>
                  </a:lnTo>
                  <a:lnTo>
                    <a:pt x="188" y="4"/>
                  </a:lnTo>
                  <a:lnTo>
                    <a:pt x="204" y="2"/>
                  </a:lnTo>
                  <a:lnTo>
                    <a:pt x="219" y="0"/>
                  </a:lnTo>
                  <a:lnTo>
                    <a:pt x="235" y="0"/>
                  </a:lnTo>
                  <a:lnTo>
                    <a:pt x="250" y="0"/>
                  </a:lnTo>
                  <a:lnTo>
                    <a:pt x="264" y="1"/>
                  </a:lnTo>
                  <a:lnTo>
                    <a:pt x="279" y="3"/>
                  </a:lnTo>
                  <a:lnTo>
                    <a:pt x="292" y="7"/>
                  </a:lnTo>
                  <a:lnTo>
                    <a:pt x="305" y="11"/>
                  </a:lnTo>
                  <a:lnTo>
                    <a:pt x="318" y="16"/>
                  </a:lnTo>
                  <a:lnTo>
                    <a:pt x="331" y="22"/>
                  </a:lnTo>
                  <a:lnTo>
                    <a:pt x="342" y="28"/>
                  </a:lnTo>
                  <a:lnTo>
                    <a:pt x="354" y="37"/>
                  </a:lnTo>
                  <a:lnTo>
                    <a:pt x="365" y="45"/>
                  </a:lnTo>
                  <a:lnTo>
                    <a:pt x="376" y="55"/>
                  </a:lnTo>
                  <a:lnTo>
                    <a:pt x="386" y="65"/>
                  </a:lnTo>
                  <a:lnTo>
                    <a:pt x="397" y="76"/>
                  </a:lnTo>
                  <a:lnTo>
                    <a:pt x="407" y="90"/>
                  </a:lnTo>
                  <a:lnTo>
                    <a:pt x="417" y="104"/>
                  </a:lnTo>
                  <a:lnTo>
                    <a:pt x="425" y="117"/>
                  </a:lnTo>
                  <a:lnTo>
                    <a:pt x="432" y="131"/>
                  </a:lnTo>
                  <a:lnTo>
                    <a:pt x="438" y="144"/>
                  </a:lnTo>
                  <a:lnTo>
                    <a:pt x="444" y="159"/>
                  </a:lnTo>
                  <a:lnTo>
                    <a:pt x="449" y="174"/>
                  </a:lnTo>
                  <a:lnTo>
                    <a:pt x="452" y="188"/>
                  </a:lnTo>
                  <a:lnTo>
                    <a:pt x="343" y="207"/>
                  </a:lnTo>
                  <a:lnTo>
                    <a:pt x="339" y="197"/>
                  </a:lnTo>
                  <a:lnTo>
                    <a:pt x="334" y="186"/>
                  </a:lnTo>
                  <a:lnTo>
                    <a:pt x="330" y="178"/>
                  </a:lnTo>
                  <a:lnTo>
                    <a:pt x="325" y="168"/>
                  </a:lnTo>
                  <a:lnTo>
                    <a:pt x="321" y="161"/>
                  </a:lnTo>
                  <a:lnTo>
                    <a:pt x="315" y="154"/>
                  </a:lnTo>
                  <a:lnTo>
                    <a:pt x="310" y="147"/>
                  </a:lnTo>
                  <a:lnTo>
                    <a:pt x="305" y="142"/>
                  </a:lnTo>
                  <a:lnTo>
                    <a:pt x="295" y="134"/>
                  </a:lnTo>
                  <a:lnTo>
                    <a:pt x="285" y="128"/>
                  </a:lnTo>
                  <a:lnTo>
                    <a:pt x="275" y="121"/>
                  </a:lnTo>
                  <a:lnTo>
                    <a:pt x="263" y="118"/>
                  </a:lnTo>
                  <a:lnTo>
                    <a:pt x="252" y="115"/>
                  </a:lnTo>
                  <a:lnTo>
                    <a:pt x="238" y="114"/>
                  </a:lnTo>
                  <a:lnTo>
                    <a:pt x="226" y="114"/>
                  </a:lnTo>
                  <a:lnTo>
                    <a:pt x="211" y="116"/>
                  </a:lnTo>
                  <a:lnTo>
                    <a:pt x="196" y="119"/>
                  </a:lnTo>
                  <a:lnTo>
                    <a:pt x="184" y="125"/>
                  </a:lnTo>
                  <a:lnTo>
                    <a:pt x="171" y="131"/>
                  </a:lnTo>
                  <a:lnTo>
                    <a:pt x="160" y="139"/>
                  </a:lnTo>
                  <a:lnTo>
                    <a:pt x="150" y="150"/>
                  </a:lnTo>
                  <a:lnTo>
                    <a:pt x="141" y="161"/>
                  </a:lnTo>
                  <a:lnTo>
                    <a:pt x="134" y="175"/>
                  </a:lnTo>
                  <a:lnTo>
                    <a:pt x="127" y="190"/>
                  </a:lnTo>
                  <a:lnTo>
                    <a:pt x="124" y="199"/>
                  </a:lnTo>
                  <a:lnTo>
                    <a:pt x="122" y="207"/>
                  </a:lnTo>
                  <a:lnTo>
                    <a:pt x="120" y="215"/>
                  </a:lnTo>
                  <a:lnTo>
                    <a:pt x="118" y="225"/>
                  </a:lnTo>
                  <a:lnTo>
                    <a:pt x="117" y="234"/>
                  </a:lnTo>
                  <a:lnTo>
                    <a:pt x="116" y="245"/>
                  </a:lnTo>
                  <a:lnTo>
                    <a:pt x="115" y="254"/>
                  </a:lnTo>
                  <a:lnTo>
                    <a:pt x="114" y="264"/>
                  </a:lnTo>
                  <a:lnTo>
                    <a:pt x="114" y="276"/>
                  </a:lnTo>
                  <a:lnTo>
                    <a:pt x="114" y="286"/>
                  </a:lnTo>
                  <a:lnTo>
                    <a:pt x="114" y="298"/>
                  </a:lnTo>
                  <a:lnTo>
                    <a:pt x="115" y="310"/>
                  </a:lnTo>
                  <a:lnTo>
                    <a:pt x="116" y="322"/>
                  </a:lnTo>
                  <a:lnTo>
                    <a:pt x="117" y="334"/>
                  </a:lnTo>
                  <a:lnTo>
                    <a:pt x="119" y="347"/>
                  </a:lnTo>
                  <a:lnTo>
                    <a:pt x="121" y="360"/>
                  </a:lnTo>
                  <a:lnTo>
                    <a:pt x="126" y="386"/>
                  </a:lnTo>
                  <a:lnTo>
                    <a:pt x="133" y="409"/>
                  </a:lnTo>
                  <a:lnTo>
                    <a:pt x="139" y="431"/>
                  </a:lnTo>
                  <a:lnTo>
                    <a:pt x="146" y="452"/>
                  </a:lnTo>
                  <a:lnTo>
                    <a:pt x="155" y="470"/>
                  </a:lnTo>
                  <a:lnTo>
                    <a:pt x="164" y="487"/>
                  </a:lnTo>
                  <a:lnTo>
                    <a:pt x="173" y="501"/>
                  </a:lnTo>
                  <a:lnTo>
                    <a:pt x="184" y="514"/>
                  </a:lnTo>
                  <a:lnTo>
                    <a:pt x="195" y="524"/>
                  </a:lnTo>
                  <a:lnTo>
                    <a:pt x="207" y="534"/>
                  </a:lnTo>
                  <a:lnTo>
                    <a:pt x="219" y="541"/>
                  </a:lnTo>
                  <a:lnTo>
                    <a:pt x="232" y="546"/>
                  </a:lnTo>
                  <a:lnTo>
                    <a:pt x="244" y="550"/>
                  </a:lnTo>
                  <a:lnTo>
                    <a:pt x="257" y="552"/>
                  </a:lnTo>
                  <a:lnTo>
                    <a:pt x="270" y="552"/>
                  </a:lnTo>
                  <a:lnTo>
                    <a:pt x="284" y="551"/>
                  </a:lnTo>
                  <a:lnTo>
                    <a:pt x="298" y="548"/>
                  </a:lnTo>
                  <a:lnTo>
                    <a:pt x="311" y="543"/>
                  </a:lnTo>
                  <a:lnTo>
                    <a:pt x="323" y="538"/>
                  </a:lnTo>
                  <a:lnTo>
                    <a:pt x="333" y="530"/>
                  </a:lnTo>
                  <a:lnTo>
                    <a:pt x="342" y="523"/>
                  </a:lnTo>
                  <a:lnTo>
                    <a:pt x="350" y="514"/>
                  </a:lnTo>
                  <a:lnTo>
                    <a:pt x="357" y="502"/>
                  </a:lnTo>
                  <a:lnTo>
                    <a:pt x="363" y="491"/>
                  </a:lnTo>
                  <a:lnTo>
                    <a:pt x="366" y="484"/>
                  </a:lnTo>
                  <a:lnTo>
                    <a:pt x="369" y="475"/>
                  </a:lnTo>
                  <a:lnTo>
                    <a:pt x="372" y="467"/>
                  </a:lnTo>
                  <a:lnTo>
                    <a:pt x="374" y="457"/>
                  </a:lnTo>
                  <a:lnTo>
                    <a:pt x="375" y="447"/>
                  </a:lnTo>
                  <a:lnTo>
                    <a:pt x="377" y="437"/>
                  </a:lnTo>
                  <a:lnTo>
                    <a:pt x="378" y="425"/>
                  </a:lnTo>
                  <a:lnTo>
                    <a:pt x="379" y="413"/>
                  </a:lnTo>
                  <a:lnTo>
                    <a:pt x="486" y="395"/>
                  </a:lnTo>
                  <a:lnTo>
                    <a:pt x="486" y="407"/>
                  </a:lnTo>
                  <a:lnTo>
                    <a:pt x="486" y="421"/>
                  </a:lnTo>
                  <a:lnTo>
                    <a:pt x="485" y="433"/>
                  </a:lnTo>
                  <a:lnTo>
                    <a:pt x="485" y="446"/>
                  </a:lnTo>
                  <a:lnTo>
                    <a:pt x="483" y="457"/>
                  </a:lnTo>
                  <a:lnTo>
                    <a:pt x="482" y="469"/>
                  </a:lnTo>
                  <a:lnTo>
                    <a:pt x="479" y="481"/>
                  </a:lnTo>
                  <a:lnTo>
                    <a:pt x="477" y="492"/>
                  </a:lnTo>
                  <a:lnTo>
                    <a:pt x="474" y="503"/>
                  </a:lnTo>
                  <a:lnTo>
                    <a:pt x="471" y="515"/>
                  </a:lnTo>
                  <a:lnTo>
                    <a:pt x="467" y="525"/>
                  </a:lnTo>
                  <a:lnTo>
                    <a:pt x="464" y="536"/>
                  </a:lnTo>
                  <a:lnTo>
                    <a:pt x="458" y="545"/>
                  </a:lnTo>
                  <a:lnTo>
                    <a:pt x="454" y="556"/>
                  </a:lnTo>
                  <a:lnTo>
                    <a:pt x="448" y="565"/>
                  </a:lnTo>
                  <a:lnTo>
                    <a:pt x="443" y="574"/>
                  </a:lnTo>
                  <a:lnTo>
                    <a:pt x="430" y="592"/>
                  </a:lnTo>
                  <a:lnTo>
                    <a:pt x="417" y="608"/>
                  </a:lnTo>
                  <a:lnTo>
                    <a:pt x="401" y="622"/>
                  </a:lnTo>
                  <a:lnTo>
                    <a:pt x="385" y="635"/>
                  </a:lnTo>
                  <a:lnTo>
                    <a:pt x="367" y="645"/>
                  </a:lnTo>
                  <a:lnTo>
                    <a:pt x="348" y="654"/>
                  </a:lnTo>
                  <a:lnTo>
                    <a:pt x="328" y="660"/>
                  </a:lnTo>
                  <a:lnTo>
                    <a:pt x="306" y="665"/>
                  </a:lnTo>
                  <a:lnTo>
                    <a:pt x="292" y="667"/>
                  </a:lnTo>
                  <a:lnTo>
                    <a:pt x="279" y="668"/>
                  </a:lnTo>
                  <a:lnTo>
                    <a:pt x="265" y="668"/>
                  </a:lnTo>
                  <a:lnTo>
                    <a:pt x="252" y="668"/>
                  </a:lnTo>
                  <a:lnTo>
                    <a:pt x="239" y="667"/>
                  </a:lnTo>
                  <a:lnTo>
                    <a:pt x="227" y="665"/>
                  </a:lnTo>
                  <a:lnTo>
                    <a:pt x="214" y="663"/>
                  </a:lnTo>
                  <a:lnTo>
                    <a:pt x="202" y="660"/>
                  </a:lnTo>
                  <a:lnTo>
                    <a:pt x="190" y="656"/>
                  </a:lnTo>
                  <a:lnTo>
                    <a:pt x="179" y="651"/>
                  </a:lnTo>
                  <a:lnTo>
                    <a:pt x="167" y="645"/>
                  </a:lnTo>
                  <a:lnTo>
                    <a:pt x="157" y="639"/>
                  </a:lnTo>
                  <a:lnTo>
                    <a:pt x="145" y="632"/>
                  </a:lnTo>
                  <a:lnTo>
                    <a:pt x="135" y="624"/>
                  </a:lnTo>
                  <a:lnTo>
                    <a:pt x="125" y="616"/>
                  </a:lnTo>
                  <a:lnTo>
                    <a:pt x="115" y="607"/>
                  </a:lnTo>
                  <a:lnTo>
                    <a:pt x="106" y="597"/>
                  </a:lnTo>
                  <a:lnTo>
                    <a:pt x="96" y="586"/>
                  </a:lnTo>
                  <a:lnTo>
                    <a:pt x="87" y="575"/>
                  </a:lnTo>
                  <a:lnTo>
                    <a:pt x="78" y="564"/>
                  </a:lnTo>
                  <a:lnTo>
                    <a:pt x="70" y="551"/>
                  </a:lnTo>
                  <a:lnTo>
                    <a:pt x="63" y="539"/>
                  </a:lnTo>
                  <a:lnTo>
                    <a:pt x="55" y="525"/>
                  </a:lnTo>
                  <a:lnTo>
                    <a:pt x="49" y="511"/>
                  </a:lnTo>
                  <a:lnTo>
                    <a:pt x="43" y="496"/>
                  </a:lnTo>
                  <a:lnTo>
                    <a:pt x="37" y="481"/>
                  </a:lnTo>
                  <a:lnTo>
                    <a:pt x="31" y="466"/>
                  </a:lnTo>
                  <a:lnTo>
                    <a:pt x="26" y="449"/>
                  </a:lnTo>
                  <a:lnTo>
                    <a:pt x="21" y="431"/>
                  </a:lnTo>
                  <a:lnTo>
                    <a:pt x="17" y="415"/>
                  </a:lnTo>
                  <a:lnTo>
                    <a:pt x="13" y="396"/>
                  </a:lnTo>
                  <a:lnTo>
                    <a:pt x="9" y="37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7" name="Freeform 1039"/>
            <p:cNvSpPr>
              <a:spLocks/>
            </p:cNvSpPr>
            <p:nvPr/>
          </p:nvSpPr>
          <p:spPr bwMode="auto">
            <a:xfrm>
              <a:off x="3254" y="720"/>
              <a:ext cx="163" cy="227"/>
            </a:xfrm>
            <a:custGeom>
              <a:avLst/>
              <a:gdLst>
                <a:gd name="T0" fmla="*/ 36 w 488"/>
                <a:gd name="T1" fmla="*/ 216 h 680"/>
                <a:gd name="T2" fmla="*/ 0 w 488"/>
                <a:gd name="T3" fmla="*/ 213 h 680"/>
                <a:gd name="T4" fmla="*/ 22 w 488"/>
                <a:gd name="T5" fmla="*/ 0 h 680"/>
                <a:gd name="T6" fmla="*/ 58 w 488"/>
                <a:gd name="T7" fmla="*/ 3 h 680"/>
                <a:gd name="T8" fmla="*/ 50 w 488"/>
                <a:gd name="T9" fmla="*/ 85 h 680"/>
                <a:gd name="T10" fmla="*/ 118 w 488"/>
                <a:gd name="T11" fmla="*/ 92 h 680"/>
                <a:gd name="T12" fmla="*/ 126 w 488"/>
                <a:gd name="T13" fmla="*/ 11 h 680"/>
                <a:gd name="T14" fmla="*/ 163 w 488"/>
                <a:gd name="T15" fmla="*/ 14 h 680"/>
                <a:gd name="T16" fmla="*/ 141 w 488"/>
                <a:gd name="T17" fmla="*/ 227 h 680"/>
                <a:gd name="T18" fmla="*/ 104 w 488"/>
                <a:gd name="T19" fmla="*/ 224 h 680"/>
                <a:gd name="T20" fmla="*/ 115 w 488"/>
                <a:gd name="T21" fmla="*/ 129 h 680"/>
                <a:gd name="T22" fmla="*/ 46 w 488"/>
                <a:gd name="T23" fmla="*/ 122 h 680"/>
                <a:gd name="T24" fmla="*/ 36 w 488"/>
                <a:gd name="T25" fmla="*/ 216 h 680"/>
                <a:gd name="T26" fmla="*/ 36 w 488"/>
                <a:gd name="T27" fmla="*/ 216 h 6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680"/>
                <a:gd name="T44" fmla="*/ 488 w 488"/>
                <a:gd name="T45" fmla="*/ 680 h 6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680">
                  <a:moveTo>
                    <a:pt x="108" y="648"/>
                  </a:moveTo>
                  <a:lnTo>
                    <a:pt x="0" y="638"/>
                  </a:lnTo>
                  <a:lnTo>
                    <a:pt x="66" y="0"/>
                  </a:lnTo>
                  <a:lnTo>
                    <a:pt x="174" y="10"/>
                  </a:lnTo>
                  <a:lnTo>
                    <a:pt x="149" y="254"/>
                  </a:lnTo>
                  <a:lnTo>
                    <a:pt x="353" y="276"/>
                  </a:lnTo>
                  <a:lnTo>
                    <a:pt x="378" y="32"/>
                  </a:lnTo>
                  <a:lnTo>
                    <a:pt x="488" y="43"/>
                  </a:lnTo>
                  <a:lnTo>
                    <a:pt x="422" y="680"/>
                  </a:lnTo>
                  <a:lnTo>
                    <a:pt x="312" y="670"/>
                  </a:lnTo>
                  <a:lnTo>
                    <a:pt x="343" y="385"/>
                  </a:lnTo>
                  <a:lnTo>
                    <a:pt x="138" y="364"/>
                  </a:lnTo>
                  <a:lnTo>
                    <a:pt x="108" y="6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8" name="Freeform 1040"/>
            <p:cNvSpPr>
              <a:spLocks/>
            </p:cNvSpPr>
            <p:nvPr/>
          </p:nvSpPr>
          <p:spPr bwMode="auto">
            <a:xfrm>
              <a:off x="3422" y="750"/>
              <a:ext cx="186" cy="243"/>
            </a:xfrm>
            <a:custGeom>
              <a:avLst/>
              <a:gdLst>
                <a:gd name="T0" fmla="*/ 186 w 559"/>
                <a:gd name="T1" fmla="*/ 38 h 729"/>
                <a:gd name="T2" fmla="*/ 175 w 559"/>
                <a:gd name="T3" fmla="*/ 74 h 729"/>
                <a:gd name="T4" fmla="*/ 86 w 559"/>
                <a:gd name="T5" fmla="*/ 47 h 729"/>
                <a:gd name="T6" fmla="*/ 73 w 559"/>
                <a:gd name="T7" fmla="*/ 90 h 729"/>
                <a:gd name="T8" fmla="*/ 154 w 559"/>
                <a:gd name="T9" fmla="*/ 115 h 729"/>
                <a:gd name="T10" fmla="*/ 143 w 559"/>
                <a:gd name="T11" fmla="*/ 151 h 729"/>
                <a:gd name="T12" fmla="*/ 62 w 559"/>
                <a:gd name="T13" fmla="*/ 125 h 729"/>
                <a:gd name="T14" fmla="*/ 46 w 559"/>
                <a:gd name="T15" fmla="*/ 178 h 729"/>
                <a:gd name="T16" fmla="*/ 138 w 559"/>
                <a:gd name="T17" fmla="*/ 207 h 729"/>
                <a:gd name="T18" fmla="*/ 127 w 559"/>
                <a:gd name="T19" fmla="*/ 243 h 729"/>
                <a:gd name="T20" fmla="*/ 0 w 559"/>
                <a:gd name="T21" fmla="*/ 204 h 729"/>
                <a:gd name="T22" fmla="*/ 63 w 559"/>
                <a:gd name="T23" fmla="*/ 0 h 729"/>
                <a:gd name="T24" fmla="*/ 186 w 559"/>
                <a:gd name="T25" fmla="*/ 38 h 729"/>
                <a:gd name="T26" fmla="*/ 186 w 559"/>
                <a:gd name="T27" fmla="*/ 38 h 7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9"/>
                <a:gd name="T43" fmla="*/ 0 h 729"/>
                <a:gd name="T44" fmla="*/ 559 w 559"/>
                <a:gd name="T45" fmla="*/ 729 h 72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9" h="729">
                  <a:moveTo>
                    <a:pt x="559" y="113"/>
                  </a:moveTo>
                  <a:lnTo>
                    <a:pt x="525" y="222"/>
                  </a:lnTo>
                  <a:lnTo>
                    <a:pt x="259" y="140"/>
                  </a:lnTo>
                  <a:lnTo>
                    <a:pt x="220" y="270"/>
                  </a:lnTo>
                  <a:lnTo>
                    <a:pt x="463" y="345"/>
                  </a:lnTo>
                  <a:lnTo>
                    <a:pt x="431" y="452"/>
                  </a:lnTo>
                  <a:lnTo>
                    <a:pt x="186" y="375"/>
                  </a:lnTo>
                  <a:lnTo>
                    <a:pt x="137" y="533"/>
                  </a:lnTo>
                  <a:lnTo>
                    <a:pt x="416" y="620"/>
                  </a:lnTo>
                  <a:lnTo>
                    <a:pt x="381" y="729"/>
                  </a:lnTo>
                  <a:lnTo>
                    <a:pt x="0" y="611"/>
                  </a:lnTo>
                  <a:lnTo>
                    <a:pt x="190" y="0"/>
                  </a:lnTo>
                  <a:lnTo>
                    <a:pt x="559" y="1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9" name="Freeform 1041"/>
            <p:cNvSpPr>
              <a:spLocks noEditPoints="1"/>
            </p:cNvSpPr>
            <p:nvPr/>
          </p:nvSpPr>
          <p:spPr bwMode="auto">
            <a:xfrm>
              <a:off x="3557" y="838"/>
              <a:ext cx="194" cy="237"/>
            </a:xfrm>
            <a:custGeom>
              <a:avLst/>
              <a:gdLst>
                <a:gd name="T0" fmla="*/ 131 w 581"/>
                <a:gd name="T1" fmla="*/ 137 h 712"/>
                <a:gd name="T2" fmla="*/ 92 w 581"/>
                <a:gd name="T3" fmla="*/ 116 h 712"/>
                <a:gd name="T4" fmla="*/ 152 w 581"/>
                <a:gd name="T5" fmla="*/ 53 h 712"/>
                <a:gd name="T6" fmla="*/ 131 w 581"/>
                <a:gd name="T7" fmla="*/ 137 h 712"/>
                <a:gd name="T8" fmla="*/ 131 w 581"/>
                <a:gd name="T9" fmla="*/ 137 h 712"/>
                <a:gd name="T10" fmla="*/ 34 w 581"/>
                <a:gd name="T11" fmla="*/ 176 h 712"/>
                <a:gd name="T12" fmla="*/ 66 w 581"/>
                <a:gd name="T13" fmla="*/ 143 h 712"/>
                <a:gd name="T14" fmla="*/ 123 w 581"/>
                <a:gd name="T15" fmla="*/ 174 h 712"/>
                <a:gd name="T16" fmla="*/ 111 w 581"/>
                <a:gd name="T17" fmla="*/ 218 h 712"/>
                <a:gd name="T18" fmla="*/ 146 w 581"/>
                <a:gd name="T19" fmla="*/ 237 h 712"/>
                <a:gd name="T20" fmla="*/ 194 w 581"/>
                <a:gd name="T21" fmla="*/ 20 h 712"/>
                <a:gd name="T22" fmla="*/ 158 w 581"/>
                <a:gd name="T23" fmla="*/ 0 h 712"/>
                <a:gd name="T24" fmla="*/ 0 w 581"/>
                <a:gd name="T25" fmla="*/ 157 h 712"/>
                <a:gd name="T26" fmla="*/ 34 w 581"/>
                <a:gd name="T27" fmla="*/ 176 h 712"/>
                <a:gd name="T28" fmla="*/ 34 w 581"/>
                <a:gd name="T29" fmla="*/ 176 h 7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81"/>
                <a:gd name="T46" fmla="*/ 0 h 712"/>
                <a:gd name="T47" fmla="*/ 581 w 581"/>
                <a:gd name="T48" fmla="*/ 712 h 7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81" h="712">
                  <a:moveTo>
                    <a:pt x="392" y="411"/>
                  </a:moveTo>
                  <a:lnTo>
                    <a:pt x="275" y="347"/>
                  </a:lnTo>
                  <a:lnTo>
                    <a:pt x="456" y="158"/>
                  </a:lnTo>
                  <a:lnTo>
                    <a:pt x="392" y="411"/>
                  </a:lnTo>
                  <a:close/>
                  <a:moveTo>
                    <a:pt x="102" y="528"/>
                  </a:moveTo>
                  <a:lnTo>
                    <a:pt x="197" y="430"/>
                  </a:lnTo>
                  <a:lnTo>
                    <a:pt x="367" y="523"/>
                  </a:lnTo>
                  <a:lnTo>
                    <a:pt x="332" y="654"/>
                  </a:lnTo>
                  <a:lnTo>
                    <a:pt x="438" y="712"/>
                  </a:lnTo>
                  <a:lnTo>
                    <a:pt x="581" y="59"/>
                  </a:lnTo>
                  <a:lnTo>
                    <a:pt x="472" y="0"/>
                  </a:lnTo>
                  <a:lnTo>
                    <a:pt x="0" y="473"/>
                  </a:lnTo>
                  <a:lnTo>
                    <a:pt x="102" y="5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0" name="Freeform 1042"/>
            <p:cNvSpPr>
              <a:spLocks/>
            </p:cNvSpPr>
            <p:nvPr/>
          </p:nvSpPr>
          <p:spPr bwMode="auto">
            <a:xfrm>
              <a:off x="3714" y="920"/>
              <a:ext cx="164" cy="244"/>
            </a:xfrm>
            <a:custGeom>
              <a:avLst/>
              <a:gdLst>
                <a:gd name="T0" fmla="*/ 0 w 492"/>
                <a:gd name="T1" fmla="*/ 165 h 730"/>
                <a:gd name="T2" fmla="*/ 136 w 492"/>
                <a:gd name="T3" fmla="*/ 0 h 730"/>
                <a:gd name="T4" fmla="*/ 164 w 492"/>
                <a:gd name="T5" fmla="*/ 23 h 730"/>
                <a:gd name="T6" fmla="*/ 53 w 492"/>
                <a:gd name="T7" fmla="*/ 159 h 730"/>
                <a:gd name="T8" fmla="*/ 120 w 492"/>
                <a:gd name="T9" fmla="*/ 214 h 730"/>
                <a:gd name="T10" fmla="*/ 95 w 492"/>
                <a:gd name="T11" fmla="*/ 244 h 730"/>
                <a:gd name="T12" fmla="*/ 0 w 492"/>
                <a:gd name="T13" fmla="*/ 165 h 730"/>
                <a:gd name="T14" fmla="*/ 0 w 492"/>
                <a:gd name="T15" fmla="*/ 165 h 7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2"/>
                <a:gd name="T25" fmla="*/ 0 h 730"/>
                <a:gd name="T26" fmla="*/ 492 w 492"/>
                <a:gd name="T27" fmla="*/ 730 h 7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2" h="730">
                  <a:moveTo>
                    <a:pt x="0" y="495"/>
                  </a:moveTo>
                  <a:lnTo>
                    <a:pt x="407" y="0"/>
                  </a:lnTo>
                  <a:lnTo>
                    <a:pt x="492" y="70"/>
                  </a:lnTo>
                  <a:lnTo>
                    <a:pt x="158" y="476"/>
                  </a:lnTo>
                  <a:lnTo>
                    <a:pt x="359" y="641"/>
                  </a:lnTo>
                  <a:lnTo>
                    <a:pt x="286" y="730"/>
                  </a:lnTo>
                  <a:lnTo>
                    <a:pt x="0" y="49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1" name="Freeform 1043"/>
            <p:cNvSpPr>
              <a:spLocks/>
            </p:cNvSpPr>
            <p:nvPr/>
          </p:nvSpPr>
          <p:spPr bwMode="auto">
            <a:xfrm>
              <a:off x="3836" y="1013"/>
              <a:ext cx="219" cy="209"/>
            </a:xfrm>
            <a:custGeom>
              <a:avLst/>
              <a:gdLst>
                <a:gd name="T0" fmla="*/ 124 w 656"/>
                <a:gd name="T1" fmla="*/ 0 h 627"/>
                <a:gd name="T2" fmla="*/ 219 w 656"/>
                <a:gd name="T3" fmla="*/ 106 h 627"/>
                <a:gd name="T4" fmla="*/ 191 w 656"/>
                <a:gd name="T5" fmla="*/ 131 h 627"/>
                <a:gd name="T6" fmla="*/ 156 w 656"/>
                <a:gd name="T7" fmla="*/ 92 h 627"/>
                <a:gd name="T8" fmla="*/ 25 w 656"/>
                <a:gd name="T9" fmla="*/ 209 h 627"/>
                <a:gd name="T10" fmla="*/ 0 w 656"/>
                <a:gd name="T11" fmla="*/ 182 h 627"/>
                <a:gd name="T12" fmla="*/ 131 w 656"/>
                <a:gd name="T13" fmla="*/ 64 h 627"/>
                <a:gd name="T14" fmla="*/ 96 w 656"/>
                <a:gd name="T15" fmla="*/ 25 h 627"/>
                <a:gd name="T16" fmla="*/ 124 w 656"/>
                <a:gd name="T17" fmla="*/ 0 h 627"/>
                <a:gd name="T18" fmla="*/ 124 w 656"/>
                <a:gd name="T19" fmla="*/ 0 h 6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6"/>
                <a:gd name="T31" fmla="*/ 0 h 627"/>
                <a:gd name="T32" fmla="*/ 656 w 656"/>
                <a:gd name="T33" fmla="*/ 627 h 6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6" h="627">
                  <a:moveTo>
                    <a:pt x="372" y="0"/>
                  </a:moveTo>
                  <a:lnTo>
                    <a:pt x="656" y="317"/>
                  </a:lnTo>
                  <a:lnTo>
                    <a:pt x="571" y="392"/>
                  </a:lnTo>
                  <a:lnTo>
                    <a:pt x="467" y="275"/>
                  </a:lnTo>
                  <a:lnTo>
                    <a:pt x="74" y="627"/>
                  </a:lnTo>
                  <a:lnTo>
                    <a:pt x="0" y="545"/>
                  </a:lnTo>
                  <a:lnTo>
                    <a:pt x="393" y="193"/>
                  </a:lnTo>
                  <a:lnTo>
                    <a:pt x="288" y="75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2" name="Freeform 1044"/>
            <p:cNvSpPr>
              <a:spLocks/>
            </p:cNvSpPr>
            <p:nvPr/>
          </p:nvSpPr>
          <p:spPr bwMode="auto">
            <a:xfrm>
              <a:off x="3900" y="1157"/>
              <a:ext cx="256" cy="232"/>
            </a:xfrm>
            <a:custGeom>
              <a:avLst/>
              <a:gdLst>
                <a:gd name="T0" fmla="*/ 19 w 768"/>
                <a:gd name="T1" fmla="*/ 142 h 695"/>
                <a:gd name="T2" fmla="*/ 0 w 768"/>
                <a:gd name="T3" fmla="*/ 111 h 695"/>
                <a:gd name="T4" fmla="*/ 183 w 768"/>
                <a:gd name="T5" fmla="*/ 0 h 695"/>
                <a:gd name="T6" fmla="*/ 201 w 768"/>
                <a:gd name="T7" fmla="*/ 31 h 695"/>
                <a:gd name="T8" fmla="*/ 132 w 768"/>
                <a:gd name="T9" fmla="*/ 73 h 695"/>
                <a:gd name="T10" fmla="*/ 168 w 768"/>
                <a:gd name="T11" fmla="*/ 132 h 695"/>
                <a:gd name="T12" fmla="*/ 237 w 768"/>
                <a:gd name="T13" fmla="*/ 89 h 695"/>
                <a:gd name="T14" fmla="*/ 256 w 768"/>
                <a:gd name="T15" fmla="*/ 121 h 695"/>
                <a:gd name="T16" fmla="*/ 73 w 768"/>
                <a:gd name="T17" fmla="*/ 232 h 695"/>
                <a:gd name="T18" fmla="*/ 54 w 768"/>
                <a:gd name="T19" fmla="*/ 201 h 695"/>
                <a:gd name="T20" fmla="*/ 136 w 768"/>
                <a:gd name="T21" fmla="*/ 151 h 695"/>
                <a:gd name="T22" fmla="*/ 100 w 768"/>
                <a:gd name="T23" fmla="*/ 92 h 695"/>
                <a:gd name="T24" fmla="*/ 19 w 768"/>
                <a:gd name="T25" fmla="*/ 142 h 695"/>
                <a:gd name="T26" fmla="*/ 19 w 768"/>
                <a:gd name="T27" fmla="*/ 142 h 6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8"/>
                <a:gd name="T43" fmla="*/ 0 h 695"/>
                <a:gd name="T44" fmla="*/ 768 w 768"/>
                <a:gd name="T45" fmla="*/ 695 h 69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8" h="695">
                  <a:moveTo>
                    <a:pt x="57" y="426"/>
                  </a:moveTo>
                  <a:lnTo>
                    <a:pt x="0" y="333"/>
                  </a:lnTo>
                  <a:lnTo>
                    <a:pt x="548" y="0"/>
                  </a:lnTo>
                  <a:lnTo>
                    <a:pt x="604" y="93"/>
                  </a:lnTo>
                  <a:lnTo>
                    <a:pt x="395" y="220"/>
                  </a:lnTo>
                  <a:lnTo>
                    <a:pt x="503" y="395"/>
                  </a:lnTo>
                  <a:lnTo>
                    <a:pt x="711" y="268"/>
                  </a:lnTo>
                  <a:lnTo>
                    <a:pt x="768" y="362"/>
                  </a:lnTo>
                  <a:lnTo>
                    <a:pt x="220" y="695"/>
                  </a:lnTo>
                  <a:lnTo>
                    <a:pt x="163" y="602"/>
                  </a:lnTo>
                  <a:lnTo>
                    <a:pt x="408" y="453"/>
                  </a:lnTo>
                  <a:lnTo>
                    <a:pt x="301" y="277"/>
                  </a:lnTo>
                  <a:lnTo>
                    <a:pt x="57" y="4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3" name="Freeform 1045"/>
            <p:cNvSpPr>
              <a:spLocks noEditPoints="1"/>
            </p:cNvSpPr>
            <p:nvPr/>
          </p:nvSpPr>
          <p:spPr bwMode="auto">
            <a:xfrm>
              <a:off x="2194" y="1741"/>
              <a:ext cx="219" cy="139"/>
            </a:xfrm>
            <a:custGeom>
              <a:avLst/>
              <a:gdLst>
                <a:gd name="T0" fmla="*/ 126 w 657"/>
                <a:gd name="T1" fmla="*/ 95 h 416"/>
                <a:gd name="T2" fmla="*/ 122 w 657"/>
                <a:gd name="T3" fmla="*/ 91 h 416"/>
                <a:gd name="T4" fmla="*/ 120 w 657"/>
                <a:gd name="T5" fmla="*/ 86 h 416"/>
                <a:gd name="T6" fmla="*/ 119 w 657"/>
                <a:gd name="T7" fmla="*/ 80 h 416"/>
                <a:gd name="T8" fmla="*/ 118 w 657"/>
                <a:gd name="T9" fmla="*/ 77 h 416"/>
                <a:gd name="T10" fmla="*/ 179 w 657"/>
                <a:gd name="T11" fmla="*/ 39 h 416"/>
                <a:gd name="T12" fmla="*/ 181 w 657"/>
                <a:gd name="T13" fmla="*/ 73 h 416"/>
                <a:gd name="T14" fmla="*/ 181 w 657"/>
                <a:gd name="T15" fmla="*/ 79 h 416"/>
                <a:gd name="T16" fmla="*/ 180 w 657"/>
                <a:gd name="T17" fmla="*/ 85 h 416"/>
                <a:gd name="T18" fmla="*/ 178 w 657"/>
                <a:gd name="T19" fmla="*/ 89 h 416"/>
                <a:gd name="T20" fmla="*/ 175 w 657"/>
                <a:gd name="T21" fmla="*/ 94 h 416"/>
                <a:gd name="T22" fmla="*/ 172 w 657"/>
                <a:gd name="T23" fmla="*/ 97 h 416"/>
                <a:gd name="T24" fmla="*/ 166 w 657"/>
                <a:gd name="T25" fmla="*/ 100 h 416"/>
                <a:gd name="T26" fmla="*/ 160 w 657"/>
                <a:gd name="T27" fmla="*/ 101 h 416"/>
                <a:gd name="T28" fmla="*/ 152 w 657"/>
                <a:gd name="T29" fmla="*/ 102 h 416"/>
                <a:gd name="T30" fmla="*/ 145 w 657"/>
                <a:gd name="T31" fmla="*/ 103 h 416"/>
                <a:gd name="T32" fmla="*/ 138 w 657"/>
                <a:gd name="T33" fmla="*/ 102 h 416"/>
                <a:gd name="T34" fmla="*/ 132 w 657"/>
                <a:gd name="T35" fmla="*/ 100 h 416"/>
                <a:gd name="T36" fmla="*/ 127 w 657"/>
                <a:gd name="T37" fmla="*/ 97 h 416"/>
                <a:gd name="T38" fmla="*/ 127 w 657"/>
                <a:gd name="T39" fmla="*/ 97 h 416"/>
                <a:gd name="T40" fmla="*/ 208 w 657"/>
                <a:gd name="T41" fmla="*/ 115 h 416"/>
                <a:gd name="T42" fmla="*/ 214 w 657"/>
                <a:gd name="T43" fmla="*/ 105 h 416"/>
                <a:gd name="T44" fmla="*/ 217 w 657"/>
                <a:gd name="T45" fmla="*/ 95 h 416"/>
                <a:gd name="T46" fmla="*/ 219 w 657"/>
                <a:gd name="T47" fmla="*/ 82 h 416"/>
                <a:gd name="T48" fmla="*/ 218 w 657"/>
                <a:gd name="T49" fmla="*/ 76 h 416"/>
                <a:gd name="T50" fmla="*/ 0 w 657"/>
                <a:gd name="T51" fmla="*/ 15 h 416"/>
                <a:gd name="T52" fmla="*/ 79 w 657"/>
                <a:gd name="T53" fmla="*/ 46 h 416"/>
                <a:gd name="T54" fmla="*/ 82 w 657"/>
                <a:gd name="T55" fmla="*/ 83 h 416"/>
                <a:gd name="T56" fmla="*/ 84 w 657"/>
                <a:gd name="T57" fmla="*/ 96 h 416"/>
                <a:gd name="T58" fmla="*/ 88 w 657"/>
                <a:gd name="T59" fmla="*/ 108 h 416"/>
                <a:gd name="T60" fmla="*/ 93 w 657"/>
                <a:gd name="T61" fmla="*/ 118 h 416"/>
                <a:gd name="T62" fmla="*/ 101 w 657"/>
                <a:gd name="T63" fmla="*/ 127 h 416"/>
                <a:gd name="T64" fmla="*/ 110 w 657"/>
                <a:gd name="T65" fmla="*/ 133 h 416"/>
                <a:gd name="T66" fmla="*/ 122 w 657"/>
                <a:gd name="T67" fmla="*/ 137 h 416"/>
                <a:gd name="T68" fmla="*/ 137 w 657"/>
                <a:gd name="T69" fmla="*/ 139 h 416"/>
                <a:gd name="T70" fmla="*/ 155 w 657"/>
                <a:gd name="T71" fmla="*/ 139 h 416"/>
                <a:gd name="T72" fmla="*/ 171 w 657"/>
                <a:gd name="T73" fmla="*/ 136 h 416"/>
                <a:gd name="T74" fmla="*/ 185 w 657"/>
                <a:gd name="T75" fmla="*/ 133 h 416"/>
                <a:gd name="T76" fmla="*/ 196 w 657"/>
                <a:gd name="T77" fmla="*/ 127 h 416"/>
                <a:gd name="T78" fmla="*/ 205 w 657"/>
                <a:gd name="T79" fmla="*/ 119 h 416"/>
                <a:gd name="T80" fmla="*/ 205 w 657"/>
                <a:gd name="T81" fmla="*/ 119 h 4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57"/>
                <a:gd name="T124" fmla="*/ 0 h 416"/>
                <a:gd name="T125" fmla="*/ 657 w 657"/>
                <a:gd name="T126" fmla="*/ 416 h 41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57" h="416">
                  <a:moveTo>
                    <a:pt x="382" y="290"/>
                  </a:moveTo>
                  <a:lnTo>
                    <a:pt x="377" y="285"/>
                  </a:lnTo>
                  <a:lnTo>
                    <a:pt x="372" y="279"/>
                  </a:lnTo>
                  <a:lnTo>
                    <a:pt x="367" y="273"/>
                  </a:lnTo>
                  <a:lnTo>
                    <a:pt x="363" y="265"/>
                  </a:lnTo>
                  <a:lnTo>
                    <a:pt x="360" y="258"/>
                  </a:lnTo>
                  <a:lnTo>
                    <a:pt x="358" y="250"/>
                  </a:lnTo>
                  <a:lnTo>
                    <a:pt x="356" y="240"/>
                  </a:lnTo>
                  <a:lnTo>
                    <a:pt x="355" y="231"/>
                  </a:lnTo>
                  <a:lnTo>
                    <a:pt x="348" y="130"/>
                  </a:lnTo>
                  <a:lnTo>
                    <a:pt x="536" y="116"/>
                  </a:lnTo>
                  <a:lnTo>
                    <a:pt x="544" y="218"/>
                  </a:lnTo>
                  <a:lnTo>
                    <a:pt x="544" y="228"/>
                  </a:lnTo>
                  <a:lnTo>
                    <a:pt x="544" y="236"/>
                  </a:lnTo>
                  <a:lnTo>
                    <a:pt x="542" y="244"/>
                  </a:lnTo>
                  <a:lnTo>
                    <a:pt x="541" y="253"/>
                  </a:lnTo>
                  <a:lnTo>
                    <a:pt x="538" y="260"/>
                  </a:lnTo>
                  <a:lnTo>
                    <a:pt x="534" y="267"/>
                  </a:lnTo>
                  <a:lnTo>
                    <a:pt x="531" y="274"/>
                  </a:lnTo>
                  <a:lnTo>
                    <a:pt x="526" y="280"/>
                  </a:lnTo>
                  <a:lnTo>
                    <a:pt x="521" y="285"/>
                  </a:lnTo>
                  <a:lnTo>
                    <a:pt x="515" y="290"/>
                  </a:lnTo>
                  <a:lnTo>
                    <a:pt x="507" y="295"/>
                  </a:lnTo>
                  <a:lnTo>
                    <a:pt x="499" y="298"/>
                  </a:lnTo>
                  <a:lnTo>
                    <a:pt x="490" y="301"/>
                  </a:lnTo>
                  <a:lnTo>
                    <a:pt x="480" y="303"/>
                  </a:lnTo>
                  <a:lnTo>
                    <a:pt x="469" y="305"/>
                  </a:lnTo>
                  <a:lnTo>
                    <a:pt x="457" y="306"/>
                  </a:lnTo>
                  <a:lnTo>
                    <a:pt x="445" y="307"/>
                  </a:lnTo>
                  <a:lnTo>
                    <a:pt x="434" y="307"/>
                  </a:lnTo>
                  <a:lnTo>
                    <a:pt x="423" y="306"/>
                  </a:lnTo>
                  <a:lnTo>
                    <a:pt x="413" y="304"/>
                  </a:lnTo>
                  <a:lnTo>
                    <a:pt x="404" y="302"/>
                  </a:lnTo>
                  <a:lnTo>
                    <a:pt x="397" y="299"/>
                  </a:lnTo>
                  <a:lnTo>
                    <a:pt x="388" y="295"/>
                  </a:lnTo>
                  <a:lnTo>
                    <a:pt x="382" y="290"/>
                  </a:lnTo>
                  <a:close/>
                  <a:moveTo>
                    <a:pt x="615" y="357"/>
                  </a:moveTo>
                  <a:lnTo>
                    <a:pt x="625" y="345"/>
                  </a:lnTo>
                  <a:lnTo>
                    <a:pt x="635" y="330"/>
                  </a:lnTo>
                  <a:lnTo>
                    <a:pt x="643" y="315"/>
                  </a:lnTo>
                  <a:lnTo>
                    <a:pt x="648" y="300"/>
                  </a:lnTo>
                  <a:lnTo>
                    <a:pt x="652" y="283"/>
                  </a:lnTo>
                  <a:lnTo>
                    <a:pt x="655" y="265"/>
                  </a:lnTo>
                  <a:lnTo>
                    <a:pt x="657" y="246"/>
                  </a:lnTo>
                  <a:lnTo>
                    <a:pt x="655" y="228"/>
                  </a:lnTo>
                  <a:lnTo>
                    <a:pt x="640" y="0"/>
                  </a:lnTo>
                  <a:lnTo>
                    <a:pt x="0" y="45"/>
                  </a:lnTo>
                  <a:lnTo>
                    <a:pt x="8" y="154"/>
                  </a:lnTo>
                  <a:lnTo>
                    <a:pt x="238" y="137"/>
                  </a:lnTo>
                  <a:lnTo>
                    <a:pt x="245" y="248"/>
                  </a:lnTo>
                  <a:lnTo>
                    <a:pt x="247" y="268"/>
                  </a:lnTo>
                  <a:lnTo>
                    <a:pt x="252" y="288"/>
                  </a:lnTo>
                  <a:lnTo>
                    <a:pt x="256" y="307"/>
                  </a:lnTo>
                  <a:lnTo>
                    <a:pt x="263" y="324"/>
                  </a:lnTo>
                  <a:lnTo>
                    <a:pt x="270" y="340"/>
                  </a:lnTo>
                  <a:lnTo>
                    <a:pt x="280" y="354"/>
                  </a:lnTo>
                  <a:lnTo>
                    <a:pt x="290" y="368"/>
                  </a:lnTo>
                  <a:lnTo>
                    <a:pt x="302" y="379"/>
                  </a:lnTo>
                  <a:lnTo>
                    <a:pt x="315" y="389"/>
                  </a:lnTo>
                  <a:lnTo>
                    <a:pt x="331" y="398"/>
                  </a:lnTo>
                  <a:lnTo>
                    <a:pt x="348" y="404"/>
                  </a:lnTo>
                  <a:lnTo>
                    <a:pt x="367" y="409"/>
                  </a:lnTo>
                  <a:lnTo>
                    <a:pt x="389" y="413"/>
                  </a:lnTo>
                  <a:lnTo>
                    <a:pt x="412" y="416"/>
                  </a:lnTo>
                  <a:lnTo>
                    <a:pt x="438" y="416"/>
                  </a:lnTo>
                  <a:lnTo>
                    <a:pt x="466" y="415"/>
                  </a:lnTo>
                  <a:lnTo>
                    <a:pt x="491" y="412"/>
                  </a:lnTo>
                  <a:lnTo>
                    <a:pt x="514" y="408"/>
                  </a:lnTo>
                  <a:lnTo>
                    <a:pt x="535" y="403"/>
                  </a:lnTo>
                  <a:lnTo>
                    <a:pt x="554" y="397"/>
                  </a:lnTo>
                  <a:lnTo>
                    <a:pt x="572" y="388"/>
                  </a:lnTo>
                  <a:lnTo>
                    <a:pt x="589" y="380"/>
                  </a:lnTo>
                  <a:lnTo>
                    <a:pt x="602" y="369"/>
                  </a:lnTo>
                  <a:lnTo>
                    <a:pt x="61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4" name="Freeform 1046"/>
            <p:cNvSpPr>
              <a:spLocks noEditPoints="1"/>
            </p:cNvSpPr>
            <p:nvPr/>
          </p:nvSpPr>
          <p:spPr bwMode="auto">
            <a:xfrm>
              <a:off x="2215" y="1898"/>
              <a:ext cx="232" cy="197"/>
            </a:xfrm>
            <a:custGeom>
              <a:avLst/>
              <a:gdLst>
                <a:gd name="T0" fmla="*/ 189 w 695"/>
                <a:gd name="T1" fmla="*/ 109 h 592"/>
                <a:gd name="T2" fmla="*/ 182 w 695"/>
                <a:gd name="T3" fmla="*/ 115 h 592"/>
                <a:gd name="T4" fmla="*/ 170 w 695"/>
                <a:gd name="T5" fmla="*/ 120 h 592"/>
                <a:gd name="T6" fmla="*/ 158 w 695"/>
                <a:gd name="T7" fmla="*/ 122 h 592"/>
                <a:gd name="T8" fmla="*/ 149 w 695"/>
                <a:gd name="T9" fmla="*/ 119 h 592"/>
                <a:gd name="T10" fmla="*/ 143 w 695"/>
                <a:gd name="T11" fmla="*/ 114 h 592"/>
                <a:gd name="T12" fmla="*/ 139 w 695"/>
                <a:gd name="T13" fmla="*/ 109 h 592"/>
                <a:gd name="T14" fmla="*/ 136 w 695"/>
                <a:gd name="T15" fmla="*/ 102 h 592"/>
                <a:gd name="T16" fmla="*/ 124 w 695"/>
                <a:gd name="T17" fmla="*/ 59 h 592"/>
                <a:gd name="T18" fmla="*/ 191 w 695"/>
                <a:gd name="T19" fmla="*/ 85 h 592"/>
                <a:gd name="T20" fmla="*/ 193 w 695"/>
                <a:gd name="T21" fmla="*/ 93 h 592"/>
                <a:gd name="T22" fmla="*/ 193 w 695"/>
                <a:gd name="T23" fmla="*/ 99 h 592"/>
                <a:gd name="T24" fmla="*/ 192 w 695"/>
                <a:gd name="T25" fmla="*/ 103 h 592"/>
                <a:gd name="T26" fmla="*/ 0 w 695"/>
                <a:gd name="T27" fmla="*/ 56 h 592"/>
                <a:gd name="T28" fmla="*/ 100 w 695"/>
                <a:gd name="T29" fmla="*/ 105 h 592"/>
                <a:gd name="T30" fmla="*/ 101 w 695"/>
                <a:gd name="T31" fmla="*/ 112 h 592"/>
                <a:gd name="T32" fmla="*/ 102 w 695"/>
                <a:gd name="T33" fmla="*/ 121 h 592"/>
                <a:gd name="T34" fmla="*/ 99 w 695"/>
                <a:gd name="T35" fmla="*/ 128 h 592"/>
                <a:gd name="T36" fmla="*/ 93 w 695"/>
                <a:gd name="T37" fmla="*/ 133 h 592"/>
                <a:gd name="T38" fmla="*/ 84 w 695"/>
                <a:gd name="T39" fmla="*/ 138 h 592"/>
                <a:gd name="T40" fmla="*/ 75 w 695"/>
                <a:gd name="T41" fmla="*/ 141 h 592"/>
                <a:gd name="T42" fmla="*/ 53 w 695"/>
                <a:gd name="T43" fmla="*/ 147 h 592"/>
                <a:gd name="T44" fmla="*/ 47 w 695"/>
                <a:gd name="T45" fmla="*/ 149 h 592"/>
                <a:gd name="T46" fmla="*/ 40 w 695"/>
                <a:gd name="T47" fmla="*/ 152 h 592"/>
                <a:gd name="T48" fmla="*/ 36 w 695"/>
                <a:gd name="T49" fmla="*/ 154 h 592"/>
                <a:gd name="T50" fmla="*/ 32 w 695"/>
                <a:gd name="T51" fmla="*/ 155 h 592"/>
                <a:gd name="T52" fmla="*/ 28 w 695"/>
                <a:gd name="T53" fmla="*/ 158 h 592"/>
                <a:gd name="T54" fmla="*/ 44 w 695"/>
                <a:gd name="T55" fmla="*/ 195 h 592"/>
                <a:gd name="T56" fmla="*/ 48 w 695"/>
                <a:gd name="T57" fmla="*/ 190 h 592"/>
                <a:gd name="T58" fmla="*/ 55 w 695"/>
                <a:gd name="T59" fmla="*/ 185 h 592"/>
                <a:gd name="T60" fmla="*/ 61 w 695"/>
                <a:gd name="T61" fmla="*/ 183 h 592"/>
                <a:gd name="T62" fmla="*/ 69 w 695"/>
                <a:gd name="T63" fmla="*/ 181 h 592"/>
                <a:gd name="T64" fmla="*/ 87 w 695"/>
                <a:gd name="T65" fmla="*/ 176 h 592"/>
                <a:gd name="T66" fmla="*/ 97 w 695"/>
                <a:gd name="T67" fmla="*/ 173 h 592"/>
                <a:gd name="T68" fmla="*/ 109 w 695"/>
                <a:gd name="T69" fmla="*/ 168 h 592"/>
                <a:gd name="T70" fmla="*/ 118 w 695"/>
                <a:gd name="T71" fmla="*/ 162 h 592"/>
                <a:gd name="T72" fmla="*/ 124 w 695"/>
                <a:gd name="T73" fmla="*/ 155 h 592"/>
                <a:gd name="T74" fmla="*/ 128 w 695"/>
                <a:gd name="T75" fmla="*/ 147 h 592"/>
                <a:gd name="T76" fmla="*/ 132 w 695"/>
                <a:gd name="T77" fmla="*/ 144 h 592"/>
                <a:gd name="T78" fmla="*/ 141 w 695"/>
                <a:gd name="T79" fmla="*/ 151 h 592"/>
                <a:gd name="T80" fmla="*/ 151 w 695"/>
                <a:gd name="T81" fmla="*/ 155 h 592"/>
                <a:gd name="T82" fmla="*/ 163 w 695"/>
                <a:gd name="T83" fmla="*/ 156 h 592"/>
                <a:gd name="T84" fmla="*/ 175 w 695"/>
                <a:gd name="T85" fmla="*/ 156 h 592"/>
                <a:gd name="T86" fmla="*/ 186 w 695"/>
                <a:gd name="T87" fmla="*/ 154 h 592"/>
                <a:gd name="T88" fmla="*/ 194 w 695"/>
                <a:gd name="T89" fmla="*/ 151 h 592"/>
                <a:gd name="T90" fmla="*/ 202 w 695"/>
                <a:gd name="T91" fmla="*/ 147 h 592"/>
                <a:gd name="T92" fmla="*/ 208 w 695"/>
                <a:gd name="T93" fmla="*/ 143 h 592"/>
                <a:gd name="T94" fmla="*/ 214 w 695"/>
                <a:gd name="T95" fmla="*/ 138 h 592"/>
                <a:gd name="T96" fmla="*/ 219 w 695"/>
                <a:gd name="T97" fmla="*/ 133 h 592"/>
                <a:gd name="T98" fmla="*/ 225 w 695"/>
                <a:gd name="T99" fmla="*/ 126 h 592"/>
                <a:gd name="T100" fmla="*/ 229 w 695"/>
                <a:gd name="T101" fmla="*/ 119 h 592"/>
                <a:gd name="T102" fmla="*/ 231 w 695"/>
                <a:gd name="T103" fmla="*/ 111 h 592"/>
                <a:gd name="T104" fmla="*/ 232 w 695"/>
                <a:gd name="T105" fmla="*/ 102 h 592"/>
                <a:gd name="T106" fmla="*/ 231 w 695"/>
                <a:gd name="T107" fmla="*/ 91 h 592"/>
                <a:gd name="T108" fmla="*/ 229 w 695"/>
                <a:gd name="T109" fmla="*/ 82 h 59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95"/>
                <a:gd name="T166" fmla="*/ 0 h 592"/>
                <a:gd name="T167" fmla="*/ 695 w 695"/>
                <a:gd name="T168" fmla="*/ 592 h 59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95" h="592">
                  <a:moveTo>
                    <a:pt x="576" y="310"/>
                  </a:moveTo>
                  <a:lnTo>
                    <a:pt x="573" y="318"/>
                  </a:lnTo>
                  <a:lnTo>
                    <a:pt x="567" y="327"/>
                  </a:lnTo>
                  <a:lnTo>
                    <a:pt x="561" y="334"/>
                  </a:lnTo>
                  <a:lnTo>
                    <a:pt x="554" y="340"/>
                  </a:lnTo>
                  <a:lnTo>
                    <a:pt x="544" y="346"/>
                  </a:lnTo>
                  <a:lnTo>
                    <a:pt x="534" y="352"/>
                  </a:lnTo>
                  <a:lnTo>
                    <a:pt x="523" y="357"/>
                  </a:lnTo>
                  <a:lnTo>
                    <a:pt x="509" y="361"/>
                  </a:lnTo>
                  <a:lnTo>
                    <a:pt x="496" y="364"/>
                  </a:lnTo>
                  <a:lnTo>
                    <a:pt x="485" y="365"/>
                  </a:lnTo>
                  <a:lnTo>
                    <a:pt x="473" y="366"/>
                  </a:lnTo>
                  <a:lnTo>
                    <a:pt x="464" y="365"/>
                  </a:lnTo>
                  <a:lnTo>
                    <a:pt x="455" y="363"/>
                  </a:lnTo>
                  <a:lnTo>
                    <a:pt x="445" y="359"/>
                  </a:lnTo>
                  <a:lnTo>
                    <a:pt x="438" y="355"/>
                  </a:lnTo>
                  <a:lnTo>
                    <a:pt x="431" y="348"/>
                  </a:lnTo>
                  <a:lnTo>
                    <a:pt x="427" y="344"/>
                  </a:lnTo>
                  <a:lnTo>
                    <a:pt x="423" y="339"/>
                  </a:lnTo>
                  <a:lnTo>
                    <a:pt x="420" y="334"/>
                  </a:lnTo>
                  <a:lnTo>
                    <a:pt x="417" y="328"/>
                  </a:lnTo>
                  <a:lnTo>
                    <a:pt x="414" y="321"/>
                  </a:lnTo>
                  <a:lnTo>
                    <a:pt x="411" y="314"/>
                  </a:lnTo>
                  <a:lnTo>
                    <a:pt x="408" y="306"/>
                  </a:lnTo>
                  <a:lnTo>
                    <a:pt x="406" y="297"/>
                  </a:lnTo>
                  <a:lnTo>
                    <a:pt x="372" y="177"/>
                  </a:lnTo>
                  <a:lnTo>
                    <a:pt x="538" y="132"/>
                  </a:lnTo>
                  <a:lnTo>
                    <a:pt x="573" y="254"/>
                  </a:lnTo>
                  <a:lnTo>
                    <a:pt x="575" y="263"/>
                  </a:lnTo>
                  <a:lnTo>
                    <a:pt x="577" y="271"/>
                  </a:lnTo>
                  <a:lnTo>
                    <a:pt x="578" y="279"/>
                  </a:lnTo>
                  <a:lnTo>
                    <a:pt x="578" y="286"/>
                  </a:lnTo>
                  <a:lnTo>
                    <a:pt x="578" y="292"/>
                  </a:lnTo>
                  <a:lnTo>
                    <a:pt x="578" y="298"/>
                  </a:lnTo>
                  <a:lnTo>
                    <a:pt x="577" y="305"/>
                  </a:lnTo>
                  <a:lnTo>
                    <a:pt x="576" y="310"/>
                  </a:lnTo>
                  <a:close/>
                  <a:moveTo>
                    <a:pt x="618" y="0"/>
                  </a:moveTo>
                  <a:lnTo>
                    <a:pt x="0" y="169"/>
                  </a:lnTo>
                  <a:lnTo>
                    <a:pt x="28" y="272"/>
                  </a:lnTo>
                  <a:lnTo>
                    <a:pt x="270" y="205"/>
                  </a:lnTo>
                  <a:lnTo>
                    <a:pt x="300" y="315"/>
                  </a:lnTo>
                  <a:lnTo>
                    <a:pt x="303" y="327"/>
                  </a:lnTo>
                  <a:lnTo>
                    <a:pt x="304" y="337"/>
                  </a:lnTo>
                  <a:lnTo>
                    <a:pt x="306" y="346"/>
                  </a:lnTo>
                  <a:lnTo>
                    <a:pt x="306" y="356"/>
                  </a:lnTo>
                  <a:lnTo>
                    <a:pt x="305" y="364"/>
                  </a:lnTo>
                  <a:lnTo>
                    <a:pt x="304" y="371"/>
                  </a:lnTo>
                  <a:lnTo>
                    <a:pt x="301" y="378"/>
                  </a:lnTo>
                  <a:lnTo>
                    <a:pt x="298" y="384"/>
                  </a:lnTo>
                  <a:lnTo>
                    <a:pt x="294" y="389"/>
                  </a:lnTo>
                  <a:lnTo>
                    <a:pt x="288" y="394"/>
                  </a:lnTo>
                  <a:lnTo>
                    <a:pt x="280" y="400"/>
                  </a:lnTo>
                  <a:lnTo>
                    <a:pt x="272" y="405"/>
                  </a:lnTo>
                  <a:lnTo>
                    <a:pt x="263" y="410"/>
                  </a:lnTo>
                  <a:lnTo>
                    <a:pt x="251" y="414"/>
                  </a:lnTo>
                  <a:lnTo>
                    <a:pt x="239" y="419"/>
                  </a:lnTo>
                  <a:lnTo>
                    <a:pt x="224" y="424"/>
                  </a:lnTo>
                  <a:lnTo>
                    <a:pt x="167" y="439"/>
                  </a:lnTo>
                  <a:lnTo>
                    <a:pt x="160" y="441"/>
                  </a:lnTo>
                  <a:lnTo>
                    <a:pt x="153" y="444"/>
                  </a:lnTo>
                  <a:lnTo>
                    <a:pt x="147" y="447"/>
                  </a:lnTo>
                  <a:lnTo>
                    <a:pt x="141" y="449"/>
                  </a:lnTo>
                  <a:lnTo>
                    <a:pt x="133" y="451"/>
                  </a:lnTo>
                  <a:lnTo>
                    <a:pt x="127" y="454"/>
                  </a:lnTo>
                  <a:lnTo>
                    <a:pt x="121" y="456"/>
                  </a:lnTo>
                  <a:lnTo>
                    <a:pt x="114" y="459"/>
                  </a:lnTo>
                  <a:lnTo>
                    <a:pt x="111" y="460"/>
                  </a:lnTo>
                  <a:lnTo>
                    <a:pt x="108" y="462"/>
                  </a:lnTo>
                  <a:lnTo>
                    <a:pt x="105" y="463"/>
                  </a:lnTo>
                  <a:lnTo>
                    <a:pt x="101" y="465"/>
                  </a:lnTo>
                  <a:lnTo>
                    <a:pt x="97" y="467"/>
                  </a:lnTo>
                  <a:lnTo>
                    <a:pt x="93" y="471"/>
                  </a:lnTo>
                  <a:lnTo>
                    <a:pt x="88" y="473"/>
                  </a:lnTo>
                  <a:lnTo>
                    <a:pt x="83" y="475"/>
                  </a:lnTo>
                  <a:lnTo>
                    <a:pt x="115" y="592"/>
                  </a:lnTo>
                  <a:lnTo>
                    <a:pt x="131" y="587"/>
                  </a:lnTo>
                  <a:lnTo>
                    <a:pt x="136" y="579"/>
                  </a:lnTo>
                  <a:lnTo>
                    <a:pt x="143" y="571"/>
                  </a:lnTo>
                  <a:lnTo>
                    <a:pt x="151" y="564"/>
                  </a:lnTo>
                  <a:lnTo>
                    <a:pt x="161" y="558"/>
                  </a:lnTo>
                  <a:lnTo>
                    <a:pt x="166" y="556"/>
                  </a:lnTo>
                  <a:lnTo>
                    <a:pt x="170" y="555"/>
                  </a:lnTo>
                  <a:lnTo>
                    <a:pt x="176" y="553"/>
                  </a:lnTo>
                  <a:lnTo>
                    <a:pt x="182" y="550"/>
                  </a:lnTo>
                  <a:lnTo>
                    <a:pt x="190" y="548"/>
                  </a:lnTo>
                  <a:lnTo>
                    <a:pt x="198" y="546"/>
                  </a:lnTo>
                  <a:lnTo>
                    <a:pt x="207" y="543"/>
                  </a:lnTo>
                  <a:lnTo>
                    <a:pt x="218" y="539"/>
                  </a:lnTo>
                  <a:lnTo>
                    <a:pt x="260" y="528"/>
                  </a:lnTo>
                  <a:lnTo>
                    <a:pt x="275" y="524"/>
                  </a:lnTo>
                  <a:lnTo>
                    <a:pt x="290" y="519"/>
                  </a:lnTo>
                  <a:lnTo>
                    <a:pt x="302" y="514"/>
                  </a:lnTo>
                  <a:lnTo>
                    <a:pt x="315" y="509"/>
                  </a:lnTo>
                  <a:lnTo>
                    <a:pt x="326" y="504"/>
                  </a:lnTo>
                  <a:lnTo>
                    <a:pt x="336" y="499"/>
                  </a:lnTo>
                  <a:lnTo>
                    <a:pt x="345" y="493"/>
                  </a:lnTo>
                  <a:lnTo>
                    <a:pt x="352" y="487"/>
                  </a:lnTo>
                  <a:lnTo>
                    <a:pt x="359" y="481"/>
                  </a:lnTo>
                  <a:lnTo>
                    <a:pt x="365" y="475"/>
                  </a:lnTo>
                  <a:lnTo>
                    <a:pt x="370" y="467"/>
                  </a:lnTo>
                  <a:lnTo>
                    <a:pt x="374" y="460"/>
                  </a:lnTo>
                  <a:lnTo>
                    <a:pt x="379" y="452"/>
                  </a:lnTo>
                  <a:lnTo>
                    <a:pt x="382" y="442"/>
                  </a:lnTo>
                  <a:lnTo>
                    <a:pt x="385" y="433"/>
                  </a:lnTo>
                  <a:lnTo>
                    <a:pt x="387" y="424"/>
                  </a:lnTo>
                  <a:lnTo>
                    <a:pt x="394" y="433"/>
                  </a:lnTo>
                  <a:lnTo>
                    <a:pt x="403" y="440"/>
                  </a:lnTo>
                  <a:lnTo>
                    <a:pt x="412" y="448"/>
                  </a:lnTo>
                  <a:lnTo>
                    <a:pt x="421" y="453"/>
                  </a:lnTo>
                  <a:lnTo>
                    <a:pt x="431" y="458"/>
                  </a:lnTo>
                  <a:lnTo>
                    <a:pt x="441" y="462"/>
                  </a:lnTo>
                  <a:lnTo>
                    <a:pt x="453" y="465"/>
                  </a:lnTo>
                  <a:lnTo>
                    <a:pt x="464" y="467"/>
                  </a:lnTo>
                  <a:lnTo>
                    <a:pt x="476" y="468"/>
                  </a:lnTo>
                  <a:lnTo>
                    <a:pt x="488" y="469"/>
                  </a:lnTo>
                  <a:lnTo>
                    <a:pt x="500" y="469"/>
                  </a:lnTo>
                  <a:lnTo>
                    <a:pt x="511" y="469"/>
                  </a:lnTo>
                  <a:lnTo>
                    <a:pt x="523" y="468"/>
                  </a:lnTo>
                  <a:lnTo>
                    <a:pt x="535" y="466"/>
                  </a:lnTo>
                  <a:lnTo>
                    <a:pt x="547" y="464"/>
                  </a:lnTo>
                  <a:lnTo>
                    <a:pt x="558" y="462"/>
                  </a:lnTo>
                  <a:lnTo>
                    <a:pt x="566" y="459"/>
                  </a:lnTo>
                  <a:lnTo>
                    <a:pt x="575" y="457"/>
                  </a:lnTo>
                  <a:lnTo>
                    <a:pt x="582" y="454"/>
                  </a:lnTo>
                  <a:lnTo>
                    <a:pt x="590" y="450"/>
                  </a:lnTo>
                  <a:lnTo>
                    <a:pt x="598" y="447"/>
                  </a:lnTo>
                  <a:lnTo>
                    <a:pt x="604" y="442"/>
                  </a:lnTo>
                  <a:lnTo>
                    <a:pt x="611" y="438"/>
                  </a:lnTo>
                  <a:lnTo>
                    <a:pt x="618" y="434"/>
                  </a:lnTo>
                  <a:lnTo>
                    <a:pt x="624" y="430"/>
                  </a:lnTo>
                  <a:lnTo>
                    <a:pt x="630" y="425"/>
                  </a:lnTo>
                  <a:lnTo>
                    <a:pt x="636" y="420"/>
                  </a:lnTo>
                  <a:lnTo>
                    <a:pt x="642" y="415"/>
                  </a:lnTo>
                  <a:lnTo>
                    <a:pt x="648" y="410"/>
                  </a:lnTo>
                  <a:lnTo>
                    <a:pt x="653" y="405"/>
                  </a:lnTo>
                  <a:lnTo>
                    <a:pt x="657" y="400"/>
                  </a:lnTo>
                  <a:lnTo>
                    <a:pt x="662" y="394"/>
                  </a:lnTo>
                  <a:lnTo>
                    <a:pt x="668" y="387"/>
                  </a:lnTo>
                  <a:lnTo>
                    <a:pt x="673" y="380"/>
                  </a:lnTo>
                  <a:lnTo>
                    <a:pt x="678" y="372"/>
                  </a:lnTo>
                  <a:lnTo>
                    <a:pt x="682" y="365"/>
                  </a:lnTo>
                  <a:lnTo>
                    <a:pt x="685" y="358"/>
                  </a:lnTo>
                  <a:lnTo>
                    <a:pt x="689" y="349"/>
                  </a:lnTo>
                  <a:lnTo>
                    <a:pt x="691" y="342"/>
                  </a:lnTo>
                  <a:lnTo>
                    <a:pt x="693" y="334"/>
                  </a:lnTo>
                  <a:lnTo>
                    <a:pt x="694" y="325"/>
                  </a:lnTo>
                  <a:lnTo>
                    <a:pt x="695" y="316"/>
                  </a:lnTo>
                  <a:lnTo>
                    <a:pt x="695" y="307"/>
                  </a:lnTo>
                  <a:lnTo>
                    <a:pt x="695" y="296"/>
                  </a:lnTo>
                  <a:lnTo>
                    <a:pt x="693" y="285"/>
                  </a:lnTo>
                  <a:lnTo>
                    <a:pt x="692" y="273"/>
                  </a:lnTo>
                  <a:lnTo>
                    <a:pt x="690" y="261"/>
                  </a:lnTo>
                  <a:lnTo>
                    <a:pt x="686" y="247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5" name="Freeform 1047"/>
            <p:cNvSpPr>
              <a:spLocks/>
            </p:cNvSpPr>
            <p:nvPr/>
          </p:nvSpPr>
          <p:spPr bwMode="auto">
            <a:xfrm>
              <a:off x="2279" y="2061"/>
              <a:ext cx="249" cy="214"/>
            </a:xfrm>
            <a:custGeom>
              <a:avLst/>
              <a:gdLst>
                <a:gd name="T0" fmla="*/ 249 w 746"/>
                <a:gd name="T1" fmla="*/ 115 h 644"/>
                <a:gd name="T2" fmla="*/ 215 w 746"/>
                <a:gd name="T3" fmla="*/ 132 h 644"/>
                <a:gd name="T4" fmla="*/ 173 w 746"/>
                <a:gd name="T5" fmla="*/ 49 h 644"/>
                <a:gd name="T6" fmla="*/ 133 w 746"/>
                <a:gd name="T7" fmla="*/ 69 h 644"/>
                <a:gd name="T8" fmla="*/ 171 w 746"/>
                <a:gd name="T9" fmla="*/ 145 h 644"/>
                <a:gd name="T10" fmla="*/ 138 w 746"/>
                <a:gd name="T11" fmla="*/ 162 h 644"/>
                <a:gd name="T12" fmla="*/ 99 w 746"/>
                <a:gd name="T13" fmla="*/ 86 h 644"/>
                <a:gd name="T14" fmla="*/ 50 w 746"/>
                <a:gd name="T15" fmla="*/ 111 h 644"/>
                <a:gd name="T16" fmla="*/ 94 w 746"/>
                <a:gd name="T17" fmla="*/ 197 h 644"/>
                <a:gd name="T18" fmla="*/ 60 w 746"/>
                <a:gd name="T19" fmla="*/ 214 h 644"/>
                <a:gd name="T20" fmla="*/ 0 w 746"/>
                <a:gd name="T21" fmla="*/ 96 h 644"/>
                <a:gd name="T22" fmla="*/ 191 w 746"/>
                <a:gd name="T23" fmla="*/ 0 h 644"/>
                <a:gd name="T24" fmla="*/ 249 w 746"/>
                <a:gd name="T25" fmla="*/ 115 h 644"/>
                <a:gd name="T26" fmla="*/ 249 w 746"/>
                <a:gd name="T27" fmla="*/ 115 h 6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6"/>
                <a:gd name="T43" fmla="*/ 0 h 644"/>
                <a:gd name="T44" fmla="*/ 746 w 746"/>
                <a:gd name="T45" fmla="*/ 644 h 6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6" h="644">
                  <a:moveTo>
                    <a:pt x="746" y="345"/>
                  </a:moveTo>
                  <a:lnTo>
                    <a:pt x="645" y="396"/>
                  </a:lnTo>
                  <a:lnTo>
                    <a:pt x="518" y="147"/>
                  </a:lnTo>
                  <a:lnTo>
                    <a:pt x="397" y="209"/>
                  </a:lnTo>
                  <a:lnTo>
                    <a:pt x="512" y="437"/>
                  </a:lnTo>
                  <a:lnTo>
                    <a:pt x="413" y="487"/>
                  </a:lnTo>
                  <a:lnTo>
                    <a:pt x="298" y="259"/>
                  </a:lnTo>
                  <a:lnTo>
                    <a:pt x="151" y="333"/>
                  </a:lnTo>
                  <a:lnTo>
                    <a:pt x="282" y="593"/>
                  </a:lnTo>
                  <a:lnTo>
                    <a:pt x="179" y="644"/>
                  </a:lnTo>
                  <a:lnTo>
                    <a:pt x="0" y="288"/>
                  </a:lnTo>
                  <a:lnTo>
                    <a:pt x="572" y="0"/>
                  </a:lnTo>
                  <a:lnTo>
                    <a:pt x="746" y="3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6" name="Freeform 1048"/>
            <p:cNvSpPr>
              <a:spLocks/>
            </p:cNvSpPr>
            <p:nvPr/>
          </p:nvSpPr>
          <p:spPr bwMode="auto">
            <a:xfrm>
              <a:off x="2402" y="2189"/>
              <a:ext cx="227" cy="205"/>
            </a:xfrm>
            <a:custGeom>
              <a:avLst/>
              <a:gdLst>
                <a:gd name="T0" fmla="*/ 52 w 681"/>
                <a:gd name="T1" fmla="*/ 161 h 615"/>
                <a:gd name="T2" fmla="*/ 204 w 681"/>
                <a:gd name="T3" fmla="*/ 92 h 615"/>
                <a:gd name="T4" fmla="*/ 227 w 681"/>
                <a:gd name="T5" fmla="*/ 122 h 615"/>
                <a:gd name="T6" fmla="*/ 21 w 681"/>
                <a:gd name="T7" fmla="*/ 205 h 615"/>
                <a:gd name="T8" fmla="*/ 0 w 681"/>
                <a:gd name="T9" fmla="*/ 178 h 615"/>
                <a:gd name="T10" fmla="*/ 133 w 681"/>
                <a:gd name="T11" fmla="*/ 0 h 615"/>
                <a:gd name="T12" fmla="*/ 157 w 681"/>
                <a:gd name="T13" fmla="*/ 31 h 615"/>
                <a:gd name="T14" fmla="*/ 52 w 681"/>
                <a:gd name="T15" fmla="*/ 161 h 615"/>
                <a:gd name="T16" fmla="*/ 52 w 681"/>
                <a:gd name="T17" fmla="*/ 161 h 6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1"/>
                <a:gd name="T28" fmla="*/ 0 h 615"/>
                <a:gd name="T29" fmla="*/ 681 w 681"/>
                <a:gd name="T30" fmla="*/ 615 h 6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1" h="615">
                  <a:moveTo>
                    <a:pt x="156" y="482"/>
                  </a:moveTo>
                  <a:lnTo>
                    <a:pt x="611" y="275"/>
                  </a:lnTo>
                  <a:lnTo>
                    <a:pt x="681" y="366"/>
                  </a:lnTo>
                  <a:lnTo>
                    <a:pt x="64" y="615"/>
                  </a:lnTo>
                  <a:lnTo>
                    <a:pt x="0" y="533"/>
                  </a:lnTo>
                  <a:lnTo>
                    <a:pt x="400" y="0"/>
                  </a:lnTo>
                  <a:lnTo>
                    <a:pt x="471" y="93"/>
                  </a:lnTo>
                  <a:lnTo>
                    <a:pt x="156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7" name="Freeform 1049"/>
            <p:cNvSpPr>
              <a:spLocks/>
            </p:cNvSpPr>
            <p:nvPr/>
          </p:nvSpPr>
          <p:spPr bwMode="auto">
            <a:xfrm>
              <a:off x="2502" y="2323"/>
              <a:ext cx="238" cy="248"/>
            </a:xfrm>
            <a:custGeom>
              <a:avLst/>
              <a:gdLst>
                <a:gd name="T0" fmla="*/ 238 w 714"/>
                <a:gd name="T1" fmla="*/ 85 h 744"/>
                <a:gd name="T2" fmla="*/ 212 w 714"/>
                <a:gd name="T3" fmla="*/ 114 h 744"/>
                <a:gd name="T4" fmla="*/ 143 w 714"/>
                <a:gd name="T5" fmla="*/ 52 h 744"/>
                <a:gd name="T6" fmla="*/ 113 w 714"/>
                <a:gd name="T7" fmla="*/ 86 h 744"/>
                <a:gd name="T8" fmla="*/ 177 w 714"/>
                <a:gd name="T9" fmla="*/ 142 h 744"/>
                <a:gd name="T10" fmla="*/ 152 w 714"/>
                <a:gd name="T11" fmla="*/ 170 h 744"/>
                <a:gd name="T12" fmla="*/ 89 w 714"/>
                <a:gd name="T13" fmla="*/ 114 h 744"/>
                <a:gd name="T14" fmla="*/ 52 w 714"/>
                <a:gd name="T15" fmla="*/ 155 h 744"/>
                <a:gd name="T16" fmla="*/ 125 w 714"/>
                <a:gd name="T17" fmla="*/ 219 h 744"/>
                <a:gd name="T18" fmla="*/ 99 w 714"/>
                <a:gd name="T19" fmla="*/ 248 h 744"/>
                <a:gd name="T20" fmla="*/ 0 w 714"/>
                <a:gd name="T21" fmla="*/ 160 h 744"/>
                <a:gd name="T22" fmla="*/ 141 w 714"/>
                <a:gd name="T23" fmla="*/ 0 h 744"/>
                <a:gd name="T24" fmla="*/ 238 w 714"/>
                <a:gd name="T25" fmla="*/ 85 h 744"/>
                <a:gd name="T26" fmla="*/ 238 w 714"/>
                <a:gd name="T27" fmla="*/ 85 h 7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14"/>
                <a:gd name="T43" fmla="*/ 0 h 744"/>
                <a:gd name="T44" fmla="*/ 714 w 714"/>
                <a:gd name="T45" fmla="*/ 744 h 7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14" h="744">
                  <a:moveTo>
                    <a:pt x="714" y="256"/>
                  </a:moveTo>
                  <a:lnTo>
                    <a:pt x="637" y="342"/>
                  </a:lnTo>
                  <a:lnTo>
                    <a:pt x="430" y="157"/>
                  </a:lnTo>
                  <a:lnTo>
                    <a:pt x="339" y="258"/>
                  </a:lnTo>
                  <a:lnTo>
                    <a:pt x="530" y="427"/>
                  </a:lnTo>
                  <a:lnTo>
                    <a:pt x="457" y="511"/>
                  </a:lnTo>
                  <a:lnTo>
                    <a:pt x="266" y="342"/>
                  </a:lnTo>
                  <a:lnTo>
                    <a:pt x="156" y="465"/>
                  </a:lnTo>
                  <a:lnTo>
                    <a:pt x="374" y="658"/>
                  </a:lnTo>
                  <a:lnTo>
                    <a:pt x="297" y="744"/>
                  </a:lnTo>
                  <a:lnTo>
                    <a:pt x="0" y="480"/>
                  </a:lnTo>
                  <a:lnTo>
                    <a:pt x="424" y="0"/>
                  </a:lnTo>
                  <a:lnTo>
                    <a:pt x="714" y="2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8" name="Freeform 1050"/>
            <p:cNvSpPr>
              <a:spLocks/>
            </p:cNvSpPr>
            <p:nvPr/>
          </p:nvSpPr>
          <p:spPr bwMode="auto">
            <a:xfrm>
              <a:off x="2654" y="2425"/>
              <a:ext cx="230" cy="256"/>
            </a:xfrm>
            <a:custGeom>
              <a:avLst/>
              <a:gdLst>
                <a:gd name="T0" fmla="*/ 0 w 691"/>
                <a:gd name="T1" fmla="*/ 184 h 769"/>
                <a:gd name="T2" fmla="*/ 107 w 691"/>
                <a:gd name="T3" fmla="*/ 0 h 769"/>
                <a:gd name="T4" fmla="*/ 141 w 691"/>
                <a:gd name="T5" fmla="*/ 19 h 769"/>
                <a:gd name="T6" fmla="*/ 125 w 691"/>
                <a:gd name="T7" fmla="*/ 183 h 769"/>
                <a:gd name="T8" fmla="*/ 201 w 691"/>
                <a:gd name="T9" fmla="*/ 55 h 769"/>
                <a:gd name="T10" fmla="*/ 230 w 691"/>
                <a:gd name="T11" fmla="*/ 72 h 769"/>
                <a:gd name="T12" fmla="*/ 122 w 691"/>
                <a:gd name="T13" fmla="*/ 256 h 769"/>
                <a:gd name="T14" fmla="*/ 91 w 691"/>
                <a:gd name="T15" fmla="*/ 238 h 769"/>
                <a:gd name="T16" fmla="*/ 106 w 691"/>
                <a:gd name="T17" fmla="*/ 71 h 769"/>
                <a:gd name="T18" fmla="*/ 29 w 691"/>
                <a:gd name="T19" fmla="*/ 201 h 769"/>
                <a:gd name="T20" fmla="*/ 0 w 691"/>
                <a:gd name="T21" fmla="*/ 184 h 769"/>
                <a:gd name="T22" fmla="*/ 0 w 691"/>
                <a:gd name="T23" fmla="*/ 184 h 76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1"/>
                <a:gd name="T37" fmla="*/ 0 h 769"/>
                <a:gd name="T38" fmla="*/ 691 w 691"/>
                <a:gd name="T39" fmla="*/ 769 h 76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1" h="769">
                  <a:moveTo>
                    <a:pt x="0" y="554"/>
                  </a:moveTo>
                  <a:lnTo>
                    <a:pt x="322" y="0"/>
                  </a:lnTo>
                  <a:lnTo>
                    <a:pt x="423" y="58"/>
                  </a:lnTo>
                  <a:lnTo>
                    <a:pt x="377" y="550"/>
                  </a:lnTo>
                  <a:lnTo>
                    <a:pt x="603" y="164"/>
                  </a:lnTo>
                  <a:lnTo>
                    <a:pt x="691" y="215"/>
                  </a:lnTo>
                  <a:lnTo>
                    <a:pt x="368" y="769"/>
                  </a:lnTo>
                  <a:lnTo>
                    <a:pt x="273" y="714"/>
                  </a:lnTo>
                  <a:lnTo>
                    <a:pt x="317" y="212"/>
                  </a:lnTo>
                  <a:lnTo>
                    <a:pt x="88" y="605"/>
                  </a:lnTo>
                  <a:lnTo>
                    <a:pt x="0" y="5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9" name="Freeform 1051"/>
            <p:cNvSpPr>
              <a:spLocks/>
            </p:cNvSpPr>
            <p:nvPr/>
          </p:nvSpPr>
          <p:spPr bwMode="auto">
            <a:xfrm>
              <a:off x="2877" y="2503"/>
              <a:ext cx="155" cy="231"/>
            </a:xfrm>
            <a:custGeom>
              <a:avLst/>
              <a:gdLst>
                <a:gd name="T0" fmla="*/ 21 w 465"/>
                <a:gd name="T1" fmla="*/ 0 h 694"/>
                <a:gd name="T2" fmla="*/ 155 w 465"/>
                <a:gd name="T3" fmla="*/ 47 h 694"/>
                <a:gd name="T4" fmla="*/ 143 w 465"/>
                <a:gd name="T5" fmla="*/ 83 h 694"/>
                <a:gd name="T6" fmla="*/ 93 w 465"/>
                <a:gd name="T7" fmla="*/ 65 h 694"/>
                <a:gd name="T8" fmla="*/ 35 w 465"/>
                <a:gd name="T9" fmla="*/ 231 h 694"/>
                <a:gd name="T10" fmla="*/ 0 w 465"/>
                <a:gd name="T11" fmla="*/ 219 h 694"/>
                <a:gd name="T12" fmla="*/ 58 w 465"/>
                <a:gd name="T13" fmla="*/ 53 h 694"/>
                <a:gd name="T14" fmla="*/ 9 w 465"/>
                <a:gd name="T15" fmla="*/ 36 h 694"/>
                <a:gd name="T16" fmla="*/ 21 w 465"/>
                <a:gd name="T17" fmla="*/ 0 h 694"/>
                <a:gd name="T18" fmla="*/ 21 w 465"/>
                <a:gd name="T19" fmla="*/ 0 h 6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5"/>
                <a:gd name="T31" fmla="*/ 0 h 694"/>
                <a:gd name="T32" fmla="*/ 465 w 465"/>
                <a:gd name="T33" fmla="*/ 694 h 69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5" h="694">
                  <a:moveTo>
                    <a:pt x="64" y="0"/>
                  </a:moveTo>
                  <a:lnTo>
                    <a:pt x="465" y="141"/>
                  </a:lnTo>
                  <a:lnTo>
                    <a:pt x="428" y="248"/>
                  </a:lnTo>
                  <a:lnTo>
                    <a:pt x="280" y="196"/>
                  </a:lnTo>
                  <a:lnTo>
                    <a:pt x="104" y="694"/>
                  </a:lnTo>
                  <a:lnTo>
                    <a:pt x="0" y="657"/>
                  </a:lnTo>
                  <a:lnTo>
                    <a:pt x="174" y="160"/>
                  </a:lnTo>
                  <a:lnTo>
                    <a:pt x="26" y="10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0" name="Freeform 1052"/>
            <p:cNvSpPr>
              <a:spLocks/>
            </p:cNvSpPr>
            <p:nvPr/>
          </p:nvSpPr>
          <p:spPr bwMode="auto">
            <a:xfrm>
              <a:off x="3007" y="2552"/>
              <a:ext cx="79" cy="216"/>
            </a:xfrm>
            <a:custGeom>
              <a:avLst/>
              <a:gdLst>
                <a:gd name="T0" fmla="*/ 79 w 239"/>
                <a:gd name="T1" fmla="*/ 7 h 649"/>
                <a:gd name="T2" fmla="*/ 36 w 239"/>
                <a:gd name="T3" fmla="*/ 216 h 649"/>
                <a:gd name="T4" fmla="*/ 0 w 239"/>
                <a:gd name="T5" fmla="*/ 209 h 649"/>
                <a:gd name="T6" fmla="*/ 44 w 239"/>
                <a:gd name="T7" fmla="*/ 0 h 649"/>
                <a:gd name="T8" fmla="*/ 79 w 239"/>
                <a:gd name="T9" fmla="*/ 7 h 649"/>
                <a:gd name="T10" fmla="*/ 79 w 239"/>
                <a:gd name="T11" fmla="*/ 7 h 6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9"/>
                <a:gd name="T19" fmla="*/ 0 h 649"/>
                <a:gd name="T20" fmla="*/ 239 w 239"/>
                <a:gd name="T21" fmla="*/ 649 h 6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9" h="649">
                  <a:moveTo>
                    <a:pt x="239" y="22"/>
                  </a:moveTo>
                  <a:lnTo>
                    <a:pt x="108" y="649"/>
                  </a:lnTo>
                  <a:lnTo>
                    <a:pt x="0" y="627"/>
                  </a:lnTo>
                  <a:lnTo>
                    <a:pt x="132" y="0"/>
                  </a:lnTo>
                  <a:lnTo>
                    <a:pt x="239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1" name="Freeform 1053"/>
            <p:cNvSpPr>
              <a:spLocks noEditPoints="1"/>
            </p:cNvSpPr>
            <p:nvPr/>
          </p:nvSpPr>
          <p:spPr bwMode="auto">
            <a:xfrm>
              <a:off x="3106" y="2565"/>
              <a:ext cx="167" cy="226"/>
            </a:xfrm>
            <a:custGeom>
              <a:avLst/>
              <a:gdLst>
                <a:gd name="T0" fmla="*/ 42 w 502"/>
                <a:gd name="T1" fmla="*/ 159 h 677"/>
                <a:gd name="T2" fmla="*/ 39 w 502"/>
                <a:gd name="T3" fmla="*/ 146 h 677"/>
                <a:gd name="T4" fmla="*/ 36 w 502"/>
                <a:gd name="T5" fmla="*/ 131 h 677"/>
                <a:gd name="T6" fmla="*/ 36 w 502"/>
                <a:gd name="T7" fmla="*/ 115 h 677"/>
                <a:gd name="T8" fmla="*/ 40 w 502"/>
                <a:gd name="T9" fmla="*/ 85 h 677"/>
                <a:gd name="T10" fmla="*/ 49 w 502"/>
                <a:gd name="T11" fmla="*/ 60 h 677"/>
                <a:gd name="T12" fmla="*/ 64 w 502"/>
                <a:gd name="T13" fmla="*/ 44 h 677"/>
                <a:gd name="T14" fmla="*/ 83 w 502"/>
                <a:gd name="T15" fmla="*/ 38 h 677"/>
                <a:gd name="T16" fmla="*/ 103 w 502"/>
                <a:gd name="T17" fmla="*/ 41 h 677"/>
                <a:gd name="T18" fmla="*/ 118 w 502"/>
                <a:gd name="T19" fmla="*/ 55 h 677"/>
                <a:gd name="T20" fmla="*/ 125 w 502"/>
                <a:gd name="T21" fmla="*/ 67 h 677"/>
                <a:gd name="T22" fmla="*/ 128 w 502"/>
                <a:gd name="T23" fmla="*/ 80 h 677"/>
                <a:gd name="T24" fmla="*/ 130 w 502"/>
                <a:gd name="T25" fmla="*/ 95 h 677"/>
                <a:gd name="T26" fmla="*/ 131 w 502"/>
                <a:gd name="T27" fmla="*/ 111 h 677"/>
                <a:gd name="T28" fmla="*/ 128 w 502"/>
                <a:gd name="T29" fmla="*/ 140 h 677"/>
                <a:gd name="T30" fmla="*/ 119 w 502"/>
                <a:gd name="T31" fmla="*/ 166 h 677"/>
                <a:gd name="T32" fmla="*/ 104 w 502"/>
                <a:gd name="T33" fmla="*/ 182 h 677"/>
                <a:gd name="T34" fmla="*/ 85 w 502"/>
                <a:gd name="T35" fmla="*/ 188 h 677"/>
                <a:gd name="T36" fmla="*/ 65 w 502"/>
                <a:gd name="T37" fmla="*/ 185 h 677"/>
                <a:gd name="T38" fmla="*/ 50 w 502"/>
                <a:gd name="T39" fmla="*/ 172 h 677"/>
                <a:gd name="T40" fmla="*/ 145 w 502"/>
                <a:gd name="T41" fmla="*/ 28 h 677"/>
                <a:gd name="T42" fmla="*/ 135 w 502"/>
                <a:gd name="T43" fmla="*/ 17 h 677"/>
                <a:gd name="T44" fmla="*/ 122 w 502"/>
                <a:gd name="T45" fmla="*/ 8 h 677"/>
                <a:gd name="T46" fmla="*/ 107 w 502"/>
                <a:gd name="T47" fmla="*/ 2 h 677"/>
                <a:gd name="T48" fmla="*/ 90 w 502"/>
                <a:gd name="T49" fmla="*/ 0 h 677"/>
                <a:gd name="T50" fmla="*/ 72 w 502"/>
                <a:gd name="T51" fmla="*/ 1 h 677"/>
                <a:gd name="T52" fmla="*/ 57 w 502"/>
                <a:gd name="T53" fmla="*/ 4 h 677"/>
                <a:gd name="T54" fmla="*/ 43 w 502"/>
                <a:gd name="T55" fmla="*/ 11 h 677"/>
                <a:gd name="T56" fmla="*/ 32 w 502"/>
                <a:gd name="T57" fmla="*/ 22 h 677"/>
                <a:gd name="T58" fmla="*/ 19 w 502"/>
                <a:gd name="T59" fmla="*/ 37 h 677"/>
                <a:gd name="T60" fmla="*/ 10 w 502"/>
                <a:gd name="T61" fmla="*/ 57 h 677"/>
                <a:gd name="T62" fmla="*/ 3 w 502"/>
                <a:gd name="T63" fmla="*/ 81 h 677"/>
                <a:gd name="T64" fmla="*/ 0 w 502"/>
                <a:gd name="T65" fmla="*/ 108 h 677"/>
                <a:gd name="T66" fmla="*/ 1 w 502"/>
                <a:gd name="T67" fmla="*/ 136 h 677"/>
                <a:gd name="T68" fmla="*/ 4 w 502"/>
                <a:gd name="T69" fmla="*/ 160 h 677"/>
                <a:gd name="T70" fmla="*/ 11 w 502"/>
                <a:gd name="T71" fmla="*/ 181 h 677"/>
                <a:gd name="T72" fmla="*/ 22 w 502"/>
                <a:gd name="T73" fmla="*/ 198 h 677"/>
                <a:gd name="T74" fmla="*/ 33 w 502"/>
                <a:gd name="T75" fmla="*/ 210 h 677"/>
                <a:gd name="T76" fmla="*/ 45 w 502"/>
                <a:gd name="T77" fmla="*/ 218 h 677"/>
                <a:gd name="T78" fmla="*/ 60 w 502"/>
                <a:gd name="T79" fmla="*/ 224 h 677"/>
                <a:gd name="T80" fmla="*/ 78 w 502"/>
                <a:gd name="T81" fmla="*/ 226 h 677"/>
                <a:gd name="T82" fmla="*/ 95 w 502"/>
                <a:gd name="T83" fmla="*/ 225 h 677"/>
                <a:gd name="T84" fmla="*/ 111 w 502"/>
                <a:gd name="T85" fmla="*/ 221 h 677"/>
                <a:gd name="T86" fmla="*/ 124 w 502"/>
                <a:gd name="T87" fmla="*/ 215 h 677"/>
                <a:gd name="T88" fmla="*/ 136 w 502"/>
                <a:gd name="T89" fmla="*/ 204 h 677"/>
                <a:gd name="T90" fmla="*/ 148 w 502"/>
                <a:gd name="T91" fmla="*/ 188 h 677"/>
                <a:gd name="T92" fmla="*/ 158 w 502"/>
                <a:gd name="T93" fmla="*/ 168 h 677"/>
                <a:gd name="T94" fmla="*/ 163 w 502"/>
                <a:gd name="T95" fmla="*/ 145 h 677"/>
                <a:gd name="T96" fmla="*/ 167 w 502"/>
                <a:gd name="T97" fmla="*/ 118 h 677"/>
                <a:gd name="T98" fmla="*/ 167 w 502"/>
                <a:gd name="T99" fmla="*/ 90 h 677"/>
                <a:gd name="T100" fmla="*/ 163 w 502"/>
                <a:gd name="T101" fmla="*/ 66 h 677"/>
                <a:gd name="T102" fmla="*/ 156 w 502"/>
                <a:gd name="T103" fmla="*/ 45 h 677"/>
                <a:gd name="T104" fmla="*/ 145 w 502"/>
                <a:gd name="T105" fmla="*/ 28 h 67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02"/>
                <a:gd name="T160" fmla="*/ 0 h 677"/>
                <a:gd name="T161" fmla="*/ 502 w 502"/>
                <a:gd name="T162" fmla="*/ 677 h 67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02" h="677">
                  <a:moveTo>
                    <a:pt x="140" y="500"/>
                  </a:moveTo>
                  <a:lnTo>
                    <a:pt x="135" y="492"/>
                  </a:lnTo>
                  <a:lnTo>
                    <a:pt x="131" y="484"/>
                  </a:lnTo>
                  <a:lnTo>
                    <a:pt x="127" y="475"/>
                  </a:lnTo>
                  <a:lnTo>
                    <a:pt x="124" y="466"/>
                  </a:lnTo>
                  <a:lnTo>
                    <a:pt x="121" y="457"/>
                  </a:lnTo>
                  <a:lnTo>
                    <a:pt x="119" y="447"/>
                  </a:lnTo>
                  <a:lnTo>
                    <a:pt x="116" y="437"/>
                  </a:lnTo>
                  <a:lnTo>
                    <a:pt x="113" y="427"/>
                  </a:lnTo>
                  <a:lnTo>
                    <a:pt x="112" y="416"/>
                  </a:lnTo>
                  <a:lnTo>
                    <a:pt x="110" y="405"/>
                  </a:lnTo>
                  <a:lnTo>
                    <a:pt x="109" y="393"/>
                  </a:lnTo>
                  <a:lnTo>
                    <a:pt x="109" y="382"/>
                  </a:lnTo>
                  <a:lnTo>
                    <a:pt x="108" y="369"/>
                  </a:lnTo>
                  <a:lnTo>
                    <a:pt x="108" y="357"/>
                  </a:lnTo>
                  <a:lnTo>
                    <a:pt x="108" y="344"/>
                  </a:lnTo>
                  <a:lnTo>
                    <a:pt x="109" y="330"/>
                  </a:lnTo>
                  <a:lnTo>
                    <a:pt x="111" y="304"/>
                  </a:lnTo>
                  <a:lnTo>
                    <a:pt x="115" y="279"/>
                  </a:lnTo>
                  <a:lnTo>
                    <a:pt x="119" y="256"/>
                  </a:lnTo>
                  <a:lnTo>
                    <a:pt x="124" y="236"/>
                  </a:lnTo>
                  <a:lnTo>
                    <a:pt x="131" y="216"/>
                  </a:lnTo>
                  <a:lnTo>
                    <a:pt x="139" y="198"/>
                  </a:lnTo>
                  <a:lnTo>
                    <a:pt x="147" y="181"/>
                  </a:lnTo>
                  <a:lnTo>
                    <a:pt x="157" y="167"/>
                  </a:lnTo>
                  <a:lnTo>
                    <a:pt x="168" y="153"/>
                  </a:lnTo>
                  <a:lnTo>
                    <a:pt x="180" y="142"/>
                  </a:lnTo>
                  <a:lnTo>
                    <a:pt x="192" y="132"/>
                  </a:lnTo>
                  <a:lnTo>
                    <a:pt x="205" y="124"/>
                  </a:lnTo>
                  <a:lnTo>
                    <a:pt x="219" y="119"/>
                  </a:lnTo>
                  <a:lnTo>
                    <a:pt x="233" y="114"/>
                  </a:lnTo>
                  <a:lnTo>
                    <a:pt x="248" y="113"/>
                  </a:lnTo>
                  <a:lnTo>
                    <a:pt x="264" y="113"/>
                  </a:lnTo>
                  <a:lnTo>
                    <a:pt x="279" y="116"/>
                  </a:lnTo>
                  <a:lnTo>
                    <a:pt x="295" y="119"/>
                  </a:lnTo>
                  <a:lnTo>
                    <a:pt x="309" y="124"/>
                  </a:lnTo>
                  <a:lnTo>
                    <a:pt x="322" y="131"/>
                  </a:lnTo>
                  <a:lnTo>
                    <a:pt x="334" y="141"/>
                  </a:lnTo>
                  <a:lnTo>
                    <a:pt x="345" y="151"/>
                  </a:lnTo>
                  <a:lnTo>
                    <a:pt x="355" y="164"/>
                  </a:lnTo>
                  <a:lnTo>
                    <a:pt x="364" y="177"/>
                  </a:lnTo>
                  <a:lnTo>
                    <a:pt x="368" y="184"/>
                  </a:lnTo>
                  <a:lnTo>
                    <a:pt x="372" y="193"/>
                  </a:lnTo>
                  <a:lnTo>
                    <a:pt x="375" y="202"/>
                  </a:lnTo>
                  <a:lnTo>
                    <a:pt x="379" y="210"/>
                  </a:lnTo>
                  <a:lnTo>
                    <a:pt x="382" y="220"/>
                  </a:lnTo>
                  <a:lnTo>
                    <a:pt x="384" y="229"/>
                  </a:lnTo>
                  <a:lnTo>
                    <a:pt x="386" y="240"/>
                  </a:lnTo>
                  <a:lnTo>
                    <a:pt x="388" y="250"/>
                  </a:lnTo>
                  <a:lnTo>
                    <a:pt x="390" y="261"/>
                  </a:lnTo>
                  <a:lnTo>
                    <a:pt x="391" y="272"/>
                  </a:lnTo>
                  <a:lnTo>
                    <a:pt x="392" y="284"/>
                  </a:lnTo>
                  <a:lnTo>
                    <a:pt x="393" y="295"/>
                  </a:lnTo>
                  <a:lnTo>
                    <a:pt x="393" y="308"/>
                  </a:lnTo>
                  <a:lnTo>
                    <a:pt x="393" y="320"/>
                  </a:lnTo>
                  <a:lnTo>
                    <a:pt x="393" y="333"/>
                  </a:lnTo>
                  <a:lnTo>
                    <a:pt x="392" y="346"/>
                  </a:lnTo>
                  <a:lnTo>
                    <a:pt x="390" y="372"/>
                  </a:lnTo>
                  <a:lnTo>
                    <a:pt x="388" y="397"/>
                  </a:lnTo>
                  <a:lnTo>
                    <a:pt x="384" y="420"/>
                  </a:lnTo>
                  <a:lnTo>
                    <a:pt x="379" y="441"/>
                  </a:lnTo>
                  <a:lnTo>
                    <a:pt x="372" y="461"/>
                  </a:lnTo>
                  <a:lnTo>
                    <a:pt x="365" y="480"/>
                  </a:lnTo>
                  <a:lnTo>
                    <a:pt x="357" y="496"/>
                  </a:lnTo>
                  <a:lnTo>
                    <a:pt x="346" y="511"/>
                  </a:lnTo>
                  <a:lnTo>
                    <a:pt x="336" y="525"/>
                  </a:lnTo>
                  <a:lnTo>
                    <a:pt x="324" y="535"/>
                  </a:lnTo>
                  <a:lnTo>
                    <a:pt x="312" y="544"/>
                  </a:lnTo>
                  <a:lnTo>
                    <a:pt x="299" y="553"/>
                  </a:lnTo>
                  <a:lnTo>
                    <a:pt x="286" y="558"/>
                  </a:lnTo>
                  <a:lnTo>
                    <a:pt x="271" y="562"/>
                  </a:lnTo>
                  <a:lnTo>
                    <a:pt x="255" y="564"/>
                  </a:lnTo>
                  <a:lnTo>
                    <a:pt x="240" y="564"/>
                  </a:lnTo>
                  <a:lnTo>
                    <a:pt x="224" y="562"/>
                  </a:lnTo>
                  <a:lnTo>
                    <a:pt x="209" y="559"/>
                  </a:lnTo>
                  <a:lnTo>
                    <a:pt x="195" y="553"/>
                  </a:lnTo>
                  <a:lnTo>
                    <a:pt x="182" y="545"/>
                  </a:lnTo>
                  <a:lnTo>
                    <a:pt x="170" y="537"/>
                  </a:lnTo>
                  <a:lnTo>
                    <a:pt x="159" y="527"/>
                  </a:lnTo>
                  <a:lnTo>
                    <a:pt x="149" y="514"/>
                  </a:lnTo>
                  <a:lnTo>
                    <a:pt x="140" y="500"/>
                  </a:lnTo>
                  <a:close/>
                  <a:moveTo>
                    <a:pt x="436" y="84"/>
                  </a:moveTo>
                  <a:lnTo>
                    <a:pt x="429" y="75"/>
                  </a:lnTo>
                  <a:lnTo>
                    <a:pt x="421" y="65"/>
                  </a:lnTo>
                  <a:lnTo>
                    <a:pt x="413" y="57"/>
                  </a:lnTo>
                  <a:lnTo>
                    <a:pt x="405" y="50"/>
                  </a:lnTo>
                  <a:lnTo>
                    <a:pt x="397" y="42"/>
                  </a:lnTo>
                  <a:lnTo>
                    <a:pt x="388" y="35"/>
                  </a:lnTo>
                  <a:lnTo>
                    <a:pt x="379" y="30"/>
                  </a:lnTo>
                  <a:lnTo>
                    <a:pt x="368" y="24"/>
                  </a:lnTo>
                  <a:lnTo>
                    <a:pt x="358" y="18"/>
                  </a:lnTo>
                  <a:lnTo>
                    <a:pt x="346" y="14"/>
                  </a:lnTo>
                  <a:lnTo>
                    <a:pt x="335" y="10"/>
                  </a:lnTo>
                  <a:lnTo>
                    <a:pt x="322" y="7"/>
                  </a:lnTo>
                  <a:lnTo>
                    <a:pt x="311" y="5"/>
                  </a:lnTo>
                  <a:lnTo>
                    <a:pt x="297" y="3"/>
                  </a:lnTo>
                  <a:lnTo>
                    <a:pt x="284" y="1"/>
                  </a:lnTo>
                  <a:lnTo>
                    <a:pt x="270" y="0"/>
                  </a:lnTo>
                  <a:lnTo>
                    <a:pt x="256" y="0"/>
                  </a:lnTo>
                  <a:lnTo>
                    <a:pt x="243" y="0"/>
                  </a:lnTo>
                  <a:lnTo>
                    <a:pt x="229" y="0"/>
                  </a:lnTo>
                  <a:lnTo>
                    <a:pt x="217" y="2"/>
                  </a:lnTo>
                  <a:lnTo>
                    <a:pt x="204" y="4"/>
                  </a:lnTo>
                  <a:lnTo>
                    <a:pt x="193" y="6"/>
                  </a:lnTo>
                  <a:lnTo>
                    <a:pt x="181" y="9"/>
                  </a:lnTo>
                  <a:lnTo>
                    <a:pt x="170" y="13"/>
                  </a:lnTo>
                  <a:lnTo>
                    <a:pt x="159" y="17"/>
                  </a:lnTo>
                  <a:lnTo>
                    <a:pt x="149" y="23"/>
                  </a:lnTo>
                  <a:lnTo>
                    <a:pt x="139" y="28"/>
                  </a:lnTo>
                  <a:lnTo>
                    <a:pt x="129" y="34"/>
                  </a:lnTo>
                  <a:lnTo>
                    <a:pt x="120" y="41"/>
                  </a:lnTo>
                  <a:lnTo>
                    <a:pt x="111" y="49"/>
                  </a:lnTo>
                  <a:lnTo>
                    <a:pt x="103" y="57"/>
                  </a:lnTo>
                  <a:lnTo>
                    <a:pt x="95" y="65"/>
                  </a:lnTo>
                  <a:lnTo>
                    <a:pt x="84" y="76"/>
                  </a:lnTo>
                  <a:lnTo>
                    <a:pt x="75" y="87"/>
                  </a:lnTo>
                  <a:lnTo>
                    <a:pt x="65" y="100"/>
                  </a:lnTo>
                  <a:lnTo>
                    <a:pt x="57" y="112"/>
                  </a:lnTo>
                  <a:lnTo>
                    <a:pt x="49" y="126"/>
                  </a:lnTo>
                  <a:lnTo>
                    <a:pt x="41" y="141"/>
                  </a:lnTo>
                  <a:lnTo>
                    <a:pt x="35" y="156"/>
                  </a:lnTo>
                  <a:lnTo>
                    <a:pt x="29" y="172"/>
                  </a:lnTo>
                  <a:lnTo>
                    <a:pt x="24" y="189"/>
                  </a:lnTo>
                  <a:lnTo>
                    <a:pt x="18" y="206"/>
                  </a:lnTo>
                  <a:lnTo>
                    <a:pt x="14" y="224"/>
                  </a:lnTo>
                  <a:lnTo>
                    <a:pt x="10" y="243"/>
                  </a:lnTo>
                  <a:lnTo>
                    <a:pt x="7" y="263"/>
                  </a:lnTo>
                  <a:lnTo>
                    <a:pt x="4" y="282"/>
                  </a:lnTo>
                  <a:lnTo>
                    <a:pt x="2" y="303"/>
                  </a:lnTo>
                  <a:lnTo>
                    <a:pt x="1" y="325"/>
                  </a:lnTo>
                  <a:lnTo>
                    <a:pt x="0" y="346"/>
                  </a:lnTo>
                  <a:lnTo>
                    <a:pt x="0" y="367"/>
                  </a:lnTo>
                  <a:lnTo>
                    <a:pt x="0" y="387"/>
                  </a:lnTo>
                  <a:lnTo>
                    <a:pt x="2" y="407"/>
                  </a:lnTo>
                  <a:lnTo>
                    <a:pt x="3" y="425"/>
                  </a:lnTo>
                  <a:lnTo>
                    <a:pt x="6" y="444"/>
                  </a:lnTo>
                  <a:lnTo>
                    <a:pt x="9" y="462"/>
                  </a:lnTo>
                  <a:lnTo>
                    <a:pt x="12" y="479"/>
                  </a:lnTo>
                  <a:lnTo>
                    <a:pt x="17" y="495"/>
                  </a:lnTo>
                  <a:lnTo>
                    <a:pt x="22" y="511"/>
                  </a:lnTo>
                  <a:lnTo>
                    <a:pt x="28" y="527"/>
                  </a:lnTo>
                  <a:lnTo>
                    <a:pt x="34" y="541"/>
                  </a:lnTo>
                  <a:lnTo>
                    <a:pt x="41" y="555"/>
                  </a:lnTo>
                  <a:lnTo>
                    <a:pt x="49" y="568"/>
                  </a:lnTo>
                  <a:lnTo>
                    <a:pt x="57" y="581"/>
                  </a:lnTo>
                  <a:lnTo>
                    <a:pt x="66" y="594"/>
                  </a:lnTo>
                  <a:lnTo>
                    <a:pt x="74" y="603"/>
                  </a:lnTo>
                  <a:lnTo>
                    <a:pt x="81" y="611"/>
                  </a:lnTo>
                  <a:lnTo>
                    <a:pt x="89" y="620"/>
                  </a:lnTo>
                  <a:lnTo>
                    <a:pt x="98" y="628"/>
                  </a:lnTo>
                  <a:lnTo>
                    <a:pt x="106" y="634"/>
                  </a:lnTo>
                  <a:lnTo>
                    <a:pt x="116" y="642"/>
                  </a:lnTo>
                  <a:lnTo>
                    <a:pt x="125" y="648"/>
                  </a:lnTo>
                  <a:lnTo>
                    <a:pt x="135" y="653"/>
                  </a:lnTo>
                  <a:lnTo>
                    <a:pt x="146" y="658"/>
                  </a:lnTo>
                  <a:lnTo>
                    <a:pt x="157" y="662"/>
                  </a:lnTo>
                  <a:lnTo>
                    <a:pt x="169" y="667"/>
                  </a:lnTo>
                  <a:lnTo>
                    <a:pt x="181" y="670"/>
                  </a:lnTo>
                  <a:lnTo>
                    <a:pt x="193" y="672"/>
                  </a:lnTo>
                  <a:lnTo>
                    <a:pt x="206" y="674"/>
                  </a:lnTo>
                  <a:lnTo>
                    <a:pt x="220" y="676"/>
                  </a:lnTo>
                  <a:lnTo>
                    <a:pt x="233" y="677"/>
                  </a:lnTo>
                  <a:lnTo>
                    <a:pt x="247" y="677"/>
                  </a:lnTo>
                  <a:lnTo>
                    <a:pt x="261" y="677"/>
                  </a:lnTo>
                  <a:lnTo>
                    <a:pt x="274" y="677"/>
                  </a:lnTo>
                  <a:lnTo>
                    <a:pt x="287" y="675"/>
                  </a:lnTo>
                  <a:lnTo>
                    <a:pt x="299" y="673"/>
                  </a:lnTo>
                  <a:lnTo>
                    <a:pt x="311" y="671"/>
                  </a:lnTo>
                  <a:lnTo>
                    <a:pt x="322" y="668"/>
                  </a:lnTo>
                  <a:lnTo>
                    <a:pt x="334" y="663"/>
                  </a:lnTo>
                  <a:lnTo>
                    <a:pt x="344" y="659"/>
                  </a:lnTo>
                  <a:lnTo>
                    <a:pt x="355" y="654"/>
                  </a:lnTo>
                  <a:lnTo>
                    <a:pt x="365" y="649"/>
                  </a:lnTo>
                  <a:lnTo>
                    <a:pt x="374" y="643"/>
                  </a:lnTo>
                  <a:lnTo>
                    <a:pt x="384" y="635"/>
                  </a:lnTo>
                  <a:lnTo>
                    <a:pt x="392" y="628"/>
                  </a:lnTo>
                  <a:lnTo>
                    <a:pt x="401" y="620"/>
                  </a:lnTo>
                  <a:lnTo>
                    <a:pt x="408" y="611"/>
                  </a:lnTo>
                  <a:lnTo>
                    <a:pt x="418" y="600"/>
                  </a:lnTo>
                  <a:lnTo>
                    <a:pt x="428" y="588"/>
                  </a:lnTo>
                  <a:lnTo>
                    <a:pt x="437" y="576"/>
                  </a:lnTo>
                  <a:lnTo>
                    <a:pt x="445" y="563"/>
                  </a:lnTo>
                  <a:lnTo>
                    <a:pt x="453" y="549"/>
                  </a:lnTo>
                  <a:lnTo>
                    <a:pt x="460" y="534"/>
                  </a:lnTo>
                  <a:lnTo>
                    <a:pt x="467" y="519"/>
                  </a:lnTo>
                  <a:lnTo>
                    <a:pt x="474" y="504"/>
                  </a:lnTo>
                  <a:lnTo>
                    <a:pt x="479" y="487"/>
                  </a:lnTo>
                  <a:lnTo>
                    <a:pt x="483" y="469"/>
                  </a:lnTo>
                  <a:lnTo>
                    <a:pt x="488" y="452"/>
                  </a:lnTo>
                  <a:lnTo>
                    <a:pt x="491" y="433"/>
                  </a:lnTo>
                  <a:lnTo>
                    <a:pt x="494" y="414"/>
                  </a:lnTo>
                  <a:lnTo>
                    <a:pt x="498" y="394"/>
                  </a:lnTo>
                  <a:lnTo>
                    <a:pt x="500" y="373"/>
                  </a:lnTo>
                  <a:lnTo>
                    <a:pt x="501" y="352"/>
                  </a:lnTo>
                  <a:lnTo>
                    <a:pt x="502" y="330"/>
                  </a:lnTo>
                  <a:lnTo>
                    <a:pt x="502" y="310"/>
                  </a:lnTo>
                  <a:lnTo>
                    <a:pt x="502" y="289"/>
                  </a:lnTo>
                  <a:lnTo>
                    <a:pt x="501" y="269"/>
                  </a:lnTo>
                  <a:lnTo>
                    <a:pt x="499" y="250"/>
                  </a:lnTo>
                  <a:lnTo>
                    <a:pt x="497" y="232"/>
                  </a:lnTo>
                  <a:lnTo>
                    <a:pt x="493" y="215"/>
                  </a:lnTo>
                  <a:lnTo>
                    <a:pt x="489" y="197"/>
                  </a:lnTo>
                  <a:lnTo>
                    <a:pt x="485" y="181"/>
                  </a:lnTo>
                  <a:lnTo>
                    <a:pt x="480" y="165"/>
                  </a:lnTo>
                  <a:lnTo>
                    <a:pt x="475" y="150"/>
                  </a:lnTo>
                  <a:lnTo>
                    <a:pt x="468" y="135"/>
                  </a:lnTo>
                  <a:lnTo>
                    <a:pt x="461" y="122"/>
                  </a:lnTo>
                  <a:lnTo>
                    <a:pt x="454" y="108"/>
                  </a:lnTo>
                  <a:lnTo>
                    <a:pt x="445" y="96"/>
                  </a:lnTo>
                  <a:lnTo>
                    <a:pt x="436" y="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2" name="Freeform 1054"/>
            <p:cNvSpPr>
              <a:spLocks/>
            </p:cNvSpPr>
            <p:nvPr/>
          </p:nvSpPr>
          <p:spPr bwMode="auto">
            <a:xfrm>
              <a:off x="3300" y="2551"/>
              <a:ext cx="174" cy="234"/>
            </a:xfrm>
            <a:custGeom>
              <a:avLst/>
              <a:gdLst>
                <a:gd name="T0" fmla="*/ 33 w 522"/>
                <a:gd name="T1" fmla="*/ 234 h 700"/>
                <a:gd name="T2" fmla="*/ 0 w 522"/>
                <a:gd name="T3" fmla="*/ 22 h 700"/>
                <a:gd name="T4" fmla="*/ 38 w 522"/>
                <a:gd name="T5" fmla="*/ 16 h 700"/>
                <a:gd name="T6" fmla="*/ 130 w 522"/>
                <a:gd name="T7" fmla="*/ 153 h 700"/>
                <a:gd name="T8" fmla="*/ 107 w 522"/>
                <a:gd name="T9" fmla="*/ 6 h 700"/>
                <a:gd name="T10" fmla="*/ 141 w 522"/>
                <a:gd name="T11" fmla="*/ 0 h 700"/>
                <a:gd name="T12" fmla="*/ 174 w 522"/>
                <a:gd name="T13" fmla="*/ 212 h 700"/>
                <a:gd name="T14" fmla="*/ 138 w 522"/>
                <a:gd name="T15" fmla="*/ 217 h 700"/>
                <a:gd name="T16" fmla="*/ 44 w 522"/>
                <a:gd name="T17" fmla="*/ 79 h 700"/>
                <a:gd name="T18" fmla="*/ 67 w 522"/>
                <a:gd name="T19" fmla="*/ 229 h 700"/>
                <a:gd name="T20" fmla="*/ 33 w 522"/>
                <a:gd name="T21" fmla="*/ 234 h 700"/>
                <a:gd name="T22" fmla="*/ 33 w 522"/>
                <a:gd name="T23" fmla="*/ 234 h 7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22"/>
                <a:gd name="T37" fmla="*/ 0 h 700"/>
                <a:gd name="T38" fmla="*/ 522 w 522"/>
                <a:gd name="T39" fmla="*/ 700 h 7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22" h="700">
                  <a:moveTo>
                    <a:pt x="100" y="700"/>
                  </a:moveTo>
                  <a:lnTo>
                    <a:pt x="0" y="67"/>
                  </a:lnTo>
                  <a:lnTo>
                    <a:pt x="114" y="49"/>
                  </a:lnTo>
                  <a:lnTo>
                    <a:pt x="391" y="458"/>
                  </a:lnTo>
                  <a:lnTo>
                    <a:pt x="321" y="17"/>
                  </a:lnTo>
                  <a:lnTo>
                    <a:pt x="422" y="0"/>
                  </a:lnTo>
                  <a:lnTo>
                    <a:pt x="522" y="633"/>
                  </a:lnTo>
                  <a:lnTo>
                    <a:pt x="413" y="650"/>
                  </a:lnTo>
                  <a:lnTo>
                    <a:pt x="131" y="235"/>
                  </a:lnTo>
                  <a:lnTo>
                    <a:pt x="202" y="685"/>
                  </a:lnTo>
                  <a:lnTo>
                    <a:pt x="100" y="70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3" name="Freeform 1055"/>
            <p:cNvSpPr>
              <a:spLocks/>
            </p:cNvSpPr>
            <p:nvPr/>
          </p:nvSpPr>
          <p:spPr bwMode="auto">
            <a:xfrm>
              <a:off x="3549" y="2481"/>
              <a:ext cx="182" cy="219"/>
            </a:xfrm>
            <a:custGeom>
              <a:avLst/>
              <a:gdLst>
                <a:gd name="T0" fmla="*/ 76 w 545"/>
                <a:gd name="T1" fmla="*/ 165 h 657"/>
                <a:gd name="T2" fmla="*/ 84 w 545"/>
                <a:gd name="T3" fmla="*/ 174 h 657"/>
                <a:gd name="T4" fmla="*/ 93 w 545"/>
                <a:gd name="T5" fmla="*/ 180 h 657"/>
                <a:gd name="T6" fmla="*/ 109 w 545"/>
                <a:gd name="T7" fmla="*/ 182 h 657"/>
                <a:gd name="T8" fmla="*/ 126 w 545"/>
                <a:gd name="T9" fmla="*/ 176 h 657"/>
                <a:gd name="T10" fmla="*/ 135 w 545"/>
                <a:gd name="T11" fmla="*/ 170 h 657"/>
                <a:gd name="T12" fmla="*/ 143 w 545"/>
                <a:gd name="T13" fmla="*/ 162 h 657"/>
                <a:gd name="T14" fmla="*/ 147 w 545"/>
                <a:gd name="T15" fmla="*/ 148 h 657"/>
                <a:gd name="T16" fmla="*/ 143 w 545"/>
                <a:gd name="T17" fmla="*/ 134 h 657"/>
                <a:gd name="T18" fmla="*/ 137 w 545"/>
                <a:gd name="T19" fmla="*/ 127 h 657"/>
                <a:gd name="T20" fmla="*/ 128 w 545"/>
                <a:gd name="T21" fmla="*/ 125 h 657"/>
                <a:gd name="T22" fmla="*/ 116 w 545"/>
                <a:gd name="T23" fmla="*/ 124 h 657"/>
                <a:gd name="T24" fmla="*/ 104 w 545"/>
                <a:gd name="T25" fmla="*/ 126 h 657"/>
                <a:gd name="T26" fmla="*/ 72 w 545"/>
                <a:gd name="T27" fmla="*/ 131 h 657"/>
                <a:gd name="T28" fmla="*/ 51 w 545"/>
                <a:gd name="T29" fmla="*/ 132 h 657"/>
                <a:gd name="T30" fmla="*/ 33 w 545"/>
                <a:gd name="T31" fmla="*/ 126 h 657"/>
                <a:gd name="T32" fmla="*/ 15 w 545"/>
                <a:gd name="T33" fmla="*/ 109 h 657"/>
                <a:gd name="T34" fmla="*/ 3 w 545"/>
                <a:gd name="T35" fmla="*/ 84 h 657"/>
                <a:gd name="T36" fmla="*/ 0 w 545"/>
                <a:gd name="T37" fmla="*/ 58 h 657"/>
                <a:gd name="T38" fmla="*/ 8 w 545"/>
                <a:gd name="T39" fmla="*/ 34 h 657"/>
                <a:gd name="T40" fmla="*/ 27 w 545"/>
                <a:gd name="T41" fmla="*/ 15 h 657"/>
                <a:gd name="T42" fmla="*/ 53 w 545"/>
                <a:gd name="T43" fmla="*/ 2 h 657"/>
                <a:gd name="T44" fmla="*/ 78 w 545"/>
                <a:gd name="T45" fmla="*/ 0 h 657"/>
                <a:gd name="T46" fmla="*/ 103 w 545"/>
                <a:gd name="T47" fmla="*/ 8 h 657"/>
                <a:gd name="T48" fmla="*/ 124 w 545"/>
                <a:gd name="T49" fmla="*/ 28 h 657"/>
                <a:gd name="T50" fmla="*/ 100 w 545"/>
                <a:gd name="T51" fmla="*/ 57 h 657"/>
                <a:gd name="T52" fmla="*/ 92 w 545"/>
                <a:gd name="T53" fmla="*/ 46 h 657"/>
                <a:gd name="T54" fmla="*/ 79 w 545"/>
                <a:gd name="T55" fmla="*/ 38 h 657"/>
                <a:gd name="T56" fmla="*/ 68 w 545"/>
                <a:gd name="T57" fmla="*/ 38 h 657"/>
                <a:gd name="T58" fmla="*/ 57 w 545"/>
                <a:gd name="T59" fmla="*/ 41 h 657"/>
                <a:gd name="T60" fmla="*/ 46 w 545"/>
                <a:gd name="T61" fmla="*/ 47 h 657"/>
                <a:gd name="T62" fmla="*/ 38 w 545"/>
                <a:gd name="T63" fmla="*/ 55 h 657"/>
                <a:gd name="T64" fmla="*/ 35 w 545"/>
                <a:gd name="T65" fmla="*/ 65 h 657"/>
                <a:gd name="T66" fmla="*/ 36 w 545"/>
                <a:gd name="T67" fmla="*/ 76 h 657"/>
                <a:gd name="T68" fmla="*/ 42 w 545"/>
                <a:gd name="T69" fmla="*/ 86 h 657"/>
                <a:gd name="T70" fmla="*/ 50 w 545"/>
                <a:gd name="T71" fmla="*/ 90 h 657"/>
                <a:gd name="T72" fmla="*/ 59 w 545"/>
                <a:gd name="T73" fmla="*/ 91 h 657"/>
                <a:gd name="T74" fmla="*/ 72 w 545"/>
                <a:gd name="T75" fmla="*/ 90 h 657"/>
                <a:gd name="T76" fmla="*/ 108 w 545"/>
                <a:gd name="T77" fmla="*/ 84 h 657"/>
                <a:gd name="T78" fmla="*/ 126 w 545"/>
                <a:gd name="T79" fmla="*/ 83 h 657"/>
                <a:gd name="T80" fmla="*/ 142 w 545"/>
                <a:gd name="T81" fmla="*/ 86 h 657"/>
                <a:gd name="T82" fmla="*/ 160 w 545"/>
                <a:gd name="T83" fmla="*/ 97 h 657"/>
                <a:gd name="T84" fmla="*/ 174 w 545"/>
                <a:gd name="T85" fmla="*/ 118 h 657"/>
                <a:gd name="T86" fmla="*/ 182 w 545"/>
                <a:gd name="T87" fmla="*/ 144 h 657"/>
                <a:gd name="T88" fmla="*/ 179 w 545"/>
                <a:gd name="T89" fmla="*/ 170 h 657"/>
                <a:gd name="T90" fmla="*/ 165 w 545"/>
                <a:gd name="T91" fmla="*/ 192 h 657"/>
                <a:gd name="T92" fmla="*/ 140 w 545"/>
                <a:gd name="T93" fmla="*/ 210 h 657"/>
                <a:gd name="T94" fmla="*/ 125 w 545"/>
                <a:gd name="T95" fmla="*/ 216 h 657"/>
                <a:gd name="T96" fmla="*/ 110 w 545"/>
                <a:gd name="T97" fmla="*/ 219 h 657"/>
                <a:gd name="T98" fmla="*/ 97 w 545"/>
                <a:gd name="T99" fmla="*/ 219 h 657"/>
                <a:gd name="T100" fmla="*/ 83 w 545"/>
                <a:gd name="T101" fmla="*/ 215 h 657"/>
                <a:gd name="T102" fmla="*/ 60 w 545"/>
                <a:gd name="T103" fmla="*/ 201 h 657"/>
                <a:gd name="T104" fmla="*/ 43 w 545"/>
                <a:gd name="T105" fmla="*/ 176 h 6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45"/>
                <a:gd name="T160" fmla="*/ 0 h 657"/>
                <a:gd name="T161" fmla="*/ 545 w 545"/>
                <a:gd name="T162" fmla="*/ 657 h 6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45" h="657">
                  <a:moveTo>
                    <a:pt x="128" y="529"/>
                  </a:moveTo>
                  <a:lnTo>
                    <a:pt x="223" y="484"/>
                  </a:lnTo>
                  <a:lnTo>
                    <a:pt x="229" y="494"/>
                  </a:lnTo>
                  <a:lnTo>
                    <a:pt x="234" y="502"/>
                  </a:lnTo>
                  <a:lnTo>
                    <a:pt x="241" y="509"/>
                  </a:lnTo>
                  <a:lnTo>
                    <a:pt x="246" y="516"/>
                  </a:lnTo>
                  <a:lnTo>
                    <a:pt x="252" y="522"/>
                  </a:lnTo>
                  <a:lnTo>
                    <a:pt x="257" y="527"/>
                  </a:lnTo>
                  <a:lnTo>
                    <a:pt x="263" y="532"/>
                  </a:lnTo>
                  <a:lnTo>
                    <a:pt x="269" y="536"/>
                  </a:lnTo>
                  <a:lnTo>
                    <a:pt x="279" y="541"/>
                  </a:lnTo>
                  <a:lnTo>
                    <a:pt x="291" y="545"/>
                  </a:lnTo>
                  <a:lnTo>
                    <a:pt x="302" y="547"/>
                  </a:lnTo>
                  <a:lnTo>
                    <a:pt x="315" y="547"/>
                  </a:lnTo>
                  <a:lnTo>
                    <a:pt x="327" y="546"/>
                  </a:lnTo>
                  <a:lnTo>
                    <a:pt x="341" y="543"/>
                  </a:lnTo>
                  <a:lnTo>
                    <a:pt x="354" y="539"/>
                  </a:lnTo>
                  <a:lnTo>
                    <a:pt x="369" y="532"/>
                  </a:lnTo>
                  <a:lnTo>
                    <a:pt x="377" y="528"/>
                  </a:lnTo>
                  <a:lnTo>
                    <a:pt x="386" y="524"/>
                  </a:lnTo>
                  <a:lnTo>
                    <a:pt x="393" y="520"/>
                  </a:lnTo>
                  <a:lnTo>
                    <a:pt x="399" y="515"/>
                  </a:lnTo>
                  <a:lnTo>
                    <a:pt x="405" y="510"/>
                  </a:lnTo>
                  <a:lnTo>
                    <a:pt x="412" y="505"/>
                  </a:lnTo>
                  <a:lnTo>
                    <a:pt x="417" y="501"/>
                  </a:lnTo>
                  <a:lnTo>
                    <a:pt x="421" y="496"/>
                  </a:lnTo>
                  <a:lnTo>
                    <a:pt x="428" y="486"/>
                  </a:lnTo>
                  <a:lnTo>
                    <a:pt x="434" y="476"/>
                  </a:lnTo>
                  <a:lnTo>
                    <a:pt x="438" y="466"/>
                  </a:lnTo>
                  <a:lnTo>
                    <a:pt x="440" y="455"/>
                  </a:lnTo>
                  <a:lnTo>
                    <a:pt x="441" y="445"/>
                  </a:lnTo>
                  <a:lnTo>
                    <a:pt x="439" y="433"/>
                  </a:lnTo>
                  <a:lnTo>
                    <a:pt x="436" y="421"/>
                  </a:lnTo>
                  <a:lnTo>
                    <a:pt x="432" y="409"/>
                  </a:lnTo>
                  <a:lnTo>
                    <a:pt x="427" y="402"/>
                  </a:lnTo>
                  <a:lnTo>
                    <a:pt x="423" y="396"/>
                  </a:lnTo>
                  <a:lnTo>
                    <a:pt x="419" y="390"/>
                  </a:lnTo>
                  <a:lnTo>
                    <a:pt x="414" y="385"/>
                  </a:lnTo>
                  <a:lnTo>
                    <a:pt x="409" y="382"/>
                  </a:lnTo>
                  <a:lnTo>
                    <a:pt x="403" y="379"/>
                  </a:lnTo>
                  <a:lnTo>
                    <a:pt x="397" y="376"/>
                  </a:lnTo>
                  <a:lnTo>
                    <a:pt x="390" y="375"/>
                  </a:lnTo>
                  <a:lnTo>
                    <a:pt x="382" y="374"/>
                  </a:lnTo>
                  <a:lnTo>
                    <a:pt x="374" y="373"/>
                  </a:lnTo>
                  <a:lnTo>
                    <a:pt x="366" y="373"/>
                  </a:lnTo>
                  <a:lnTo>
                    <a:pt x="356" y="373"/>
                  </a:lnTo>
                  <a:lnTo>
                    <a:pt x="346" y="373"/>
                  </a:lnTo>
                  <a:lnTo>
                    <a:pt x="335" y="374"/>
                  </a:lnTo>
                  <a:lnTo>
                    <a:pt x="324" y="376"/>
                  </a:lnTo>
                  <a:lnTo>
                    <a:pt x="311" y="378"/>
                  </a:lnTo>
                  <a:lnTo>
                    <a:pt x="255" y="388"/>
                  </a:lnTo>
                  <a:lnTo>
                    <a:pt x="234" y="392"/>
                  </a:lnTo>
                  <a:lnTo>
                    <a:pt x="215" y="394"/>
                  </a:lnTo>
                  <a:lnTo>
                    <a:pt x="199" y="396"/>
                  </a:lnTo>
                  <a:lnTo>
                    <a:pt x="182" y="396"/>
                  </a:lnTo>
                  <a:lnTo>
                    <a:pt x="167" y="396"/>
                  </a:lnTo>
                  <a:lnTo>
                    <a:pt x="154" y="396"/>
                  </a:lnTo>
                  <a:lnTo>
                    <a:pt x="142" y="394"/>
                  </a:lnTo>
                  <a:lnTo>
                    <a:pt x="132" y="392"/>
                  </a:lnTo>
                  <a:lnTo>
                    <a:pt x="115" y="386"/>
                  </a:lnTo>
                  <a:lnTo>
                    <a:pt x="100" y="379"/>
                  </a:lnTo>
                  <a:lnTo>
                    <a:pt x="85" y="370"/>
                  </a:lnTo>
                  <a:lnTo>
                    <a:pt x="71" y="357"/>
                  </a:lnTo>
                  <a:lnTo>
                    <a:pt x="58" y="343"/>
                  </a:lnTo>
                  <a:lnTo>
                    <a:pt x="45" y="328"/>
                  </a:lnTo>
                  <a:lnTo>
                    <a:pt x="34" y="310"/>
                  </a:lnTo>
                  <a:lnTo>
                    <a:pt x="23" y="289"/>
                  </a:lnTo>
                  <a:lnTo>
                    <a:pt x="15" y="269"/>
                  </a:lnTo>
                  <a:lnTo>
                    <a:pt x="9" y="251"/>
                  </a:lnTo>
                  <a:lnTo>
                    <a:pt x="5" y="232"/>
                  </a:lnTo>
                  <a:lnTo>
                    <a:pt x="1" y="212"/>
                  </a:lnTo>
                  <a:lnTo>
                    <a:pt x="0" y="193"/>
                  </a:lnTo>
                  <a:lnTo>
                    <a:pt x="1" y="174"/>
                  </a:lnTo>
                  <a:lnTo>
                    <a:pt x="5" y="157"/>
                  </a:lnTo>
                  <a:lnTo>
                    <a:pt x="10" y="138"/>
                  </a:lnTo>
                  <a:lnTo>
                    <a:pt x="16" y="120"/>
                  </a:lnTo>
                  <a:lnTo>
                    <a:pt x="25" y="103"/>
                  </a:lnTo>
                  <a:lnTo>
                    <a:pt x="36" y="87"/>
                  </a:lnTo>
                  <a:lnTo>
                    <a:pt x="48" y="72"/>
                  </a:lnTo>
                  <a:lnTo>
                    <a:pt x="64" y="59"/>
                  </a:lnTo>
                  <a:lnTo>
                    <a:pt x="81" y="45"/>
                  </a:lnTo>
                  <a:lnTo>
                    <a:pt x="101" y="34"/>
                  </a:lnTo>
                  <a:lnTo>
                    <a:pt x="122" y="22"/>
                  </a:lnTo>
                  <a:lnTo>
                    <a:pt x="140" y="14"/>
                  </a:lnTo>
                  <a:lnTo>
                    <a:pt x="159" y="7"/>
                  </a:lnTo>
                  <a:lnTo>
                    <a:pt x="178" y="3"/>
                  </a:lnTo>
                  <a:lnTo>
                    <a:pt x="197" y="1"/>
                  </a:lnTo>
                  <a:lnTo>
                    <a:pt x="215" y="0"/>
                  </a:lnTo>
                  <a:lnTo>
                    <a:pt x="234" y="1"/>
                  </a:lnTo>
                  <a:lnTo>
                    <a:pt x="254" y="4"/>
                  </a:lnTo>
                  <a:lnTo>
                    <a:pt x="273" y="10"/>
                  </a:lnTo>
                  <a:lnTo>
                    <a:pt x="292" y="17"/>
                  </a:lnTo>
                  <a:lnTo>
                    <a:pt x="308" y="25"/>
                  </a:lnTo>
                  <a:lnTo>
                    <a:pt x="325" y="37"/>
                  </a:lnTo>
                  <a:lnTo>
                    <a:pt x="341" y="50"/>
                  </a:lnTo>
                  <a:lnTo>
                    <a:pt x="355" y="66"/>
                  </a:lnTo>
                  <a:lnTo>
                    <a:pt x="370" y="83"/>
                  </a:lnTo>
                  <a:lnTo>
                    <a:pt x="382" y="102"/>
                  </a:lnTo>
                  <a:lnTo>
                    <a:pt x="395" y="124"/>
                  </a:lnTo>
                  <a:lnTo>
                    <a:pt x="299" y="170"/>
                  </a:lnTo>
                  <a:lnTo>
                    <a:pt x="292" y="158"/>
                  </a:lnTo>
                  <a:lnTo>
                    <a:pt x="284" y="147"/>
                  </a:lnTo>
                  <a:lnTo>
                    <a:pt x="276" y="138"/>
                  </a:lnTo>
                  <a:lnTo>
                    <a:pt x="268" y="131"/>
                  </a:lnTo>
                  <a:lnTo>
                    <a:pt x="258" y="123"/>
                  </a:lnTo>
                  <a:lnTo>
                    <a:pt x="249" y="119"/>
                  </a:lnTo>
                  <a:lnTo>
                    <a:pt x="238" y="115"/>
                  </a:lnTo>
                  <a:lnTo>
                    <a:pt x="227" y="113"/>
                  </a:lnTo>
                  <a:lnTo>
                    <a:pt x="220" y="113"/>
                  </a:lnTo>
                  <a:lnTo>
                    <a:pt x="211" y="113"/>
                  </a:lnTo>
                  <a:lnTo>
                    <a:pt x="204" y="113"/>
                  </a:lnTo>
                  <a:lnTo>
                    <a:pt x="196" y="114"/>
                  </a:lnTo>
                  <a:lnTo>
                    <a:pt x="187" y="116"/>
                  </a:lnTo>
                  <a:lnTo>
                    <a:pt x="179" y="119"/>
                  </a:lnTo>
                  <a:lnTo>
                    <a:pt x="171" y="122"/>
                  </a:lnTo>
                  <a:lnTo>
                    <a:pt x="162" y="125"/>
                  </a:lnTo>
                  <a:lnTo>
                    <a:pt x="153" y="131"/>
                  </a:lnTo>
                  <a:lnTo>
                    <a:pt x="144" y="136"/>
                  </a:lnTo>
                  <a:lnTo>
                    <a:pt x="137" y="141"/>
                  </a:lnTo>
                  <a:lnTo>
                    <a:pt x="130" y="146"/>
                  </a:lnTo>
                  <a:lnTo>
                    <a:pt x="124" y="153"/>
                  </a:lnTo>
                  <a:lnTo>
                    <a:pt x="118" y="159"/>
                  </a:lnTo>
                  <a:lnTo>
                    <a:pt x="114" y="166"/>
                  </a:lnTo>
                  <a:lnTo>
                    <a:pt x="110" y="173"/>
                  </a:lnTo>
                  <a:lnTo>
                    <a:pt x="107" y="181"/>
                  </a:lnTo>
                  <a:lnTo>
                    <a:pt x="105" y="188"/>
                  </a:lnTo>
                  <a:lnTo>
                    <a:pt x="104" y="196"/>
                  </a:lnTo>
                  <a:lnTo>
                    <a:pt x="104" y="204"/>
                  </a:lnTo>
                  <a:lnTo>
                    <a:pt x="105" y="212"/>
                  </a:lnTo>
                  <a:lnTo>
                    <a:pt x="106" y="220"/>
                  </a:lnTo>
                  <a:lnTo>
                    <a:pt x="109" y="229"/>
                  </a:lnTo>
                  <a:lnTo>
                    <a:pt x="112" y="237"/>
                  </a:lnTo>
                  <a:lnTo>
                    <a:pt x="116" y="244"/>
                  </a:lnTo>
                  <a:lnTo>
                    <a:pt x="120" y="251"/>
                  </a:lnTo>
                  <a:lnTo>
                    <a:pt x="125" y="257"/>
                  </a:lnTo>
                  <a:lnTo>
                    <a:pt x="130" y="261"/>
                  </a:lnTo>
                  <a:lnTo>
                    <a:pt x="136" y="265"/>
                  </a:lnTo>
                  <a:lnTo>
                    <a:pt x="142" y="268"/>
                  </a:lnTo>
                  <a:lnTo>
                    <a:pt x="149" y="270"/>
                  </a:lnTo>
                  <a:lnTo>
                    <a:pt x="156" y="273"/>
                  </a:lnTo>
                  <a:lnTo>
                    <a:pt x="161" y="274"/>
                  </a:lnTo>
                  <a:lnTo>
                    <a:pt x="168" y="274"/>
                  </a:lnTo>
                  <a:lnTo>
                    <a:pt x="176" y="274"/>
                  </a:lnTo>
                  <a:lnTo>
                    <a:pt x="184" y="274"/>
                  </a:lnTo>
                  <a:lnTo>
                    <a:pt x="195" y="273"/>
                  </a:lnTo>
                  <a:lnTo>
                    <a:pt x="205" y="271"/>
                  </a:lnTo>
                  <a:lnTo>
                    <a:pt x="217" y="269"/>
                  </a:lnTo>
                  <a:lnTo>
                    <a:pt x="230" y="267"/>
                  </a:lnTo>
                  <a:lnTo>
                    <a:pt x="323" y="253"/>
                  </a:lnTo>
                  <a:lnTo>
                    <a:pt x="338" y="251"/>
                  </a:lnTo>
                  <a:lnTo>
                    <a:pt x="352" y="250"/>
                  </a:lnTo>
                  <a:lnTo>
                    <a:pt x="366" y="249"/>
                  </a:lnTo>
                  <a:lnTo>
                    <a:pt x="378" y="249"/>
                  </a:lnTo>
                  <a:lnTo>
                    <a:pt x="391" y="250"/>
                  </a:lnTo>
                  <a:lnTo>
                    <a:pt x="402" y="252"/>
                  </a:lnTo>
                  <a:lnTo>
                    <a:pt x="414" y="254"/>
                  </a:lnTo>
                  <a:lnTo>
                    <a:pt x="424" y="257"/>
                  </a:lnTo>
                  <a:lnTo>
                    <a:pt x="439" y="263"/>
                  </a:lnTo>
                  <a:lnTo>
                    <a:pt x="453" y="270"/>
                  </a:lnTo>
                  <a:lnTo>
                    <a:pt x="467" y="280"/>
                  </a:lnTo>
                  <a:lnTo>
                    <a:pt x="480" y="291"/>
                  </a:lnTo>
                  <a:lnTo>
                    <a:pt x="491" y="305"/>
                  </a:lnTo>
                  <a:lnTo>
                    <a:pt x="502" y="319"/>
                  </a:lnTo>
                  <a:lnTo>
                    <a:pt x="513" y="336"/>
                  </a:lnTo>
                  <a:lnTo>
                    <a:pt x="522" y="355"/>
                  </a:lnTo>
                  <a:lnTo>
                    <a:pt x="531" y="375"/>
                  </a:lnTo>
                  <a:lnTo>
                    <a:pt x="537" y="395"/>
                  </a:lnTo>
                  <a:lnTo>
                    <a:pt x="542" y="414"/>
                  </a:lnTo>
                  <a:lnTo>
                    <a:pt x="544" y="433"/>
                  </a:lnTo>
                  <a:lnTo>
                    <a:pt x="545" y="453"/>
                  </a:lnTo>
                  <a:lnTo>
                    <a:pt x="543" y="472"/>
                  </a:lnTo>
                  <a:lnTo>
                    <a:pt x="540" y="492"/>
                  </a:lnTo>
                  <a:lnTo>
                    <a:pt x="535" y="510"/>
                  </a:lnTo>
                  <a:lnTo>
                    <a:pt x="528" y="529"/>
                  </a:lnTo>
                  <a:lnTo>
                    <a:pt x="518" y="546"/>
                  </a:lnTo>
                  <a:lnTo>
                    <a:pt x="507" y="563"/>
                  </a:lnTo>
                  <a:lnTo>
                    <a:pt x="493" y="577"/>
                  </a:lnTo>
                  <a:lnTo>
                    <a:pt x="477" y="592"/>
                  </a:lnTo>
                  <a:lnTo>
                    <a:pt x="461" y="605"/>
                  </a:lnTo>
                  <a:lnTo>
                    <a:pt x="441" y="618"/>
                  </a:lnTo>
                  <a:lnTo>
                    <a:pt x="419" y="629"/>
                  </a:lnTo>
                  <a:lnTo>
                    <a:pt x="408" y="635"/>
                  </a:lnTo>
                  <a:lnTo>
                    <a:pt x="396" y="639"/>
                  </a:lnTo>
                  <a:lnTo>
                    <a:pt x="385" y="643"/>
                  </a:lnTo>
                  <a:lnTo>
                    <a:pt x="374" y="647"/>
                  </a:lnTo>
                  <a:lnTo>
                    <a:pt x="363" y="650"/>
                  </a:lnTo>
                  <a:lnTo>
                    <a:pt x="351" y="652"/>
                  </a:lnTo>
                  <a:lnTo>
                    <a:pt x="341" y="655"/>
                  </a:lnTo>
                  <a:lnTo>
                    <a:pt x="330" y="656"/>
                  </a:lnTo>
                  <a:lnTo>
                    <a:pt x="320" y="657"/>
                  </a:lnTo>
                  <a:lnTo>
                    <a:pt x="309" y="657"/>
                  </a:lnTo>
                  <a:lnTo>
                    <a:pt x="299" y="656"/>
                  </a:lnTo>
                  <a:lnTo>
                    <a:pt x="289" y="656"/>
                  </a:lnTo>
                  <a:lnTo>
                    <a:pt x="278" y="653"/>
                  </a:lnTo>
                  <a:lnTo>
                    <a:pt x="269" y="651"/>
                  </a:lnTo>
                  <a:lnTo>
                    <a:pt x="258" y="649"/>
                  </a:lnTo>
                  <a:lnTo>
                    <a:pt x="249" y="646"/>
                  </a:lnTo>
                  <a:lnTo>
                    <a:pt x="230" y="639"/>
                  </a:lnTo>
                  <a:lnTo>
                    <a:pt x="212" y="628"/>
                  </a:lnTo>
                  <a:lnTo>
                    <a:pt x="196" y="617"/>
                  </a:lnTo>
                  <a:lnTo>
                    <a:pt x="180" y="603"/>
                  </a:lnTo>
                  <a:lnTo>
                    <a:pt x="165" y="588"/>
                  </a:lnTo>
                  <a:lnTo>
                    <a:pt x="152" y="571"/>
                  </a:lnTo>
                  <a:lnTo>
                    <a:pt x="139" y="551"/>
                  </a:lnTo>
                  <a:lnTo>
                    <a:pt x="128" y="5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4" name="Freeform 1056"/>
            <p:cNvSpPr>
              <a:spLocks/>
            </p:cNvSpPr>
            <p:nvPr/>
          </p:nvSpPr>
          <p:spPr bwMode="auto">
            <a:xfrm>
              <a:off x="3679" y="2374"/>
              <a:ext cx="233" cy="248"/>
            </a:xfrm>
            <a:custGeom>
              <a:avLst/>
              <a:gdLst>
                <a:gd name="T0" fmla="*/ 104 w 700"/>
                <a:gd name="T1" fmla="*/ 0 h 745"/>
                <a:gd name="T2" fmla="*/ 126 w 700"/>
                <a:gd name="T3" fmla="*/ 30 h 745"/>
                <a:gd name="T4" fmla="*/ 51 w 700"/>
                <a:gd name="T5" fmla="*/ 85 h 745"/>
                <a:gd name="T6" fmla="*/ 78 w 700"/>
                <a:gd name="T7" fmla="*/ 122 h 745"/>
                <a:gd name="T8" fmla="*/ 146 w 700"/>
                <a:gd name="T9" fmla="*/ 72 h 745"/>
                <a:gd name="T10" fmla="*/ 168 w 700"/>
                <a:gd name="T11" fmla="*/ 101 h 745"/>
                <a:gd name="T12" fmla="*/ 100 w 700"/>
                <a:gd name="T13" fmla="*/ 152 h 745"/>
                <a:gd name="T14" fmla="*/ 132 w 700"/>
                <a:gd name="T15" fmla="*/ 196 h 745"/>
                <a:gd name="T16" fmla="*/ 210 w 700"/>
                <a:gd name="T17" fmla="*/ 139 h 745"/>
                <a:gd name="T18" fmla="*/ 233 w 700"/>
                <a:gd name="T19" fmla="*/ 170 h 745"/>
                <a:gd name="T20" fmla="*/ 126 w 700"/>
                <a:gd name="T21" fmla="*/ 248 h 745"/>
                <a:gd name="T22" fmla="*/ 0 w 700"/>
                <a:gd name="T23" fmla="*/ 76 h 745"/>
                <a:gd name="T24" fmla="*/ 104 w 700"/>
                <a:gd name="T25" fmla="*/ 0 h 745"/>
                <a:gd name="T26" fmla="*/ 104 w 700"/>
                <a:gd name="T27" fmla="*/ 0 h 74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00"/>
                <a:gd name="T43" fmla="*/ 0 h 745"/>
                <a:gd name="T44" fmla="*/ 700 w 700"/>
                <a:gd name="T45" fmla="*/ 745 h 74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00" h="745">
                  <a:moveTo>
                    <a:pt x="311" y="0"/>
                  </a:moveTo>
                  <a:lnTo>
                    <a:pt x="378" y="91"/>
                  </a:lnTo>
                  <a:lnTo>
                    <a:pt x="153" y="255"/>
                  </a:lnTo>
                  <a:lnTo>
                    <a:pt x="234" y="366"/>
                  </a:lnTo>
                  <a:lnTo>
                    <a:pt x="440" y="215"/>
                  </a:lnTo>
                  <a:lnTo>
                    <a:pt x="506" y="304"/>
                  </a:lnTo>
                  <a:lnTo>
                    <a:pt x="299" y="456"/>
                  </a:lnTo>
                  <a:lnTo>
                    <a:pt x="396" y="588"/>
                  </a:lnTo>
                  <a:lnTo>
                    <a:pt x="631" y="417"/>
                  </a:lnTo>
                  <a:lnTo>
                    <a:pt x="700" y="510"/>
                  </a:lnTo>
                  <a:lnTo>
                    <a:pt x="378" y="745"/>
                  </a:lnTo>
                  <a:lnTo>
                    <a:pt x="0" y="227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5" name="Freeform 1057"/>
            <p:cNvSpPr>
              <a:spLocks noEditPoints="1"/>
            </p:cNvSpPr>
            <p:nvPr/>
          </p:nvSpPr>
          <p:spPr bwMode="auto">
            <a:xfrm>
              <a:off x="3804" y="2272"/>
              <a:ext cx="256" cy="227"/>
            </a:xfrm>
            <a:custGeom>
              <a:avLst/>
              <a:gdLst>
                <a:gd name="T0" fmla="*/ 101 w 768"/>
                <a:gd name="T1" fmla="*/ 39 h 682"/>
                <a:gd name="T2" fmla="*/ 111 w 768"/>
                <a:gd name="T3" fmla="*/ 42 h 682"/>
                <a:gd name="T4" fmla="*/ 121 w 768"/>
                <a:gd name="T5" fmla="*/ 50 h 682"/>
                <a:gd name="T6" fmla="*/ 129 w 768"/>
                <a:gd name="T7" fmla="*/ 59 h 682"/>
                <a:gd name="T8" fmla="*/ 132 w 768"/>
                <a:gd name="T9" fmla="*/ 68 h 682"/>
                <a:gd name="T10" fmla="*/ 131 w 768"/>
                <a:gd name="T11" fmla="*/ 76 h 682"/>
                <a:gd name="T12" fmla="*/ 128 w 768"/>
                <a:gd name="T13" fmla="*/ 81 h 682"/>
                <a:gd name="T14" fmla="*/ 124 w 768"/>
                <a:gd name="T15" fmla="*/ 88 h 682"/>
                <a:gd name="T16" fmla="*/ 93 w 768"/>
                <a:gd name="T17" fmla="*/ 120 h 682"/>
                <a:gd name="T18" fmla="*/ 80 w 768"/>
                <a:gd name="T19" fmla="*/ 50 h 682"/>
                <a:gd name="T20" fmla="*/ 86 w 768"/>
                <a:gd name="T21" fmla="*/ 45 h 682"/>
                <a:gd name="T22" fmla="*/ 91 w 768"/>
                <a:gd name="T23" fmla="*/ 41 h 682"/>
                <a:gd name="T24" fmla="*/ 95 w 768"/>
                <a:gd name="T25" fmla="*/ 40 h 682"/>
                <a:gd name="T26" fmla="*/ 157 w 768"/>
                <a:gd name="T27" fmla="*/ 227 h 682"/>
                <a:gd name="T28" fmla="*/ 145 w 768"/>
                <a:gd name="T29" fmla="*/ 116 h 682"/>
                <a:gd name="T30" fmla="*/ 150 w 768"/>
                <a:gd name="T31" fmla="*/ 112 h 682"/>
                <a:gd name="T32" fmla="*/ 158 w 768"/>
                <a:gd name="T33" fmla="*/ 107 h 682"/>
                <a:gd name="T34" fmla="*/ 165 w 768"/>
                <a:gd name="T35" fmla="*/ 105 h 682"/>
                <a:gd name="T36" fmla="*/ 173 w 768"/>
                <a:gd name="T37" fmla="*/ 107 h 682"/>
                <a:gd name="T38" fmla="*/ 182 w 768"/>
                <a:gd name="T39" fmla="*/ 113 h 682"/>
                <a:gd name="T40" fmla="*/ 189 w 768"/>
                <a:gd name="T41" fmla="*/ 119 h 682"/>
                <a:gd name="T42" fmla="*/ 206 w 768"/>
                <a:gd name="T43" fmla="*/ 134 h 682"/>
                <a:gd name="T44" fmla="*/ 211 w 768"/>
                <a:gd name="T45" fmla="*/ 138 h 682"/>
                <a:gd name="T46" fmla="*/ 217 w 768"/>
                <a:gd name="T47" fmla="*/ 142 h 682"/>
                <a:gd name="T48" fmla="*/ 223 w 768"/>
                <a:gd name="T49" fmla="*/ 146 h 682"/>
                <a:gd name="T50" fmla="*/ 229 w 768"/>
                <a:gd name="T51" fmla="*/ 149 h 682"/>
                <a:gd name="T52" fmla="*/ 252 w 768"/>
                <a:gd name="T53" fmla="*/ 116 h 682"/>
                <a:gd name="T54" fmla="*/ 247 w 768"/>
                <a:gd name="T55" fmla="*/ 116 h 682"/>
                <a:gd name="T56" fmla="*/ 242 w 768"/>
                <a:gd name="T57" fmla="*/ 115 h 682"/>
                <a:gd name="T58" fmla="*/ 237 w 768"/>
                <a:gd name="T59" fmla="*/ 112 h 682"/>
                <a:gd name="T60" fmla="*/ 233 w 768"/>
                <a:gd name="T61" fmla="*/ 108 h 682"/>
                <a:gd name="T62" fmla="*/ 226 w 768"/>
                <a:gd name="T63" fmla="*/ 103 h 682"/>
                <a:gd name="T64" fmla="*/ 213 w 768"/>
                <a:gd name="T65" fmla="*/ 90 h 682"/>
                <a:gd name="T66" fmla="*/ 205 w 768"/>
                <a:gd name="T67" fmla="*/ 83 h 682"/>
                <a:gd name="T68" fmla="*/ 194 w 768"/>
                <a:gd name="T69" fmla="*/ 76 h 682"/>
                <a:gd name="T70" fmla="*/ 185 w 768"/>
                <a:gd name="T71" fmla="*/ 72 h 682"/>
                <a:gd name="T72" fmla="*/ 176 w 768"/>
                <a:gd name="T73" fmla="*/ 70 h 682"/>
                <a:gd name="T74" fmla="*/ 167 w 768"/>
                <a:gd name="T75" fmla="*/ 71 h 682"/>
                <a:gd name="T76" fmla="*/ 162 w 768"/>
                <a:gd name="T77" fmla="*/ 69 h 682"/>
                <a:gd name="T78" fmla="*/ 163 w 768"/>
                <a:gd name="T79" fmla="*/ 58 h 682"/>
                <a:gd name="T80" fmla="*/ 161 w 768"/>
                <a:gd name="T81" fmla="*/ 47 h 682"/>
                <a:gd name="T82" fmla="*/ 156 w 768"/>
                <a:gd name="T83" fmla="*/ 36 h 682"/>
                <a:gd name="T84" fmla="*/ 149 w 768"/>
                <a:gd name="T85" fmla="*/ 27 h 682"/>
                <a:gd name="T86" fmla="*/ 141 w 768"/>
                <a:gd name="T87" fmla="*/ 18 h 682"/>
                <a:gd name="T88" fmla="*/ 134 w 768"/>
                <a:gd name="T89" fmla="*/ 12 h 682"/>
                <a:gd name="T90" fmla="*/ 128 w 768"/>
                <a:gd name="T91" fmla="*/ 8 h 682"/>
                <a:gd name="T92" fmla="*/ 120 w 768"/>
                <a:gd name="T93" fmla="*/ 5 h 682"/>
                <a:gd name="T94" fmla="*/ 113 w 768"/>
                <a:gd name="T95" fmla="*/ 2 h 682"/>
                <a:gd name="T96" fmla="*/ 106 w 768"/>
                <a:gd name="T97" fmla="*/ 1 h 682"/>
                <a:gd name="T98" fmla="*/ 98 w 768"/>
                <a:gd name="T99" fmla="*/ 0 h 682"/>
                <a:gd name="T100" fmla="*/ 89 w 768"/>
                <a:gd name="T101" fmla="*/ 0 h 682"/>
                <a:gd name="T102" fmla="*/ 81 w 768"/>
                <a:gd name="T103" fmla="*/ 3 h 682"/>
                <a:gd name="T104" fmla="*/ 73 w 768"/>
                <a:gd name="T105" fmla="*/ 7 h 682"/>
                <a:gd name="T106" fmla="*/ 64 w 768"/>
                <a:gd name="T107" fmla="*/ 13 h 682"/>
                <a:gd name="T108" fmla="*/ 58 w 768"/>
                <a:gd name="T109" fmla="*/ 20 h 68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8"/>
                <a:gd name="T166" fmla="*/ 0 h 682"/>
                <a:gd name="T167" fmla="*/ 768 w 768"/>
                <a:gd name="T168" fmla="*/ 682 h 68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8" h="682">
                  <a:moveTo>
                    <a:pt x="284" y="120"/>
                  </a:moveTo>
                  <a:lnTo>
                    <a:pt x="294" y="118"/>
                  </a:lnTo>
                  <a:lnTo>
                    <a:pt x="303" y="118"/>
                  </a:lnTo>
                  <a:lnTo>
                    <a:pt x="313" y="120"/>
                  </a:lnTo>
                  <a:lnTo>
                    <a:pt x="323" y="122"/>
                  </a:lnTo>
                  <a:lnTo>
                    <a:pt x="332" y="127"/>
                  </a:lnTo>
                  <a:lnTo>
                    <a:pt x="343" y="132"/>
                  </a:lnTo>
                  <a:lnTo>
                    <a:pt x="353" y="140"/>
                  </a:lnTo>
                  <a:lnTo>
                    <a:pt x="364" y="149"/>
                  </a:lnTo>
                  <a:lnTo>
                    <a:pt x="373" y="158"/>
                  </a:lnTo>
                  <a:lnTo>
                    <a:pt x="380" y="167"/>
                  </a:lnTo>
                  <a:lnTo>
                    <a:pt x="387" y="176"/>
                  </a:lnTo>
                  <a:lnTo>
                    <a:pt x="391" y="186"/>
                  </a:lnTo>
                  <a:lnTo>
                    <a:pt x="394" y="195"/>
                  </a:lnTo>
                  <a:lnTo>
                    <a:pt x="396" y="204"/>
                  </a:lnTo>
                  <a:lnTo>
                    <a:pt x="396" y="213"/>
                  </a:lnTo>
                  <a:lnTo>
                    <a:pt x="395" y="222"/>
                  </a:lnTo>
                  <a:lnTo>
                    <a:pt x="394" y="227"/>
                  </a:lnTo>
                  <a:lnTo>
                    <a:pt x="391" y="233"/>
                  </a:lnTo>
                  <a:lnTo>
                    <a:pt x="389" y="239"/>
                  </a:lnTo>
                  <a:lnTo>
                    <a:pt x="385" y="244"/>
                  </a:lnTo>
                  <a:lnTo>
                    <a:pt x="380" y="250"/>
                  </a:lnTo>
                  <a:lnTo>
                    <a:pt x="376" y="257"/>
                  </a:lnTo>
                  <a:lnTo>
                    <a:pt x="371" y="264"/>
                  </a:lnTo>
                  <a:lnTo>
                    <a:pt x="365" y="270"/>
                  </a:lnTo>
                  <a:lnTo>
                    <a:pt x="280" y="362"/>
                  </a:lnTo>
                  <a:lnTo>
                    <a:pt x="154" y="245"/>
                  </a:lnTo>
                  <a:lnTo>
                    <a:pt x="241" y="151"/>
                  </a:lnTo>
                  <a:lnTo>
                    <a:pt x="247" y="145"/>
                  </a:lnTo>
                  <a:lnTo>
                    <a:pt x="252" y="140"/>
                  </a:lnTo>
                  <a:lnTo>
                    <a:pt x="257" y="134"/>
                  </a:lnTo>
                  <a:lnTo>
                    <a:pt x="264" y="130"/>
                  </a:lnTo>
                  <a:lnTo>
                    <a:pt x="269" y="126"/>
                  </a:lnTo>
                  <a:lnTo>
                    <a:pt x="274" y="124"/>
                  </a:lnTo>
                  <a:lnTo>
                    <a:pt x="279" y="121"/>
                  </a:lnTo>
                  <a:lnTo>
                    <a:pt x="284" y="120"/>
                  </a:lnTo>
                  <a:close/>
                  <a:moveTo>
                    <a:pt x="0" y="249"/>
                  </a:moveTo>
                  <a:lnTo>
                    <a:pt x="471" y="682"/>
                  </a:lnTo>
                  <a:lnTo>
                    <a:pt x="543" y="604"/>
                  </a:lnTo>
                  <a:lnTo>
                    <a:pt x="359" y="434"/>
                  </a:lnTo>
                  <a:lnTo>
                    <a:pt x="436" y="350"/>
                  </a:lnTo>
                  <a:lnTo>
                    <a:pt x="444" y="342"/>
                  </a:lnTo>
                  <a:lnTo>
                    <a:pt x="451" y="335"/>
                  </a:lnTo>
                  <a:lnTo>
                    <a:pt x="460" y="329"/>
                  </a:lnTo>
                  <a:lnTo>
                    <a:pt x="467" y="323"/>
                  </a:lnTo>
                  <a:lnTo>
                    <a:pt x="474" y="320"/>
                  </a:lnTo>
                  <a:lnTo>
                    <a:pt x="482" y="317"/>
                  </a:lnTo>
                  <a:lnTo>
                    <a:pt x="489" y="316"/>
                  </a:lnTo>
                  <a:lnTo>
                    <a:pt x="495" y="315"/>
                  </a:lnTo>
                  <a:lnTo>
                    <a:pt x="503" y="316"/>
                  </a:lnTo>
                  <a:lnTo>
                    <a:pt x="510" y="318"/>
                  </a:lnTo>
                  <a:lnTo>
                    <a:pt x="518" y="321"/>
                  </a:lnTo>
                  <a:lnTo>
                    <a:pt x="527" y="326"/>
                  </a:lnTo>
                  <a:lnTo>
                    <a:pt x="536" y="332"/>
                  </a:lnTo>
                  <a:lnTo>
                    <a:pt x="546" y="339"/>
                  </a:lnTo>
                  <a:lnTo>
                    <a:pt x="557" y="347"/>
                  </a:lnTo>
                  <a:lnTo>
                    <a:pt x="568" y="357"/>
                  </a:lnTo>
                  <a:lnTo>
                    <a:pt x="612" y="397"/>
                  </a:lnTo>
                  <a:lnTo>
                    <a:pt x="617" y="402"/>
                  </a:lnTo>
                  <a:lnTo>
                    <a:pt x="623" y="407"/>
                  </a:lnTo>
                  <a:lnTo>
                    <a:pt x="628" y="411"/>
                  </a:lnTo>
                  <a:lnTo>
                    <a:pt x="633" y="415"/>
                  </a:lnTo>
                  <a:lnTo>
                    <a:pt x="639" y="419"/>
                  </a:lnTo>
                  <a:lnTo>
                    <a:pt x="645" y="422"/>
                  </a:lnTo>
                  <a:lnTo>
                    <a:pt x="650" y="427"/>
                  </a:lnTo>
                  <a:lnTo>
                    <a:pt x="656" y="431"/>
                  </a:lnTo>
                  <a:lnTo>
                    <a:pt x="662" y="435"/>
                  </a:lnTo>
                  <a:lnTo>
                    <a:pt x="670" y="439"/>
                  </a:lnTo>
                  <a:lnTo>
                    <a:pt x="677" y="443"/>
                  </a:lnTo>
                  <a:lnTo>
                    <a:pt x="686" y="449"/>
                  </a:lnTo>
                  <a:lnTo>
                    <a:pt x="768" y="360"/>
                  </a:lnTo>
                  <a:lnTo>
                    <a:pt x="756" y="349"/>
                  </a:lnTo>
                  <a:lnTo>
                    <a:pt x="751" y="350"/>
                  </a:lnTo>
                  <a:lnTo>
                    <a:pt x="746" y="350"/>
                  </a:lnTo>
                  <a:lnTo>
                    <a:pt x="742" y="349"/>
                  </a:lnTo>
                  <a:lnTo>
                    <a:pt x="736" y="348"/>
                  </a:lnTo>
                  <a:lnTo>
                    <a:pt x="731" y="347"/>
                  </a:lnTo>
                  <a:lnTo>
                    <a:pt x="726" y="345"/>
                  </a:lnTo>
                  <a:lnTo>
                    <a:pt x="721" y="342"/>
                  </a:lnTo>
                  <a:lnTo>
                    <a:pt x="716" y="339"/>
                  </a:lnTo>
                  <a:lnTo>
                    <a:pt x="712" y="337"/>
                  </a:lnTo>
                  <a:lnTo>
                    <a:pt x="708" y="334"/>
                  </a:lnTo>
                  <a:lnTo>
                    <a:pt x="703" y="330"/>
                  </a:lnTo>
                  <a:lnTo>
                    <a:pt x="698" y="325"/>
                  </a:lnTo>
                  <a:lnTo>
                    <a:pt x="692" y="320"/>
                  </a:lnTo>
                  <a:lnTo>
                    <a:pt x="685" y="314"/>
                  </a:lnTo>
                  <a:lnTo>
                    <a:pt x="678" y="308"/>
                  </a:lnTo>
                  <a:lnTo>
                    <a:pt x="670" y="300"/>
                  </a:lnTo>
                  <a:lnTo>
                    <a:pt x="638" y="271"/>
                  </a:lnTo>
                  <a:lnTo>
                    <a:pt x="626" y="261"/>
                  </a:lnTo>
                  <a:lnTo>
                    <a:pt x="614" y="250"/>
                  </a:lnTo>
                  <a:lnTo>
                    <a:pt x="603" y="242"/>
                  </a:lnTo>
                  <a:lnTo>
                    <a:pt x="592" y="235"/>
                  </a:lnTo>
                  <a:lnTo>
                    <a:pt x="582" y="228"/>
                  </a:lnTo>
                  <a:lnTo>
                    <a:pt x="572" y="222"/>
                  </a:lnTo>
                  <a:lnTo>
                    <a:pt x="562" y="218"/>
                  </a:lnTo>
                  <a:lnTo>
                    <a:pt x="554" y="215"/>
                  </a:lnTo>
                  <a:lnTo>
                    <a:pt x="545" y="213"/>
                  </a:lnTo>
                  <a:lnTo>
                    <a:pt x="536" y="211"/>
                  </a:lnTo>
                  <a:lnTo>
                    <a:pt x="528" y="211"/>
                  </a:lnTo>
                  <a:lnTo>
                    <a:pt x="518" y="211"/>
                  </a:lnTo>
                  <a:lnTo>
                    <a:pt x="510" y="211"/>
                  </a:lnTo>
                  <a:lnTo>
                    <a:pt x="501" y="213"/>
                  </a:lnTo>
                  <a:lnTo>
                    <a:pt x="491" y="216"/>
                  </a:lnTo>
                  <a:lnTo>
                    <a:pt x="482" y="219"/>
                  </a:lnTo>
                  <a:lnTo>
                    <a:pt x="485" y="207"/>
                  </a:lnTo>
                  <a:lnTo>
                    <a:pt x="487" y="196"/>
                  </a:lnTo>
                  <a:lnTo>
                    <a:pt x="489" y="186"/>
                  </a:lnTo>
                  <a:lnTo>
                    <a:pt x="489" y="174"/>
                  </a:lnTo>
                  <a:lnTo>
                    <a:pt x="488" y="164"/>
                  </a:lnTo>
                  <a:lnTo>
                    <a:pt x="486" y="152"/>
                  </a:lnTo>
                  <a:lnTo>
                    <a:pt x="482" y="142"/>
                  </a:lnTo>
                  <a:lnTo>
                    <a:pt x="478" y="130"/>
                  </a:lnTo>
                  <a:lnTo>
                    <a:pt x="472" y="120"/>
                  </a:lnTo>
                  <a:lnTo>
                    <a:pt x="467" y="109"/>
                  </a:lnTo>
                  <a:lnTo>
                    <a:pt x="461" y="99"/>
                  </a:lnTo>
                  <a:lnTo>
                    <a:pt x="455" y="90"/>
                  </a:lnTo>
                  <a:lnTo>
                    <a:pt x="447" y="80"/>
                  </a:lnTo>
                  <a:lnTo>
                    <a:pt x="440" y="71"/>
                  </a:lnTo>
                  <a:lnTo>
                    <a:pt x="432" y="62"/>
                  </a:lnTo>
                  <a:lnTo>
                    <a:pt x="423" y="54"/>
                  </a:lnTo>
                  <a:lnTo>
                    <a:pt x="417" y="49"/>
                  </a:lnTo>
                  <a:lnTo>
                    <a:pt x="410" y="43"/>
                  </a:lnTo>
                  <a:lnTo>
                    <a:pt x="403" y="37"/>
                  </a:lnTo>
                  <a:lnTo>
                    <a:pt x="396" y="33"/>
                  </a:lnTo>
                  <a:lnTo>
                    <a:pt x="390" y="29"/>
                  </a:lnTo>
                  <a:lnTo>
                    <a:pt x="383" y="25"/>
                  </a:lnTo>
                  <a:lnTo>
                    <a:pt x="375" y="21"/>
                  </a:lnTo>
                  <a:lnTo>
                    <a:pt x="368" y="18"/>
                  </a:lnTo>
                  <a:lnTo>
                    <a:pt x="361" y="14"/>
                  </a:lnTo>
                  <a:lnTo>
                    <a:pt x="353" y="12"/>
                  </a:lnTo>
                  <a:lnTo>
                    <a:pt x="347" y="9"/>
                  </a:lnTo>
                  <a:lnTo>
                    <a:pt x="340" y="7"/>
                  </a:lnTo>
                  <a:lnTo>
                    <a:pt x="332" y="5"/>
                  </a:lnTo>
                  <a:lnTo>
                    <a:pt x="325" y="4"/>
                  </a:lnTo>
                  <a:lnTo>
                    <a:pt x="318" y="2"/>
                  </a:lnTo>
                  <a:lnTo>
                    <a:pt x="311" y="1"/>
                  </a:lnTo>
                  <a:lnTo>
                    <a:pt x="301" y="0"/>
                  </a:lnTo>
                  <a:lnTo>
                    <a:pt x="293" y="0"/>
                  </a:lnTo>
                  <a:lnTo>
                    <a:pt x="284" y="0"/>
                  </a:lnTo>
                  <a:lnTo>
                    <a:pt x="276" y="0"/>
                  </a:lnTo>
                  <a:lnTo>
                    <a:pt x="268" y="1"/>
                  </a:lnTo>
                  <a:lnTo>
                    <a:pt x="259" y="3"/>
                  </a:lnTo>
                  <a:lnTo>
                    <a:pt x="252" y="5"/>
                  </a:lnTo>
                  <a:lnTo>
                    <a:pt x="244" y="8"/>
                  </a:lnTo>
                  <a:lnTo>
                    <a:pt x="235" y="11"/>
                  </a:lnTo>
                  <a:lnTo>
                    <a:pt x="227" y="15"/>
                  </a:lnTo>
                  <a:lnTo>
                    <a:pt x="219" y="21"/>
                  </a:lnTo>
                  <a:lnTo>
                    <a:pt x="210" y="26"/>
                  </a:lnTo>
                  <a:lnTo>
                    <a:pt x="201" y="33"/>
                  </a:lnTo>
                  <a:lnTo>
                    <a:pt x="193" y="40"/>
                  </a:lnTo>
                  <a:lnTo>
                    <a:pt x="183" y="50"/>
                  </a:lnTo>
                  <a:lnTo>
                    <a:pt x="174" y="59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6" name="Freeform 1058"/>
            <p:cNvSpPr>
              <a:spLocks/>
            </p:cNvSpPr>
            <p:nvPr/>
          </p:nvSpPr>
          <p:spPr bwMode="auto">
            <a:xfrm>
              <a:off x="3910" y="2107"/>
              <a:ext cx="231" cy="192"/>
            </a:xfrm>
            <a:custGeom>
              <a:avLst/>
              <a:gdLst>
                <a:gd name="T0" fmla="*/ 178 w 694"/>
                <a:gd name="T1" fmla="*/ 150 h 575"/>
                <a:gd name="T2" fmla="*/ 60 w 694"/>
                <a:gd name="T3" fmla="*/ 32 h 575"/>
                <a:gd name="T4" fmla="*/ 80 w 694"/>
                <a:gd name="T5" fmla="*/ 0 h 575"/>
                <a:gd name="T6" fmla="*/ 231 w 694"/>
                <a:gd name="T7" fmla="*/ 162 h 575"/>
                <a:gd name="T8" fmla="*/ 213 w 694"/>
                <a:gd name="T9" fmla="*/ 192 h 575"/>
                <a:gd name="T10" fmla="*/ 0 w 694"/>
                <a:gd name="T11" fmla="*/ 132 h 575"/>
                <a:gd name="T12" fmla="*/ 20 w 694"/>
                <a:gd name="T13" fmla="*/ 98 h 575"/>
                <a:gd name="T14" fmla="*/ 178 w 694"/>
                <a:gd name="T15" fmla="*/ 150 h 575"/>
                <a:gd name="T16" fmla="*/ 178 w 694"/>
                <a:gd name="T17" fmla="*/ 150 h 5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94"/>
                <a:gd name="T28" fmla="*/ 0 h 575"/>
                <a:gd name="T29" fmla="*/ 694 w 694"/>
                <a:gd name="T30" fmla="*/ 575 h 5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94" h="575">
                  <a:moveTo>
                    <a:pt x="535" y="449"/>
                  </a:moveTo>
                  <a:lnTo>
                    <a:pt x="179" y="97"/>
                  </a:lnTo>
                  <a:lnTo>
                    <a:pt x="239" y="0"/>
                  </a:lnTo>
                  <a:lnTo>
                    <a:pt x="694" y="486"/>
                  </a:lnTo>
                  <a:lnTo>
                    <a:pt x="640" y="575"/>
                  </a:lnTo>
                  <a:lnTo>
                    <a:pt x="0" y="394"/>
                  </a:lnTo>
                  <a:lnTo>
                    <a:pt x="60" y="293"/>
                  </a:lnTo>
                  <a:lnTo>
                    <a:pt x="535" y="44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7" name="Freeform 1059"/>
            <p:cNvSpPr>
              <a:spLocks/>
            </p:cNvSpPr>
            <p:nvPr/>
          </p:nvSpPr>
          <p:spPr bwMode="auto">
            <a:xfrm>
              <a:off x="3994" y="2056"/>
              <a:ext cx="211" cy="118"/>
            </a:xfrm>
            <a:custGeom>
              <a:avLst/>
              <a:gdLst>
                <a:gd name="T0" fmla="*/ 14 w 632"/>
                <a:gd name="T1" fmla="*/ 0 h 355"/>
                <a:gd name="T2" fmla="*/ 211 w 632"/>
                <a:gd name="T3" fmla="*/ 84 h 355"/>
                <a:gd name="T4" fmla="*/ 196 w 632"/>
                <a:gd name="T5" fmla="*/ 118 h 355"/>
                <a:gd name="T6" fmla="*/ 0 w 632"/>
                <a:gd name="T7" fmla="*/ 33 h 355"/>
                <a:gd name="T8" fmla="*/ 14 w 632"/>
                <a:gd name="T9" fmla="*/ 0 h 355"/>
                <a:gd name="T10" fmla="*/ 14 w 632"/>
                <a:gd name="T11" fmla="*/ 0 h 3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2"/>
                <a:gd name="T19" fmla="*/ 0 h 355"/>
                <a:gd name="T20" fmla="*/ 632 w 632"/>
                <a:gd name="T21" fmla="*/ 355 h 3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2" h="355">
                  <a:moveTo>
                    <a:pt x="43" y="0"/>
                  </a:moveTo>
                  <a:lnTo>
                    <a:pt x="632" y="254"/>
                  </a:lnTo>
                  <a:lnTo>
                    <a:pt x="588" y="355"/>
                  </a:lnTo>
                  <a:lnTo>
                    <a:pt x="0" y="10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8" name="Freeform 1060"/>
            <p:cNvSpPr>
              <a:spLocks/>
            </p:cNvSpPr>
            <p:nvPr/>
          </p:nvSpPr>
          <p:spPr bwMode="auto">
            <a:xfrm>
              <a:off x="4035" y="1899"/>
              <a:ext cx="221" cy="169"/>
            </a:xfrm>
            <a:custGeom>
              <a:avLst/>
              <a:gdLst>
                <a:gd name="T0" fmla="*/ 78 w 664"/>
                <a:gd name="T1" fmla="*/ 159 h 505"/>
                <a:gd name="T2" fmla="*/ 60 w 664"/>
                <a:gd name="T3" fmla="*/ 152 h 505"/>
                <a:gd name="T4" fmla="*/ 44 w 664"/>
                <a:gd name="T5" fmla="*/ 144 h 505"/>
                <a:gd name="T6" fmla="*/ 31 w 664"/>
                <a:gd name="T7" fmla="*/ 134 h 505"/>
                <a:gd name="T8" fmla="*/ 20 w 664"/>
                <a:gd name="T9" fmla="*/ 124 h 505"/>
                <a:gd name="T10" fmla="*/ 11 w 664"/>
                <a:gd name="T11" fmla="*/ 112 h 505"/>
                <a:gd name="T12" fmla="*/ 6 w 664"/>
                <a:gd name="T13" fmla="*/ 102 h 505"/>
                <a:gd name="T14" fmla="*/ 2 w 664"/>
                <a:gd name="T15" fmla="*/ 91 h 505"/>
                <a:gd name="T16" fmla="*/ 0 w 664"/>
                <a:gd name="T17" fmla="*/ 80 h 505"/>
                <a:gd name="T18" fmla="*/ 0 w 664"/>
                <a:gd name="T19" fmla="*/ 68 h 505"/>
                <a:gd name="T20" fmla="*/ 3 w 664"/>
                <a:gd name="T21" fmla="*/ 56 h 505"/>
                <a:gd name="T22" fmla="*/ 15 w 664"/>
                <a:gd name="T23" fmla="*/ 29 h 505"/>
                <a:gd name="T24" fmla="*/ 35 w 664"/>
                <a:gd name="T25" fmla="*/ 10 h 505"/>
                <a:gd name="T26" fmla="*/ 59 w 664"/>
                <a:gd name="T27" fmla="*/ 2 h 505"/>
                <a:gd name="T28" fmla="*/ 75 w 664"/>
                <a:gd name="T29" fmla="*/ 0 h 505"/>
                <a:gd name="T30" fmla="*/ 90 w 664"/>
                <a:gd name="T31" fmla="*/ 1 h 505"/>
                <a:gd name="T32" fmla="*/ 85 w 664"/>
                <a:gd name="T33" fmla="*/ 37 h 505"/>
                <a:gd name="T34" fmla="*/ 78 w 664"/>
                <a:gd name="T35" fmla="*/ 37 h 505"/>
                <a:gd name="T36" fmla="*/ 68 w 664"/>
                <a:gd name="T37" fmla="*/ 38 h 505"/>
                <a:gd name="T38" fmla="*/ 61 w 664"/>
                <a:gd name="T39" fmla="*/ 40 h 505"/>
                <a:gd name="T40" fmla="*/ 50 w 664"/>
                <a:gd name="T41" fmla="*/ 47 h 505"/>
                <a:gd name="T42" fmla="*/ 43 w 664"/>
                <a:gd name="T43" fmla="*/ 56 h 505"/>
                <a:gd name="T44" fmla="*/ 39 w 664"/>
                <a:gd name="T45" fmla="*/ 70 h 505"/>
                <a:gd name="T46" fmla="*/ 40 w 664"/>
                <a:gd name="T47" fmla="*/ 83 h 505"/>
                <a:gd name="T48" fmla="*/ 47 w 664"/>
                <a:gd name="T49" fmla="*/ 96 h 505"/>
                <a:gd name="T50" fmla="*/ 60 w 664"/>
                <a:gd name="T51" fmla="*/ 108 h 505"/>
                <a:gd name="T52" fmla="*/ 78 w 664"/>
                <a:gd name="T53" fmla="*/ 118 h 505"/>
                <a:gd name="T54" fmla="*/ 101 w 664"/>
                <a:gd name="T55" fmla="*/ 126 h 505"/>
                <a:gd name="T56" fmla="*/ 125 w 664"/>
                <a:gd name="T57" fmla="*/ 131 h 505"/>
                <a:gd name="T58" fmla="*/ 145 w 664"/>
                <a:gd name="T59" fmla="*/ 131 h 505"/>
                <a:gd name="T60" fmla="*/ 161 w 664"/>
                <a:gd name="T61" fmla="*/ 126 h 505"/>
                <a:gd name="T62" fmla="*/ 172 w 664"/>
                <a:gd name="T63" fmla="*/ 118 h 505"/>
                <a:gd name="T64" fmla="*/ 180 w 664"/>
                <a:gd name="T65" fmla="*/ 107 h 505"/>
                <a:gd name="T66" fmla="*/ 183 w 664"/>
                <a:gd name="T67" fmla="*/ 94 h 505"/>
                <a:gd name="T68" fmla="*/ 181 w 664"/>
                <a:gd name="T69" fmla="*/ 81 h 505"/>
                <a:gd name="T70" fmla="*/ 174 w 664"/>
                <a:gd name="T71" fmla="*/ 71 h 505"/>
                <a:gd name="T72" fmla="*/ 168 w 664"/>
                <a:gd name="T73" fmla="*/ 65 h 505"/>
                <a:gd name="T74" fmla="*/ 160 w 664"/>
                <a:gd name="T75" fmla="*/ 59 h 505"/>
                <a:gd name="T76" fmla="*/ 153 w 664"/>
                <a:gd name="T77" fmla="*/ 55 h 505"/>
                <a:gd name="T78" fmla="*/ 170 w 664"/>
                <a:gd name="T79" fmla="*/ 24 h 505"/>
                <a:gd name="T80" fmla="*/ 191 w 664"/>
                <a:gd name="T81" fmla="*/ 37 h 505"/>
                <a:gd name="T82" fmla="*/ 207 w 664"/>
                <a:gd name="T83" fmla="*/ 53 h 505"/>
                <a:gd name="T84" fmla="*/ 217 w 664"/>
                <a:gd name="T85" fmla="*/ 71 h 505"/>
                <a:gd name="T86" fmla="*/ 221 w 664"/>
                <a:gd name="T87" fmla="*/ 91 h 505"/>
                <a:gd name="T88" fmla="*/ 219 w 664"/>
                <a:gd name="T89" fmla="*/ 112 h 505"/>
                <a:gd name="T90" fmla="*/ 208 w 664"/>
                <a:gd name="T91" fmla="*/ 137 h 505"/>
                <a:gd name="T92" fmla="*/ 190 w 664"/>
                <a:gd name="T93" fmla="*/ 154 h 505"/>
                <a:gd name="T94" fmla="*/ 170 w 664"/>
                <a:gd name="T95" fmla="*/ 164 h 505"/>
                <a:gd name="T96" fmla="*/ 157 w 664"/>
                <a:gd name="T97" fmla="*/ 167 h 505"/>
                <a:gd name="T98" fmla="*/ 142 w 664"/>
                <a:gd name="T99" fmla="*/ 169 h 505"/>
                <a:gd name="T100" fmla="*/ 126 w 664"/>
                <a:gd name="T101" fmla="*/ 169 h 505"/>
                <a:gd name="T102" fmla="*/ 109 w 664"/>
                <a:gd name="T103" fmla="*/ 166 h 505"/>
                <a:gd name="T104" fmla="*/ 91 w 664"/>
                <a:gd name="T105" fmla="*/ 162 h 50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505"/>
                <a:gd name="T161" fmla="*/ 664 w 664"/>
                <a:gd name="T162" fmla="*/ 505 h 50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505">
                  <a:moveTo>
                    <a:pt x="272" y="485"/>
                  </a:moveTo>
                  <a:lnTo>
                    <a:pt x="252" y="480"/>
                  </a:lnTo>
                  <a:lnTo>
                    <a:pt x="233" y="474"/>
                  </a:lnTo>
                  <a:lnTo>
                    <a:pt x="215" y="468"/>
                  </a:lnTo>
                  <a:lnTo>
                    <a:pt x="197" y="460"/>
                  </a:lnTo>
                  <a:lnTo>
                    <a:pt x="180" y="453"/>
                  </a:lnTo>
                  <a:lnTo>
                    <a:pt x="163" y="446"/>
                  </a:lnTo>
                  <a:lnTo>
                    <a:pt x="149" y="437"/>
                  </a:lnTo>
                  <a:lnTo>
                    <a:pt x="133" y="429"/>
                  </a:lnTo>
                  <a:lnTo>
                    <a:pt x="120" y="420"/>
                  </a:lnTo>
                  <a:lnTo>
                    <a:pt x="106" y="411"/>
                  </a:lnTo>
                  <a:lnTo>
                    <a:pt x="93" y="401"/>
                  </a:lnTo>
                  <a:lnTo>
                    <a:pt x="82" y="391"/>
                  </a:lnTo>
                  <a:lnTo>
                    <a:pt x="71" y="381"/>
                  </a:lnTo>
                  <a:lnTo>
                    <a:pt x="60" y="370"/>
                  </a:lnTo>
                  <a:lnTo>
                    <a:pt x="51" y="358"/>
                  </a:lnTo>
                  <a:lnTo>
                    <a:pt x="41" y="347"/>
                  </a:lnTo>
                  <a:lnTo>
                    <a:pt x="34" y="336"/>
                  </a:lnTo>
                  <a:lnTo>
                    <a:pt x="28" y="326"/>
                  </a:lnTo>
                  <a:lnTo>
                    <a:pt x="21" y="315"/>
                  </a:lnTo>
                  <a:lnTo>
                    <a:pt x="17" y="304"/>
                  </a:lnTo>
                  <a:lnTo>
                    <a:pt x="12" y="293"/>
                  </a:lnTo>
                  <a:lnTo>
                    <a:pt x="9" y="283"/>
                  </a:lnTo>
                  <a:lnTo>
                    <a:pt x="6" y="271"/>
                  </a:lnTo>
                  <a:lnTo>
                    <a:pt x="3" y="260"/>
                  </a:lnTo>
                  <a:lnTo>
                    <a:pt x="2" y="249"/>
                  </a:lnTo>
                  <a:lnTo>
                    <a:pt x="1" y="238"/>
                  </a:lnTo>
                  <a:lnTo>
                    <a:pt x="0" y="227"/>
                  </a:lnTo>
                  <a:lnTo>
                    <a:pt x="0" y="215"/>
                  </a:lnTo>
                  <a:lnTo>
                    <a:pt x="1" y="204"/>
                  </a:lnTo>
                  <a:lnTo>
                    <a:pt x="3" y="192"/>
                  </a:lnTo>
                  <a:lnTo>
                    <a:pt x="5" y="180"/>
                  </a:lnTo>
                  <a:lnTo>
                    <a:pt x="8" y="168"/>
                  </a:lnTo>
                  <a:lnTo>
                    <a:pt x="17" y="138"/>
                  </a:lnTo>
                  <a:lnTo>
                    <a:pt x="30" y="111"/>
                  </a:lnTo>
                  <a:lnTo>
                    <a:pt x="45" y="87"/>
                  </a:lnTo>
                  <a:lnTo>
                    <a:pt x="63" y="65"/>
                  </a:lnTo>
                  <a:lnTo>
                    <a:pt x="83" y="47"/>
                  </a:lnTo>
                  <a:lnTo>
                    <a:pt x="106" y="31"/>
                  </a:lnTo>
                  <a:lnTo>
                    <a:pt x="132" y="19"/>
                  </a:lnTo>
                  <a:lnTo>
                    <a:pt x="160" y="9"/>
                  </a:lnTo>
                  <a:lnTo>
                    <a:pt x="177" y="5"/>
                  </a:lnTo>
                  <a:lnTo>
                    <a:pt x="193" y="3"/>
                  </a:lnTo>
                  <a:lnTo>
                    <a:pt x="208" y="1"/>
                  </a:lnTo>
                  <a:lnTo>
                    <a:pt x="225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71" y="2"/>
                  </a:lnTo>
                  <a:lnTo>
                    <a:pt x="286" y="5"/>
                  </a:lnTo>
                  <a:lnTo>
                    <a:pt x="256" y="112"/>
                  </a:lnTo>
                  <a:lnTo>
                    <a:pt x="245" y="112"/>
                  </a:lnTo>
                  <a:lnTo>
                    <a:pt x="234" y="112"/>
                  </a:lnTo>
                  <a:lnTo>
                    <a:pt x="224" y="112"/>
                  </a:lnTo>
                  <a:lnTo>
                    <a:pt x="215" y="113"/>
                  </a:lnTo>
                  <a:lnTo>
                    <a:pt x="205" y="114"/>
                  </a:lnTo>
                  <a:lnTo>
                    <a:pt x="197" y="116"/>
                  </a:lnTo>
                  <a:lnTo>
                    <a:pt x="190" y="118"/>
                  </a:lnTo>
                  <a:lnTo>
                    <a:pt x="182" y="120"/>
                  </a:lnTo>
                  <a:lnTo>
                    <a:pt x="171" y="125"/>
                  </a:lnTo>
                  <a:lnTo>
                    <a:pt x="160" y="132"/>
                  </a:lnTo>
                  <a:lnTo>
                    <a:pt x="151" y="139"/>
                  </a:lnTo>
                  <a:lnTo>
                    <a:pt x="143" y="147"/>
                  </a:lnTo>
                  <a:lnTo>
                    <a:pt x="135" y="157"/>
                  </a:lnTo>
                  <a:lnTo>
                    <a:pt x="129" y="168"/>
                  </a:lnTo>
                  <a:lnTo>
                    <a:pt x="124" y="180"/>
                  </a:lnTo>
                  <a:lnTo>
                    <a:pt x="120" y="193"/>
                  </a:lnTo>
                  <a:lnTo>
                    <a:pt x="116" y="208"/>
                  </a:lnTo>
                  <a:lnTo>
                    <a:pt x="115" y="221"/>
                  </a:lnTo>
                  <a:lnTo>
                    <a:pt x="116" y="235"/>
                  </a:lnTo>
                  <a:lnTo>
                    <a:pt x="120" y="248"/>
                  </a:lnTo>
                  <a:lnTo>
                    <a:pt x="125" y="262"/>
                  </a:lnTo>
                  <a:lnTo>
                    <a:pt x="132" y="275"/>
                  </a:lnTo>
                  <a:lnTo>
                    <a:pt x="140" y="287"/>
                  </a:lnTo>
                  <a:lnTo>
                    <a:pt x="152" y="300"/>
                  </a:lnTo>
                  <a:lnTo>
                    <a:pt x="164" y="312"/>
                  </a:lnTo>
                  <a:lnTo>
                    <a:pt x="179" y="324"/>
                  </a:lnTo>
                  <a:lnTo>
                    <a:pt x="196" y="334"/>
                  </a:lnTo>
                  <a:lnTo>
                    <a:pt x="214" y="343"/>
                  </a:lnTo>
                  <a:lnTo>
                    <a:pt x="233" y="353"/>
                  </a:lnTo>
                  <a:lnTo>
                    <a:pt x="255" y="361"/>
                  </a:lnTo>
                  <a:lnTo>
                    <a:pt x="278" y="370"/>
                  </a:lnTo>
                  <a:lnTo>
                    <a:pt x="303" y="377"/>
                  </a:lnTo>
                  <a:lnTo>
                    <a:pt x="328" y="383"/>
                  </a:lnTo>
                  <a:lnTo>
                    <a:pt x="353" y="387"/>
                  </a:lnTo>
                  <a:lnTo>
                    <a:pt x="375" y="390"/>
                  </a:lnTo>
                  <a:lnTo>
                    <a:pt x="397" y="392"/>
                  </a:lnTo>
                  <a:lnTo>
                    <a:pt x="417" y="392"/>
                  </a:lnTo>
                  <a:lnTo>
                    <a:pt x="436" y="390"/>
                  </a:lnTo>
                  <a:lnTo>
                    <a:pt x="454" y="387"/>
                  </a:lnTo>
                  <a:lnTo>
                    <a:pt x="469" y="383"/>
                  </a:lnTo>
                  <a:lnTo>
                    <a:pt x="484" y="377"/>
                  </a:lnTo>
                  <a:lnTo>
                    <a:pt x="496" y="371"/>
                  </a:lnTo>
                  <a:lnTo>
                    <a:pt x="509" y="362"/>
                  </a:lnTo>
                  <a:lnTo>
                    <a:pt x="518" y="353"/>
                  </a:lnTo>
                  <a:lnTo>
                    <a:pt x="528" y="343"/>
                  </a:lnTo>
                  <a:lnTo>
                    <a:pt x="535" y="333"/>
                  </a:lnTo>
                  <a:lnTo>
                    <a:pt x="541" y="320"/>
                  </a:lnTo>
                  <a:lnTo>
                    <a:pt x="545" y="308"/>
                  </a:lnTo>
                  <a:lnTo>
                    <a:pt x="549" y="294"/>
                  </a:lnTo>
                  <a:lnTo>
                    <a:pt x="550" y="281"/>
                  </a:lnTo>
                  <a:lnTo>
                    <a:pt x="549" y="268"/>
                  </a:lnTo>
                  <a:lnTo>
                    <a:pt x="548" y="256"/>
                  </a:lnTo>
                  <a:lnTo>
                    <a:pt x="543" y="243"/>
                  </a:lnTo>
                  <a:lnTo>
                    <a:pt x="538" y="232"/>
                  </a:lnTo>
                  <a:lnTo>
                    <a:pt x="532" y="221"/>
                  </a:lnTo>
                  <a:lnTo>
                    <a:pt x="524" y="211"/>
                  </a:lnTo>
                  <a:lnTo>
                    <a:pt x="518" y="205"/>
                  </a:lnTo>
                  <a:lnTo>
                    <a:pt x="512" y="199"/>
                  </a:lnTo>
                  <a:lnTo>
                    <a:pt x="505" y="193"/>
                  </a:lnTo>
                  <a:lnTo>
                    <a:pt x="497" y="188"/>
                  </a:lnTo>
                  <a:lnTo>
                    <a:pt x="489" y="182"/>
                  </a:lnTo>
                  <a:lnTo>
                    <a:pt x="480" y="176"/>
                  </a:lnTo>
                  <a:lnTo>
                    <a:pt x="469" y="170"/>
                  </a:lnTo>
                  <a:lnTo>
                    <a:pt x="459" y="164"/>
                  </a:lnTo>
                  <a:lnTo>
                    <a:pt x="487" y="61"/>
                  </a:lnTo>
                  <a:lnTo>
                    <a:pt x="511" y="71"/>
                  </a:lnTo>
                  <a:lnTo>
                    <a:pt x="533" y="84"/>
                  </a:lnTo>
                  <a:lnTo>
                    <a:pt x="553" y="96"/>
                  </a:lnTo>
                  <a:lnTo>
                    <a:pt x="573" y="110"/>
                  </a:lnTo>
                  <a:lnTo>
                    <a:pt x="589" y="124"/>
                  </a:lnTo>
                  <a:lnTo>
                    <a:pt x="606" y="140"/>
                  </a:lnTo>
                  <a:lnTo>
                    <a:pt x="621" y="157"/>
                  </a:lnTo>
                  <a:lnTo>
                    <a:pt x="633" y="174"/>
                  </a:lnTo>
                  <a:lnTo>
                    <a:pt x="644" y="193"/>
                  </a:lnTo>
                  <a:lnTo>
                    <a:pt x="652" y="212"/>
                  </a:lnTo>
                  <a:lnTo>
                    <a:pt x="658" y="232"/>
                  </a:lnTo>
                  <a:lnTo>
                    <a:pt x="662" y="252"/>
                  </a:lnTo>
                  <a:lnTo>
                    <a:pt x="664" y="272"/>
                  </a:lnTo>
                  <a:lnTo>
                    <a:pt x="664" y="293"/>
                  </a:lnTo>
                  <a:lnTo>
                    <a:pt x="662" y="314"/>
                  </a:lnTo>
                  <a:lnTo>
                    <a:pt x="657" y="336"/>
                  </a:lnTo>
                  <a:lnTo>
                    <a:pt x="649" y="362"/>
                  </a:lnTo>
                  <a:lnTo>
                    <a:pt x="637" y="386"/>
                  </a:lnTo>
                  <a:lnTo>
                    <a:pt x="625" y="408"/>
                  </a:lnTo>
                  <a:lnTo>
                    <a:pt x="609" y="428"/>
                  </a:lnTo>
                  <a:lnTo>
                    <a:pt x="591" y="446"/>
                  </a:lnTo>
                  <a:lnTo>
                    <a:pt x="572" y="461"/>
                  </a:lnTo>
                  <a:lnTo>
                    <a:pt x="550" y="475"/>
                  </a:lnTo>
                  <a:lnTo>
                    <a:pt x="526" y="485"/>
                  </a:lnTo>
                  <a:lnTo>
                    <a:pt x="512" y="490"/>
                  </a:lnTo>
                  <a:lnTo>
                    <a:pt x="499" y="494"/>
                  </a:lnTo>
                  <a:lnTo>
                    <a:pt x="485" y="497"/>
                  </a:lnTo>
                  <a:lnTo>
                    <a:pt x="471" y="500"/>
                  </a:lnTo>
                  <a:lnTo>
                    <a:pt x="457" y="502"/>
                  </a:lnTo>
                  <a:lnTo>
                    <a:pt x="441" y="504"/>
                  </a:lnTo>
                  <a:lnTo>
                    <a:pt x="426" y="504"/>
                  </a:lnTo>
                  <a:lnTo>
                    <a:pt x="411" y="505"/>
                  </a:lnTo>
                  <a:lnTo>
                    <a:pt x="394" y="504"/>
                  </a:lnTo>
                  <a:lnTo>
                    <a:pt x="378" y="504"/>
                  </a:lnTo>
                  <a:lnTo>
                    <a:pt x="362" y="502"/>
                  </a:lnTo>
                  <a:lnTo>
                    <a:pt x="344" y="500"/>
                  </a:lnTo>
                  <a:lnTo>
                    <a:pt x="326" y="497"/>
                  </a:lnTo>
                  <a:lnTo>
                    <a:pt x="308" y="494"/>
                  </a:lnTo>
                  <a:lnTo>
                    <a:pt x="291" y="490"/>
                  </a:lnTo>
                  <a:lnTo>
                    <a:pt x="272" y="48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9" name="Freeform 1061"/>
            <p:cNvSpPr>
              <a:spLocks/>
            </p:cNvSpPr>
            <p:nvPr/>
          </p:nvSpPr>
          <p:spPr bwMode="auto">
            <a:xfrm>
              <a:off x="4063" y="1731"/>
              <a:ext cx="222" cy="142"/>
            </a:xfrm>
            <a:custGeom>
              <a:avLst/>
              <a:gdLst>
                <a:gd name="T0" fmla="*/ 8 w 665"/>
                <a:gd name="T1" fmla="*/ 0 h 425"/>
                <a:gd name="T2" fmla="*/ 46 w 665"/>
                <a:gd name="T3" fmla="*/ 2 h 425"/>
                <a:gd name="T4" fmla="*/ 40 w 665"/>
                <a:gd name="T5" fmla="*/ 95 h 425"/>
                <a:gd name="T6" fmla="*/ 85 w 665"/>
                <a:gd name="T7" fmla="*/ 98 h 425"/>
                <a:gd name="T8" fmla="*/ 91 w 665"/>
                <a:gd name="T9" fmla="*/ 13 h 425"/>
                <a:gd name="T10" fmla="*/ 128 w 665"/>
                <a:gd name="T11" fmla="*/ 15 h 425"/>
                <a:gd name="T12" fmla="*/ 123 w 665"/>
                <a:gd name="T13" fmla="*/ 100 h 425"/>
                <a:gd name="T14" fmla="*/ 177 w 665"/>
                <a:gd name="T15" fmla="*/ 104 h 425"/>
                <a:gd name="T16" fmla="*/ 184 w 665"/>
                <a:gd name="T17" fmla="*/ 7 h 425"/>
                <a:gd name="T18" fmla="*/ 222 w 665"/>
                <a:gd name="T19" fmla="*/ 9 h 425"/>
                <a:gd name="T20" fmla="*/ 214 w 665"/>
                <a:gd name="T21" fmla="*/ 142 h 425"/>
                <a:gd name="T22" fmla="*/ 0 w 665"/>
                <a:gd name="T23" fmla="*/ 128 h 425"/>
                <a:gd name="T24" fmla="*/ 8 w 665"/>
                <a:gd name="T25" fmla="*/ 0 h 425"/>
                <a:gd name="T26" fmla="*/ 8 w 665"/>
                <a:gd name="T27" fmla="*/ 0 h 4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5"/>
                <a:gd name="T43" fmla="*/ 0 h 425"/>
                <a:gd name="T44" fmla="*/ 665 w 665"/>
                <a:gd name="T45" fmla="*/ 425 h 42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5" h="425">
                  <a:moveTo>
                    <a:pt x="25" y="0"/>
                  </a:moveTo>
                  <a:lnTo>
                    <a:pt x="138" y="7"/>
                  </a:lnTo>
                  <a:lnTo>
                    <a:pt x="120" y="284"/>
                  </a:lnTo>
                  <a:lnTo>
                    <a:pt x="256" y="292"/>
                  </a:lnTo>
                  <a:lnTo>
                    <a:pt x="273" y="39"/>
                  </a:lnTo>
                  <a:lnTo>
                    <a:pt x="383" y="46"/>
                  </a:lnTo>
                  <a:lnTo>
                    <a:pt x="368" y="299"/>
                  </a:lnTo>
                  <a:lnTo>
                    <a:pt x="531" y="310"/>
                  </a:lnTo>
                  <a:lnTo>
                    <a:pt x="550" y="21"/>
                  </a:lnTo>
                  <a:lnTo>
                    <a:pt x="665" y="28"/>
                  </a:lnTo>
                  <a:lnTo>
                    <a:pt x="640" y="425"/>
                  </a:lnTo>
                  <a:lnTo>
                    <a:pt x="0" y="38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9430" name="Group 1062"/>
            <p:cNvGrpSpPr>
              <a:grpSpLocks/>
            </p:cNvGrpSpPr>
            <p:nvPr/>
          </p:nvGrpSpPr>
          <p:grpSpPr bwMode="auto">
            <a:xfrm>
              <a:off x="2656" y="1429"/>
              <a:ext cx="1132" cy="622"/>
              <a:chOff x="-1708" y="1673"/>
              <a:chExt cx="1688" cy="1061"/>
            </a:xfrm>
          </p:grpSpPr>
          <p:sp>
            <p:nvSpPr>
              <p:cNvPr id="59431" name="Freeform 1063"/>
              <p:cNvSpPr>
                <a:spLocks/>
              </p:cNvSpPr>
              <p:nvPr/>
            </p:nvSpPr>
            <p:spPr bwMode="auto">
              <a:xfrm>
                <a:off x="-1174" y="1859"/>
                <a:ext cx="588" cy="587"/>
              </a:xfrm>
              <a:custGeom>
                <a:avLst/>
                <a:gdLst>
                  <a:gd name="T0" fmla="*/ 334 w 1175"/>
                  <a:gd name="T1" fmla="*/ 584 h 1175"/>
                  <a:gd name="T2" fmla="*/ 372 w 1175"/>
                  <a:gd name="T3" fmla="*/ 577 h 1175"/>
                  <a:gd name="T4" fmla="*/ 408 w 1175"/>
                  <a:gd name="T5" fmla="*/ 564 h 1175"/>
                  <a:gd name="T6" fmla="*/ 442 w 1175"/>
                  <a:gd name="T7" fmla="*/ 547 h 1175"/>
                  <a:gd name="T8" fmla="*/ 474 w 1175"/>
                  <a:gd name="T9" fmla="*/ 526 h 1175"/>
                  <a:gd name="T10" fmla="*/ 502 w 1175"/>
                  <a:gd name="T11" fmla="*/ 501 h 1175"/>
                  <a:gd name="T12" fmla="*/ 527 w 1175"/>
                  <a:gd name="T13" fmla="*/ 473 h 1175"/>
                  <a:gd name="T14" fmla="*/ 547 w 1175"/>
                  <a:gd name="T15" fmla="*/ 441 h 1175"/>
                  <a:gd name="T16" fmla="*/ 565 w 1175"/>
                  <a:gd name="T17" fmla="*/ 407 h 1175"/>
                  <a:gd name="T18" fmla="*/ 577 w 1175"/>
                  <a:gd name="T19" fmla="*/ 372 h 1175"/>
                  <a:gd name="T20" fmla="*/ 585 w 1175"/>
                  <a:gd name="T21" fmla="*/ 334 h 1175"/>
                  <a:gd name="T22" fmla="*/ 588 w 1175"/>
                  <a:gd name="T23" fmla="*/ 293 h 1175"/>
                  <a:gd name="T24" fmla="*/ 585 w 1175"/>
                  <a:gd name="T25" fmla="*/ 254 h 1175"/>
                  <a:gd name="T26" fmla="*/ 577 w 1175"/>
                  <a:gd name="T27" fmla="*/ 216 h 1175"/>
                  <a:gd name="T28" fmla="*/ 565 w 1175"/>
                  <a:gd name="T29" fmla="*/ 179 h 1175"/>
                  <a:gd name="T30" fmla="*/ 547 w 1175"/>
                  <a:gd name="T31" fmla="*/ 145 h 1175"/>
                  <a:gd name="T32" fmla="*/ 527 w 1175"/>
                  <a:gd name="T33" fmla="*/ 114 h 1175"/>
                  <a:gd name="T34" fmla="*/ 502 w 1175"/>
                  <a:gd name="T35" fmla="*/ 85 h 1175"/>
                  <a:gd name="T36" fmla="*/ 474 w 1175"/>
                  <a:gd name="T37" fmla="*/ 61 h 1175"/>
                  <a:gd name="T38" fmla="*/ 442 w 1175"/>
                  <a:gd name="T39" fmla="*/ 40 h 1175"/>
                  <a:gd name="T40" fmla="*/ 408 w 1175"/>
                  <a:gd name="T41" fmla="*/ 23 h 1175"/>
                  <a:gd name="T42" fmla="*/ 372 w 1175"/>
                  <a:gd name="T43" fmla="*/ 10 h 1175"/>
                  <a:gd name="T44" fmla="*/ 334 w 1175"/>
                  <a:gd name="T45" fmla="*/ 2 h 1175"/>
                  <a:gd name="T46" fmla="*/ 294 w 1175"/>
                  <a:gd name="T47" fmla="*/ 0 h 1175"/>
                  <a:gd name="T48" fmla="*/ 254 w 1175"/>
                  <a:gd name="T49" fmla="*/ 2 h 1175"/>
                  <a:gd name="T50" fmla="*/ 216 w 1175"/>
                  <a:gd name="T51" fmla="*/ 10 h 1175"/>
                  <a:gd name="T52" fmla="*/ 180 w 1175"/>
                  <a:gd name="T53" fmla="*/ 23 h 1175"/>
                  <a:gd name="T54" fmla="*/ 146 w 1175"/>
                  <a:gd name="T55" fmla="*/ 40 h 1175"/>
                  <a:gd name="T56" fmla="*/ 114 w 1175"/>
                  <a:gd name="T57" fmla="*/ 61 h 1175"/>
                  <a:gd name="T58" fmla="*/ 86 w 1175"/>
                  <a:gd name="T59" fmla="*/ 85 h 1175"/>
                  <a:gd name="T60" fmla="*/ 61 w 1175"/>
                  <a:gd name="T61" fmla="*/ 114 h 1175"/>
                  <a:gd name="T62" fmla="*/ 41 w 1175"/>
                  <a:gd name="T63" fmla="*/ 145 h 1175"/>
                  <a:gd name="T64" fmla="*/ 23 w 1175"/>
                  <a:gd name="T65" fmla="*/ 179 h 1175"/>
                  <a:gd name="T66" fmla="*/ 11 w 1175"/>
                  <a:gd name="T67" fmla="*/ 216 h 1175"/>
                  <a:gd name="T68" fmla="*/ 3 w 1175"/>
                  <a:gd name="T69" fmla="*/ 254 h 1175"/>
                  <a:gd name="T70" fmla="*/ 0 w 1175"/>
                  <a:gd name="T71" fmla="*/ 293 h 1175"/>
                  <a:gd name="T72" fmla="*/ 3 w 1175"/>
                  <a:gd name="T73" fmla="*/ 334 h 1175"/>
                  <a:gd name="T74" fmla="*/ 11 w 1175"/>
                  <a:gd name="T75" fmla="*/ 372 h 1175"/>
                  <a:gd name="T76" fmla="*/ 23 w 1175"/>
                  <a:gd name="T77" fmla="*/ 407 h 1175"/>
                  <a:gd name="T78" fmla="*/ 41 w 1175"/>
                  <a:gd name="T79" fmla="*/ 441 h 1175"/>
                  <a:gd name="T80" fmla="*/ 61 w 1175"/>
                  <a:gd name="T81" fmla="*/ 473 h 1175"/>
                  <a:gd name="T82" fmla="*/ 86 w 1175"/>
                  <a:gd name="T83" fmla="*/ 501 h 1175"/>
                  <a:gd name="T84" fmla="*/ 114 w 1175"/>
                  <a:gd name="T85" fmla="*/ 526 h 1175"/>
                  <a:gd name="T86" fmla="*/ 146 w 1175"/>
                  <a:gd name="T87" fmla="*/ 547 h 1175"/>
                  <a:gd name="T88" fmla="*/ 180 w 1175"/>
                  <a:gd name="T89" fmla="*/ 564 h 1175"/>
                  <a:gd name="T90" fmla="*/ 216 w 1175"/>
                  <a:gd name="T91" fmla="*/ 577 h 1175"/>
                  <a:gd name="T92" fmla="*/ 254 w 1175"/>
                  <a:gd name="T93" fmla="*/ 584 h 1175"/>
                  <a:gd name="T94" fmla="*/ 294 w 1175"/>
                  <a:gd name="T95" fmla="*/ 587 h 1175"/>
                  <a:gd name="T96" fmla="*/ 294 w 1175"/>
                  <a:gd name="T97" fmla="*/ 587 h 1175"/>
                  <a:gd name="T98" fmla="*/ 294 w 1175"/>
                  <a:gd name="T99" fmla="*/ 587 h 1175"/>
                  <a:gd name="T100" fmla="*/ 294 w 1175"/>
                  <a:gd name="T101" fmla="*/ 587 h 1175"/>
                  <a:gd name="T102" fmla="*/ 334 w 1175"/>
                  <a:gd name="T103" fmla="*/ 584 h 1175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175"/>
                  <a:gd name="T157" fmla="*/ 0 h 1175"/>
                  <a:gd name="T158" fmla="*/ 1175 w 1175"/>
                  <a:gd name="T159" fmla="*/ 1175 h 1175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175" h="1175">
                    <a:moveTo>
                      <a:pt x="667" y="1169"/>
                    </a:moveTo>
                    <a:lnTo>
                      <a:pt x="743" y="1154"/>
                    </a:lnTo>
                    <a:lnTo>
                      <a:pt x="816" y="1128"/>
                    </a:lnTo>
                    <a:lnTo>
                      <a:pt x="883" y="1094"/>
                    </a:lnTo>
                    <a:lnTo>
                      <a:pt x="947" y="1052"/>
                    </a:lnTo>
                    <a:lnTo>
                      <a:pt x="1003" y="1003"/>
                    </a:lnTo>
                    <a:lnTo>
                      <a:pt x="1053" y="946"/>
                    </a:lnTo>
                    <a:lnTo>
                      <a:pt x="1094" y="883"/>
                    </a:lnTo>
                    <a:lnTo>
                      <a:pt x="1129" y="815"/>
                    </a:lnTo>
                    <a:lnTo>
                      <a:pt x="1154" y="744"/>
                    </a:lnTo>
                    <a:lnTo>
                      <a:pt x="1169" y="668"/>
                    </a:lnTo>
                    <a:lnTo>
                      <a:pt x="1175" y="587"/>
                    </a:lnTo>
                    <a:lnTo>
                      <a:pt x="1169" y="508"/>
                    </a:lnTo>
                    <a:lnTo>
                      <a:pt x="1154" y="432"/>
                    </a:lnTo>
                    <a:lnTo>
                      <a:pt x="1129" y="359"/>
                    </a:lnTo>
                    <a:lnTo>
                      <a:pt x="1094" y="291"/>
                    </a:lnTo>
                    <a:lnTo>
                      <a:pt x="1053" y="228"/>
                    </a:lnTo>
                    <a:lnTo>
                      <a:pt x="1003" y="171"/>
                    </a:lnTo>
                    <a:lnTo>
                      <a:pt x="947" y="122"/>
                    </a:lnTo>
                    <a:lnTo>
                      <a:pt x="883" y="80"/>
                    </a:lnTo>
                    <a:lnTo>
                      <a:pt x="816" y="46"/>
                    </a:lnTo>
                    <a:lnTo>
                      <a:pt x="743" y="20"/>
                    </a:lnTo>
                    <a:lnTo>
                      <a:pt x="667" y="5"/>
                    </a:lnTo>
                    <a:lnTo>
                      <a:pt x="587" y="0"/>
                    </a:lnTo>
                    <a:lnTo>
                      <a:pt x="508" y="5"/>
                    </a:lnTo>
                    <a:lnTo>
                      <a:pt x="431" y="20"/>
                    </a:lnTo>
                    <a:lnTo>
                      <a:pt x="359" y="46"/>
                    </a:lnTo>
                    <a:lnTo>
                      <a:pt x="291" y="80"/>
                    </a:lnTo>
                    <a:lnTo>
                      <a:pt x="228" y="122"/>
                    </a:lnTo>
                    <a:lnTo>
                      <a:pt x="172" y="171"/>
                    </a:lnTo>
                    <a:lnTo>
                      <a:pt x="122" y="228"/>
                    </a:lnTo>
                    <a:lnTo>
                      <a:pt x="81" y="291"/>
                    </a:lnTo>
                    <a:lnTo>
                      <a:pt x="46" y="359"/>
                    </a:lnTo>
                    <a:lnTo>
                      <a:pt x="21" y="432"/>
                    </a:lnTo>
                    <a:lnTo>
                      <a:pt x="6" y="508"/>
                    </a:lnTo>
                    <a:lnTo>
                      <a:pt x="0" y="587"/>
                    </a:lnTo>
                    <a:lnTo>
                      <a:pt x="6" y="668"/>
                    </a:lnTo>
                    <a:lnTo>
                      <a:pt x="21" y="744"/>
                    </a:lnTo>
                    <a:lnTo>
                      <a:pt x="46" y="815"/>
                    </a:lnTo>
                    <a:lnTo>
                      <a:pt x="81" y="883"/>
                    </a:lnTo>
                    <a:lnTo>
                      <a:pt x="122" y="946"/>
                    </a:lnTo>
                    <a:lnTo>
                      <a:pt x="172" y="1003"/>
                    </a:lnTo>
                    <a:lnTo>
                      <a:pt x="228" y="1052"/>
                    </a:lnTo>
                    <a:lnTo>
                      <a:pt x="291" y="1094"/>
                    </a:lnTo>
                    <a:lnTo>
                      <a:pt x="359" y="1128"/>
                    </a:lnTo>
                    <a:lnTo>
                      <a:pt x="431" y="1154"/>
                    </a:lnTo>
                    <a:lnTo>
                      <a:pt x="508" y="1169"/>
                    </a:lnTo>
                    <a:lnTo>
                      <a:pt x="587" y="1175"/>
                    </a:lnTo>
                    <a:lnTo>
                      <a:pt x="667" y="1169"/>
                    </a:lnTo>
                    <a:close/>
                  </a:path>
                </a:pathLst>
              </a:custGeom>
              <a:solidFill>
                <a:srgbClr val="3D3DD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32" name="Freeform 1064"/>
              <p:cNvSpPr>
                <a:spLocks/>
              </p:cNvSpPr>
              <p:nvPr/>
            </p:nvSpPr>
            <p:spPr bwMode="auto">
              <a:xfrm>
                <a:off x="-1100" y="1932"/>
                <a:ext cx="441" cy="441"/>
              </a:xfrm>
              <a:custGeom>
                <a:avLst/>
                <a:gdLst>
                  <a:gd name="T0" fmla="*/ 250 w 883"/>
                  <a:gd name="T1" fmla="*/ 440 h 882"/>
                  <a:gd name="T2" fmla="*/ 279 w 883"/>
                  <a:gd name="T3" fmla="*/ 433 h 882"/>
                  <a:gd name="T4" fmla="*/ 306 w 883"/>
                  <a:gd name="T5" fmla="*/ 424 h 882"/>
                  <a:gd name="T6" fmla="*/ 332 w 883"/>
                  <a:gd name="T7" fmla="*/ 411 h 882"/>
                  <a:gd name="T8" fmla="*/ 355 w 883"/>
                  <a:gd name="T9" fmla="*/ 395 h 882"/>
                  <a:gd name="T10" fmla="*/ 377 w 883"/>
                  <a:gd name="T11" fmla="*/ 377 h 882"/>
                  <a:gd name="T12" fmla="*/ 395 w 883"/>
                  <a:gd name="T13" fmla="*/ 356 h 882"/>
                  <a:gd name="T14" fmla="*/ 411 w 883"/>
                  <a:gd name="T15" fmla="*/ 332 h 882"/>
                  <a:gd name="T16" fmla="*/ 424 w 883"/>
                  <a:gd name="T17" fmla="*/ 307 h 882"/>
                  <a:gd name="T18" fmla="*/ 433 w 883"/>
                  <a:gd name="T19" fmla="*/ 280 h 882"/>
                  <a:gd name="T20" fmla="*/ 439 w 883"/>
                  <a:gd name="T21" fmla="*/ 250 h 882"/>
                  <a:gd name="T22" fmla="*/ 441 w 883"/>
                  <a:gd name="T23" fmla="*/ 221 h 882"/>
                  <a:gd name="T24" fmla="*/ 439 w 883"/>
                  <a:gd name="T25" fmla="*/ 191 h 882"/>
                  <a:gd name="T26" fmla="*/ 433 w 883"/>
                  <a:gd name="T27" fmla="*/ 162 h 882"/>
                  <a:gd name="T28" fmla="*/ 424 w 883"/>
                  <a:gd name="T29" fmla="*/ 135 h 882"/>
                  <a:gd name="T30" fmla="*/ 411 w 883"/>
                  <a:gd name="T31" fmla="*/ 110 h 882"/>
                  <a:gd name="T32" fmla="*/ 395 w 883"/>
                  <a:gd name="T33" fmla="*/ 86 h 882"/>
                  <a:gd name="T34" fmla="*/ 377 w 883"/>
                  <a:gd name="T35" fmla="*/ 65 h 882"/>
                  <a:gd name="T36" fmla="*/ 355 w 883"/>
                  <a:gd name="T37" fmla="*/ 46 h 882"/>
                  <a:gd name="T38" fmla="*/ 332 w 883"/>
                  <a:gd name="T39" fmla="*/ 30 h 882"/>
                  <a:gd name="T40" fmla="*/ 306 w 883"/>
                  <a:gd name="T41" fmla="*/ 17 h 882"/>
                  <a:gd name="T42" fmla="*/ 279 w 883"/>
                  <a:gd name="T43" fmla="*/ 8 h 882"/>
                  <a:gd name="T44" fmla="*/ 250 w 883"/>
                  <a:gd name="T45" fmla="*/ 2 h 882"/>
                  <a:gd name="T46" fmla="*/ 220 w 883"/>
                  <a:gd name="T47" fmla="*/ 0 h 882"/>
                  <a:gd name="T48" fmla="*/ 191 w 883"/>
                  <a:gd name="T49" fmla="*/ 2 h 882"/>
                  <a:gd name="T50" fmla="*/ 162 w 883"/>
                  <a:gd name="T51" fmla="*/ 8 h 882"/>
                  <a:gd name="T52" fmla="*/ 135 w 883"/>
                  <a:gd name="T53" fmla="*/ 17 h 882"/>
                  <a:gd name="T54" fmla="*/ 109 w 883"/>
                  <a:gd name="T55" fmla="*/ 30 h 882"/>
                  <a:gd name="T56" fmla="*/ 86 w 883"/>
                  <a:gd name="T57" fmla="*/ 46 h 882"/>
                  <a:gd name="T58" fmla="*/ 64 w 883"/>
                  <a:gd name="T59" fmla="*/ 65 h 882"/>
                  <a:gd name="T60" fmla="*/ 46 w 883"/>
                  <a:gd name="T61" fmla="*/ 86 h 882"/>
                  <a:gd name="T62" fmla="*/ 30 w 883"/>
                  <a:gd name="T63" fmla="*/ 110 h 882"/>
                  <a:gd name="T64" fmla="*/ 17 w 883"/>
                  <a:gd name="T65" fmla="*/ 135 h 882"/>
                  <a:gd name="T66" fmla="*/ 8 w 883"/>
                  <a:gd name="T67" fmla="*/ 162 h 882"/>
                  <a:gd name="T68" fmla="*/ 2 w 883"/>
                  <a:gd name="T69" fmla="*/ 191 h 882"/>
                  <a:gd name="T70" fmla="*/ 0 w 883"/>
                  <a:gd name="T71" fmla="*/ 221 h 882"/>
                  <a:gd name="T72" fmla="*/ 2 w 883"/>
                  <a:gd name="T73" fmla="*/ 250 h 882"/>
                  <a:gd name="T74" fmla="*/ 8 w 883"/>
                  <a:gd name="T75" fmla="*/ 280 h 882"/>
                  <a:gd name="T76" fmla="*/ 17 w 883"/>
                  <a:gd name="T77" fmla="*/ 307 h 882"/>
                  <a:gd name="T78" fmla="*/ 30 w 883"/>
                  <a:gd name="T79" fmla="*/ 332 h 882"/>
                  <a:gd name="T80" fmla="*/ 46 w 883"/>
                  <a:gd name="T81" fmla="*/ 356 h 882"/>
                  <a:gd name="T82" fmla="*/ 64 w 883"/>
                  <a:gd name="T83" fmla="*/ 377 h 882"/>
                  <a:gd name="T84" fmla="*/ 86 w 883"/>
                  <a:gd name="T85" fmla="*/ 395 h 882"/>
                  <a:gd name="T86" fmla="*/ 109 w 883"/>
                  <a:gd name="T87" fmla="*/ 411 h 882"/>
                  <a:gd name="T88" fmla="*/ 135 w 883"/>
                  <a:gd name="T89" fmla="*/ 424 h 882"/>
                  <a:gd name="T90" fmla="*/ 162 w 883"/>
                  <a:gd name="T91" fmla="*/ 433 h 882"/>
                  <a:gd name="T92" fmla="*/ 191 w 883"/>
                  <a:gd name="T93" fmla="*/ 440 h 882"/>
                  <a:gd name="T94" fmla="*/ 220 w 883"/>
                  <a:gd name="T95" fmla="*/ 441 h 882"/>
                  <a:gd name="T96" fmla="*/ 220 w 883"/>
                  <a:gd name="T97" fmla="*/ 441 h 882"/>
                  <a:gd name="T98" fmla="*/ 220 w 883"/>
                  <a:gd name="T99" fmla="*/ 441 h 882"/>
                  <a:gd name="T100" fmla="*/ 220 w 883"/>
                  <a:gd name="T101" fmla="*/ 441 h 882"/>
                  <a:gd name="T102" fmla="*/ 250 w 883"/>
                  <a:gd name="T103" fmla="*/ 440 h 88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883"/>
                  <a:gd name="T157" fmla="*/ 0 h 882"/>
                  <a:gd name="T158" fmla="*/ 883 w 883"/>
                  <a:gd name="T159" fmla="*/ 882 h 88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883" h="882">
                    <a:moveTo>
                      <a:pt x="501" y="879"/>
                    </a:moveTo>
                    <a:lnTo>
                      <a:pt x="559" y="866"/>
                    </a:lnTo>
                    <a:lnTo>
                      <a:pt x="613" y="848"/>
                    </a:lnTo>
                    <a:lnTo>
                      <a:pt x="664" y="822"/>
                    </a:lnTo>
                    <a:lnTo>
                      <a:pt x="711" y="790"/>
                    </a:lnTo>
                    <a:lnTo>
                      <a:pt x="754" y="753"/>
                    </a:lnTo>
                    <a:lnTo>
                      <a:pt x="790" y="711"/>
                    </a:lnTo>
                    <a:lnTo>
                      <a:pt x="823" y="663"/>
                    </a:lnTo>
                    <a:lnTo>
                      <a:pt x="848" y="613"/>
                    </a:lnTo>
                    <a:lnTo>
                      <a:pt x="867" y="559"/>
                    </a:lnTo>
                    <a:lnTo>
                      <a:pt x="879" y="501"/>
                    </a:lnTo>
                    <a:lnTo>
                      <a:pt x="883" y="441"/>
                    </a:lnTo>
                    <a:lnTo>
                      <a:pt x="879" y="381"/>
                    </a:lnTo>
                    <a:lnTo>
                      <a:pt x="867" y="324"/>
                    </a:lnTo>
                    <a:lnTo>
                      <a:pt x="848" y="269"/>
                    </a:lnTo>
                    <a:lnTo>
                      <a:pt x="823" y="219"/>
                    </a:lnTo>
                    <a:lnTo>
                      <a:pt x="790" y="171"/>
                    </a:lnTo>
                    <a:lnTo>
                      <a:pt x="754" y="129"/>
                    </a:lnTo>
                    <a:lnTo>
                      <a:pt x="711" y="92"/>
                    </a:lnTo>
                    <a:lnTo>
                      <a:pt x="664" y="60"/>
                    </a:lnTo>
                    <a:lnTo>
                      <a:pt x="613" y="34"/>
                    </a:lnTo>
                    <a:lnTo>
                      <a:pt x="559" y="16"/>
                    </a:lnTo>
                    <a:lnTo>
                      <a:pt x="501" y="3"/>
                    </a:lnTo>
                    <a:lnTo>
                      <a:pt x="441" y="0"/>
                    </a:lnTo>
                    <a:lnTo>
                      <a:pt x="382" y="3"/>
                    </a:lnTo>
                    <a:lnTo>
                      <a:pt x="324" y="16"/>
                    </a:lnTo>
                    <a:lnTo>
                      <a:pt x="270" y="34"/>
                    </a:lnTo>
                    <a:lnTo>
                      <a:pt x="219" y="60"/>
                    </a:lnTo>
                    <a:lnTo>
                      <a:pt x="172" y="92"/>
                    </a:lnTo>
                    <a:lnTo>
                      <a:pt x="129" y="129"/>
                    </a:lnTo>
                    <a:lnTo>
                      <a:pt x="92" y="171"/>
                    </a:lnTo>
                    <a:lnTo>
                      <a:pt x="60" y="219"/>
                    </a:lnTo>
                    <a:lnTo>
                      <a:pt x="35" y="269"/>
                    </a:lnTo>
                    <a:lnTo>
                      <a:pt x="16" y="324"/>
                    </a:lnTo>
                    <a:lnTo>
                      <a:pt x="4" y="381"/>
                    </a:lnTo>
                    <a:lnTo>
                      <a:pt x="0" y="441"/>
                    </a:lnTo>
                    <a:lnTo>
                      <a:pt x="4" y="501"/>
                    </a:lnTo>
                    <a:lnTo>
                      <a:pt x="16" y="559"/>
                    </a:lnTo>
                    <a:lnTo>
                      <a:pt x="35" y="613"/>
                    </a:lnTo>
                    <a:lnTo>
                      <a:pt x="60" y="663"/>
                    </a:lnTo>
                    <a:lnTo>
                      <a:pt x="92" y="711"/>
                    </a:lnTo>
                    <a:lnTo>
                      <a:pt x="129" y="753"/>
                    </a:lnTo>
                    <a:lnTo>
                      <a:pt x="172" y="790"/>
                    </a:lnTo>
                    <a:lnTo>
                      <a:pt x="219" y="822"/>
                    </a:lnTo>
                    <a:lnTo>
                      <a:pt x="270" y="848"/>
                    </a:lnTo>
                    <a:lnTo>
                      <a:pt x="324" y="866"/>
                    </a:lnTo>
                    <a:lnTo>
                      <a:pt x="382" y="879"/>
                    </a:lnTo>
                    <a:lnTo>
                      <a:pt x="441" y="882"/>
                    </a:lnTo>
                    <a:lnTo>
                      <a:pt x="501" y="879"/>
                    </a:lnTo>
                    <a:close/>
                  </a:path>
                </a:pathLst>
              </a:custGeom>
              <a:solidFill>
                <a:srgbClr val="4040D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33" name="Freeform 1065"/>
              <p:cNvSpPr>
                <a:spLocks/>
              </p:cNvSpPr>
              <p:nvPr/>
            </p:nvSpPr>
            <p:spPr bwMode="auto">
              <a:xfrm>
                <a:off x="-1027" y="2006"/>
                <a:ext cx="294" cy="293"/>
              </a:xfrm>
              <a:custGeom>
                <a:avLst/>
                <a:gdLst>
                  <a:gd name="T0" fmla="*/ 167 w 587"/>
                  <a:gd name="T1" fmla="*/ 292 h 588"/>
                  <a:gd name="T2" fmla="*/ 186 w 587"/>
                  <a:gd name="T3" fmla="*/ 288 h 588"/>
                  <a:gd name="T4" fmla="*/ 204 w 587"/>
                  <a:gd name="T5" fmla="*/ 282 h 588"/>
                  <a:gd name="T6" fmla="*/ 221 w 587"/>
                  <a:gd name="T7" fmla="*/ 273 h 588"/>
                  <a:gd name="T8" fmla="*/ 237 w 587"/>
                  <a:gd name="T9" fmla="*/ 263 h 588"/>
                  <a:gd name="T10" fmla="*/ 251 w 587"/>
                  <a:gd name="T11" fmla="*/ 250 h 588"/>
                  <a:gd name="T12" fmla="*/ 263 w 587"/>
                  <a:gd name="T13" fmla="*/ 236 h 588"/>
                  <a:gd name="T14" fmla="*/ 274 w 587"/>
                  <a:gd name="T15" fmla="*/ 221 h 588"/>
                  <a:gd name="T16" fmla="*/ 282 w 587"/>
                  <a:gd name="T17" fmla="*/ 203 h 588"/>
                  <a:gd name="T18" fmla="*/ 289 w 587"/>
                  <a:gd name="T19" fmla="*/ 185 h 588"/>
                  <a:gd name="T20" fmla="*/ 293 w 587"/>
                  <a:gd name="T21" fmla="*/ 166 h 588"/>
                  <a:gd name="T22" fmla="*/ 294 w 587"/>
                  <a:gd name="T23" fmla="*/ 147 h 588"/>
                  <a:gd name="T24" fmla="*/ 293 w 587"/>
                  <a:gd name="T25" fmla="*/ 127 h 588"/>
                  <a:gd name="T26" fmla="*/ 289 w 587"/>
                  <a:gd name="T27" fmla="*/ 108 h 588"/>
                  <a:gd name="T28" fmla="*/ 282 w 587"/>
                  <a:gd name="T29" fmla="*/ 90 h 588"/>
                  <a:gd name="T30" fmla="*/ 274 w 587"/>
                  <a:gd name="T31" fmla="*/ 72 h 588"/>
                  <a:gd name="T32" fmla="*/ 263 w 587"/>
                  <a:gd name="T33" fmla="*/ 57 h 588"/>
                  <a:gd name="T34" fmla="*/ 251 w 587"/>
                  <a:gd name="T35" fmla="*/ 43 h 588"/>
                  <a:gd name="T36" fmla="*/ 237 w 587"/>
                  <a:gd name="T37" fmla="*/ 30 h 588"/>
                  <a:gd name="T38" fmla="*/ 221 w 587"/>
                  <a:gd name="T39" fmla="*/ 20 h 588"/>
                  <a:gd name="T40" fmla="*/ 204 w 587"/>
                  <a:gd name="T41" fmla="*/ 11 h 588"/>
                  <a:gd name="T42" fmla="*/ 186 w 587"/>
                  <a:gd name="T43" fmla="*/ 5 h 588"/>
                  <a:gd name="T44" fmla="*/ 167 w 587"/>
                  <a:gd name="T45" fmla="*/ 1 h 588"/>
                  <a:gd name="T46" fmla="*/ 147 w 587"/>
                  <a:gd name="T47" fmla="*/ 0 h 588"/>
                  <a:gd name="T48" fmla="*/ 127 w 587"/>
                  <a:gd name="T49" fmla="*/ 1 h 588"/>
                  <a:gd name="T50" fmla="*/ 108 w 587"/>
                  <a:gd name="T51" fmla="*/ 5 h 588"/>
                  <a:gd name="T52" fmla="*/ 90 w 587"/>
                  <a:gd name="T53" fmla="*/ 11 h 588"/>
                  <a:gd name="T54" fmla="*/ 73 w 587"/>
                  <a:gd name="T55" fmla="*/ 20 h 588"/>
                  <a:gd name="T56" fmla="*/ 57 w 587"/>
                  <a:gd name="T57" fmla="*/ 30 h 588"/>
                  <a:gd name="T58" fmla="*/ 43 w 587"/>
                  <a:gd name="T59" fmla="*/ 43 h 588"/>
                  <a:gd name="T60" fmla="*/ 31 w 587"/>
                  <a:gd name="T61" fmla="*/ 57 h 588"/>
                  <a:gd name="T62" fmla="*/ 20 w 587"/>
                  <a:gd name="T63" fmla="*/ 72 h 588"/>
                  <a:gd name="T64" fmla="*/ 12 w 587"/>
                  <a:gd name="T65" fmla="*/ 90 h 588"/>
                  <a:gd name="T66" fmla="*/ 5 w 587"/>
                  <a:gd name="T67" fmla="*/ 108 h 588"/>
                  <a:gd name="T68" fmla="*/ 1 w 587"/>
                  <a:gd name="T69" fmla="*/ 127 h 588"/>
                  <a:gd name="T70" fmla="*/ 0 w 587"/>
                  <a:gd name="T71" fmla="*/ 147 h 588"/>
                  <a:gd name="T72" fmla="*/ 1 w 587"/>
                  <a:gd name="T73" fmla="*/ 166 h 588"/>
                  <a:gd name="T74" fmla="*/ 5 w 587"/>
                  <a:gd name="T75" fmla="*/ 185 h 588"/>
                  <a:gd name="T76" fmla="*/ 12 w 587"/>
                  <a:gd name="T77" fmla="*/ 203 h 588"/>
                  <a:gd name="T78" fmla="*/ 20 w 587"/>
                  <a:gd name="T79" fmla="*/ 221 h 588"/>
                  <a:gd name="T80" fmla="*/ 31 w 587"/>
                  <a:gd name="T81" fmla="*/ 236 h 588"/>
                  <a:gd name="T82" fmla="*/ 43 w 587"/>
                  <a:gd name="T83" fmla="*/ 250 h 588"/>
                  <a:gd name="T84" fmla="*/ 57 w 587"/>
                  <a:gd name="T85" fmla="*/ 263 h 588"/>
                  <a:gd name="T86" fmla="*/ 73 w 587"/>
                  <a:gd name="T87" fmla="*/ 273 h 588"/>
                  <a:gd name="T88" fmla="*/ 90 w 587"/>
                  <a:gd name="T89" fmla="*/ 282 h 588"/>
                  <a:gd name="T90" fmla="*/ 108 w 587"/>
                  <a:gd name="T91" fmla="*/ 288 h 588"/>
                  <a:gd name="T92" fmla="*/ 127 w 587"/>
                  <a:gd name="T93" fmla="*/ 292 h 588"/>
                  <a:gd name="T94" fmla="*/ 147 w 587"/>
                  <a:gd name="T95" fmla="*/ 293 h 588"/>
                  <a:gd name="T96" fmla="*/ 147 w 587"/>
                  <a:gd name="T97" fmla="*/ 293 h 588"/>
                  <a:gd name="T98" fmla="*/ 147 w 587"/>
                  <a:gd name="T99" fmla="*/ 293 h 588"/>
                  <a:gd name="T100" fmla="*/ 147 w 587"/>
                  <a:gd name="T101" fmla="*/ 293 h 588"/>
                  <a:gd name="T102" fmla="*/ 167 w 587"/>
                  <a:gd name="T103" fmla="*/ 292 h 58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87"/>
                  <a:gd name="T157" fmla="*/ 0 h 588"/>
                  <a:gd name="T158" fmla="*/ 587 w 587"/>
                  <a:gd name="T159" fmla="*/ 588 h 58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87" h="588">
                    <a:moveTo>
                      <a:pt x="333" y="585"/>
                    </a:moveTo>
                    <a:lnTo>
                      <a:pt x="372" y="577"/>
                    </a:lnTo>
                    <a:lnTo>
                      <a:pt x="407" y="565"/>
                    </a:lnTo>
                    <a:lnTo>
                      <a:pt x="442" y="547"/>
                    </a:lnTo>
                    <a:lnTo>
                      <a:pt x="473" y="527"/>
                    </a:lnTo>
                    <a:lnTo>
                      <a:pt x="501" y="501"/>
                    </a:lnTo>
                    <a:lnTo>
                      <a:pt x="526" y="474"/>
                    </a:lnTo>
                    <a:lnTo>
                      <a:pt x="547" y="443"/>
                    </a:lnTo>
                    <a:lnTo>
                      <a:pt x="564" y="408"/>
                    </a:lnTo>
                    <a:lnTo>
                      <a:pt x="577" y="372"/>
                    </a:lnTo>
                    <a:lnTo>
                      <a:pt x="585" y="334"/>
                    </a:lnTo>
                    <a:lnTo>
                      <a:pt x="587" y="294"/>
                    </a:lnTo>
                    <a:lnTo>
                      <a:pt x="585" y="255"/>
                    </a:lnTo>
                    <a:lnTo>
                      <a:pt x="577" y="216"/>
                    </a:lnTo>
                    <a:lnTo>
                      <a:pt x="564" y="180"/>
                    </a:lnTo>
                    <a:lnTo>
                      <a:pt x="547" y="145"/>
                    </a:lnTo>
                    <a:lnTo>
                      <a:pt x="526" y="114"/>
                    </a:lnTo>
                    <a:lnTo>
                      <a:pt x="501" y="87"/>
                    </a:lnTo>
                    <a:lnTo>
                      <a:pt x="473" y="61"/>
                    </a:lnTo>
                    <a:lnTo>
                      <a:pt x="442" y="41"/>
                    </a:lnTo>
                    <a:lnTo>
                      <a:pt x="407" y="23"/>
                    </a:lnTo>
                    <a:lnTo>
                      <a:pt x="372" y="11"/>
                    </a:lnTo>
                    <a:lnTo>
                      <a:pt x="333" y="3"/>
                    </a:lnTo>
                    <a:lnTo>
                      <a:pt x="293" y="0"/>
                    </a:lnTo>
                    <a:lnTo>
                      <a:pt x="253" y="3"/>
                    </a:lnTo>
                    <a:lnTo>
                      <a:pt x="215" y="11"/>
                    </a:lnTo>
                    <a:lnTo>
                      <a:pt x="179" y="23"/>
                    </a:lnTo>
                    <a:lnTo>
                      <a:pt x="145" y="41"/>
                    </a:lnTo>
                    <a:lnTo>
                      <a:pt x="114" y="61"/>
                    </a:lnTo>
                    <a:lnTo>
                      <a:pt x="86" y="87"/>
                    </a:lnTo>
                    <a:lnTo>
                      <a:pt x="61" y="114"/>
                    </a:lnTo>
                    <a:lnTo>
                      <a:pt x="40" y="145"/>
                    </a:lnTo>
                    <a:lnTo>
                      <a:pt x="23" y="180"/>
                    </a:lnTo>
                    <a:lnTo>
                      <a:pt x="10" y="216"/>
                    </a:lnTo>
                    <a:lnTo>
                      <a:pt x="2" y="255"/>
                    </a:lnTo>
                    <a:lnTo>
                      <a:pt x="0" y="294"/>
                    </a:lnTo>
                    <a:lnTo>
                      <a:pt x="2" y="334"/>
                    </a:lnTo>
                    <a:lnTo>
                      <a:pt x="10" y="372"/>
                    </a:lnTo>
                    <a:lnTo>
                      <a:pt x="23" y="408"/>
                    </a:lnTo>
                    <a:lnTo>
                      <a:pt x="40" y="443"/>
                    </a:lnTo>
                    <a:lnTo>
                      <a:pt x="61" y="474"/>
                    </a:lnTo>
                    <a:lnTo>
                      <a:pt x="86" y="501"/>
                    </a:lnTo>
                    <a:lnTo>
                      <a:pt x="114" y="527"/>
                    </a:lnTo>
                    <a:lnTo>
                      <a:pt x="145" y="547"/>
                    </a:lnTo>
                    <a:lnTo>
                      <a:pt x="179" y="565"/>
                    </a:lnTo>
                    <a:lnTo>
                      <a:pt x="215" y="577"/>
                    </a:lnTo>
                    <a:lnTo>
                      <a:pt x="253" y="585"/>
                    </a:lnTo>
                    <a:lnTo>
                      <a:pt x="293" y="588"/>
                    </a:lnTo>
                    <a:lnTo>
                      <a:pt x="333" y="585"/>
                    </a:lnTo>
                    <a:close/>
                  </a:path>
                </a:pathLst>
              </a:custGeom>
              <a:solidFill>
                <a:srgbClr val="4242E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34" name="Freeform 1066"/>
              <p:cNvSpPr>
                <a:spLocks/>
              </p:cNvSpPr>
              <p:nvPr/>
            </p:nvSpPr>
            <p:spPr bwMode="auto">
              <a:xfrm>
                <a:off x="-954" y="2079"/>
                <a:ext cx="148" cy="147"/>
              </a:xfrm>
              <a:custGeom>
                <a:avLst/>
                <a:gdLst>
                  <a:gd name="T0" fmla="*/ 84 w 295"/>
                  <a:gd name="T1" fmla="*/ 147 h 294"/>
                  <a:gd name="T2" fmla="*/ 94 w 295"/>
                  <a:gd name="T3" fmla="*/ 145 h 294"/>
                  <a:gd name="T4" fmla="*/ 103 w 295"/>
                  <a:gd name="T5" fmla="*/ 142 h 294"/>
                  <a:gd name="T6" fmla="*/ 111 w 295"/>
                  <a:gd name="T7" fmla="*/ 138 h 294"/>
                  <a:gd name="T8" fmla="*/ 119 w 295"/>
                  <a:gd name="T9" fmla="*/ 132 h 294"/>
                  <a:gd name="T10" fmla="*/ 126 w 295"/>
                  <a:gd name="T11" fmla="*/ 126 h 294"/>
                  <a:gd name="T12" fmla="*/ 132 w 295"/>
                  <a:gd name="T13" fmla="*/ 118 h 294"/>
                  <a:gd name="T14" fmla="*/ 138 w 295"/>
                  <a:gd name="T15" fmla="*/ 111 h 294"/>
                  <a:gd name="T16" fmla="*/ 142 w 295"/>
                  <a:gd name="T17" fmla="*/ 102 h 294"/>
                  <a:gd name="T18" fmla="*/ 145 w 295"/>
                  <a:gd name="T19" fmla="*/ 93 h 294"/>
                  <a:gd name="T20" fmla="*/ 147 w 295"/>
                  <a:gd name="T21" fmla="*/ 83 h 294"/>
                  <a:gd name="T22" fmla="*/ 148 w 295"/>
                  <a:gd name="T23" fmla="*/ 74 h 294"/>
                  <a:gd name="T24" fmla="*/ 147 w 295"/>
                  <a:gd name="T25" fmla="*/ 63 h 294"/>
                  <a:gd name="T26" fmla="*/ 145 w 295"/>
                  <a:gd name="T27" fmla="*/ 54 h 294"/>
                  <a:gd name="T28" fmla="*/ 142 w 295"/>
                  <a:gd name="T29" fmla="*/ 44 h 294"/>
                  <a:gd name="T30" fmla="*/ 138 w 295"/>
                  <a:gd name="T31" fmla="*/ 36 h 294"/>
                  <a:gd name="T32" fmla="*/ 132 w 295"/>
                  <a:gd name="T33" fmla="*/ 28 h 294"/>
                  <a:gd name="T34" fmla="*/ 126 w 295"/>
                  <a:gd name="T35" fmla="*/ 21 h 294"/>
                  <a:gd name="T36" fmla="*/ 119 w 295"/>
                  <a:gd name="T37" fmla="*/ 15 h 294"/>
                  <a:gd name="T38" fmla="*/ 111 w 295"/>
                  <a:gd name="T39" fmla="*/ 9 h 294"/>
                  <a:gd name="T40" fmla="*/ 103 w 295"/>
                  <a:gd name="T41" fmla="*/ 5 h 294"/>
                  <a:gd name="T42" fmla="*/ 94 w 295"/>
                  <a:gd name="T43" fmla="*/ 2 h 294"/>
                  <a:gd name="T44" fmla="*/ 84 w 295"/>
                  <a:gd name="T45" fmla="*/ 1 h 294"/>
                  <a:gd name="T46" fmla="*/ 74 w 295"/>
                  <a:gd name="T47" fmla="*/ 0 h 294"/>
                  <a:gd name="T48" fmla="*/ 64 w 295"/>
                  <a:gd name="T49" fmla="*/ 1 h 294"/>
                  <a:gd name="T50" fmla="*/ 54 w 295"/>
                  <a:gd name="T51" fmla="*/ 2 h 294"/>
                  <a:gd name="T52" fmla="*/ 45 w 295"/>
                  <a:gd name="T53" fmla="*/ 5 h 294"/>
                  <a:gd name="T54" fmla="*/ 37 w 295"/>
                  <a:gd name="T55" fmla="*/ 9 h 294"/>
                  <a:gd name="T56" fmla="*/ 29 w 295"/>
                  <a:gd name="T57" fmla="*/ 15 h 294"/>
                  <a:gd name="T58" fmla="*/ 22 w 295"/>
                  <a:gd name="T59" fmla="*/ 21 h 294"/>
                  <a:gd name="T60" fmla="*/ 16 w 295"/>
                  <a:gd name="T61" fmla="*/ 28 h 294"/>
                  <a:gd name="T62" fmla="*/ 10 w 295"/>
                  <a:gd name="T63" fmla="*/ 36 h 294"/>
                  <a:gd name="T64" fmla="*/ 6 w 295"/>
                  <a:gd name="T65" fmla="*/ 44 h 294"/>
                  <a:gd name="T66" fmla="*/ 3 w 295"/>
                  <a:gd name="T67" fmla="*/ 54 h 294"/>
                  <a:gd name="T68" fmla="*/ 1 w 295"/>
                  <a:gd name="T69" fmla="*/ 63 h 294"/>
                  <a:gd name="T70" fmla="*/ 0 w 295"/>
                  <a:gd name="T71" fmla="*/ 74 h 294"/>
                  <a:gd name="T72" fmla="*/ 1 w 295"/>
                  <a:gd name="T73" fmla="*/ 83 h 294"/>
                  <a:gd name="T74" fmla="*/ 3 w 295"/>
                  <a:gd name="T75" fmla="*/ 93 h 294"/>
                  <a:gd name="T76" fmla="*/ 6 w 295"/>
                  <a:gd name="T77" fmla="*/ 102 h 294"/>
                  <a:gd name="T78" fmla="*/ 10 w 295"/>
                  <a:gd name="T79" fmla="*/ 111 h 294"/>
                  <a:gd name="T80" fmla="*/ 16 w 295"/>
                  <a:gd name="T81" fmla="*/ 118 h 294"/>
                  <a:gd name="T82" fmla="*/ 22 w 295"/>
                  <a:gd name="T83" fmla="*/ 126 h 294"/>
                  <a:gd name="T84" fmla="*/ 29 w 295"/>
                  <a:gd name="T85" fmla="*/ 132 h 294"/>
                  <a:gd name="T86" fmla="*/ 37 w 295"/>
                  <a:gd name="T87" fmla="*/ 138 h 294"/>
                  <a:gd name="T88" fmla="*/ 45 w 295"/>
                  <a:gd name="T89" fmla="*/ 142 h 294"/>
                  <a:gd name="T90" fmla="*/ 54 w 295"/>
                  <a:gd name="T91" fmla="*/ 145 h 294"/>
                  <a:gd name="T92" fmla="*/ 64 w 295"/>
                  <a:gd name="T93" fmla="*/ 147 h 294"/>
                  <a:gd name="T94" fmla="*/ 74 w 295"/>
                  <a:gd name="T95" fmla="*/ 147 h 294"/>
                  <a:gd name="T96" fmla="*/ 74 w 295"/>
                  <a:gd name="T97" fmla="*/ 147 h 294"/>
                  <a:gd name="T98" fmla="*/ 74 w 295"/>
                  <a:gd name="T99" fmla="*/ 147 h 294"/>
                  <a:gd name="T100" fmla="*/ 74 w 295"/>
                  <a:gd name="T101" fmla="*/ 147 h 294"/>
                  <a:gd name="T102" fmla="*/ 84 w 295"/>
                  <a:gd name="T103" fmla="*/ 147 h 29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95"/>
                  <a:gd name="T157" fmla="*/ 0 h 294"/>
                  <a:gd name="T158" fmla="*/ 295 w 295"/>
                  <a:gd name="T159" fmla="*/ 294 h 29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95" h="294">
                    <a:moveTo>
                      <a:pt x="167" y="293"/>
                    </a:moveTo>
                    <a:lnTo>
                      <a:pt x="187" y="289"/>
                    </a:lnTo>
                    <a:lnTo>
                      <a:pt x="205" y="283"/>
                    </a:lnTo>
                    <a:lnTo>
                      <a:pt x="222" y="275"/>
                    </a:lnTo>
                    <a:lnTo>
                      <a:pt x="237" y="263"/>
                    </a:lnTo>
                    <a:lnTo>
                      <a:pt x="252" y="252"/>
                    </a:lnTo>
                    <a:lnTo>
                      <a:pt x="264" y="237"/>
                    </a:lnTo>
                    <a:lnTo>
                      <a:pt x="275" y="222"/>
                    </a:lnTo>
                    <a:lnTo>
                      <a:pt x="283" y="205"/>
                    </a:lnTo>
                    <a:lnTo>
                      <a:pt x="289" y="186"/>
                    </a:lnTo>
                    <a:lnTo>
                      <a:pt x="294" y="167"/>
                    </a:lnTo>
                    <a:lnTo>
                      <a:pt x="295" y="147"/>
                    </a:lnTo>
                    <a:lnTo>
                      <a:pt x="294" y="127"/>
                    </a:lnTo>
                    <a:lnTo>
                      <a:pt x="289" y="108"/>
                    </a:lnTo>
                    <a:lnTo>
                      <a:pt x="283" y="89"/>
                    </a:lnTo>
                    <a:lnTo>
                      <a:pt x="275" y="72"/>
                    </a:lnTo>
                    <a:lnTo>
                      <a:pt x="264" y="57"/>
                    </a:lnTo>
                    <a:lnTo>
                      <a:pt x="252" y="42"/>
                    </a:lnTo>
                    <a:lnTo>
                      <a:pt x="237" y="31"/>
                    </a:lnTo>
                    <a:lnTo>
                      <a:pt x="222" y="19"/>
                    </a:lnTo>
                    <a:lnTo>
                      <a:pt x="205" y="11"/>
                    </a:lnTo>
                    <a:lnTo>
                      <a:pt x="187" y="5"/>
                    </a:lnTo>
                    <a:lnTo>
                      <a:pt x="167" y="1"/>
                    </a:lnTo>
                    <a:lnTo>
                      <a:pt x="147" y="0"/>
                    </a:lnTo>
                    <a:lnTo>
                      <a:pt x="128" y="1"/>
                    </a:lnTo>
                    <a:lnTo>
                      <a:pt x="108" y="5"/>
                    </a:lnTo>
                    <a:lnTo>
                      <a:pt x="90" y="11"/>
                    </a:lnTo>
                    <a:lnTo>
                      <a:pt x="73" y="19"/>
                    </a:lnTo>
                    <a:lnTo>
                      <a:pt x="58" y="31"/>
                    </a:lnTo>
                    <a:lnTo>
                      <a:pt x="43" y="42"/>
                    </a:lnTo>
                    <a:lnTo>
                      <a:pt x="31" y="57"/>
                    </a:lnTo>
                    <a:lnTo>
                      <a:pt x="20" y="72"/>
                    </a:lnTo>
                    <a:lnTo>
                      <a:pt x="11" y="89"/>
                    </a:lnTo>
                    <a:lnTo>
                      <a:pt x="6" y="108"/>
                    </a:lnTo>
                    <a:lnTo>
                      <a:pt x="1" y="127"/>
                    </a:lnTo>
                    <a:lnTo>
                      <a:pt x="0" y="147"/>
                    </a:lnTo>
                    <a:lnTo>
                      <a:pt x="1" y="167"/>
                    </a:lnTo>
                    <a:lnTo>
                      <a:pt x="6" y="186"/>
                    </a:lnTo>
                    <a:lnTo>
                      <a:pt x="11" y="205"/>
                    </a:lnTo>
                    <a:lnTo>
                      <a:pt x="20" y="222"/>
                    </a:lnTo>
                    <a:lnTo>
                      <a:pt x="31" y="237"/>
                    </a:lnTo>
                    <a:lnTo>
                      <a:pt x="43" y="252"/>
                    </a:lnTo>
                    <a:lnTo>
                      <a:pt x="58" y="263"/>
                    </a:lnTo>
                    <a:lnTo>
                      <a:pt x="73" y="275"/>
                    </a:lnTo>
                    <a:lnTo>
                      <a:pt x="90" y="283"/>
                    </a:lnTo>
                    <a:lnTo>
                      <a:pt x="108" y="289"/>
                    </a:lnTo>
                    <a:lnTo>
                      <a:pt x="128" y="293"/>
                    </a:lnTo>
                    <a:lnTo>
                      <a:pt x="147" y="294"/>
                    </a:lnTo>
                    <a:lnTo>
                      <a:pt x="167" y="293"/>
                    </a:lnTo>
                    <a:close/>
                  </a:path>
                </a:pathLst>
              </a:custGeom>
              <a:solidFill>
                <a:srgbClr val="4545F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35" name="Freeform 1067"/>
              <p:cNvSpPr>
                <a:spLocks/>
              </p:cNvSpPr>
              <p:nvPr/>
            </p:nvSpPr>
            <p:spPr bwMode="auto">
              <a:xfrm>
                <a:off x="-1708" y="1673"/>
                <a:ext cx="1688" cy="1061"/>
              </a:xfrm>
              <a:custGeom>
                <a:avLst/>
                <a:gdLst>
                  <a:gd name="T0" fmla="*/ 109 w 3376"/>
                  <a:gd name="T1" fmla="*/ 52 h 2123"/>
                  <a:gd name="T2" fmla="*/ 141 w 3376"/>
                  <a:gd name="T3" fmla="*/ 43 h 2123"/>
                  <a:gd name="T4" fmla="*/ 205 w 3376"/>
                  <a:gd name="T5" fmla="*/ 23 h 2123"/>
                  <a:gd name="T6" fmla="*/ 296 w 3376"/>
                  <a:gd name="T7" fmla="*/ 44 h 2123"/>
                  <a:gd name="T8" fmla="*/ 808 w 3376"/>
                  <a:gd name="T9" fmla="*/ 103 h 2123"/>
                  <a:gd name="T10" fmla="*/ 921 w 3376"/>
                  <a:gd name="T11" fmla="*/ 134 h 2123"/>
                  <a:gd name="T12" fmla="*/ 954 w 3376"/>
                  <a:gd name="T13" fmla="*/ 132 h 2123"/>
                  <a:gd name="T14" fmla="*/ 1051 w 3376"/>
                  <a:gd name="T15" fmla="*/ 188 h 2123"/>
                  <a:gd name="T16" fmla="*/ 1080 w 3376"/>
                  <a:gd name="T17" fmla="*/ 188 h 2123"/>
                  <a:gd name="T18" fmla="*/ 1159 w 3376"/>
                  <a:gd name="T19" fmla="*/ 183 h 2123"/>
                  <a:gd name="T20" fmla="*/ 1186 w 3376"/>
                  <a:gd name="T21" fmla="*/ 199 h 2123"/>
                  <a:gd name="T22" fmla="*/ 1117 w 3376"/>
                  <a:gd name="T23" fmla="*/ 215 h 2123"/>
                  <a:gd name="T24" fmla="*/ 1107 w 3376"/>
                  <a:gd name="T25" fmla="*/ 276 h 2123"/>
                  <a:gd name="T26" fmla="*/ 1113 w 3376"/>
                  <a:gd name="T27" fmla="*/ 392 h 2123"/>
                  <a:gd name="T28" fmla="*/ 1160 w 3376"/>
                  <a:gd name="T29" fmla="*/ 338 h 2123"/>
                  <a:gd name="T30" fmla="*/ 1219 w 3376"/>
                  <a:gd name="T31" fmla="*/ 238 h 2123"/>
                  <a:gd name="T32" fmla="*/ 1205 w 3376"/>
                  <a:gd name="T33" fmla="*/ 312 h 2123"/>
                  <a:gd name="T34" fmla="*/ 1252 w 3376"/>
                  <a:gd name="T35" fmla="*/ 295 h 2123"/>
                  <a:gd name="T36" fmla="*/ 1248 w 3376"/>
                  <a:gd name="T37" fmla="*/ 385 h 2123"/>
                  <a:gd name="T38" fmla="*/ 1340 w 3376"/>
                  <a:gd name="T39" fmla="*/ 351 h 2123"/>
                  <a:gd name="T40" fmla="*/ 1448 w 3376"/>
                  <a:gd name="T41" fmla="*/ 261 h 2123"/>
                  <a:gd name="T42" fmla="*/ 1596 w 3376"/>
                  <a:gd name="T43" fmla="*/ 132 h 2123"/>
                  <a:gd name="T44" fmla="*/ 1615 w 3376"/>
                  <a:gd name="T45" fmla="*/ 64 h 2123"/>
                  <a:gd name="T46" fmla="*/ 1656 w 3376"/>
                  <a:gd name="T47" fmla="*/ 172 h 2123"/>
                  <a:gd name="T48" fmla="*/ 1620 w 3376"/>
                  <a:gd name="T49" fmla="*/ 206 h 2123"/>
                  <a:gd name="T50" fmla="*/ 1601 w 3376"/>
                  <a:gd name="T51" fmla="*/ 240 h 2123"/>
                  <a:gd name="T52" fmla="*/ 1590 w 3376"/>
                  <a:gd name="T53" fmla="*/ 299 h 2123"/>
                  <a:gd name="T54" fmla="*/ 1546 w 3376"/>
                  <a:gd name="T55" fmla="*/ 354 h 2123"/>
                  <a:gd name="T56" fmla="*/ 1512 w 3376"/>
                  <a:gd name="T57" fmla="*/ 396 h 2123"/>
                  <a:gd name="T58" fmla="*/ 1478 w 3376"/>
                  <a:gd name="T59" fmla="*/ 430 h 2123"/>
                  <a:gd name="T60" fmla="*/ 1478 w 3376"/>
                  <a:gd name="T61" fmla="*/ 456 h 2123"/>
                  <a:gd name="T62" fmla="*/ 1499 w 3376"/>
                  <a:gd name="T63" fmla="*/ 561 h 2123"/>
                  <a:gd name="T64" fmla="*/ 1489 w 3376"/>
                  <a:gd name="T65" fmla="*/ 588 h 2123"/>
                  <a:gd name="T66" fmla="*/ 1482 w 3376"/>
                  <a:gd name="T67" fmla="*/ 609 h 2123"/>
                  <a:gd name="T68" fmla="*/ 1454 w 3376"/>
                  <a:gd name="T69" fmla="*/ 678 h 2123"/>
                  <a:gd name="T70" fmla="*/ 1379 w 3376"/>
                  <a:gd name="T71" fmla="*/ 764 h 2123"/>
                  <a:gd name="T72" fmla="*/ 1365 w 3376"/>
                  <a:gd name="T73" fmla="*/ 817 h 2123"/>
                  <a:gd name="T74" fmla="*/ 1444 w 3376"/>
                  <a:gd name="T75" fmla="*/ 1017 h 2123"/>
                  <a:gd name="T76" fmla="*/ 1364 w 3376"/>
                  <a:gd name="T77" fmla="*/ 953 h 2123"/>
                  <a:gd name="T78" fmla="*/ 1341 w 3376"/>
                  <a:gd name="T79" fmla="*/ 901 h 2123"/>
                  <a:gd name="T80" fmla="*/ 1278 w 3376"/>
                  <a:gd name="T81" fmla="*/ 862 h 2123"/>
                  <a:gd name="T82" fmla="*/ 1197 w 3376"/>
                  <a:gd name="T83" fmla="*/ 856 h 2123"/>
                  <a:gd name="T84" fmla="*/ 1139 w 3376"/>
                  <a:gd name="T85" fmla="*/ 851 h 2123"/>
                  <a:gd name="T86" fmla="*/ 1073 w 3376"/>
                  <a:gd name="T87" fmla="*/ 869 h 2123"/>
                  <a:gd name="T88" fmla="*/ 1080 w 3376"/>
                  <a:gd name="T89" fmla="*/ 890 h 2123"/>
                  <a:gd name="T90" fmla="*/ 1017 w 3376"/>
                  <a:gd name="T91" fmla="*/ 898 h 2123"/>
                  <a:gd name="T92" fmla="*/ 904 w 3376"/>
                  <a:gd name="T93" fmla="*/ 895 h 2123"/>
                  <a:gd name="T94" fmla="*/ 841 w 3376"/>
                  <a:gd name="T95" fmla="*/ 945 h 2123"/>
                  <a:gd name="T96" fmla="*/ 807 w 3376"/>
                  <a:gd name="T97" fmla="*/ 1055 h 2123"/>
                  <a:gd name="T98" fmla="*/ 750 w 3376"/>
                  <a:gd name="T99" fmla="*/ 1037 h 2123"/>
                  <a:gd name="T100" fmla="*/ 729 w 3376"/>
                  <a:gd name="T101" fmla="*/ 983 h 2123"/>
                  <a:gd name="T102" fmla="*/ 662 w 3376"/>
                  <a:gd name="T103" fmla="*/ 891 h 2123"/>
                  <a:gd name="T104" fmla="*/ 606 w 3376"/>
                  <a:gd name="T105" fmla="*/ 925 h 2123"/>
                  <a:gd name="T106" fmla="*/ 534 w 3376"/>
                  <a:gd name="T107" fmla="*/ 838 h 2123"/>
                  <a:gd name="T108" fmla="*/ 441 w 3376"/>
                  <a:gd name="T109" fmla="*/ 788 h 2123"/>
                  <a:gd name="T110" fmla="*/ 388 w 3376"/>
                  <a:gd name="T111" fmla="*/ 802 h 2123"/>
                  <a:gd name="T112" fmla="*/ 218 w 3376"/>
                  <a:gd name="T113" fmla="*/ 704 h 2123"/>
                  <a:gd name="T114" fmla="*/ 144 w 3376"/>
                  <a:gd name="T115" fmla="*/ 674 h 2123"/>
                  <a:gd name="T116" fmla="*/ 84 w 3376"/>
                  <a:gd name="T117" fmla="*/ 611 h 2123"/>
                  <a:gd name="T118" fmla="*/ 48 w 3376"/>
                  <a:gd name="T119" fmla="*/ 545 h 2123"/>
                  <a:gd name="T120" fmla="*/ 36 w 3376"/>
                  <a:gd name="T121" fmla="*/ 456 h 2123"/>
                  <a:gd name="T122" fmla="*/ 23 w 3376"/>
                  <a:gd name="T123" fmla="*/ 272 h 2123"/>
                  <a:gd name="T124" fmla="*/ 82 w 3376"/>
                  <a:gd name="T125" fmla="*/ 89 h 212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376"/>
                  <a:gd name="T190" fmla="*/ 0 h 2123"/>
                  <a:gd name="T191" fmla="*/ 3376 w 3376"/>
                  <a:gd name="T192" fmla="*/ 2123 h 212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376" h="2123">
                    <a:moveTo>
                      <a:pt x="169" y="43"/>
                    </a:moveTo>
                    <a:lnTo>
                      <a:pt x="170" y="43"/>
                    </a:lnTo>
                    <a:lnTo>
                      <a:pt x="172" y="43"/>
                    </a:lnTo>
                    <a:lnTo>
                      <a:pt x="174" y="43"/>
                    </a:lnTo>
                    <a:lnTo>
                      <a:pt x="177" y="43"/>
                    </a:lnTo>
                    <a:lnTo>
                      <a:pt x="181" y="44"/>
                    </a:lnTo>
                    <a:lnTo>
                      <a:pt x="184" y="45"/>
                    </a:lnTo>
                    <a:lnTo>
                      <a:pt x="189" y="47"/>
                    </a:lnTo>
                    <a:lnTo>
                      <a:pt x="193" y="49"/>
                    </a:lnTo>
                    <a:lnTo>
                      <a:pt x="199" y="50"/>
                    </a:lnTo>
                    <a:lnTo>
                      <a:pt x="205" y="53"/>
                    </a:lnTo>
                    <a:lnTo>
                      <a:pt x="210" y="56"/>
                    </a:lnTo>
                    <a:lnTo>
                      <a:pt x="215" y="59"/>
                    </a:lnTo>
                    <a:lnTo>
                      <a:pt x="220" y="63"/>
                    </a:lnTo>
                    <a:lnTo>
                      <a:pt x="225" y="66"/>
                    </a:lnTo>
                    <a:lnTo>
                      <a:pt x="228" y="70"/>
                    </a:lnTo>
                    <a:lnTo>
                      <a:pt x="230" y="73"/>
                    </a:lnTo>
                    <a:lnTo>
                      <a:pt x="233" y="75"/>
                    </a:lnTo>
                    <a:lnTo>
                      <a:pt x="235" y="78"/>
                    </a:lnTo>
                    <a:lnTo>
                      <a:pt x="236" y="80"/>
                    </a:lnTo>
                    <a:lnTo>
                      <a:pt x="237" y="81"/>
                    </a:lnTo>
                    <a:lnTo>
                      <a:pt x="237" y="83"/>
                    </a:lnTo>
                    <a:lnTo>
                      <a:pt x="237" y="85"/>
                    </a:lnTo>
                    <a:lnTo>
                      <a:pt x="234" y="88"/>
                    </a:lnTo>
                    <a:lnTo>
                      <a:pt x="230" y="93"/>
                    </a:lnTo>
                    <a:lnTo>
                      <a:pt x="225" y="98"/>
                    </a:lnTo>
                    <a:lnTo>
                      <a:pt x="219" y="105"/>
                    </a:lnTo>
                    <a:lnTo>
                      <a:pt x="213" y="113"/>
                    </a:lnTo>
                    <a:lnTo>
                      <a:pt x="207" y="121"/>
                    </a:lnTo>
                    <a:lnTo>
                      <a:pt x="201" y="129"/>
                    </a:lnTo>
                    <a:lnTo>
                      <a:pt x="197" y="138"/>
                    </a:lnTo>
                    <a:lnTo>
                      <a:pt x="193" y="144"/>
                    </a:lnTo>
                    <a:lnTo>
                      <a:pt x="191" y="151"/>
                    </a:lnTo>
                    <a:lnTo>
                      <a:pt x="191" y="156"/>
                    </a:lnTo>
                    <a:lnTo>
                      <a:pt x="195" y="161"/>
                    </a:lnTo>
                    <a:lnTo>
                      <a:pt x="198" y="162"/>
                    </a:lnTo>
                    <a:lnTo>
                      <a:pt x="204" y="163"/>
                    </a:lnTo>
                    <a:lnTo>
                      <a:pt x="212" y="163"/>
                    </a:lnTo>
                    <a:lnTo>
                      <a:pt x="219" y="161"/>
                    </a:lnTo>
                    <a:lnTo>
                      <a:pt x="228" y="159"/>
                    </a:lnTo>
                    <a:lnTo>
                      <a:pt x="236" y="156"/>
                    </a:lnTo>
                    <a:lnTo>
                      <a:pt x="243" y="154"/>
                    </a:lnTo>
                    <a:lnTo>
                      <a:pt x="250" y="151"/>
                    </a:lnTo>
                    <a:lnTo>
                      <a:pt x="254" y="149"/>
                    </a:lnTo>
                    <a:lnTo>
                      <a:pt x="258" y="148"/>
                    </a:lnTo>
                    <a:lnTo>
                      <a:pt x="259" y="147"/>
                    </a:lnTo>
                    <a:lnTo>
                      <a:pt x="260" y="147"/>
                    </a:lnTo>
                    <a:lnTo>
                      <a:pt x="261" y="143"/>
                    </a:lnTo>
                    <a:lnTo>
                      <a:pt x="264" y="140"/>
                    </a:lnTo>
                    <a:lnTo>
                      <a:pt x="266" y="134"/>
                    </a:lnTo>
                    <a:lnTo>
                      <a:pt x="268" y="128"/>
                    </a:lnTo>
                    <a:lnTo>
                      <a:pt x="272" y="120"/>
                    </a:lnTo>
                    <a:lnTo>
                      <a:pt x="274" y="112"/>
                    </a:lnTo>
                    <a:lnTo>
                      <a:pt x="276" y="104"/>
                    </a:lnTo>
                    <a:lnTo>
                      <a:pt x="279" y="95"/>
                    </a:lnTo>
                    <a:lnTo>
                      <a:pt x="281" y="87"/>
                    </a:lnTo>
                    <a:lnTo>
                      <a:pt x="282" y="78"/>
                    </a:lnTo>
                    <a:lnTo>
                      <a:pt x="282" y="70"/>
                    </a:lnTo>
                    <a:lnTo>
                      <a:pt x="283" y="62"/>
                    </a:lnTo>
                    <a:lnTo>
                      <a:pt x="283" y="53"/>
                    </a:lnTo>
                    <a:lnTo>
                      <a:pt x="283" y="45"/>
                    </a:lnTo>
                    <a:lnTo>
                      <a:pt x="284" y="38"/>
                    </a:lnTo>
                    <a:lnTo>
                      <a:pt x="284" y="30"/>
                    </a:lnTo>
                    <a:lnTo>
                      <a:pt x="286" y="24"/>
                    </a:lnTo>
                    <a:lnTo>
                      <a:pt x="286" y="18"/>
                    </a:lnTo>
                    <a:lnTo>
                      <a:pt x="286" y="12"/>
                    </a:lnTo>
                    <a:lnTo>
                      <a:pt x="287" y="7"/>
                    </a:lnTo>
                    <a:lnTo>
                      <a:pt x="287" y="4"/>
                    </a:lnTo>
                    <a:lnTo>
                      <a:pt x="287" y="2"/>
                    </a:lnTo>
                    <a:lnTo>
                      <a:pt x="287" y="0"/>
                    </a:lnTo>
                    <a:lnTo>
                      <a:pt x="289" y="2"/>
                    </a:lnTo>
                    <a:lnTo>
                      <a:pt x="292" y="4"/>
                    </a:lnTo>
                    <a:lnTo>
                      <a:pt x="298" y="7"/>
                    </a:lnTo>
                    <a:lnTo>
                      <a:pt x="306" y="11"/>
                    </a:lnTo>
                    <a:lnTo>
                      <a:pt x="316" y="15"/>
                    </a:lnTo>
                    <a:lnTo>
                      <a:pt x="326" y="20"/>
                    </a:lnTo>
                    <a:lnTo>
                      <a:pt x="336" y="25"/>
                    </a:lnTo>
                    <a:lnTo>
                      <a:pt x="348" y="29"/>
                    </a:lnTo>
                    <a:lnTo>
                      <a:pt x="358" y="34"/>
                    </a:lnTo>
                    <a:lnTo>
                      <a:pt x="369" y="37"/>
                    </a:lnTo>
                    <a:lnTo>
                      <a:pt x="379" y="41"/>
                    </a:lnTo>
                    <a:lnTo>
                      <a:pt x="387" y="42"/>
                    </a:lnTo>
                    <a:lnTo>
                      <a:pt x="395" y="44"/>
                    </a:lnTo>
                    <a:lnTo>
                      <a:pt x="402" y="45"/>
                    </a:lnTo>
                    <a:lnTo>
                      <a:pt x="409" y="47"/>
                    </a:lnTo>
                    <a:lnTo>
                      <a:pt x="413" y="48"/>
                    </a:lnTo>
                    <a:lnTo>
                      <a:pt x="418" y="50"/>
                    </a:lnTo>
                    <a:lnTo>
                      <a:pt x="423" y="51"/>
                    </a:lnTo>
                    <a:lnTo>
                      <a:pt x="426" y="52"/>
                    </a:lnTo>
                    <a:lnTo>
                      <a:pt x="428" y="53"/>
                    </a:lnTo>
                    <a:lnTo>
                      <a:pt x="431" y="55"/>
                    </a:lnTo>
                    <a:lnTo>
                      <a:pt x="432" y="56"/>
                    </a:lnTo>
                    <a:lnTo>
                      <a:pt x="433" y="56"/>
                    </a:lnTo>
                    <a:lnTo>
                      <a:pt x="434" y="57"/>
                    </a:lnTo>
                    <a:lnTo>
                      <a:pt x="436" y="57"/>
                    </a:lnTo>
                    <a:lnTo>
                      <a:pt x="440" y="57"/>
                    </a:lnTo>
                    <a:lnTo>
                      <a:pt x="446" y="57"/>
                    </a:lnTo>
                    <a:lnTo>
                      <a:pt x="451" y="57"/>
                    </a:lnTo>
                    <a:lnTo>
                      <a:pt x="458" y="57"/>
                    </a:lnTo>
                    <a:lnTo>
                      <a:pt x="465" y="57"/>
                    </a:lnTo>
                    <a:lnTo>
                      <a:pt x="473" y="58"/>
                    </a:lnTo>
                    <a:lnTo>
                      <a:pt x="481" y="58"/>
                    </a:lnTo>
                    <a:lnTo>
                      <a:pt x="489" y="59"/>
                    </a:lnTo>
                    <a:lnTo>
                      <a:pt x="498" y="60"/>
                    </a:lnTo>
                    <a:lnTo>
                      <a:pt x="506" y="60"/>
                    </a:lnTo>
                    <a:lnTo>
                      <a:pt x="515" y="63"/>
                    </a:lnTo>
                    <a:lnTo>
                      <a:pt x="525" y="65"/>
                    </a:lnTo>
                    <a:lnTo>
                      <a:pt x="537" y="68"/>
                    </a:lnTo>
                    <a:lnTo>
                      <a:pt x="548" y="73"/>
                    </a:lnTo>
                    <a:lnTo>
                      <a:pt x="560" y="77"/>
                    </a:lnTo>
                    <a:lnTo>
                      <a:pt x="571" y="81"/>
                    </a:lnTo>
                    <a:lnTo>
                      <a:pt x="582" y="86"/>
                    </a:lnTo>
                    <a:lnTo>
                      <a:pt x="591" y="89"/>
                    </a:lnTo>
                    <a:lnTo>
                      <a:pt x="599" y="93"/>
                    </a:lnTo>
                    <a:lnTo>
                      <a:pt x="606" y="95"/>
                    </a:lnTo>
                    <a:lnTo>
                      <a:pt x="609" y="97"/>
                    </a:lnTo>
                    <a:lnTo>
                      <a:pt x="610" y="97"/>
                    </a:lnTo>
                    <a:lnTo>
                      <a:pt x="660" y="101"/>
                    </a:lnTo>
                    <a:lnTo>
                      <a:pt x="667" y="103"/>
                    </a:lnTo>
                    <a:lnTo>
                      <a:pt x="684" y="108"/>
                    </a:lnTo>
                    <a:lnTo>
                      <a:pt x="713" y="113"/>
                    </a:lnTo>
                    <a:lnTo>
                      <a:pt x="750" y="123"/>
                    </a:lnTo>
                    <a:lnTo>
                      <a:pt x="795" y="132"/>
                    </a:lnTo>
                    <a:lnTo>
                      <a:pt x="845" y="142"/>
                    </a:lnTo>
                    <a:lnTo>
                      <a:pt x="901" y="153"/>
                    </a:lnTo>
                    <a:lnTo>
                      <a:pt x="959" y="163"/>
                    </a:lnTo>
                    <a:lnTo>
                      <a:pt x="1021" y="173"/>
                    </a:lnTo>
                    <a:lnTo>
                      <a:pt x="1083" y="181"/>
                    </a:lnTo>
                    <a:lnTo>
                      <a:pt x="1144" y="188"/>
                    </a:lnTo>
                    <a:lnTo>
                      <a:pt x="1203" y="193"/>
                    </a:lnTo>
                    <a:lnTo>
                      <a:pt x="1260" y="196"/>
                    </a:lnTo>
                    <a:lnTo>
                      <a:pt x="1315" y="200"/>
                    </a:lnTo>
                    <a:lnTo>
                      <a:pt x="1368" y="201"/>
                    </a:lnTo>
                    <a:lnTo>
                      <a:pt x="1418" y="203"/>
                    </a:lnTo>
                    <a:lnTo>
                      <a:pt x="1463" y="204"/>
                    </a:lnTo>
                    <a:lnTo>
                      <a:pt x="1504" y="206"/>
                    </a:lnTo>
                    <a:lnTo>
                      <a:pt x="1541" y="207"/>
                    </a:lnTo>
                    <a:lnTo>
                      <a:pt x="1572" y="207"/>
                    </a:lnTo>
                    <a:lnTo>
                      <a:pt x="1598" y="207"/>
                    </a:lnTo>
                    <a:lnTo>
                      <a:pt x="1616" y="207"/>
                    </a:lnTo>
                    <a:lnTo>
                      <a:pt x="1628" y="207"/>
                    </a:lnTo>
                    <a:lnTo>
                      <a:pt x="1631" y="207"/>
                    </a:lnTo>
                    <a:lnTo>
                      <a:pt x="1653" y="224"/>
                    </a:lnTo>
                    <a:lnTo>
                      <a:pt x="1667" y="207"/>
                    </a:lnTo>
                    <a:lnTo>
                      <a:pt x="1781" y="210"/>
                    </a:lnTo>
                    <a:lnTo>
                      <a:pt x="1790" y="233"/>
                    </a:lnTo>
                    <a:lnTo>
                      <a:pt x="1791" y="233"/>
                    </a:lnTo>
                    <a:lnTo>
                      <a:pt x="1794" y="232"/>
                    </a:lnTo>
                    <a:lnTo>
                      <a:pt x="1796" y="232"/>
                    </a:lnTo>
                    <a:lnTo>
                      <a:pt x="1799" y="231"/>
                    </a:lnTo>
                    <a:lnTo>
                      <a:pt x="1802" y="231"/>
                    </a:lnTo>
                    <a:lnTo>
                      <a:pt x="1806" y="231"/>
                    </a:lnTo>
                    <a:lnTo>
                      <a:pt x="1810" y="231"/>
                    </a:lnTo>
                    <a:lnTo>
                      <a:pt x="1814" y="232"/>
                    </a:lnTo>
                    <a:lnTo>
                      <a:pt x="1818" y="233"/>
                    </a:lnTo>
                    <a:lnTo>
                      <a:pt x="1821" y="235"/>
                    </a:lnTo>
                    <a:lnTo>
                      <a:pt x="1826" y="238"/>
                    </a:lnTo>
                    <a:lnTo>
                      <a:pt x="1828" y="242"/>
                    </a:lnTo>
                    <a:lnTo>
                      <a:pt x="1832" y="246"/>
                    </a:lnTo>
                    <a:lnTo>
                      <a:pt x="1834" y="249"/>
                    </a:lnTo>
                    <a:lnTo>
                      <a:pt x="1836" y="253"/>
                    </a:lnTo>
                    <a:lnTo>
                      <a:pt x="1838" y="256"/>
                    </a:lnTo>
                    <a:lnTo>
                      <a:pt x="1840" y="260"/>
                    </a:lnTo>
                    <a:lnTo>
                      <a:pt x="1841" y="263"/>
                    </a:lnTo>
                    <a:lnTo>
                      <a:pt x="1842" y="265"/>
                    </a:lnTo>
                    <a:lnTo>
                      <a:pt x="1843" y="268"/>
                    </a:lnTo>
                    <a:lnTo>
                      <a:pt x="1843" y="269"/>
                    </a:lnTo>
                    <a:lnTo>
                      <a:pt x="1843" y="270"/>
                    </a:lnTo>
                    <a:lnTo>
                      <a:pt x="1844" y="270"/>
                    </a:lnTo>
                    <a:lnTo>
                      <a:pt x="1863" y="261"/>
                    </a:lnTo>
                    <a:lnTo>
                      <a:pt x="1861" y="261"/>
                    </a:lnTo>
                    <a:lnTo>
                      <a:pt x="1861" y="260"/>
                    </a:lnTo>
                    <a:lnTo>
                      <a:pt x="1860" y="257"/>
                    </a:lnTo>
                    <a:lnTo>
                      <a:pt x="1860" y="255"/>
                    </a:lnTo>
                    <a:lnTo>
                      <a:pt x="1860" y="253"/>
                    </a:lnTo>
                    <a:lnTo>
                      <a:pt x="1859" y="250"/>
                    </a:lnTo>
                    <a:lnTo>
                      <a:pt x="1860" y="247"/>
                    </a:lnTo>
                    <a:lnTo>
                      <a:pt x="1860" y="245"/>
                    </a:lnTo>
                    <a:lnTo>
                      <a:pt x="1861" y="242"/>
                    </a:lnTo>
                    <a:lnTo>
                      <a:pt x="1864" y="240"/>
                    </a:lnTo>
                    <a:lnTo>
                      <a:pt x="1867" y="239"/>
                    </a:lnTo>
                    <a:lnTo>
                      <a:pt x="1872" y="238"/>
                    </a:lnTo>
                    <a:lnTo>
                      <a:pt x="1875" y="239"/>
                    </a:lnTo>
                    <a:lnTo>
                      <a:pt x="1880" y="240"/>
                    </a:lnTo>
                    <a:lnTo>
                      <a:pt x="1885" y="242"/>
                    </a:lnTo>
                    <a:lnTo>
                      <a:pt x="1889" y="246"/>
                    </a:lnTo>
                    <a:lnTo>
                      <a:pt x="1893" y="249"/>
                    </a:lnTo>
                    <a:lnTo>
                      <a:pt x="1896" y="253"/>
                    </a:lnTo>
                    <a:lnTo>
                      <a:pt x="1899" y="255"/>
                    </a:lnTo>
                    <a:lnTo>
                      <a:pt x="1903" y="259"/>
                    </a:lnTo>
                    <a:lnTo>
                      <a:pt x="1905" y="262"/>
                    </a:lnTo>
                    <a:lnTo>
                      <a:pt x="1906" y="264"/>
                    </a:lnTo>
                    <a:lnTo>
                      <a:pt x="1908" y="265"/>
                    </a:lnTo>
                    <a:lnTo>
                      <a:pt x="1909" y="265"/>
                    </a:lnTo>
                    <a:lnTo>
                      <a:pt x="1940" y="261"/>
                    </a:lnTo>
                    <a:lnTo>
                      <a:pt x="1949" y="288"/>
                    </a:lnTo>
                    <a:lnTo>
                      <a:pt x="2045" y="275"/>
                    </a:lnTo>
                    <a:lnTo>
                      <a:pt x="1981" y="315"/>
                    </a:lnTo>
                    <a:lnTo>
                      <a:pt x="1977" y="338"/>
                    </a:lnTo>
                    <a:lnTo>
                      <a:pt x="1917" y="389"/>
                    </a:lnTo>
                    <a:lnTo>
                      <a:pt x="1921" y="420"/>
                    </a:lnTo>
                    <a:lnTo>
                      <a:pt x="1949" y="398"/>
                    </a:lnTo>
                    <a:lnTo>
                      <a:pt x="1990" y="384"/>
                    </a:lnTo>
                    <a:lnTo>
                      <a:pt x="2035" y="402"/>
                    </a:lnTo>
                    <a:lnTo>
                      <a:pt x="2037" y="401"/>
                    </a:lnTo>
                    <a:lnTo>
                      <a:pt x="2039" y="400"/>
                    </a:lnTo>
                    <a:lnTo>
                      <a:pt x="2041" y="398"/>
                    </a:lnTo>
                    <a:lnTo>
                      <a:pt x="2045" y="396"/>
                    </a:lnTo>
                    <a:lnTo>
                      <a:pt x="2049" y="393"/>
                    </a:lnTo>
                    <a:lnTo>
                      <a:pt x="2054" y="391"/>
                    </a:lnTo>
                    <a:lnTo>
                      <a:pt x="2058" y="388"/>
                    </a:lnTo>
                    <a:lnTo>
                      <a:pt x="2064" y="385"/>
                    </a:lnTo>
                    <a:lnTo>
                      <a:pt x="2070" y="383"/>
                    </a:lnTo>
                    <a:lnTo>
                      <a:pt x="2076" y="382"/>
                    </a:lnTo>
                    <a:lnTo>
                      <a:pt x="2082" y="379"/>
                    </a:lnTo>
                    <a:lnTo>
                      <a:pt x="2086" y="379"/>
                    </a:lnTo>
                    <a:lnTo>
                      <a:pt x="2092" y="378"/>
                    </a:lnTo>
                    <a:lnTo>
                      <a:pt x="2096" y="377"/>
                    </a:lnTo>
                    <a:lnTo>
                      <a:pt x="2101" y="376"/>
                    </a:lnTo>
                    <a:lnTo>
                      <a:pt x="2105" y="375"/>
                    </a:lnTo>
                    <a:lnTo>
                      <a:pt x="2108" y="374"/>
                    </a:lnTo>
                    <a:lnTo>
                      <a:pt x="2111" y="373"/>
                    </a:lnTo>
                    <a:lnTo>
                      <a:pt x="2114" y="373"/>
                    </a:lnTo>
                    <a:lnTo>
                      <a:pt x="2115" y="371"/>
                    </a:lnTo>
                    <a:lnTo>
                      <a:pt x="2117" y="371"/>
                    </a:lnTo>
                    <a:lnTo>
                      <a:pt x="2118" y="370"/>
                    </a:lnTo>
                    <a:lnTo>
                      <a:pt x="2140" y="333"/>
                    </a:lnTo>
                    <a:lnTo>
                      <a:pt x="2139" y="335"/>
                    </a:lnTo>
                    <a:lnTo>
                      <a:pt x="2139" y="337"/>
                    </a:lnTo>
                    <a:lnTo>
                      <a:pt x="2138" y="341"/>
                    </a:lnTo>
                    <a:lnTo>
                      <a:pt x="2137" y="346"/>
                    </a:lnTo>
                    <a:lnTo>
                      <a:pt x="2136" y="352"/>
                    </a:lnTo>
                    <a:lnTo>
                      <a:pt x="2134" y="358"/>
                    </a:lnTo>
                    <a:lnTo>
                      <a:pt x="2134" y="363"/>
                    </a:lnTo>
                    <a:lnTo>
                      <a:pt x="2134" y="369"/>
                    </a:lnTo>
                    <a:lnTo>
                      <a:pt x="2136" y="375"/>
                    </a:lnTo>
                    <a:lnTo>
                      <a:pt x="2138" y="379"/>
                    </a:lnTo>
                    <a:lnTo>
                      <a:pt x="2140" y="383"/>
                    </a:lnTo>
                    <a:lnTo>
                      <a:pt x="2145" y="384"/>
                    </a:lnTo>
                    <a:lnTo>
                      <a:pt x="2148" y="385"/>
                    </a:lnTo>
                    <a:lnTo>
                      <a:pt x="2152" y="385"/>
                    </a:lnTo>
                    <a:lnTo>
                      <a:pt x="2154" y="384"/>
                    </a:lnTo>
                    <a:lnTo>
                      <a:pt x="2156" y="382"/>
                    </a:lnTo>
                    <a:lnTo>
                      <a:pt x="2159" y="379"/>
                    </a:lnTo>
                    <a:lnTo>
                      <a:pt x="2160" y="377"/>
                    </a:lnTo>
                    <a:lnTo>
                      <a:pt x="2162" y="375"/>
                    </a:lnTo>
                    <a:lnTo>
                      <a:pt x="2164" y="373"/>
                    </a:lnTo>
                    <a:lnTo>
                      <a:pt x="2167" y="370"/>
                    </a:lnTo>
                    <a:lnTo>
                      <a:pt x="2169" y="368"/>
                    </a:lnTo>
                    <a:lnTo>
                      <a:pt x="2173" y="367"/>
                    </a:lnTo>
                    <a:lnTo>
                      <a:pt x="2177" y="366"/>
                    </a:lnTo>
                    <a:lnTo>
                      <a:pt x="2181" y="367"/>
                    </a:lnTo>
                    <a:lnTo>
                      <a:pt x="2185" y="369"/>
                    </a:lnTo>
                    <a:lnTo>
                      <a:pt x="2189" y="371"/>
                    </a:lnTo>
                    <a:lnTo>
                      <a:pt x="2192" y="375"/>
                    </a:lnTo>
                    <a:lnTo>
                      <a:pt x="2196" y="378"/>
                    </a:lnTo>
                    <a:lnTo>
                      <a:pt x="2199" y="383"/>
                    </a:lnTo>
                    <a:lnTo>
                      <a:pt x="2204" y="386"/>
                    </a:lnTo>
                    <a:lnTo>
                      <a:pt x="2208" y="390"/>
                    </a:lnTo>
                    <a:lnTo>
                      <a:pt x="2214" y="393"/>
                    </a:lnTo>
                    <a:lnTo>
                      <a:pt x="2220" y="396"/>
                    </a:lnTo>
                    <a:lnTo>
                      <a:pt x="2227" y="398"/>
                    </a:lnTo>
                    <a:lnTo>
                      <a:pt x="2236" y="398"/>
                    </a:lnTo>
                    <a:lnTo>
                      <a:pt x="2245" y="398"/>
                    </a:lnTo>
                    <a:lnTo>
                      <a:pt x="2254" y="396"/>
                    </a:lnTo>
                    <a:lnTo>
                      <a:pt x="2264" y="393"/>
                    </a:lnTo>
                    <a:lnTo>
                      <a:pt x="2273" y="390"/>
                    </a:lnTo>
                    <a:lnTo>
                      <a:pt x="2282" y="386"/>
                    </a:lnTo>
                    <a:lnTo>
                      <a:pt x="2290" y="383"/>
                    </a:lnTo>
                    <a:lnTo>
                      <a:pt x="2298" y="378"/>
                    </a:lnTo>
                    <a:lnTo>
                      <a:pt x="2305" y="375"/>
                    </a:lnTo>
                    <a:lnTo>
                      <a:pt x="2311" y="371"/>
                    </a:lnTo>
                    <a:lnTo>
                      <a:pt x="2314" y="369"/>
                    </a:lnTo>
                    <a:lnTo>
                      <a:pt x="2318" y="367"/>
                    </a:lnTo>
                    <a:lnTo>
                      <a:pt x="2319" y="366"/>
                    </a:lnTo>
                    <a:lnTo>
                      <a:pt x="2319" y="367"/>
                    </a:lnTo>
                    <a:lnTo>
                      <a:pt x="2319" y="368"/>
                    </a:lnTo>
                    <a:lnTo>
                      <a:pt x="2319" y="370"/>
                    </a:lnTo>
                    <a:lnTo>
                      <a:pt x="2320" y="371"/>
                    </a:lnTo>
                    <a:lnTo>
                      <a:pt x="2320" y="374"/>
                    </a:lnTo>
                    <a:lnTo>
                      <a:pt x="2321" y="376"/>
                    </a:lnTo>
                    <a:lnTo>
                      <a:pt x="2323" y="378"/>
                    </a:lnTo>
                    <a:lnTo>
                      <a:pt x="2326" y="379"/>
                    </a:lnTo>
                    <a:lnTo>
                      <a:pt x="2328" y="382"/>
                    </a:lnTo>
                    <a:lnTo>
                      <a:pt x="2331" y="383"/>
                    </a:lnTo>
                    <a:lnTo>
                      <a:pt x="2336" y="384"/>
                    </a:lnTo>
                    <a:lnTo>
                      <a:pt x="2341" y="385"/>
                    </a:lnTo>
                    <a:lnTo>
                      <a:pt x="2345" y="386"/>
                    </a:lnTo>
                    <a:lnTo>
                      <a:pt x="2350" y="388"/>
                    </a:lnTo>
                    <a:lnTo>
                      <a:pt x="2356" y="389"/>
                    </a:lnTo>
                    <a:lnTo>
                      <a:pt x="2360" y="390"/>
                    </a:lnTo>
                    <a:lnTo>
                      <a:pt x="2365" y="391"/>
                    </a:lnTo>
                    <a:lnTo>
                      <a:pt x="2369" y="392"/>
                    </a:lnTo>
                    <a:lnTo>
                      <a:pt x="2374" y="392"/>
                    </a:lnTo>
                    <a:lnTo>
                      <a:pt x="2376" y="393"/>
                    </a:lnTo>
                    <a:lnTo>
                      <a:pt x="2380" y="393"/>
                    </a:lnTo>
                    <a:lnTo>
                      <a:pt x="2381" y="393"/>
                    </a:lnTo>
                    <a:lnTo>
                      <a:pt x="2382" y="393"/>
                    </a:lnTo>
                    <a:lnTo>
                      <a:pt x="2381" y="394"/>
                    </a:lnTo>
                    <a:lnTo>
                      <a:pt x="2379" y="394"/>
                    </a:lnTo>
                    <a:lnTo>
                      <a:pt x="2375" y="396"/>
                    </a:lnTo>
                    <a:lnTo>
                      <a:pt x="2371" y="398"/>
                    </a:lnTo>
                    <a:lnTo>
                      <a:pt x="2365" y="399"/>
                    </a:lnTo>
                    <a:lnTo>
                      <a:pt x="2359" y="401"/>
                    </a:lnTo>
                    <a:lnTo>
                      <a:pt x="2352" y="402"/>
                    </a:lnTo>
                    <a:lnTo>
                      <a:pt x="2345" y="404"/>
                    </a:lnTo>
                    <a:lnTo>
                      <a:pt x="2340" y="406"/>
                    </a:lnTo>
                    <a:lnTo>
                      <a:pt x="2333" y="407"/>
                    </a:lnTo>
                    <a:lnTo>
                      <a:pt x="2328" y="407"/>
                    </a:lnTo>
                    <a:lnTo>
                      <a:pt x="2323" y="407"/>
                    </a:lnTo>
                    <a:lnTo>
                      <a:pt x="2318" y="408"/>
                    </a:lnTo>
                    <a:lnTo>
                      <a:pt x="2313" y="409"/>
                    </a:lnTo>
                    <a:lnTo>
                      <a:pt x="2308" y="411"/>
                    </a:lnTo>
                    <a:lnTo>
                      <a:pt x="2303" y="413"/>
                    </a:lnTo>
                    <a:lnTo>
                      <a:pt x="2298" y="414"/>
                    </a:lnTo>
                    <a:lnTo>
                      <a:pt x="2292" y="417"/>
                    </a:lnTo>
                    <a:lnTo>
                      <a:pt x="2288" y="420"/>
                    </a:lnTo>
                    <a:lnTo>
                      <a:pt x="2283" y="422"/>
                    </a:lnTo>
                    <a:lnTo>
                      <a:pt x="2277" y="424"/>
                    </a:lnTo>
                    <a:lnTo>
                      <a:pt x="2273" y="427"/>
                    </a:lnTo>
                    <a:lnTo>
                      <a:pt x="2268" y="428"/>
                    </a:lnTo>
                    <a:lnTo>
                      <a:pt x="2264" y="429"/>
                    </a:lnTo>
                    <a:lnTo>
                      <a:pt x="2259" y="430"/>
                    </a:lnTo>
                    <a:lnTo>
                      <a:pt x="2254" y="431"/>
                    </a:lnTo>
                    <a:lnTo>
                      <a:pt x="2250" y="431"/>
                    </a:lnTo>
                    <a:lnTo>
                      <a:pt x="2246" y="431"/>
                    </a:lnTo>
                    <a:lnTo>
                      <a:pt x="2243" y="431"/>
                    </a:lnTo>
                    <a:lnTo>
                      <a:pt x="2239" y="431"/>
                    </a:lnTo>
                    <a:lnTo>
                      <a:pt x="2237" y="431"/>
                    </a:lnTo>
                    <a:lnTo>
                      <a:pt x="2235" y="430"/>
                    </a:lnTo>
                    <a:lnTo>
                      <a:pt x="2234" y="430"/>
                    </a:lnTo>
                    <a:lnTo>
                      <a:pt x="2231" y="430"/>
                    </a:lnTo>
                    <a:lnTo>
                      <a:pt x="2231" y="429"/>
                    </a:lnTo>
                    <a:lnTo>
                      <a:pt x="2230" y="430"/>
                    </a:lnTo>
                    <a:lnTo>
                      <a:pt x="2229" y="432"/>
                    </a:lnTo>
                    <a:lnTo>
                      <a:pt x="2227" y="436"/>
                    </a:lnTo>
                    <a:lnTo>
                      <a:pt x="2223" y="442"/>
                    </a:lnTo>
                    <a:lnTo>
                      <a:pt x="2220" y="446"/>
                    </a:lnTo>
                    <a:lnTo>
                      <a:pt x="2215" y="453"/>
                    </a:lnTo>
                    <a:lnTo>
                      <a:pt x="2212" y="460"/>
                    </a:lnTo>
                    <a:lnTo>
                      <a:pt x="2207" y="467"/>
                    </a:lnTo>
                    <a:lnTo>
                      <a:pt x="2202" y="474"/>
                    </a:lnTo>
                    <a:lnTo>
                      <a:pt x="2198" y="481"/>
                    </a:lnTo>
                    <a:lnTo>
                      <a:pt x="2194" y="488"/>
                    </a:lnTo>
                    <a:lnTo>
                      <a:pt x="2191" y="493"/>
                    </a:lnTo>
                    <a:lnTo>
                      <a:pt x="2187" y="500"/>
                    </a:lnTo>
                    <a:lnTo>
                      <a:pt x="2185" y="507"/>
                    </a:lnTo>
                    <a:lnTo>
                      <a:pt x="2184" y="514"/>
                    </a:lnTo>
                    <a:lnTo>
                      <a:pt x="2183" y="521"/>
                    </a:lnTo>
                    <a:lnTo>
                      <a:pt x="2183" y="528"/>
                    </a:lnTo>
                    <a:lnTo>
                      <a:pt x="2183" y="535"/>
                    </a:lnTo>
                    <a:lnTo>
                      <a:pt x="2183" y="541"/>
                    </a:lnTo>
                    <a:lnTo>
                      <a:pt x="2184" y="546"/>
                    </a:lnTo>
                    <a:lnTo>
                      <a:pt x="2184" y="551"/>
                    </a:lnTo>
                    <a:lnTo>
                      <a:pt x="2185" y="555"/>
                    </a:lnTo>
                    <a:lnTo>
                      <a:pt x="2185" y="557"/>
                    </a:lnTo>
                    <a:lnTo>
                      <a:pt x="2186" y="557"/>
                    </a:lnTo>
                    <a:lnTo>
                      <a:pt x="2214" y="552"/>
                    </a:lnTo>
                    <a:lnTo>
                      <a:pt x="2223" y="575"/>
                    </a:lnTo>
                    <a:lnTo>
                      <a:pt x="2222" y="578"/>
                    </a:lnTo>
                    <a:lnTo>
                      <a:pt x="2220" y="581"/>
                    </a:lnTo>
                    <a:lnTo>
                      <a:pt x="2217" y="588"/>
                    </a:lnTo>
                    <a:lnTo>
                      <a:pt x="2214" y="596"/>
                    </a:lnTo>
                    <a:lnTo>
                      <a:pt x="2209" y="608"/>
                    </a:lnTo>
                    <a:lnTo>
                      <a:pt x="2206" y="620"/>
                    </a:lnTo>
                    <a:lnTo>
                      <a:pt x="2202" y="634"/>
                    </a:lnTo>
                    <a:lnTo>
                      <a:pt x="2199" y="649"/>
                    </a:lnTo>
                    <a:lnTo>
                      <a:pt x="2198" y="666"/>
                    </a:lnTo>
                    <a:lnTo>
                      <a:pt x="2197" y="684"/>
                    </a:lnTo>
                    <a:lnTo>
                      <a:pt x="2197" y="703"/>
                    </a:lnTo>
                    <a:lnTo>
                      <a:pt x="2200" y="722"/>
                    </a:lnTo>
                    <a:lnTo>
                      <a:pt x="2202" y="739"/>
                    </a:lnTo>
                    <a:lnTo>
                      <a:pt x="2206" y="750"/>
                    </a:lnTo>
                    <a:lnTo>
                      <a:pt x="2208" y="758"/>
                    </a:lnTo>
                    <a:lnTo>
                      <a:pt x="2211" y="763"/>
                    </a:lnTo>
                    <a:lnTo>
                      <a:pt x="2213" y="765"/>
                    </a:lnTo>
                    <a:lnTo>
                      <a:pt x="2214" y="765"/>
                    </a:lnTo>
                    <a:lnTo>
                      <a:pt x="2216" y="764"/>
                    </a:lnTo>
                    <a:lnTo>
                      <a:pt x="2217" y="762"/>
                    </a:lnTo>
                    <a:lnTo>
                      <a:pt x="2219" y="761"/>
                    </a:lnTo>
                    <a:lnTo>
                      <a:pt x="2220" y="761"/>
                    </a:lnTo>
                    <a:lnTo>
                      <a:pt x="2221" y="763"/>
                    </a:lnTo>
                    <a:lnTo>
                      <a:pt x="2223" y="767"/>
                    </a:lnTo>
                    <a:lnTo>
                      <a:pt x="2223" y="772"/>
                    </a:lnTo>
                    <a:lnTo>
                      <a:pt x="2224" y="778"/>
                    </a:lnTo>
                    <a:lnTo>
                      <a:pt x="2225" y="784"/>
                    </a:lnTo>
                    <a:lnTo>
                      <a:pt x="2227" y="788"/>
                    </a:lnTo>
                    <a:lnTo>
                      <a:pt x="2228" y="793"/>
                    </a:lnTo>
                    <a:lnTo>
                      <a:pt x="2228" y="796"/>
                    </a:lnTo>
                    <a:lnTo>
                      <a:pt x="2229" y="800"/>
                    </a:lnTo>
                    <a:lnTo>
                      <a:pt x="2230" y="803"/>
                    </a:lnTo>
                    <a:lnTo>
                      <a:pt x="2230" y="806"/>
                    </a:lnTo>
                    <a:lnTo>
                      <a:pt x="2230" y="807"/>
                    </a:lnTo>
                    <a:lnTo>
                      <a:pt x="2230" y="808"/>
                    </a:lnTo>
                    <a:lnTo>
                      <a:pt x="2231" y="808"/>
                    </a:lnTo>
                    <a:lnTo>
                      <a:pt x="2264" y="808"/>
                    </a:lnTo>
                    <a:lnTo>
                      <a:pt x="2267" y="805"/>
                    </a:lnTo>
                    <a:lnTo>
                      <a:pt x="2270" y="801"/>
                    </a:lnTo>
                    <a:lnTo>
                      <a:pt x="2276" y="795"/>
                    </a:lnTo>
                    <a:lnTo>
                      <a:pt x="2282" y="788"/>
                    </a:lnTo>
                    <a:lnTo>
                      <a:pt x="2289" y="780"/>
                    </a:lnTo>
                    <a:lnTo>
                      <a:pt x="2296" y="771"/>
                    </a:lnTo>
                    <a:lnTo>
                      <a:pt x="2302" y="761"/>
                    </a:lnTo>
                    <a:lnTo>
                      <a:pt x="2307" y="750"/>
                    </a:lnTo>
                    <a:lnTo>
                      <a:pt x="2313" y="740"/>
                    </a:lnTo>
                    <a:lnTo>
                      <a:pt x="2317" y="728"/>
                    </a:lnTo>
                    <a:lnTo>
                      <a:pt x="2319" y="717"/>
                    </a:lnTo>
                    <a:lnTo>
                      <a:pt x="2319" y="707"/>
                    </a:lnTo>
                    <a:lnTo>
                      <a:pt x="2320" y="697"/>
                    </a:lnTo>
                    <a:lnTo>
                      <a:pt x="2320" y="689"/>
                    </a:lnTo>
                    <a:lnTo>
                      <a:pt x="2319" y="682"/>
                    </a:lnTo>
                    <a:lnTo>
                      <a:pt x="2319" y="677"/>
                    </a:lnTo>
                    <a:lnTo>
                      <a:pt x="2318" y="673"/>
                    </a:lnTo>
                    <a:lnTo>
                      <a:pt x="2317" y="669"/>
                    </a:lnTo>
                    <a:lnTo>
                      <a:pt x="2315" y="666"/>
                    </a:lnTo>
                    <a:lnTo>
                      <a:pt x="2315" y="664"/>
                    </a:lnTo>
                    <a:lnTo>
                      <a:pt x="2314" y="663"/>
                    </a:lnTo>
                    <a:lnTo>
                      <a:pt x="2314" y="662"/>
                    </a:lnTo>
                    <a:lnTo>
                      <a:pt x="2296" y="626"/>
                    </a:lnTo>
                    <a:lnTo>
                      <a:pt x="2310" y="521"/>
                    </a:lnTo>
                    <a:lnTo>
                      <a:pt x="2333" y="529"/>
                    </a:lnTo>
                    <a:lnTo>
                      <a:pt x="2345" y="521"/>
                    </a:lnTo>
                    <a:lnTo>
                      <a:pt x="2345" y="489"/>
                    </a:lnTo>
                    <a:lnTo>
                      <a:pt x="2359" y="480"/>
                    </a:lnTo>
                    <a:lnTo>
                      <a:pt x="2368" y="447"/>
                    </a:lnTo>
                    <a:lnTo>
                      <a:pt x="2382" y="447"/>
                    </a:lnTo>
                    <a:lnTo>
                      <a:pt x="2396" y="466"/>
                    </a:lnTo>
                    <a:lnTo>
                      <a:pt x="2398" y="466"/>
                    </a:lnTo>
                    <a:lnTo>
                      <a:pt x="2402" y="466"/>
                    </a:lnTo>
                    <a:lnTo>
                      <a:pt x="2405" y="466"/>
                    </a:lnTo>
                    <a:lnTo>
                      <a:pt x="2410" y="466"/>
                    </a:lnTo>
                    <a:lnTo>
                      <a:pt x="2414" y="467"/>
                    </a:lnTo>
                    <a:lnTo>
                      <a:pt x="2420" y="467"/>
                    </a:lnTo>
                    <a:lnTo>
                      <a:pt x="2425" y="468"/>
                    </a:lnTo>
                    <a:lnTo>
                      <a:pt x="2429" y="470"/>
                    </a:lnTo>
                    <a:lnTo>
                      <a:pt x="2434" y="473"/>
                    </a:lnTo>
                    <a:lnTo>
                      <a:pt x="2437" y="476"/>
                    </a:lnTo>
                    <a:lnTo>
                      <a:pt x="2441" y="480"/>
                    </a:lnTo>
                    <a:lnTo>
                      <a:pt x="2442" y="485"/>
                    </a:lnTo>
                    <a:lnTo>
                      <a:pt x="2444" y="491"/>
                    </a:lnTo>
                    <a:lnTo>
                      <a:pt x="2444" y="498"/>
                    </a:lnTo>
                    <a:lnTo>
                      <a:pt x="2446" y="506"/>
                    </a:lnTo>
                    <a:lnTo>
                      <a:pt x="2446" y="513"/>
                    </a:lnTo>
                    <a:lnTo>
                      <a:pt x="2446" y="521"/>
                    </a:lnTo>
                    <a:lnTo>
                      <a:pt x="2446" y="528"/>
                    </a:lnTo>
                    <a:lnTo>
                      <a:pt x="2446" y="535"/>
                    </a:lnTo>
                    <a:lnTo>
                      <a:pt x="2446" y="541"/>
                    </a:lnTo>
                    <a:lnTo>
                      <a:pt x="2446" y="544"/>
                    </a:lnTo>
                    <a:lnTo>
                      <a:pt x="2446" y="548"/>
                    </a:lnTo>
                    <a:lnTo>
                      <a:pt x="2444" y="549"/>
                    </a:lnTo>
                    <a:lnTo>
                      <a:pt x="2442" y="551"/>
                    </a:lnTo>
                    <a:lnTo>
                      <a:pt x="2440" y="555"/>
                    </a:lnTo>
                    <a:lnTo>
                      <a:pt x="2436" y="559"/>
                    </a:lnTo>
                    <a:lnTo>
                      <a:pt x="2433" y="564"/>
                    </a:lnTo>
                    <a:lnTo>
                      <a:pt x="2428" y="570"/>
                    </a:lnTo>
                    <a:lnTo>
                      <a:pt x="2425" y="575"/>
                    </a:lnTo>
                    <a:lnTo>
                      <a:pt x="2420" y="582"/>
                    </a:lnTo>
                    <a:lnTo>
                      <a:pt x="2417" y="589"/>
                    </a:lnTo>
                    <a:lnTo>
                      <a:pt x="2413" y="596"/>
                    </a:lnTo>
                    <a:lnTo>
                      <a:pt x="2411" y="602"/>
                    </a:lnTo>
                    <a:lnTo>
                      <a:pt x="2410" y="608"/>
                    </a:lnTo>
                    <a:lnTo>
                      <a:pt x="2409" y="613"/>
                    </a:lnTo>
                    <a:lnTo>
                      <a:pt x="2408" y="618"/>
                    </a:lnTo>
                    <a:lnTo>
                      <a:pt x="2408" y="620"/>
                    </a:lnTo>
                    <a:lnTo>
                      <a:pt x="2409" y="624"/>
                    </a:lnTo>
                    <a:lnTo>
                      <a:pt x="2409" y="626"/>
                    </a:lnTo>
                    <a:lnTo>
                      <a:pt x="2410" y="627"/>
                    </a:lnTo>
                    <a:lnTo>
                      <a:pt x="2411" y="628"/>
                    </a:lnTo>
                    <a:lnTo>
                      <a:pt x="2412" y="629"/>
                    </a:lnTo>
                    <a:lnTo>
                      <a:pt x="2413" y="629"/>
                    </a:lnTo>
                    <a:lnTo>
                      <a:pt x="2414" y="629"/>
                    </a:lnTo>
                    <a:lnTo>
                      <a:pt x="2464" y="612"/>
                    </a:lnTo>
                    <a:lnTo>
                      <a:pt x="2464" y="611"/>
                    </a:lnTo>
                    <a:lnTo>
                      <a:pt x="2464" y="609"/>
                    </a:lnTo>
                    <a:lnTo>
                      <a:pt x="2465" y="605"/>
                    </a:lnTo>
                    <a:lnTo>
                      <a:pt x="2466" y="602"/>
                    </a:lnTo>
                    <a:lnTo>
                      <a:pt x="2467" y="598"/>
                    </a:lnTo>
                    <a:lnTo>
                      <a:pt x="2469" y="594"/>
                    </a:lnTo>
                    <a:lnTo>
                      <a:pt x="2471" y="589"/>
                    </a:lnTo>
                    <a:lnTo>
                      <a:pt x="2473" y="586"/>
                    </a:lnTo>
                    <a:lnTo>
                      <a:pt x="2475" y="582"/>
                    </a:lnTo>
                    <a:lnTo>
                      <a:pt x="2479" y="579"/>
                    </a:lnTo>
                    <a:lnTo>
                      <a:pt x="2482" y="575"/>
                    </a:lnTo>
                    <a:lnTo>
                      <a:pt x="2486" y="574"/>
                    </a:lnTo>
                    <a:lnTo>
                      <a:pt x="2489" y="575"/>
                    </a:lnTo>
                    <a:lnTo>
                      <a:pt x="2493" y="576"/>
                    </a:lnTo>
                    <a:lnTo>
                      <a:pt x="2496" y="580"/>
                    </a:lnTo>
                    <a:lnTo>
                      <a:pt x="2500" y="585"/>
                    </a:lnTo>
                    <a:lnTo>
                      <a:pt x="2503" y="590"/>
                    </a:lnTo>
                    <a:lnTo>
                      <a:pt x="2507" y="596"/>
                    </a:lnTo>
                    <a:lnTo>
                      <a:pt x="2509" y="604"/>
                    </a:lnTo>
                    <a:lnTo>
                      <a:pt x="2511" y="611"/>
                    </a:lnTo>
                    <a:lnTo>
                      <a:pt x="2512" y="619"/>
                    </a:lnTo>
                    <a:lnTo>
                      <a:pt x="2513" y="627"/>
                    </a:lnTo>
                    <a:lnTo>
                      <a:pt x="2515" y="634"/>
                    </a:lnTo>
                    <a:lnTo>
                      <a:pt x="2513" y="644"/>
                    </a:lnTo>
                    <a:lnTo>
                      <a:pt x="2510" y="656"/>
                    </a:lnTo>
                    <a:lnTo>
                      <a:pt x="2507" y="670"/>
                    </a:lnTo>
                    <a:lnTo>
                      <a:pt x="2501" y="685"/>
                    </a:lnTo>
                    <a:lnTo>
                      <a:pt x="2495" y="700"/>
                    </a:lnTo>
                    <a:lnTo>
                      <a:pt x="2488" y="716"/>
                    </a:lnTo>
                    <a:lnTo>
                      <a:pt x="2482" y="730"/>
                    </a:lnTo>
                    <a:lnTo>
                      <a:pt x="2477" y="743"/>
                    </a:lnTo>
                    <a:lnTo>
                      <a:pt x="2471" y="755"/>
                    </a:lnTo>
                    <a:lnTo>
                      <a:pt x="2467" y="764"/>
                    </a:lnTo>
                    <a:lnTo>
                      <a:pt x="2464" y="770"/>
                    </a:lnTo>
                    <a:lnTo>
                      <a:pt x="2464" y="771"/>
                    </a:lnTo>
                    <a:lnTo>
                      <a:pt x="2465" y="771"/>
                    </a:lnTo>
                    <a:lnTo>
                      <a:pt x="2466" y="770"/>
                    </a:lnTo>
                    <a:lnTo>
                      <a:pt x="2469" y="770"/>
                    </a:lnTo>
                    <a:lnTo>
                      <a:pt x="2472" y="769"/>
                    </a:lnTo>
                    <a:lnTo>
                      <a:pt x="2474" y="769"/>
                    </a:lnTo>
                    <a:lnTo>
                      <a:pt x="2479" y="768"/>
                    </a:lnTo>
                    <a:lnTo>
                      <a:pt x="2482" y="768"/>
                    </a:lnTo>
                    <a:lnTo>
                      <a:pt x="2487" y="768"/>
                    </a:lnTo>
                    <a:lnTo>
                      <a:pt x="2492" y="769"/>
                    </a:lnTo>
                    <a:lnTo>
                      <a:pt x="2496" y="770"/>
                    </a:lnTo>
                    <a:lnTo>
                      <a:pt x="2501" y="771"/>
                    </a:lnTo>
                    <a:lnTo>
                      <a:pt x="2504" y="775"/>
                    </a:lnTo>
                    <a:lnTo>
                      <a:pt x="2508" y="777"/>
                    </a:lnTo>
                    <a:lnTo>
                      <a:pt x="2511" y="779"/>
                    </a:lnTo>
                    <a:lnTo>
                      <a:pt x="2513" y="781"/>
                    </a:lnTo>
                    <a:lnTo>
                      <a:pt x="2517" y="784"/>
                    </a:lnTo>
                    <a:lnTo>
                      <a:pt x="2519" y="787"/>
                    </a:lnTo>
                    <a:lnTo>
                      <a:pt x="2522" y="788"/>
                    </a:lnTo>
                    <a:lnTo>
                      <a:pt x="2525" y="791"/>
                    </a:lnTo>
                    <a:lnTo>
                      <a:pt x="2528" y="793"/>
                    </a:lnTo>
                    <a:lnTo>
                      <a:pt x="2532" y="794"/>
                    </a:lnTo>
                    <a:lnTo>
                      <a:pt x="2537" y="794"/>
                    </a:lnTo>
                    <a:lnTo>
                      <a:pt x="2542" y="794"/>
                    </a:lnTo>
                    <a:lnTo>
                      <a:pt x="2549" y="793"/>
                    </a:lnTo>
                    <a:lnTo>
                      <a:pt x="2558" y="788"/>
                    </a:lnTo>
                    <a:lnTo>
                      <a:pt x="2570" y="781"/>
                    </a:lnTo>
                    <a:lnTo>
                      <a:pt x="2583" y="772"/>
                    </a:lnTo>
                    <a:lnTo>
                      <a:pt x="2596" y="762"/>
                    </a:lnTo>
                    <a:lnTo>
                      <a:pt x="2611" y="752"/>
                    </a:lnTo>
                    <a:lnTo>
                      <a:pt x="2624" y="741"/>
                    </a:lnTo>
                    <a:lnTo>
                      <a:pt x="2637" y="731"/>
                    </a:lnTo>
                    <a:lnTo>
                      <a:pt x="2648" y="722"/>
                    </a:lnTo>
                    <a:lnTo>
                      <a:pt x="2656" y="715"/>
                    </a:lnTo>
                    <a:lnTo>
                      <a:pt x="2662" y="710"/>
                    </a:lnTo>
                    <a:lnTo>
                      <a:pt x="2664" y="708"/>
                    </a:lnTo>
                    <a:lnTo>
                      <a:pt x="2668" y="707"/>
                    </a:lnTo>
                    <a:lnTo>
                      <a:pt x="2672" y="704"/>
                    </a:lnTo>
                    <a:lnTo>
                      <a:pt x="2679" y="702"/>
                    </a:lnTo>
                    <a:lnTo>
                      <a:pt x="2686" y="699"/>
                    </a:lnTo>
                    <a:lnTo>
                      <a:pt x="2693" y="695"/>
                    </a:lnTo>
                    <a:lnTo>
                      <a:pt x="2702" y="690"/>
                    </a:lnTo>
                    <a:lnTo>
                      <a:pt x="2710" y="686"/>
                    </a:lnTo>
                    <a:lnTo>
                      <a:pt x="2719" y="681"/>
                    </a:lnTo>
                    <a:lnTo>
                      <a:pt x="2725" y="677"/>
                    </a:lnTo>
                    <a:lnTo>
                      <a:pt x="2732" y="672"/>
                    </a:lnTo>
                    <a:lnTo>
                      <a:pt x="2738" y="666"/>
                    </a:lnTo>
                    <a:lnTo>
                      <a:pt x="2742" y="662"/>
                    </a:lnTo>
                    <a:lnTo>
                      <a:pt x="2745" y="657"/>
                    </a:lnTo>
                    <a:lnTo>
                      <a:pt x="2748" y="652"/>
                    </a:lnTo>
                    <a:lnTo>
                      <a:pt x="2751" y="648"/>
                    </a:lnTo>
                    <a:lnTo>
                      <a:pt x="2753" y="644"/>
                    </a:lnTo>
                    <a:lnTo>
                      <a:pt x="2755" y="640"/>
                    </a:lnTo>
                    <a:lnTo>
                      <a:pt x="2757" y="636"/>
                    </a:lnTo>
                    <a:lnTo>
                      <a:pt x="2758" y="633"/>
                    </a:lnTo>
                    <a:lnTo>
                      <a:pt x="2759" y="631"/>
                    </a:lnTo>
                    <a:lnTo>
                      <a:pt x="2759" y="628"/>
                    </a:lnTo>
                    <a:lnTo>
                      <a:pt x="2759" y="627"/>
                    </a:lnTo>
                    <a:lnTo>
                      <a:pt x="2760" y="626"/>
                    </a:lnTo>
                    <a:lnTo>
                      <a:pt x="2747" y="603"/>
                    </a:lnTo>
                    <a:lnTo>
                      <a:pt x="2769" y="585"/>
                    </a:lnTo>
                    <a:lnTo>
                      <a:pt x="2848" y="585"/>
                    </a:lnTo>
                    <a:lnTo>
                      <a:pt x="2897" y="534"/>
                    </a:lnTo>
                    <a:lnTo>
                      <a:pt x="2896" y="533"/>
                    </a:lnTo>
                    <a:lnTo>
                      <a:pt x="2896" y="529"/>
                    </a:lnTo>
                    <a:lnTo>
                      <a:pt x="2896" y="523"/>
                    </a:lnTo>
                    <a:lnTo>
                      <a:pt x="2897" y="515"/>
                    </a:lnTo>
                    <a:lnTo>
                      <a:pt x="2897" y="506"/>
                    </a:lnTo>
                    <a:lnTo>
                      <a:pt x="2898" y="496"/>
                    </a:lnTo>
                    <a:lnTo>
                      <a:pt x="2901" y="484"/>
                    </a:lnTo>
                    <a:lnTo>
                      <a:pt x="2904" y="472"/>
                    </a:lnTo>
                    <a:lnTo>
                      <a:pt x="2909" y="460"/>
                    </a:lnTo>
                    <a:lnTo>
                      <a:pt x="2913" y="447"/>
                    </a:lnTo>
                    <a:lnTo>
                      <a:pt x="2920" y="436"/>
                    </a:lnTo>
                    <a:lnTo>
                      <a:pt x="2929" y="424"/>
                    </a:lnTo>
                    <a:lnTo>
                      <a:pt x="2937" y="416"/>
                    </a:lnTo>
                    <a:lnTo>
                      <a:pt x="2948" y="408"/>
                    </a:lnTo>
                    <a:lnTo>
                      <a:pt x="2957" y="402"/>
                    </a:lnTo>
                    <a:lnTo>
                      <a:pt x="2967" y="398"/>
                    </a:lnTo>
                    <a:lnTo>
                      <a:pt x="2977" y="394"/>
                    </a:lnTo>
                    <a:lnTo>
                      <a:pt x="2986" y="392"/>
                    </a:lnTo>
                    <a:lnTo>
                      <a:pt x="2994" y="391"/>
                    </a:lnTo>
                    <a:lnTo>
                      <a:pt x="3001" y="390"/>
                    </a:lnTo>
                    <a:lnTo>
                      <a:pt x="3007" y="389"/>
                    </a:lnTo>
                    <a:lnTo>
                      <a:pt x="3011" y="389"/>
                    </a:lnTo>
                    <a:lnTo>
                      <a:pt x="3015" y="389"/>
                    </a:lnTo>
                    <a:lnTo>
                      <a:pt x="3016" y="389"/>
                    </a:lnTo>
                    <a:lnTo>
                      <a:pt x="3030" y="398"/>
                    </a:lnTo>
                    <a:lnTo>
                      <a:pt x="3084" y="366"/>
                    </a:lnTo>
                    <a:lnTo>
                      <a:pt x="3125" y="356"/>
                    </a:lnTo>
                    <a:lnTo>
                      <a:pt x="3193" y="265"/>
                    </a:lnTo>
                    <a:lnTo>
                      <a:pt x="3192" y="265"/>
                    </a:lnTo>
                    <a:lnTo>
                      <a:pt x="3192" y="264"/>
                    </a:lnTo>
                    <a:lnTo>
                      <a:pt x="3192" y="262"/>
                    </a:lnTo>
                    <a:lnTo>
                      <a:pt x="3192" y="259"/>
                    </a:lnTo>
                    <a:lnTo>
                      <a:pt x="3192" y="255"/>
                    </a:lnTo>
                    <a:lnTo>
                      <a:pt x="3192" y="252"/>
                    </a:lnTo>
                    <a:lnTo>
                      <a:pt x="3192" y="246"/>
                    </a:lnTo>
                    <a:lnTo>
                      <a:pt x="3191" y="241"/>
                    </a:lnTo>
                    <a:lnTo>
                      <a:pt x="3191" y="235"/>
                    </a:lnTo>
                    <a:lnTo>
                      <a:pt x="3190" y="229"/>
                    </a:lnTo>
                    <a:lnTo>
                      <a:pt x="3189" y="222"/>
                    </a:lnTo>
                    <a:lnTo>
                      <a:pt x="3189" y="215"/>
                    </a:lnTo>
                    <a:lnTo>
                      <a:pt x="3187" y="208"/>
                    </a:lnTo>
                    <a:lnTo>
                      <a:pt x="3187" y="201"/>
                    </a:lnTo>
                    <a:lnTo>
                      <a:pt x="3189" y="193"/>
                    </a:lnTo>
                    <a:lnTo>
                      <a:pt x="3191" y="185"/>
                    </a:lnTo>
                    <a:lnTo>
                      <a:pt x="3193" y="177"/>
                    </a:lnTo>
                    <a:lnTo>
                      <a:pt x="3195" y="169"/>
                    </a:lnTo>
                    <a:lnTo>
                      <a:pt x="3198" y="162"/>
                    </a:lnTo>
                    <a:lnTo>
                      <a:pt x="3200" y="156"/>
                    </a:lnTo>
                    <a:lnTo>
                      <a:pt x="3202" y="150"/>
                    </a:lnTo>
                    <a:lnTo>
                      <a:pt x="3205" y="147"/>
                    </a:lnTo>
                    <a:lnTo>
                      <a:pt x="3206" y="143"/>
                    </a:lnTo>
                    <a:lnTo>
                      <a:pt x="3207" y="142"/>
                    </a:lnTo>
                    <a:lnTo>
                      <a:pt x="3208" y="141"/>
                    </a:lnTo>
                    <a:lnTo>
                      <a:pt x="3212" y="139"/>
                    </a:lnTo>
                    <a:lnTo>
                      <a:pt x="3215" y="136"/>
                    </a:lnTo>
                    <a:lnTo>
                      <a:pt x="3218" y="134"/>
                    </a:lnTo>
                    <a:lnTo>
                      <a:pt x="3223" y="132"/>
                    </a:lnTo>
                    <a:lnTo>
                      <a:pt x="3229" y="129"/>
                    </a:lnTo>
                    <a:lnTo>
                      <a:pt x="3235" y="127"/>
                    </a:lnTo>
                    <a:lnTo>
                      <a:pt x="3242" y="125"/>
                    </a:lnTo>
                    <a:lnTo>
                      <a:pt x="3248" y="124"/>
                    </a:lnTo>
                    <a:lnTo>
                      <a:pt x="3255" y="124"/>
                    </a:lnTo>
                    <a:lnTo>
                      <a:pt x="3262" y="124"/>
                    </a:lnTo>
                    <a:lnTo>
                      <a:pt x="3268" y="127"/>
                    </a:lnTo>
                    <a:lnTo>
                      <a:pt x="3274" y="134"/>
                    </a:lnTo>
                    <a:lnTo>
                      <a:pt x="3280" y="144"/>
                    </a:lnTo>
                    <a:lnTo>
                      <a:pt x="3285" y="156"/>
                    </a:lnTo>
                    <a:lnTo>
                      <a:pt x="3290" y="169"/>
                    </a:lnTo>
                    <a:lnTo>
                      <a:pt x="3295" y="184"/>
                    </a:lnTo>
                    <a:lnTo>
                      <a:pt x="3298" y="196"/>
                    </a:lnTo>
                    <a:lnTo>
                      <a:pt x="3300" y="210"/>
                    </a:lnTo>
                    <a:lnTo>
                      <a:pt x="3304" y="222"/>
                    </a:lnTo>
                    <a:lnTo>
                      <a:pt x="3305" y="230"/>
                    </a:lnTo>
                    <a:lnTo>
                      <a:pt x="3306" y="237"/>
                    </a:lnTo>
                    <a:lnTo>
                      <a:pt x="3307" y="238"/>
                    </a:lnTo>
                    <a:lnTo>
                      <a:pt x="3335" y="242"/>
                    </a:lnTo>
                    <a:lnTo>
                      <a:pt x="3339" y="275"/>
                    </a:lnTo>
                    <a:lnTo>
                      <a:pt x="3376" y="284"/>
                    </a:lnTo>
                    <a:lnTo>
                      <a:pt x="3349" y="320"/>
                    </a:lnTo>
                    <a:lnTo>
                      <a:pt x="3321" y="329"/>
                    </a:lnTo>
                    <a:lnTo>
                      <a:pt x="3312" y="352"/>
                    </a:lnTo>
                    <a:lnTo>
                      <a:pt x="3311" y="352"/>
                    </a:lnTo>
                    <a:lnTo>
                      <a:pt x="3311" y="350"/>
                    </a:lnTo>
                    <a:lnTo>
                      <a:pt x="3311" y="347"/>
                    </a:lnTo>
                    <a:lnTo>
                      <a:pt x="3311" y="345"/>
                    </a:lnTo>
                    <a:lnTo>
                      <a:pt x="3310" y="341"/>
                    </a:lnTo>
                    <a:lnTo>
                      <a:pt x="3308" y="338"/>
                    </a:lnTo>
                    <a:lnTo>
                      <a:pt x="3307" y="335"/>
                    </a:lnTo>
                    <a:lnTo>
                      <a:pt x="3306" y="331"/>
                    </a:lnTo>
                    <a:lnTo>
                      <a:pt x="3304" y="329"/>
                    </a:lnTo>
                    <a:lnTo>
                      <a:pt x="3300" y="328"/>
                    </a:lnTo>
                    <a:lnTo>
                      <a:pt x="3297" y="328"/>
                    </a:lnTo>
                    <a:lnTo>
                      <a:pt x="3293" y="329"/>
                    </a:lnTo>
                    <a:lnTo>
                      <a:pt x="3289" y="332"/>
                    </a:lnTo>
                    <a:lnTo>
                      <a:pt x="3285" y="337"/>
                    </a:lnTo>
                    <a:lnTo>
                      <a:pt x="3283" y="343"/>
                    </a:lnTo>
                    <a:lnTo>
                      <a:pt x="3282" y="350"/>
                    </a:lnTo>
                    <a:lnTo>
                      <a:pt x="3281" y="355"/>
                    </a:lnTo>
                    <a:lnTo>
                      <a:pt x="3280" y="363"/>
                    </a:lnTo>
                    <a:lnTo>
                      <a:pt x="3278" y="369"/>
                    </a:lnTo>
                    <a:lnTo>
                      <a:pt x="3278" y="376"/>
                    </a:lnTo>
                    <a:lnTo>
                      <a:pt x="3278" y="382"/>
                    </a:lnTo>
                    <a:lnTo>
                      <a:pt x="3278" y="385"/>
                    </a:lnTo>
                    <a:lnTo>
                      <a:pt x="3278" y="389"/>
                    </a:lnTo>
                    <a:lnTo>
                      <a:pt x="3280" y="389"/>
                    </a:lnTo>
                    <a:lnTo>
                      <a:pt x="3253" y="412"/>
                    </a:lnTo>
                    <a:lnTo>
                      <a:pt x="3252" y="412"/>
                    </a:lnTo>
                    <a:lnTo>
                      <a:pt x="3251" y="412"/>
                    </a:lnTo>
                    <a:lnTo>
                      <a:pt x="3248" y="412"/>
                    </a:lnTo>
                    <a:lnTo>
                      <a:pt x="3246" y="412"/>
                    </a:lnTo>
                    <a:lnTo>
                      <a:pt x="3244" y="412"/>
                    </a:lnTo>
                    <a:lnTo>
                      <a:pt x="3240" y="412"/>
                    </a:lnTo>
                    <a:lnTo>
                      <a:pt x="3237" y="412"/>
                    </a:lnTo>
                    <a:lnTo>
                      <a:pt x="3233" y="413"/>
                    </a:lnTo>
                    <a:lnTo>
                      <a:pt x="3231" y="414"/>
                    </a:lnTo>
                    <a:lnTo>
                      <a:pt x="3229" y="415"/>
                    </a:lnTo>
                    <a:lnTo>
                      <a:pt x="3227" y="417"/>
                    </a:lnTo>
                    <a:lnTo>
                      <a:pt x="3225" y="420"/>
                    </a:lnTo>
                    <a:lnTo>
                      <a:pt x="3224" y="424"/>
                    </a:lnTo>
                    <a:lnTo>
                      <a:pt x="3223" y="428"/>
                    </a:lnTo>
                    <a:lnTo>
                      <a:pt x="3222" y="431"/>
                    </a:lnTo>
                    <a:lnTo>
                      <a:pt x="3222" y="435"/>
                    </a:lnTo>
                    <a:lnTo>
                      <a:pt x="3221" y="438"/>
                    </a:lnTo>
                    <a:lnTo>
                      <a:pt x="3221" y="442"/>
                    </a:lnTo>
                    <a:lnTo>
                      <a:pt x="3221" y="445"/>
                    </a:lnTo>
                    <a:lnTo>
                      <a:pt x="3221" y="447"/>
                    </a:lnTo>
                    <a:lnTo>
                      <a:pt x="3221" y="450"/>
                    </a:lnTo>
                    <a:lnTo>
                      <a:pt x="3221" y="451"/>
                    </a:lnTo>
                    <a:lnTo>
                      <a:pt x="3221" y="452"/>
                    </a:lnTo>
                    <a:lnTo>
                      <a:pt x="3220" y="453"/>
                    </a:lnTo>
                    <a:lnTo>
                      <a:pt x="3218" y="454"/>
                    </a:lnTo>
                    <a:lnTo>
                      <a:pt x="3217" y="455"/>
                    </a:lnTo>
                    <a:lnTo>
                      <a:pt x="3215" y="458"/>
                    </a:lnTo>
                    <a:lnTo>
                      <a:pt x="3213" y="460"/>
                    </a:lnTo>
                    <a:lnTo>
                      <a:pt x="3210" y="464"/>
                    </a:lnTo>
                    <a:lnTo>
                      <a:pt x="3209" y="467"/>
                    </a:lnTo>
                    <a:lnTo>
                      <a:pt x="3207" y="470"/>
                    </a:lnTo>
                    <a:lnTo>
                      <a:pt x="3205" y="474"/>
                    </a:lnTo>
                    <a:lnTo>
                      <a:pt x="3204" y="477"/>
                    </a:lnTo>
                    <a:lnTo>
                      <a:pt x="3202" y="481"/>
                    </a:lnTo>
                    <a:lnTo>
                      <a:pt x="3202" y="484"/>
                    </a:lnTo>
                    <a:lnTo>
                      <a:pt x="3202" y="489"/>
                    </a:lnTo>
                    <a:lnTo>
                      <a:pt x="3202" y="493"/>
                    </a:lnTo>
                    <a:lnTo>
                      <a:pt x="3204" y="500"/>
                    </a:lnTo>
                    <a:lnTo>
                      <a:pt x="3206" y="506"/>
                    </a:lnTo>
                    <a:lnTo>
                      <a:pt x="3207" y="513"/>
                    </a:lnTo>
                    <a:lnTo>
                      <a:pt x="3208" y="520"/>
                    </a:lnTo>
                    <a:lnTo>
                      <a:pt x="3210" y="526"/>
                    </a:lnTo>
                    <a:lnTo>
                      <a:pt x="3212" y="532"/>
                    </a:lnTo>
                    <a:lnTo>
                      <a:pt x="3214" y="536"/>
                    </a:lnTo>
                    <a:lnTo>
                      <a:pt x="3215" y="541"/>
                    </a:lnTo>
                    <a:lnTo>
                      <a:pt x="3215" y="543"/>
                    </a:lnTo>
                    <a:lnTo>
                      <a:pt x="3216" y="543"/>
                    </a:lnTo>
                    <a:lnTo>
                      <a:pt x="3207" y="566"/>
                    </a:lnTo>
                    <a:lnTo>
                      <a:pt x="3225" y="603"/>
                    </a:lnTo>
                    <a:lnTo>
                      <a:pt x="3224" y="603"/>
                    </a:lnTo>
                    <a:lnTo>
                      <a:pt x="3222" y="603"/>
                    </a:lnTo>
                    <a:lnTo>
                      <a:pt x="3220" y="602"/>
                    </a:lnTo>
                    <a:lnTo>
                      <a:pt x="3216" y="601"/>
                    </a:lnTo>
                    <a:lnTo>
                      <a:pt x="3212" y="599"/>
                    </a:lnTo>
                    <a:lnTo>
                      <a:pt x="3207" y="598"/>
                    </a:lnTo>
                    <a:lnTo>
                      <a:pt x="3202" y="597"/>
                    </a:lnTo>
                    <a:lnTo>
                      <a:pt x="3197" y="596"/>
                    </a:lnTo>
                    <a:lnTo>
                      <a:pt x="3192" y="596"/>
                    </a:lnTo>
                    <a:lnTo>
                      <a:pt x="3187" y="596"/>
                    </a:lnTo>
                    <a:lnTo>
                      <a:pt x="3183" y="597"/>
                    </a:lnTo>
                    <a:lnTo>
                      <a:pt x="3179" y="598"/>
                    </a:lnTo>
                    <a:lnTo>
                      <a:pt x="3176" y="602"/>
                    </a:lnTo>
                    <a:lnTo>
                      <a:pt x="3175" y="606"/>
                    </a:lnTo>
                    <a:lnTo>
                      <a:pt x="3174" y="612"/>
                    </a:lnTo>
                    <a:lnTo>
                      <a:pt x="3174" y="618"/>
                    </a:lnTo>
                    <a:lnTo>
                      <a:pt x="3174" y="625"/>
                    </a:lnTo>
                    <a:lnTo>
                      <a:pt x="3174" y="632"/>
                    </a:lnTo>
                    <a:lnTo>
                      <a:pt x="3175" y="639"/>
                    </a:lnTo>
                    <a:lnTo>
                      <a:pt x="3176" y="644"/>
                    </a:lnTo>
                    <a:lnTo>
                      <a:pt x="3177" y="650"/>
                    </a:lnTo>
                    <a:lnTo>
                      <a:pt x="3178" y="654"/>
                    </a:lnTo>
                    <a:lnTo>
                      <a:pt x="3178" y="657"/>
                    </a:lnTo>
                    <a:lnTo>
                      <a:pt x="3179" y="657"/>
                    </a:lnTo>
                    <a:lnTo>
                      <a:pt x="3178" y="658"/>
                    </a:lnTo>
                    <a:lnTo>
                      <a:pt x="3176" y="658"/>
                    </a:lnTo>
                    <a:lnTo>
                      <a:pt x="3171" y="658"/>
                    </a:lnTo>
                    <a:lnTo>
                      <a:pt x="3167" y="658"/>
                    </a:lnTo>
                    <a:lnTo>
                      <a:pt x="3161" y="659"/>
                    </a:lnTo>
                    <a:lnTo>
                      <a:pt x="3154" y="661"/>
                    </a:lnTo>
                    <a:lnTo>
                      <a:pt x="3147" y="662"/>
                    </a:lnTo>
                    <a:lnTo>
                      <a:pt x="3140" y="663"/>
                    </a:lnTo>
                    <a:lnTo>
                      <a:pt x="3133" y="665"/>
                    </a:lnTo>
                    <a:lnTo>
                      <a:pt x="3126" y="669"/>
                    </a:lnTo>
                    <a:lnTo>
                      <a:pt x="3121" y="672"/>
                    </a:lnTo>
                    <a:lnTo>
                      <a:pt x="3116" y="676"/>
                    </a:lnTo>
                    <a:lnTo>
                      <a:pt x="3110" y="681"/>
                    </a:lnTo>
                    <a:lnTo>
                      <a:pt x="3106" y="687"/>
                    </a:lnTo>
                    <a:lnTo>
                      <a:pt x="3101" y="694"/>
                    </a:lnTo>
                    <a:lnTo>
                      <a:pt x="3095" y="701"/>
                    </a:lnTo>
                    <a:lnTo>
                      <a:pt x="3091" y="708"/>
                    </a:lnTo>
                    <a:lnTo>
                      <a:pt x="3086" y="715"/>
                    </a:lnTo>
                    <a:lnTo>
                      <a:pt x="3081" y="722"/>
                    </a:lnTo>
                    <a:lnTo>
                      <a:pt x="3078" y="727"/>
                    </a:lnTo>
                    <a:lnTo>
                      <a:pt x="3075" y="732"/>
                    </a:lnTo>
                    <a:lnTo>
                      <a:pt x="3072" y="737"/>
                    </a:lnTo>
                    <a:lnTo>
                      <a:pt x="3071" y="739"/>
                    </a:lnTo>
                    <a:lnTo>
                      <a:pt x="3062" y="776"/>
                    </a:lnTo>
                    <a:lnTo>
                      <a:pt x="3071" y="794"/>
                    </a:lnTo>
                    <a:lnTo>
                      <a:pt x="3066" y="831"/>
                    </a:lnTo>
                    <a:lnTo>
                      <a:pt x="3048" y="853"/>
                    </a:lnTo>
                    <a:lnTo>
                      <a:pt x="3034" y="826"/>
                    </a:lnTo>
                    <a:lnTo>
                      <a:pt x="3035" y="825"/>
                    </a:lnTo>
                    <a:lnTo>
                      <a:pt x="3036" y="823"/>
                    </a:lnTo>
                    <a:lnTo>
                      <a:pt x="3038" y="819"/>
                    </a:lnTo>
                    <a:lnTo>
                      <a:pt x="3039" y="816"/>
                    </a:lnTo>
                    <a:lnTo>
                      <a:pt x="3040" y="813"/>
                    </a:lnTo>
                    <a:lnTo>
                      <a:pt x="3041" y="808"/>
                    </a:lnTo>
                    <a:lnTo>
                      <a:pt x="3042" y="803"/>
                    </a:lnTo>
                    <a:lnTo>
                      <a:pt x="3041" y="800"/>
                    </a:lnTo>
                    <a:lnTo>
                      <a:pt x="3040" y="796"/>
                    </a:lnTo>
                    <a:lnTo>
                      <a:pt x="3038" y="793"/>
                    </a:lnTo>
                    <a:lnTo>
                      <a:pt x="3034" y="790"/>
                    </a:lnTo>
                    <a:lnTo>
                      <a:pt x="3030" y="788"/>
                    </a:lnTo>
                    <a:lnTo>
                      <a:pt x="3025" y="790"/>
                    </a:lnTo>
                    <a:lnTo>
                      <a:pt x="3023" y="792"/>
                    </a:lnTo>
                    <a:lnTo>
                      <a:pt x="3019" y="795"/>
                    </a:lnTo>
                    <a:lnTo>
                      <a:pt x="3017" y="800"/>
                    </a:lnTo>
                    <a:lnTo>
                      <a:pt x="3015" y="806"/>
                    </a:lnTo>
                    <a:lnTo>
                      <a:pt x="3013" y="810"/>
                    </a:lnTo>
                    <a:lnTo>
                      <a:pt x="3012" y="815"/>
                    </a:lnTo>
                    <a:lnTo>
                      <a:pt x="3011" y="819"/>
                    </a:lnTo>
                    <a:lnTo>
                      <a:pt x="3011" y="824"/>
                    </a:lnTo>
                    <a:lnTo>
                      <a:pt x="3011" y="826"/>
                    </a:lnTo>
                    <a:lnTo>
                      <a:pt x="2974" y="844"/>
                    </a:lnTo>
                    <a:lnTo>
                      <a:pt x="2973" y="844"/>
                    </a:lnTo>
                    <a:lnTo>
                      <a:pt x="2972" y="844"/>
                    </a:lnTo>
                    <a:lnTo>
                      <a:pt x="2971" y="843"/>
                    </a:lnTo>
                    <a:lnTo>
                      <a:pt x="2969" y="841"/>
                    </a:lnTo>
                    <a:lnTo>
                      <a:pt x="2967" y="840"/>
                    </a:lnTo>
                    <a:lnTo>
                      <a:pt x="2964" y="839"/>
                    </a:lnTo>
                    <a:lnTo>
                      <a:pt x="2962" y="839"/>
                    </a:lnTo>
                    <a:lnTo>
                      <a:pt x="2959" y="839"/>
                    </a:lnTo>
                    <a:lnTo>
                      <a:pt x="2957" y="839"/>
                    </a:lnTo>
                    <a:lnTo>
                      <a:pt x="2955" y="840"/>
                    </a:lnTo>
                    <a:lnTo>
                      <a:pt x="2954" y="841"/>
                    </a:lnTo>
                    <a:lnTo>
                      <a:pt x="2952" y="844"/>
                    </a:lnTo>
                    <a:lnTo>
                      <a:pt x="2951" y="847"/>
                    </a:lnTo>
                    <a:lnTo>
                      <a:pt x="2951" y="851"/>
                    </a:lnTo>
                    <a:lnTo>
                      <a:pt x="2952" y="854"/>
                    </a:lnTo>
                    <a:lnTo>
                      <a:pt x="2954" y="858"/>
                    </a:lnTo>
                    <a:lnTo>
                      <a:pt x="2955" y="861"/>
                    </a:lnTo>
                    <a:lnTo>
                      <a:pt x="2956" y="863"/>
                    </a:lnTo>
                    <a:lnTo>
                      <a:pt x="2958" y="866"/>
                    </a:lnTo>
                    <a:lnTo>
                      <a:pt x="2960" y="868"/>
                    </a:lnTo>
                    <a:lnTo>
                      <a:pt x="2962" y="869"/>
                    </a:lnTo>
                    <a:lnTo>
                      <a:pt x="2963" y="871"/>
                    </a:lnTo>
                    <a:lnTo>
                      <a:pt x="2964" y="871"/>
                    </a:lnTo>
                    <a:lnTo>
                      <a:pt x="2965" y="871"/>
                    </a:lnTo>
                    <a:lnTo>
                      <a:pt x="2964" y="872"/>
                    </a:lnTo>
                    <a:lnTo>
                      <a:pt x="2962" y="872"/>
                    </a:lnTo>
                    <a:lnTo>
                      <a:pt x="2959" y="872"/>
                    </a:lnTo>
                    <a:lnTo>
                      <a:pt x="2956" y="874"/>
                    </a:lnTo>
                    <a:lnTo>
                      <a:pt x="2952" y="875"/>
                    </a:lnTo>
                    <a:lnTo>
                      <a:pt x="2949" y="877"/>
                    </a:lnTo>
                    <a:lnTo>
                      <a:pt x="2945" y="878"/>
                    </a:lnTo>
                    <a:lnTo>
                      <a:pt x="2941" y="881"/>
                    </a:lnTo>
                    <a:lnTo>
                      <a:pt x="2939" y="884"/>
                    </a:lnTo>
                    <a:lnTo>
                      <a:pt x="2935" y="886"/>
                    </a:lnTo>
                    <a:lnTo>
                      <a:pt x="2934" y="891"/>
                    </a:lnTo>
                    <a:lnTo>
                      <a:pt x="2934" y="894"/>
                    </a:lnTo>
                    <a:lnTo>
                      <a:pt x="2934" y="899"/>
                    </a:lnTo>
                    <a:lnTo>
                      <a:pt x="2935" y="902"/>
                    </a:lnTo>
                    <a:lnTo>
                      <a:pt x="2937" y="906"/>
                    </a:lnTo>
                    <a:lnTo>
                      <a:pt x="2940" y="908"/>
                    </a:lnTo>
                    <a:lnTo>
                      <a:pt x="2942" y="909"/>
                    </a:lnTo>
                    <a:lnTo>
                      <a:pt x="2944" y="912"/>
                    </a:lnTo>
                    <a:lnTo>
                      <a:pt x="2948" y="912"/>
                    </a:lnTo>
                    <a:lnTo>
                      <a:pt x="2950" y="913"/>
                    </a:lnTo>
                    <a:lnTo>
                      <a:pt x="2952" y="913"/>
                    </a:lnTo>
                    <a:lnTo>
                      <a:pt x="2955" y="913"/>
                    </a:lnTo>
                    <a:lnTo>
                      <a:pt x="2956" y="913"/>
                    </a:lnTo>
                    <a:lnTo>
                      <a:pt x="2957" y="913"/>
                    </a:lnTo>
                    <a:lnTo>
                      <a:pt x="2952" y="953"/>
                    </a:lnTo>
                    <a:lnTo>
                      <a:pt x="2943" y="981"/>
                    </a:lnTo>
                    <a:lnTo>
                      <a:pt x="2952" y="995"/>
                    </a:lnTo>
                    <a:lnTo>
                      <a:pt x="2962" y="1072"/>
                    </a:lnTo>
                    <a:lnTo>
                      <a:pt x="2988" y="1086"/>
                    </a:lnTo>
                    <a:lnTo>
                      <a:pt x="2987" y="1087"/>
                    </a:lnTo>
                    <a:lnTo>
                      <a:pt x="2985" y="1087"/>
                    </a:lnTo>
                    <a:lnTo>
                      <a:pt x="2982" y="1089"/>
                    </a:lnTo>
                    <a:lnTo>
                      <a:pt x="2979" y="1090"/>
                    </a:lnTo>
                    <a:lnTo>
                      <a:pt x="2974" y="1092"/>
                    </a:lnTo>
                    <a:lnTo>
                      <a:pt x="2970" y="1096"/>
                    </a:lnTo>
                    <a:lnTo>
                      <a:pt x="2966" y="1098"/>
                    </a:lnTo>
                    <a:lnTo>
                      <a:pt x="2963" y="1102"/>
                    </a:lnTo>
                    <a:lnTo>
                      <a:pt x="2959" y="1105"/>
                    </a:lnTo>
                    <a:lnTo>
                      <a:pt x="2957" y="1110"/>
                    </a:lnTo>
                    <a:lnTo>
                      <a:pt x="2956" y="1114"/>
                    </a:lnTo>
                    <a:lnTo>
                      <a:pt x="2957" y="1118"/>
                    </a:lnTo>
                    <a:lnTo>
                      <a:pt x="2958" y="1122"/>
                    </a:lnTo>
                    <a:lnTo>
                      <a:pt x="2962" y="1125"/>
                    </a:lnTo>
                    <a:lnTo>
                      <a:pt x="2967" y="1126"/>
                    </a:lnTo>
                    <a:lnTo>
                      <a:pt x="2972" y="1127"/>
                    </a:lnTo>
                    <a:lnTo>
                      <a:pt x="2979" y="1126"/>
                    </a:lnTo>
                    <a:lnTo>
                      <a:pt x="2985" y="1126"/>
                    </a:lnTo>
                    <a:lnTo>
                      <a:pt x="2992" y="1124"/>
                    </a:lnTo>
                    <a:lnTo>
                      <a:pt x="2997" y="1122"/>
                    </a:lnTo>
                    <a:lnTo>
                      <a:pt x="3003" y="1121"/>
                    </a:lnTo>
                    <a:lnTo>
                      <a:pt x="3007" y="1120"/>
                    </a:lnTo>
                    <a:lnTo>
                      <a:pt x="3010" y="1119"/>
                    </a:lnTo>
                    <a:lnTo>
                      <a:pt x="3011" y="1118"/>
                    </a:lnTo>
                    <a:lnTo>
                      <a:pt x="3016" y="1141"/>
                    </a:lnTo>
                    <a:lnTo>
                      <a:pt x="3015" y="1142"/>
                    </a:lnTo>
                    <a:lnTo>
                      <a:pt x="3013" y="1142"/>
                    </a:lnTo>
                    <a:lnTo>
                      <a:pt x="3011" y="1142"/>
                    </a:lnTo>
                    <a:lnTo>
                      <a:pt x="3008" y="1143"/>
                    </a:lnTo>
                    <a:lnTo>
                      <a:pt x="3004" y="1144"/>
                    </a:lnTo>
                    <a:lnTo>
                      <a:pt x="3000" y="1145"/>
                    </a:lnTo>
                    <a:lnTo>
                      <a:pt x="2996" y="1147"/>
                    </a:lnTo>
                    <a:lnTo>
                      <a:pt x="2992" y="1149"/>
                    </a:lnTo>
                    <a:lnTo>
                      <a:pt x="2988" y="1151"/>
                    </a:lnTo>
                    <a:lnTo>
                      <a:pt x="2985" y="1154"/>
                    </a:lnTo>
                    <a:lnTo>
                      <a:pt x="2981" y="1156"/>
                    </a:lnTo>
                    <a:lnTo>
                      <a:pt x="2979" y="1158"/>
                    </a:lnTo>
                    <a:lnTo>
                      <a:pt x="2977" y="1162"/>
                    </a:lnTo>
                    <a:lnTo>
                      <a:pt x="2975" y="1165"/>
                    </a:lnTo>
                    <a:lnTo>
                      <a:pt x="2974" y="1167"/>
                    </a:lnTo>
                    <a:lnTo>
                      <a:pt x="2974" y="1170"/>
                    </a:lnTo>
                    <a:lnTo>
                      <a:pt x="2974" y="1172"/>
                    </a:lnTo>
                    <a:lnTo>
                      <a:pt x="2974" y="1173"/>
                    </a:lnTo>
                    <a:lnTo>
                      <a:pt x="2975" y="1174"/>
                    </a:lnTo>
                    <a:lnTo>
                      <a:pt x="2977" y="1175"/>
                    </a:lnTo>
                    <a:lnTo>
                      <a:pt x="2977" y="1177"/>
                    </a:lnTo>
                    <a:lnTo>
                      <a:pt x="2978" y="1177"/>
                    </a:lnTo>
                    <a:lnTo>
                      <a:pt x="2979" y="1177"/>
                    </a:lnTo>
                    <a:lnTo>
                      <a:pt x="3030" y="1167"/>
                    </a:lnTo>
                    <a:lnTo>
                      <a:pt x="3025" y="1190"/>
                    </a:lnTo>
                    <a:lnTo>
                      <a:pt x="3024" y="1190"/>
                    </a:lnTo>
                    <a:lnTo>
                      <a:pt x="3022" y="1190"/>
                    </a:lnTo>
                    <a:lnTo>
                      <a:pt x="3018" y="1190"/>
                    </a:lnTo>
                    <a:lnTo>
                      <a:pt x="3013" y="1190"/>
                    </a:lnTo>
                    <a:lnTo>
                      <a:pt x="3008" y="1190"/>
                    </a:lnTo>
                    <a:lnTo>
                      <a:pt x="3002" y="1190"/>
                    </a:lnTo>
                    <a:lnTo>
                      <a:pt x="2996" y="1190"/>
                    </a:lnTo>
                    <a:lnTo>
                      <a:pt x="2989" y="1192"/>
                    </a:lnTo>
                    <a:lnTo>
                      <a:pt x="2983" y="1193"/>
                    </a:lnTo>
                    <a:lnTo>
                      <a:pt x="2978" y="1195"/>
                    </a:lnTo>
                    <a:lnTo>
                      <a:pt x="2973" y="1197"/>
                    </a:lnTo>
                    <a:lnTo>
                      <a:pt x="2970" y="1200"/>
                    </a:lnTo>
                    <a:lnTo>
                      <a:pt x="2966" y="1203"/>
                    </a:lnTo>
                    <a:lnTo>
                      <a:pt x="2964" y="1207"/>
                    </a:lnTo>
                    <a:lnTo>
                      <a:pt x="2963" y="1209"/>
                    </a:lnTo>
                    <a:lnTo>
                      <a:pt x="2963" y="1211"/>
                    </a:lnTo>
                    <a:lnTo>
                      <a:pt x="2962" y="1213"/>
                    </a:lnTo>
                    <a:lnTo>
                      <a:pt x="2962" y="1215"/>
                    </a:lnTo>
                    <a:lnTo>
                      <a:pt x="2963" y="1216"/>
                    </a:lnTo>
                    <a:lnTo>
                      <a:pt x="2963" y="1217"/>
                    </a:lnTo>
                    <a:lnTo>
                      <a:pt x="2964" y="1218"/>
                    </a:lnTo>
                    <a:lnTo>
                      <a:pt x="2965" y="1218"/>
                    </a:lnTo>
                    <a:lnTo>
                      <a:pt x="3002" y="1218"/>
                    </a:lnTo>
                    <a:lnTo>
                      <a:pt x="3002" y="1236"/>
                    </a:lnTo>
                    <a:lnTo>
                      <a:pt x="2974" y="1236"/>
                    </a:lnTo>
                    <a:lnTo>
                      <a:pt x="2965" y="1250"/>
                    </a:lnTo>
                    <a:lnTo>
                      <a:pt x="2993" y="1258"/>
                    </a:lnTo>
                    <a:lnTo>
                      <a:pt x="2979" y="1272"/>
                    </a:lnTo>
                    <a:lnTo>
                      <a:pt x="2957" y="1281"/>
                    </a:lnTo>
                    <a:lnTo>
                      <a:pt x="2957" y="1283"/>
                    </a:lnTo>
                    <a:lnTo>
                      <a:pt x="2957" y="1284"/>
                    </a:lnTo>
                    <a:lnTo>
                      <a:pt x="2957" y="1287"/>
                    </a:lnTo>
                    <a:lnTo>
                      <a:pt x="2957" y="1291"/>
                    </a:lnTo>
                    <a:lnTo>
                      <a:pt x="2957" y="1294"/>
                    </a:lnTo>
                    <a:lnTo>
                      <a:pt x="2956" y="1300"/>
                    </a:lnTo>
                    <a:lnTo>
                      <a:pt x="2955" y="1304"/>
                    </a:lnTo>
                    <a:lnTo>
                      <a:pt x="2954" y="1310"/>
                    </a:lnTo>
                    <a:lnTo>
                      <a:pt x="2950" y="1317"/>
                    </a:lnTo>
                    <a:lnTo>
                      <a:pt x="2948" y="1324"/>
                    </a:lnTo>
                    <a:lnTo>
                      <a:pt x="2943" y="1331"/>
                    </a:lnTo>
                    <a:lnTo>
                      <a:pt x="2939" y="1337"/>
                    </a:lnTo>
                    <a:lnTo>
                      <a:pt x="2933" y="1344"/>
                    </a:lnTo>
                    <a:lnTo>
                      <a:pt x="2927" y="1348"/>
                    </a:lnTo>
                    <a:lnTo>
                      <a:pt x="2922" y="1352"/>
                    </a:lnTo>
                    <a:lnTo>
                      <a:pt x="2918" y="1354"/>
                    </a:lnTo>
                    <a:lnTo>
                      <a:pt x="2914" y="1355"/>
                    </a:lnTo>
                    <a:lnTo>
                      <a:pt x="2911" y="1356"/>
                    </a:lnTo>
                    <a:lnTo>
                      <a:pt x="2907" y="1356"/>
                    </a:lnTo>
                    <a:lnTo>
                      <a:pt x="2905" y="1356"/>
                    </a:lnTo>
                    <a:lnTo>
                      <a:pt x="2904" y="1356"/>
                    </a:lnTo>
                    <a:lnTo>
                      <a:pt x="2902" y="1356"/>
                    </a:lnTo>
                    <a:lnTo>
                      <a:pt x="2902" y="1355"/>
                    </a:lnTo>
                    <a:lnTo>
                      <a:pt x="2865" y="1395"/>
                    </a:lnTo>
                    <a:lnTo>
                      <a:pt x="2857" y="1432"/>
                    </a:lnTo>
                    <a:lnTo>
                      <a:pt x="2856" y="1433"/>
                    </a:lnTo>
                    <a:lnTo>
                      <a:pt x="2853" y="1436"/>
                    </a:lnTo>
                    <a:lnTo>
                      <a:pt x="2851" y="1438"/>
                    </a:lnTo>
                    <a:lnTo>
                      <a:pt x="2846" y="1443"/>
                    </a:lnTo>
                    <a:lnTo>
                      <a:pt x="2842" y="1447"/>
                    </a:lnTo>
                    <a:lnTo>
                      <a:pt x="2836" y="1452"/>
                    </a:lnTo>
                    <a:lnTo>
                      <a:pt x="2830" y="1459"/>
                    </a:lnTo>
                    <a:lnTo>
                      <a:pt x="2825" y="1465"/>
                    </a:lnTo>
                    <a:lnTo>
                      <a:pt x="2818" y="1471"/>
                    </a:lnTo>
                    <a:lnTo>
                      <a:pt x="2811" y="1478"/>
                    </a:lnTo>
                    <a:lnTo>
                      <a:pt x="2804" y="1485"/>
                    </a:lnTo>
                    <a:lnTo>
                      <a:pt x="2797" y="1491"/>
                    </a:lnTo>
                    <a:lnTo>
                      <a:pt x="2790" y="1498"/>
                    </a:lnTo>
                    <a:lnTo>
                      <a:pt x="2783" y="1505"/>
                    </a:lnTo>
                    <a:lnTo>
                      <a:pt x="2777" y="1509"/>
                    </a:lnTo>
                    <a:lnTo>
                      <a:pt x="2773" y="1515"/>
                    </a:lnTo>
                    <a:lnTo>
                      <a:pt x="2768" y="1519"/>
                    </a:lnTo>
                    <a:lnTo>
                      <a:pt x="2763" y="1523"/>
                    </a:lnTo>
                    <a:lnTo>
                      <a:pt x="2760" y="1526"/>
                    </a:lnTo>
                    <a:lnTo>
                      <a:pt x="2757" y="1529"/>
                    </a:lnTo>
                    <a:lnTo>
                      <a:pt x="2754" y="1530"/>
                    </a:lnTo>
                    <a:lnTo>
                      <a:pt x="2753" y="1533"/>
                    </a:lnTo>
                    <a:lnTo>
                      <a:pt x="2752" y="1533"/>
                    </a:lnTo>
                    <a:lnTo>
                      <a:pt x="2751" y="1534"/>
                    </a:lnTo>
                    <a:lnTo>
                      <a:pt x="2751" y="1536"/>
                    </a:lnTo>
                    <a:lnTo>
                      <a:pt x="2751" y="1539"/>
                    </a:lnTo>
                    <a:lnTo>
                      <a:pt x="2751" y="1543"/>
                    </a:lnTo>
                    <a:lnTo>
                      <a:pt x="2751" y="1548"/>
                    </a:lnTo>
                    <a:lnTo>
                      <a:pt x="2751" y="1553"/>
                    </a:lnTo>
                    <a:lnTo>
                      <a:pt x="2751" y="1559"/>
                    </a:lnTo>
                    <a:lnTo>
                      <a:pt x="2750" y="1564"/>
                    </a:lnTo>
                    <a:lnTo>
                      <a:pt x="2750" y="1569"/>
                    </a:lnTo>
                    <a:lnTo>
                      <a:pt x="2748" y="1574"/>
                    </a:lnTo>
                    <a:lnTo>
                      <a:pt x="2747" y="1579"/>
                    </a:lnTo>
                    <a:lnTo>
                      <a:pt x="2747" y="1582"/>
                    </a:lnTo>
                    <a:lnTo>
                      <a:pt x="2745" y="1586"/>
                    </a:lnTo>
                    <a:lnTo>
                      <a:pt x="2744" y="1589"/>
                    </a:lnTo>
                    <a:lnTo>
                      <a:pt x="2742" y="1592"/>
                    </a:lnTo>
                    <a:lnTo>
                      <a:pt x="2740" y="1596"/>
                    </a:lnTo>
                    <a:lnTo>
                      <a:pt x="2738" y="1599"/>
                    </a:lnTo>
                    <a:lnTo>
                      <a:pt x="2736" y="1603"/>
                    </a:lnTo>
                    <a:lnTo>
                      <a:pt x="2734" y="1606"/>
                    </a:lnTo>
                    <a:lnTo>
                      <a:pt x="2732" y="1610"/>
                    </a:lnTo>
                    <a:lnTo>
                      <a:pt x="2730" y="1614"/>
                    </a:lnTo>
                    <a:lnTo>
                      <a:pt x="2729" y="1618"/>
                    </a:lnTo>
                    <a:lnTo>
                      <a:pt x="2729" y="1624"/>
                    </a:lnTo>
                    <a:lnTo>
                      <a:pt x="2729" y="1628"/>
                    </a:lnTo>
                    <a:lnTo>
                      <a:pt x="2729" y="1634"/>
                    </a:lnTo>
                    <a:lnTo>
                      <a:pt x="2730" y="1640"/>
                    </a:lnTo>
                    <a:lnTo>
                      <a:pt x="2732" y="1648"/>
                    </a:lnTo>
                    <a:lnTo>
                      <a:pt x="2735" y="1655"/>
                    </a:lnTo>
                    <a:lnTo>
                      <a:pt x="2738" y="1662"/>
                    </a:lnTo>
                    <a:lnTo>
                      <a:pt x="2742" y="1670"/>
                    </a:lnTo>
                    <a:lnTo>
                      <a:pt x="2745" y="1675"/>
                    </a:lnTo>
                    <a:lnTo>
                      <a:pt x="2748" y="1682"/>
                    </a:lnTo>
                    <a:lnTo>
                      <a:pt x="2751" y="1687"/>
                    </a:lnTo>
                    <a:lnTo>
                      <a:pt x="2753" y="1691"/>
                    </a:lnTo>
                    <a:lnTo>
                      <a:pt x="2754" y="1694"/>
                    </a:lnTo>
                    <a:lnTo>
                      <a:pt x="2755" y="1695"/>
                    </a:lnTo>
                    <a:lnTo>
                      <a:pt x="2755" y="1736"/>
                    </a:lnTo>
                    <a:lnTo>
                      <a:pt x="2806" y="1804"/>
                    </a:lnTo>
                    <a:lnTo>
                      <a:pt x="2811" y="1850"/>
                    </a:lnTo>
                    <a:lnTo>
                      <a:pt x="2812" y="1852"/>
                    </a:lnTo>
                    <a:lnTo>
                      <a:pt x="2815" y="1856"/>
                    </a:lnTo>
                    <a:lnTo>
                      <a:pt x="2822" y="1863"/>
                    </a:lnTo>
                    <a:lnTo>
                      <a:pt x="2830" y="1873"/>
                    </a:lnTo>
                    <a:lnTo>
                      <a:pt x="2839" y="1885"/>
                    </a:lnTo>
                    <a:lnTo>
                      <a:pt x="2849" y="1899"/>
                    </a:lnTo>
                    <a:lnTo>
                      <a:pt x="2858" y="1915"/>
                    </a:lnTo>
                    <a:lnTo>
                      <a:pt x="2867" y="1932"/>
                    </a:lnTo>
                    <a:lnTo>
                      <a:pt x="2875" y="1952"/>
                    </a:lnTo>
                    <a:lnTo>
                      <a:pt x="2882" y="1971"/>
                    </a:lnTo>
                    <a:lnTo>
                      <a:pt x="2886" y="1992"/>
                    </a:lnTo>
                    <a:lnTo>
                      <a:pt x="2888" y="2014"/>
                    </a:lnTo>
                    <a:lnTo>
                      <a:pt x="2887" y="2034"/>
                    </a:lnTo>
                    <a:lnTo>
                      <a:pt x="2887" y="2050"/>
                    </a:lnTo>
                    <a:lnTo>
                      <a:pt x="2886" y="2064"/>
                    </a:lnTo>
                    <a:lnTo>
                      <a:pt x="2883" y="2074"/>
                    </a:lnTo>
                    <a:lnTo>
                      <a:pt x="2882" y="2083"/>
                    </a:lnTo>
                    <a:lnTo>
                      <a:pt x="2880" y="2089"/>
                    </a:lnTo>
                    <a:lnTo>
                      <a:pt x="2879" y="2094"/>
                    </a:lnTo>
                    <a:lnTo>
                      <a:pt x="2878" y="2097"/>
                    </a:lnTo>
                    <a:lnTo>
                      <a:pt x="2875" y="2098"/>
                    </a:lnTo>
                    <a:lnTo>
                      <a:pt x="2874" y="2099"/>
                    </a:lnTo>
                    <a:lnTo>
                      <a:pt x="2874" y="2100"/>
                    </a:lnTo>
                    <a:lnTo>
                      <a:pt x="2820" y="2046"/>
                    </a:lnTo>
                    <a:lnTo>
                      <a:pt x="2788" y="2042"/>
                    </a:lnTo>
                    <a:lnTo>
                      <a:pt x="2778" y="2005"/>
                    </a:lnTo>
                    <a:lnTo>
                      <a:pt x="2760" y="2000"/>
                    </a:lnTo>
                    <a:lnTo>
                      <a:pt x="2760" y="1974"/>
                    </a:lnTo>
                    <a:lnTo>
                      <a:pt x="2729" y="1964"/>
                    </a:lnTo>
                    <a:lnTo>
                      <a:pt x="2715" y="1932"/>
                    </a:lnTo>
                    <a:lnTo>
                      <a:pt x="2715" y="1931"/>
                    </a:lnTo>
                    <a:lnTo>
                      <a:pt x="2716" y="1930"/>
                    </a:lnTo>
                    <a:lnTo>
                      <a:pt x="2717" y="1928"/>
                    </a:lnTo>
                    <a:lnTo>
                      <a:pt x="2719" y="1925"/>
                    </a:lnTo>
                    <a:lnTo>
                      <a:pt x="2721" y="1922"/>
                    </a:lnTo>
                    <a:lnTo>
                      <a:pt x="2723" y="1918"/>
                    </a:lnTo>
                    <a:lnTo>
                      <a:pt x="2725" y="1915"/>
                    </a:lnTo>
                    <a:lnTo>
                      <a:pt x="2727" y="1910"/>
                    </a:lnTo>
                    <a:lnTo>
                      <a:pt x="2728" y="1907"/>
                    </a:lnTo>
                    <a:lnTo>
                      <a:pt x="2729" y="1902"/>
                    </a:lnTo>
                    <a:lnTo>
                      <a:pt x="2729" y="1899"/>
                    </a:lnTo>
                    <a:lnTo>
                      <a:pt x="2729" y="1895"/>
                    </a:lnTo>
                    <a:lnTo>
                      <a:pt x="2727" y="1892"/>
                    </a:lnTo>
                    <a:lnTo>
                      <a:pt x="2723" y="1888"/>
                    </a:lnTo>
                    <a:lnTo>
                      <a:pt x="2720" y="1886"/>
                    </a:lnTo>
                    <a:lnTo>
                      <a:pt x="2715" y="1884"/>
                    </a:lnTo>
                    <a:lnTo>
                      <a:pt x="2710" y="1882"/>
                    </a:lnTo>
                    <a:lnTo>
                      <a:pt x="2706" y="1879"/>
                    </a:lnTo>
                    <a:lnTo>
                      <a:pt x="2701" y="1877"/>
                    </a:lnTo>
                    <a:lnTo>
                      <a:pt x="2697" y="1876"/>
                    </a:lnTo>
                    <a:lnTo>
                      <a:pt x="2693" y="1875"/>
                    </a:lnTo>
                    <a:lnTo>
                      <a:pt x="2690" y="1873"/>
                    </a:lnTo>
                    <a:lnTo>
                      <a:pt x="2687" y="1873"/>
                    </a:lnTo>
                    <a:lnTo>
                      <a:pt x="2683" y="1837"/>
                    </a:lnTo>
                    <a:lnTo>
                      <a:pt x="2683" y="1835"/>
                    </a:lnTo>
                    <a:lnTo>
                      <a:pt x="2683" y="1834"/>
                    </a:lnTo>
                    <a:lnTo>
                      <a:pt x="2684" y="1833"/>
                    </a:lnTo>
                    <a:lnTo>
                      <a:pt x="2684" y="1831"/>
                    </a:lnTo>
                    <a:lnTo>
                      <a:pt x="2685" y="1827"/>
                    </a:lnTo>
                    <a:lnTo>
                      <a:pt x="2685" y="1824"/>
                    </a:lnTo>
                    <a:lnTo>
                      <a:pt x="2685" y="1821"/>
                    </a:lnTo>
                    <a:lnTo>
                      <a:pt x="2685" y="1817"/>
                    </a:lnTo>
                    <a:lnTo>
                      <a:pt x="2684" y="1812"/>
                    </a:lnTo>
                    <a:lnTo>
                      <a:pt x="2683" y="1808"/>
                    </a:lnTo>
                    <a:lnTo>
                      <a:pt x="2681" y="1803"/>
                    </a:lnTo>
                    <a:lnTo>
                      <a:pt x="2678" y="1800"/>
                    </a:lnTo>
                    <a:lnTo>
                      <a:pt x="2674" y="1795"/>
                    </a:lnTo>
                    <a:lnTo>
                      <a:pt x="2670" y="1791"/>
                    </a:lnTo>
                    <a:lnTo>
                      <a:pt x="2667" y="1787"/>
                    </a:lnTo>
                    <a:lnTo>
                      <a:pt x="2662" y="1784"/>
                    </a:lnTo>
                    <a:lnTo>
                      <a:pt x="2659" y="1781"/>
                    </a:lnTo>
                    <a:lnTo>
                      <a:pt x="2654" y="1779"/>
                    </a:lnTo>
                    <a:lnTo>
                      <a:pt x="2652" y="1777"/>
                    </a:lnTo>
                    <a:lnTo>
                      <a:pt x="2648" y="1776"/>
                    </a:lnTo>
                    <a:lnTo>
                      <a:pt x="2646" y="1774"/>
                    </a:lnTo>
                    <a:lnTo>
                      <a:pt x="2644" y="1773"/>
                    </a:lnTo>
                    <a:lnTo>
                      <a:pt x="2643" y="1773"/>
                    </a:lnTo>
                    <a:lnTo>
                      <a:pt x="2641" y="1772"/>
                    </a:lnTo>
                    <a:lnTo>
                      <a:pt x="2641" y="1770"/>
                    </a:lnTo>
                    <a:lnTo>
                      <a:pt x="2641" y="1768"/>
                    </a:lnTo>
                    <a:lnTo>
                      <a:pt x="2640" y="1764"/>
                    </a:lnTo>
                    <a:lnTo>
                      <a:pt x="2638" y="1759"/>
                    </a:lnTo>
                    <a:lnTo>
                      <a:pt x="2636" y="1755"/>
                    </a:lnTo>
                    <a:lnTo>
                      <a:pt x="2632" y="1750"/>
                    </a:lnTo>
                    <a:lnTo>
                      <a:pt x="2626" y="1744"/>
                    </a:lnTo>
                    <a:lnTo>
                      <a:pt x="2621" y="1740"/>
                    </a:lnTo>
                    <a:lnTo>
                      <a:pt x="2613" y="1735"/>
                    </a:lnTo>
                    <a:lnTo>
                      <a:pt x="2603" y="1731"/>
                    </a:lnTo>
                    <a:lnTo>
                      <a:pt x="2592" y="1727"/>
                    </a:lnTo>
                    <a:lnTo>
                      <a:pt x="2580" y="1724"/>
                    </a:lnTo>
                    <a:lnTo>
                      <a:pt x="2570" y="1723"/>
                    </a:lnTo>
                    <a:lnTo>
                      <a:pt x="2563" y="1723"/>
                    </a:lnTo>
                    <a:lnTo>
                      <a:pt x="2556" y="1724"/>
                    </a:lnTo>
                    <a:lnTo>
                      <a:pt x="2552" y="1726"/>
                    </a:lnTo>
                    <a:lnTo>
                      <a:pt x="2548" y="1728"/>
                    </a:lnTo>
                    <a:lnTo>
                      <a:pt x="2546" y="1731"/>
                    </a:lnTo>
                    <a:lnTo>
                      <a:pt x="2543" y="1734"/>
                    </a:lnTo>
                    <a:lnTo>
                      <a:pt x="2542" y="1736"/>
                    </a:lnTo>
                    <a:lnTo>
                      <a:pt x="2542" y="1739"/>
                    </a:lnTo>
                    <a:lnTo>
                      <a:pt x="2542" y="1740"/>
                    </a:lnTo>
                    <a:lnTo>
                      <a:pt x="2542" y="1741"/>
                    </a:lnTo>
                    <a:lnTo>
                      <a:pt x="2492" y="1773"/>
                    </a:lnTo>
                    <a:lnTo>
                      <a:pt x="2478" y="1736"/>
                    </a:lnTo>
                    <a:lnTo>
                      <a:pt x="2477" y="1735"/>
                    </a:lnTo>
                    <a:lnTo>
                      <a:pt x="2474" y="1734"/>
                    </a:lnTo>
                    <a:lnTo>
                      <a:pt x="2470" y="1732"/>
                    </a:lnTo>
                    <a:lnTo>
                      <a:pt x="2465" y="1728"/>
                    </a:lnTo>
                    <a:lnTo>
                      <a:pt x="2459" y="1725"/>
                    </a:lnTo>
                    <a:lnTo>
                      <a:pt x="2452" y="1721"/>
                    </a:lnTo>
                    <a:lnTo>
                      <a:pt x="2446" y="1719"/>
                    </a:lnTo>
                    <a:lnTo>
                      <a:pt x="2439" y="1716"/>
                    </a:lnTo>
                    <a:lnTo>
                      <a:pt x="2432" y="1712"/>
                    </a:lnTo>
                    <a:lnTo>
                      <a:pt x="2425" y="1710"/>
                    </a:lnTo>
                    <a:lnTo>
                      <a:pt x="2419" y="1709"/>
                    </a:lnTo>
                    <a:lnTo>
                      <a:pt x="2414" y="1709"/>
                    </a:lnTo>
                    <a:lnTo>
                      <a:pt x="2410" y="1709"/>
                    </a:lnTo>
                    <a:lnTo>
                      <a:pt x="2405" y="1709"/>
                    </a:lnTo>
                    <a:lnTo>
                      <a:pt x="2401" y="1710"/>
                    </a:lnTo>
                    <a:lnTo>
                      <a:pt x="2396" y="1711"/>
                    </a:lnTo>
                    <a:lnTo>
                      <a:pt x="2393" y="1712"/>
                    </a:lnTo>
                    <a:lnTo>
                      <a:pt x="2388" y="1712"/>
                    </a:lnTo>
                    <a:lnTo>
                      <a:pt x="2386" y="1713"/>
                    </a:lnTo>
                    <a:lnTo>
                      <a:pt x="2382" y="1715"/>
                    </a:lnTo>
                    <a:lnTo>
                      <a:pt x="2380" y="1716"/>
                    </a:lnTo>
                    <a:lnTo>
                      <a:pt x="2379" y="1717"/>
                    </a:lnTo>
                    <a:lnTo>
                      <a:pt x="2378" y="1717"/>
                    </a:lnTo>
                    <a:lnTo>
                      <a:pt x="2378" y="1718"/>
                    </a:lnTo>
                    <a:lnTo>
                      <a:pt x="2355" y="1713"/>
                    </a:lnTo>
                    <a:lnTo>
                      <a:pt x="2305" y="1736"/>
                    </a:lnTo>
                    <a:lnTo>
                      <a:pt x="2305" y="1735"/>
                    </a:lnTo>
                    <a:lnTo>
                      <a:pt x="2305" y="1733"/>
                    </a:lnTo>
                    <a:lnTo>
                      <a:pt x="2305" y="1728"/>
                    </a:lnTo>
                    <a:lnTo>
                      <a:pt x="2305" y="1724"/>
                    </a:lnTo>
                    <a:lnTo>
                      <a:pt x="2305" y="1719"/>
                    </a:lnTo>
                    <a:lnTo>
                      <a:pt x="2305" y="1713"/>
                    </a:lnTo>
                    <a:lnTo>
                      <a:pt x="2305" y="1708"/>
                    </a:lnTo>
                    <a:lnTo>
                      <a:pt x="2304" y="1703"/>
                    </a:lnTo>
                    <a:lnTo>
                      <a:pt x="2303" y="1698"/>
                    </a:lnTo>
                    <a:lnTo>
                      <a:pt x="2300" y="1696"/>
                    </a:lnTo>
                    <a:lnTo>
                      <a:pt x="2298" y="1694"/>
                    </a:lnTo>
                    <a:lnTo>
                      <a:pt x="2296" y="1695"/>
                    </a:lnTo>
                    <a:lnTo>
                      <a:pt x="2292" y="1696"/>
                    </a:lnTo>
                    <a:lnTo>
                      <a:pt x="2289" y="1697"/>
                    </a:lnTo>
                    <a:lnTo>
                      <a:pt x="2285" y="1698"/>
                    </a:lnTo>
                    <a:lnTo>
                      <a:pt x="2283" y="1700"/>
                    </a:lnTo>
                    <a:lnTo>
                      <a:pt x="2281" y="1702"/>
                    </a:lnTo>
                    <a:lnTo>
                      <a:pt x="2278" y="1703"/>
                    </a:lnTo>
                    <a:lnTo>
                      <a:pt x="2276" y="1704"/>
                    </a:lnTo>
                    <a:lnTo>
                      <a:pt x="2275" y="1705"/>
                    </a:lnTo>
                    <a:lnTo>
                      <a:pt x="2274" y="1706"/>
                    </a:lnTo>
                    <a:lnTo>
                      <a:pt x="2273" y="1708"/>
                    </a:lnTo>
                    <a:lnTo>
                      <a:pt x="2273" y="1709"/>
                    </a:lnTo>
                    <a:lnTo>
                      <a:pt x="2254" y="1704"/>
                    </a:lnTo>
                    <a:lnTo>
                      <a:pt x="2250" y="1736"/>
                    </a:lnTo>
                    <a:lnTo>
                      <a:pt x="2249" y="1736"/>
                    </a:lnTo>
                    <a:lnTo>
                      <a:pt x="2247" y="1738"/>
                    </a:lnTo>
                    <a:lnTo>
                      <a:pt x="2245" y="1739"/>
                    </a:lnTo>
                    <a:lnTo>
                      <a:pt x="2243" y="1740"/>
                    </a:lnTo>
                    <a:lnTo>
                      <a:pt x="2239" y="1742"/>
                    </a:lnTo>
                    <a:lnTo>
                      <a:pt x="2235" y="1744"/>
                    </a:lnTo>
                    <a:lnTo>
                      <a:pt x="2230" y="1747"/>
                    </a:lnTo>
                    <a:lnTo>
                      <a:pt x="2223" y="1748"/>
                    </a:lnTo>
                    <a:lnTo>
                      <a:pt x="2216" y="1749"/>
                    </a:lnTo>
                    <a:lnTo>
                      <a:pt x="2208" y="1750"/>
                    </a:lnTo>
                    <a:lnTo>
                      <a:pt x="2200" y="1750"/>
                    </a:lnTo>
                    <a:lnTo>
                      <a:pt x="2191" y="1750"/>
                    </a:lnTo>
                    <a:lnTo>
                      <a:pt x="2181" y="1748"/>
                    </a:lnTo>
                    <a:lnTo>
                      <a:pt x="2173" y="1747"/>
                    </a:lnTo>
                    <a:lnTo>
                      <a:pt x="2166" y="1744"/>
                    </a:lnTo>
                    <a:lnTo>
                      <a:pt x="2160" y="1743"/>
                    </a:lnTo>
                    <a:lnTo>
                      <a:pt x="2154" y="1741"/>
                    </a:lnTo>
                    <a:lnTo>
                      <a:pt x="2149" y="1740"/>
                    </a:lnTo>
                    <a:lnTo>
                      <a:pt x="2145" y="1739"/>
                    </a:lnTo>
                    <a:lnTo>
                      <a:pt x="2141" y="1738"/>
                    </a:lnTo>
                    <a:lnTo>
                      <a:pt x="2138" y="1738"/>
                    </a:lnTo>
                    <a:lnTo>
                      <a:pt x="2134" y="1738"/>
                    </a:lnTo>
                    <a:lnTo>
                      <a:pt x="2130" y="1739"/>
                    </a:lnTo>
                    <a:lnTo>
                      <a:pt x="2126" y="1741"/>
                    </a:lnTo>
                    <a:lnTo>
                      <a:pt x="2122" y="1743"/>
                    </a:lnTo>
                    <a:lnTo>
                      <a:pt x="2118" y="1747"/>
                    </a:lnTo>
                    <a:lnTo>
                      <a:pt x="2116" y="1750"/>
                    </a:lnTo>
                    <a:lnTo>
                      <a:pt x="2115" y="1754"/>
                    </a:lnTo>
                    <a:lnTo>
                      <a:pt x="2114" y="1758"/>
                    </a:lnTo>
                    <a:lnTo>
                      <a:pt x="2113" y="1762"/>
                    </a:lnTo>
                    <a:lnTo>
                      <a:pt x="2113" y="1766"/>
                    </a:lnTo>
                    <a:lnTo>
                      <a:pt x="2113" y="1770"/>
                    </a:lnTo>
                    <a:lnTo>
                      <a:pt x="2113" y="1773"/>
                    </a:lnTo>
                    <a:lnTo>
                      <a:pt x="2113" y="1776"/>
                    </a:lnTo>
                    <a:lnTo>
                      <a:pt x="2113" y="1777"/>
                    </a:lnTo>
                    <a:lnTo>
                      <a:pt x="2114" y="1778"/>
                    </a:lnTo>
                    <a:lnTo>
                      <a:pt x="2114" y="1777"/>
                    </a:lnTo>
                    <a:lnTo>
                      <a:pt x="2115" y="1777"/>
                    </a:lnTo>
                    <a:lnTo>
                      <a:pt x="2117" y="1776"/>
                    </a:lnTo>
                    <a:lnTo>
                      <a:pt x="2120" y="1774"/>
                    </a:lnTo>
                    <a:lnTo>
                      <a:pt x="2123" y="1773"/>
                    </a:lnTo>
                    <a:lnTo>
                      <a:pt x="2126" y="1772"/>
                    </a:lnTo>
                    <a:lnTo>
                      <a:pt x="2131" y="1772"/>
                    </a:lnTo>
                    <a:lnTo>
                      <a:pt x="2136" y="1772"/>
                    </a:lnTo>
                    <a:lnTo>
                      <a:pt x="2141" y="1773"/>
                    </a:lnTo>
                    <a:lnTo>
                      <a:pt x="2147" y="1774"/>
                    </a:lnTo>
                    <a:lnTo>
                      <a:pt x="2153" y="1777"/>
                    </a:lnTo>
                    <a:lnTo>
                      <a:pt x="2159" y="1781"/>
                    </a:lnTo>
                    <a:lnTo>
                      <a:pt x="2163" y="1786"/>
                    </a:lnTo>
                    <a:lnTo>
                      <a:pt x="2168" y="1791"/>
                    </a:lnTo>
                    <a:lnTo>
                      <a:pt x="2170" y="1795"/>
                    </a:lnTo>
                    <a:lnTo>
                      <a:pt x="2174" y="1800"/>
                    </a:lnTo>
                    <a:lnTo>
                      <a:pt x="2175" y="1804"/>
                    </a:lnTo>
                    <a:lnTo>
                      <a:pt x="2176" y="1808"/>
                    </a:lnTo>
                    <a:lnTo>
                      <a:pt x="2177" y="1812"/>
                    </a:lnTo>
                    <a:lnTo>
                      <a:pt x="2177" y="1816"/>
                    </a:lnTo>
                    <a:lnTo>
                      <a:pt x="2177" y="1818"/>
                    </a:lnTo>
                    <a:lnTo>
                      <a:pt x="2177" y="1821"/>
                    </a:lnTo>
                    <a:lnTo>
                      <a:pt x="2177" y="1822"/>
                    </a:lnTo>
                    <a:lnTo>
                      <a:pt x="2177" y="1823"/>
                    </a:lnTo>
                    <a:lnTo>
                      <a:pt x="2145" y="1823"/>
                    </a:lnTo>
                    <a:lnTo>
                      <a:pt x="2136" y="1841"/>
                    </a:lnTo>
                    <a:lnTo>
                      <a:pt x="2109" y="1832"/>
                    </a:lnTo>
                    <a:lnTo>
                      <a:pt x="2100" y="1850"/>
                    </a:lnTo>
                    <a:lnTo>
                      <a:pt x="2099" y="1849"/>
                    </a:lnTo>
                    <a:lnTo>
                      <a:pt x="2096" y="1846"/>
                    </a:lnTo>
                    <a:lnTo>
                      <a:pt x="2093" y="1842"/>
                    </a:lnTo>
                    <a:lnTo>
                      <a:pt x="2088" y="1838"/>
                    </a:lnTo>
                    <a:lnTo>
                      <a:pt x="2083" y="1832"/>
                    </a:lnTo>
                    <a:lnTo>
                      <a:pt x="2076" y="1825"/>
                    </a:lnTo>
                    <a:lnTo>
                      <a:pt x="2069" y="1819"/>
                    </a:lnTo>
                    <a:lnTo>
                      <a:pt x="2061" y="1812"/>
                    </a:lnTo>
                    <a:lnTo>
                      <a:pt x="2053" y="1807"/>
                    </a:lnTo>
                    <a:lnTo>
                      <a:pt x="2043" y="1802"/>
                    </a:lnTo>
                    <a:lnTo>
                      <a:pt x="2034" y="1797"/>
                    </a:lnTo>
                    <a:lnTo>
                      <a:pt x="2026" y="1795"/>
                    </a:lnTo>
                    <a:lnTo>
                      <a:pt x="2017" y="1793"/>
                    </a:lnTo>
                    <a:lnTo>
                      <a:pt x="2010" y="1793"/>
                    </a:lnTo>
                    <a:lnTo>
                      <a:pt x="2005" y="1794"/>
                    </a:lnTo>
                    <a:lnTo>
                      <a:pt x="2001" y="1795"/>
                    </a:lnTo>
                    <a:lnTo>
                      <a:pt x="1997" y="1797"/>
                    </a:lnTo>
                    <a:lnTo>
                      <a:pt x="1994" y="1800"/>
                    </a:lnTo>
                    <a:lnTo>
                      <a:pt x="1993" y="1803"/>
                    </a:lnTo>
                    <a:lnTo>
                      <a:pt x="1992" y="1807"/>
                    </a:lnTo>
                    <a:lnTo>
                      <a:pt x="1990" y="1809"/>
                    </a:lnTo>
                    <a:lnTo>
                      <a:pt x="1990" y="1811"/>
                    </a:lnTo>
                    <a:lnTo>
                      <a:pt x="1990" y="1812"/>
                    </a:lnTo>
                    <a:lnTo>
                      <a:pt x="1990" y="1814"/>
                    </a:lnTo>
                    <a:lnTo>
                      <a:pt x="1940" y="1795"/>
                    </a:lnTo>
                    <a:lnTo>
                      <a:pt x="1895" y="1809"/>
                    </a:lnTo>
                    <a:lnTo>
                      <a:pt x="1886" y="1795"/>
                    </a:lnTo>
                    <a:lnTo>
                      <a:pt x="1853" y="1818"/>
                    </a:lnTo>
                    <a:lnTo>
                      <a:pt x="1826" y="1823"/>
                    </a:lnTo>
                    <a:lnTo>
                      <a:pt x="1826" y="1786"/>
                    </a:lnTo>
                    <a:lnTo>
                      <a:pt x="1825" y="1785"/>
                    </a:lnTo>
                    <a:lnTo>
                      <a:pt x="1823" y="1785"/>
                    </a:lnTo>
                    <a:lnTo>
                      <a:pt x="1822" y="1785"/>
                    </a:lnTo>
                    <a:lnTo>
                      <a:pt x="1820" y="1785"/>
                    </a:lnTo>
                    <a:lnTo>
                      <a:pt x="1818" y="1786"/>
                    </a:lnTo>
                    <a:lnTo>
                      <a:pt x="1814" y="1786"/>
                    </a:lnTo>
                    <a:lnTo>
                      <a:pt x="1812" y="1788"/>
                    </a:lnTo>
                    <a:lnTo>
                      <a:pt x="1808" y="1791"/>
                    </a:lnTo>
                    <a:lnTo>
                      <a:pt x="1805" y="1793"/>
                    </a:lnTo>
                    <a:lnTo>
                      <a:pt x="1802" y="1797"/>
                    </a:lnTo>
                    <a:lnTo>
                      <a:pt x="1798" y="1802"/>
                    </a:lnTo>
                    <a:lnTo>
                      <a:pt x="1795" y="1809"/>
                    </a:lnTo>
                    <a:lnTo>
                      <a:pt x="1791" y="1815"/>
                    </a:lnTo>
                    <a:lnTo>
                      <a:pt x="1789" y="1821"/>
                    </a:lnTo>
                    <a:lnTo>
                      <a:pt x="1789" y="1826"/>
                    </a:lnTo>
                    <a:lnTo>
                      <a:pt x="1788" y="1831"/>
                    </a:lnTo>
                    <a:lnTo>
                      <a:pt x="1788" y="1835"/>
                    </a:lnTo>
                    <a:lnTo>
                      <a:pt x="1787" y="1840"/>
                    </a:lnTo>
                    <a:lnTo>
                      <a:pt x="1787" y="1846"/>
                    </a:lnTo>
                    <a:lnTo>
                      <a:pt x="1784" y="1850"/>
                    </a:lnTo>
                    <a:lnTo>
                      <a:pt x="1782" y="1855"/>
                    </a:lnTo>
                    <a:lnTo>
                      <a:pt x="1779" y="1861"/>
                    </a:lnTo>
                    <a:lnTo>
                      <a:pt x="1774" y="1867"/>
                    </a:lnTo>
                    <a:lnTo>
                      <a:pt x="1767" y="1873"/>
                    </a:lnTo>
                    <a:lnTo>
                      <a:pt x="1758" y="1879"/>
                    </a:lnTo>
                    <a:lnTo>
                      <a:pt x="1749" y="1884"/>
                    </a:lnTo>
                    <a:lnTo>
                      <a:pt x="1739" y="1887"/>
                    </a:lnTo>
                    <a:lnTo>
                      <a:pt x="1730" y="1890"/>
                    </a:lnTo>
                    <a:lnTo>
                      <a:pt x="1720" y="1891"/>
                    </a:lnTo>
                    <a:lnTo>
                      <a:pt x="1711" y="1892"/>
                    </a:lnTo>
                    <a:lnTo>
                      <a:pt x="1703" y="1892"/>
                    </a:lnTo>
                    <a:lnTo>
                      <a:pt x="1696" y="1892"/>
                    </a:lnTo>
                    <a:lnTo>
                      <a:pt x="1689" y="1891"/>
                    </a:lnTo>
                    <a:lnTo>
                      <a:pt x="1684" y="1891"/>
                    </a:lnTo>
                    <a:lnTo>
                      <a:pt x="1681" y="1891"/>
                    </a:lnTo>
                    <a:lnTo>
                      <a:pt x="1648" y="1932"/>
                    </a:lnTo>
                    <a:lnTo>
                      <a:pt x="1631" y="1941"/>
                    </a:lnTo>
                    <a:lnTo>
                      <a:pt x="1622" y="1955"/>
                    </a:lnTo>
                    <a:lnTo>
                      <a:pt x="1595" y="1964"/>
                    </a:lnTo>
                    <a:lnTo>
                      <a:pt x="1622" y="1983"/>
                    </a:lnTo>
                    <a:lnTo>
                      <a:pt x="1613" y="2000"/>
                    </a:lnTo>
                    <a:lnTo>
                      <a:pt x="1582" y="1991"/>
                    </a:lnTo>
                    <a:lnTo>
                      <a:pt x="1591" y="2023"/>
                    </a:lnTo>
                    <a:lnTo>
                      <a:pt x="1608" y="2037"/>
                    </a:lnTo>
                    <a:lnTo>
                      <a:pt x="1608" y="2038"/>
                    </a:lnTo>
                    <a:lnTo>
                      <a:pt x="1607" y="2041"/>
                    </a:lnTo>
                    <a:lnTo>
                      <a:pt x="1606" y="2043"/>
                    </a:lnTo>
                    <a:lnTo>
                      <a:pt x="1605" y="2046"/>
                    </a:lnTo>
                    <a:lnTo>
                      <a:pt x="1603" y="2050"/>
                    </a:lnTo>
                    <a:lnTo>
                      <a:pt x="1601" y="2054"/>
                    </a:lnTo>
                    <a:lnTo>
                      <a:pt x="1601" y="2059"/>
                    </a:lnTo>
                    <a:lnTo>
                      <a:pt x="1600" y="2064"/>
                    </a:lnTo>
                    <a:lnTo>
                      <a:pt x="1600" y="2068"/>
                    </a:lnTo>
                    <a:lnTo>
                      <a:pt x="1600" y="2073"/>
                    </a:lnTo>
                    <a:lnTo>
                      <a:pt x="1600" y="2079"/>
                    </a:lnTo>
                    <a:lnTo>
                      <a:pt x="1601" y="2082"/>
                    </a:lnTo>
                    <a:lnTo>
                      <a:pt x="1603" y="2088"/>
                    </a:lnTo>
                    <a:lnTo>
                      <a:pt x="1605" y="2092"/>
                    </a:lnTo>
                    <a:lnTo>
                      <a:pt x="1607" y="2097"/>
                    </a:lnTo>
                    <a:lnTo>
                      <a:pt x="1608" y="2103"/>
                    </a:lnTo>
                    <a:lnTo>
                      <a:pt x="1610" y="2107"/>
                    </a:lnTo>
                    <a:lnTo>
                      <a:pt x="1613" y="2111"/>
                    </a:lnTo>
                    <a:lnTo>
                      <a:pt x="1614" y="2115"/>
                    </a:lnTo>
                    <a:lnTo>
                      <a:pt x="1616" y="2119"/>
                    </a:lnTo>
                    <a:lnTo>
                      <a:pt x="1617" y="2121"/>
                    </a:lnTo>
                    <a:lnTo>
                      <a:pt x="1617" y="2122"/>
                    </a:lnTo>
                    <a:lnTo>
                      <a:pt x="1617" y="2123"/>
                    </a:lnTo>
                    <a:lnTo>
                      <a:pt x="1617" y="2122"/>
                    </a:lnTo>
                    <a:lnTo>
                      <a:pt x="1615" y="2122"/>
                    </a:lnTo>
                    <a:lnTo>
                      <a:pt x="1613" y="2121"/>
                    </a:lnTo>
                    <a:lnTo>
                      <a:pt x="1609" y="2120"/>
                    </a:lnTo>
                    <a:lnTo>
                      <a:pt x="1605" y="2119"/>
                    </a:lnTo>
                    <a:lnTo>
                      <a:pt x="1599" y="2117"/>
                    </a:lnTo>
                    <a:lnTo>
                      <a:pt x="1593" y="2115"/>
                    </a:lnTo>
                    <a:lnTo>
                      <a:pt x="1586" y="2113"/>
                    </a:lnTo>
                    <a:lnTo>
                      <a:pt x="1580" y="2111"/>
                    </a:lnTo>
                    <a:lnTo>
                      <a:pt x="1573" y="2108"/>
                    </a:lnTo>
                    <a:lnTo>
                      <a:pt x="1567" y="2106"/>
                    </a:lnTo>
                    <a:lnTo>
                      <a:pt x="1559" y="2105"/>
                    </a:lnTo>
                    <a:lnTo>
                      <a:pt x="1552" y="2102"/>
                    </a:lnTo>
                    <a:lnTo>
                      <a:pt x="1545" y="2099"/>
                    </a:lnTo>
                    <a:lnTo>
                      <a:pt x="1538" y="2096"/>
                    </a:lnTo>
                    <a:lnTo>
                      <a:pt x="1531" y="2092"/>
                    </a:lnTo>
                    <a:lnTo>
                      <a:pt x="1525" y="2089"/>
                    </a:lnTo>
                    <a:lnTo>
                      <a:pt x="1519" y="2085"/>
                    </a:lnTo>
                    <a:lnTo>
                      <a:pt x="1514" y="2082"/>
                    </a:lnTo>
                    <a:lnTo>
                      <a:pt x="1509" y="2080"/>
                    </a:lnTo>
                    <a:lnTo>
                      <a:pt x="1504" y="2077"/>
                    </a:lnTo>
                    <a:lnTo>
                      <a:pt x="1502" y="2075"/>
                    </a:lnTo>
                    <a:lnTo>
                      <a:pt x="1500" y="2074"/>
                    </a:lnTo>
                    <a:lnTo>
                      <a:pt x="1499" y="2074"/>
                    </a:lnTo>
                    <a:lnTo>
                      <a:pt x="1499" y="2073"/>
                    </a:lnTo>
                    <a:lnTo>
                      <a:pt x="1499" y="2072"/>
                    </a:lnTo>
                    <a:lnTo>
                      <a:pt x="1497" y="2069"/>
                    </a:lnTo>
                    <a:lnTo>
                      <a:pt x="1496" y="2066"/>
                    </a:lnTo>
                    <a:lnTo>
                      <a:pt x="1495" y="2062"/>
                    </a:lnTo>
                    <a:lnTo>
                      <a:pt x="1494" y="2058"/>
                    </a:lnTo>
                    <a:lnTo>
                      <a:pt x="1493" y="2052"/>
                    </a:lnTo>
                    <a:lnTo>
                      <a:pt x="1491" y="2046"/>
                    </a:lnTo>
                    <a:lnTo>
                      <a:pt x="1488" y="2041"/>
                    </a:lnTo>
                    <a:lnTo>
                      <a:pt x="1486" y="2034"/>
                    </a:lnTo>
                    <a:lnTo>
                      <a:pt x="1484" y="2026"/>
                    </a:lnTo>
                    <a:lnTo>
                      <a:pt x="1481" y="2019"/>
                    </a:lnTo>
                    <a:lnTo>
                      <a:pt x="1480" y="2011"/>
                    </a:lnTo>
                    <a:lnTo>
                      <a:pt x="1478" y="2005"/>
                    </a:lnTo>
                    <a:lnTo>
                      <a:pt x="1477" y="2000"/>
                    </a:lnTo>
                    <a:lnTo>
                      <a:pt x="1476" y="1996"/>
                    </a:lnTo>
                    <a:lnTo>
                      <a:pt x="1474" y="1993"/>
                    </a:lnTo>
                    <a:lnTo>
                      <a:pt x="1474" y="1991"/>
                    </a:lnTo>
                    <a:lnTo>
                      <a:pt x="1473" y="1989"/>
                    </a:lnTo>
                    <a:lnTo>
                      <a:pt x="1473" y="1988"/>
                    </a:lnTo>
                    <a:lnTo>
                      <a:pt x="1472" y="1988"/>
                    </a:lnTo>
                    <a:lnTo>
                      <a:pt x="1472" y="1986"/>
                    </a:lnTo>
                    <a:lnTo>
                      <a:pt x="1470" y="1983"/>
                    </a:lnTo>
                    <a:lnTo>
                      <a:pt x="1466" y="1978"/>
                    </a:lnTo>
                    <a:lnTo>
                      <a:pt x="1462" y="1973"/>
                    </a:lnTo>
                    <a:lnTo>
                      <a:pt x="1457" y="1966"/>
                    </a:lnTo>
                    <a:lnTo>
                      <a:pt x="1451" y="1956"/>
                    </a:lnTo>
                    <a:lnTo>
                      <a:pt x="1446" y="1948"/>
                    </a:lnTo>
                    <a:lnTo>
                      <a:pt x="1439" y="1938"/>
                    </a:lnTo>
                    <a:lnTo>
                      <a:pt x="1432" y="1929"/>
                    </a:lnTo>
                    <a:lnTo>
                      <a:pt x="1425" y="1918"/>
                    </a:lnTo>
                    <a:lnTo>
                      <a:pt x="1419" y="1909"/>
                    </a:lnTo>
                    <a:lnTo>
                      <a:pt x="1412" y="1900"/>
                    </a:lnTo>
                    <a:lnTo>
                      <a:pt x="1408" y="1891"/>
                    </a:lnTo>
                    <a:lnTo>
                      <a:pt x="1403" y="1883"/>
                    </a:lnTo>
                    <a:lnTo>
                      <a:pt x="1401" y="1876"/>
                    </a:lnTo>
                    <a:lnTo>
                      <a:pt x="1397" y="1870"/>
                    </a:lnTo>
                    <a:lnTo>
                      <a:pt x="1395" y="1864"/>
                    </a:lnTo>
                    <a:lnTo>
                      <a:pt x="1394" y="1859"/>
                    </a:lnTo>
                    <a:lnTo>
                      <a:pt x="1393" y="1855"/>
                    </a:lnTo>
                    <a:lnTo>
                      <a:pt x="1391" y="1852"/>
                    </a:lnTo>
                    <a:lnTo>
                      <a:pt x="1391" y="1848"/>
                    </a:lnTo>
                    <a:lnTo>
                      <a:pt x="1391" y="1847"/>
                    </a:lnTo>
                    <a:lnTo>
                      <a:pt x="1391" y="1846"/>
                    </a:lnTo>
                    <a:lnTo>
                      <a:pt x="1390" y="1846"/>
                    </a:lnTo>
                    <a:lnTo>
                      <a:pt x="1349" y="1795"/>
                    </a:lnTo>
                    <a:lnTo>
                      <a:pt x="1349" y="1794"/>
                    </a:lnTo>
                    <a:lnTo>
                      <a:pt x="1348" y="1793"/>
                    </a:lnTo>
                    <a:lnTo>
                      <a:pt x="1344" y="1792"/>
                    </a:lnTo>
                    <a:lnTo>
                      <a:pt x="1341" y="1789"/>
                    </a:lnTo>
                    <a:lnTo>
                      <a:pt x="1336" y="1788"/>
                    </a:lnTo>
                    <a:lnTo>
                      <a:pt x="1330" y="1785"/>
                    </a:lnTo>
                    <a:lnTo>
                      <a:pt x="1324" y="1782"/>
                    </a:lnTo>
                    <a:lnTo>
                      <a:pt x="1315" y="1780"/>
                    </a:lnTo>
                    <a:lnTo>
                      <a:pt x="1307" y="1778"/>
                    </a:lnTo>
                    <a:lnTo>
                      <a:pt x="1298" y="1776"/>
                    </a:lnTo>
                    <a:lnTo>
                      <a:pt x="1288" y="1774"/>
                    </a:lnTo>
                    <a:lnTo>
                      <a:pt x="1276" y="1773"/>
                    </a:lnTo>
                    <a:lnTo>
                      <a:pt x="1266" y="1772"/>
                    </a:lnTo>
                    <a:lnTo>
                      <a:pt x="1258" y="1773"/>
                    </a:lnTo>
                    <a:lnTo>
                      <a:pt x="1252" y="1774"/>
                    </a:lnTo>
                    <a:lnTo>
                      <a:pt x="1246" y="1777"/>
                    </a:lnTo>
                    <a:lnTo>
                      <a:pt x="1243" y="1779"/>
                    </a:lnTo>
                    <a:lnTo>
                      <a:pt x="1242" y="1781"/>
                    </a:lnTo>
                    <a:lnTo>
                      <a:pt x="1239" y="1785"/>
                    </a:lnTo>
                    <a:lnTo>
                      <a:pt x="1239" y="1788"/>
                    </a:lnTo>
                    <a:lnTo>
                      <a:pt x="1239" y="1791"/>
                    </a:lnTo>
                    <a:lnTo>
                      <a:pt x="1239" y="1793"/>
                    </a:lnTo>
                    <a:lnTo>
                      <a:pt x="1239" y="1794"/>
                    </a:lnTo>
                    <a:lnTo>
                      <a:pt x="1239" y="1795"/>
                    </a:lnTo>
                    <a:lnTo>
                      <a:pt x="1239" y="1799"/>
                    </a:lnTo>
                    <a:lnTo>
                      <a:pt x="1237" y="1802"/>
                    </a:lnTo>
                    <a:lnTo>
                      <a:pt x="1236" y="1807"/>
                    </a:lnTo>
                    <a:lnTo>
                      <a:pt x="1234" y="1812"/>
                    </a:lnTo>
                    <a:lnTo>
                      <a:pt x="1231" y="1818"/>
                    </a:lnTo>
                    <a:lnTo>
                      <a:pt x="1229" y="1825"/>
                    </a:lnTo>
                    <a:lnTo>
                      <a:pt x="1226" y="1831"/>
                    </a:lnTo>
                    <a:lnTo>
                      <a:pt x="1222" y="1838"/>
                    </a:lnTo>
                    <a:lnTo>
                      <a:pt x="1219" y="1842"/>
                    </a:lnTo>
                    <a:lnTo>
                      <a:pt x="1215" y="1847"/>
                    </a:lnTo>
                    <a:lnTo>
                      <a:pt x="1212" y="1850"/>
                    </a:lnTo>
                    <a:lnTo>
                      <a:pt x="1207" y="1850"/>
                    </a:lnTo>
                    <a:lnTo>
                      <a:pt x="1201" y="1849"/>
                    </a:lnTo>
                    <a:lnTo>
                      <a:pt x="1193" y="1845"/>
                    </a:lnTo>
                    <a:lnTo>
                      <a:pt x="1183" y="1839"/>
                    </a:lnTo>
                    <a:lnTo>
                      <a:pt x="1173" y="1832"/>
                    </a:lnTo>
                    <a:lnTo>
                      <a:pt x="1162" y="1824"/>
                    </a:lnTo>
                    <a:lnTo>
                      <a:pt x="1152" y="1816"/>
                    </a:lnTo>
                    <a:lnTo>
                      <a:pt x="1141" y="1807"/>
                    </a:lnTo>
                    <a:lnTo>
                      <a:pt x="1131" y="1799"/>
                    </a:lnTo>
                    <a:lnTo>
                      <a:pt x="1123" y="1792"/>
                    </a:lnTo>
                    <a:lnTo>
                      <a:pt x="1117" y="1785"/>
                    </a:lnTo>
                    <a:lnTo>
                      <a:pt x="1112" y="1781"/>
                    </a:lnTo>
                    <a:lnTo>
                      <a:pt x="1109" y="1777"/>
                    </a:lnTo>
                    <a:lnTo>
                      <a:pt x="1107" y="1773"/>
                    </a:lnTo>
                    <a:lnTo>
                      <a:pt x="1106" y="1769"/>
                    </a:lnTo>
                    <a:lnTo>
                      <a:pt x="1106" y="1763"/>
                    </a:lnTo>
                    <a:lnTo>
                      <a:pt x="1106" y="1757"/>
                    </a:lnTo>
                    <a:lnTo>
                      <a:pt x="1106" y="1751"/>
                    </a:lnTo>
                    <a:lnTo>
                      <a:pt x="1106" y="1746"/>
                    </a:lnTo>
                    <a:lnTo>
                      <a:pt x="1106" y="1739"/>
                    </a:lnTo>
                    <a:lnTo>
                      <a:pt x="1106" y="1733"/>
                    </a:lnTo>
                    <a:lnTo>
                      <a:pt x="1106" y="1727"/>
                    </a:lnTo>
                    <a:lnTo>
                      <a:pt x="1105" y="1723"/>
                    </a:lnTo>
                    <a:lnTo>
                      <a:pt x="1102" y="1718"/>
                    </a:lnTo>
                    <a:lnTo>
                      <a:pt x="1099" y="1712"/>
                    </a:lnTo>
                    <a:lnTo>
                      <a:pt x="1093" y="1704"/>
                    </a:lnTo>
                    <a:lnTo>
                      <a:pt x="1085" y="1696"/>
                    </a:lnTo>
                    <a:lnTo>
                      <a:pt x="1076" y="1687"/>
                    </a:lnTo>
                    <a:lnTo>
                      <a:pt x="1067" y="1677"/>
                    </a:lnTo>
                    <a:lnTo>
                      <a:pt x="1056" y="1666"/>
                    </a:lnTo>
                    <a:lnTo>
                      <a:pt x="1045" y="1656"/>
                    </a:lnTo>
                    <a:lnTo>
                      <a:pt x="1036" y="1645"/>
                    </a:lnTo>
                    <a:lnTo>
                      <a:pt x="1026" y="1636"/>
                    </a:lnTo>
                    <a:lnTo>
                      <a:pt x="1019" y="1629"/>
                    </a:lnTo>
                    <a:lnTo>
                      <a:pt x="1015" y="1624"/>
                    </a:lnTo>
                    <a:lnTo>
                      <a:pt x="1011" y="1619"/>
                    </a:lnTo>
                    <a:lnTo>
                      <a:pt x="1010" y="1615"/>
                    </a:lnTo>
                    <a:lnTo>
                      <a:pt x="1009" y="1612"/>
                    </a:lnTo>
                    <a:lnTo>
                      <a:pt x="1007" y="1609"/>
                    </a:lnTo>
                    <a:lnTo>
                      <a:pt x="1006" y="1605"/>
                    </a:lnTo>
                    <a:lnTo>
                      <a:pt x="1003" y="1602"/>
                    </a:lnTo>
                    <a:lnTo>
                      <a:pt x="1001" y="1598"/>
                    </a:lnTo>
                    <a:lnTo>
                      <a:pt x="999" y="1595"/>
                    </a:lnTo>
                    <a:lnTo>
                      <a:pt x="997" y="1592"/>
                    </a:lnTo>
                    <a:lnTo>
                      <a:pt x="995" y="1590"/>
                    </a:lnTo>
                    <a:lnTo>
                      <a:pt x="994" y="1589"/>
                    </a:lnTo>
                    <a:lnTo>
                      <a:pt x="994" y="1588"/>
                    </a:lnTo>
                    <a:lnTo>
                      <a:pt x="993" y="1587"/>
                    </a:lnTo>
                    <a:lnTo>
                      <a:pt x="992" y="1587"/>
                    </a:lnTo>
                    <a:lnTo>
                      <a:pt x="985" y="1586"/>
                    </a:lnTo>
                    <a:lnTo>
                      <a:pt x="976" y="1584"/>
                    </a:lnTo>
                    <a:lnTo>
                      <a:pt x="964" y="1583"/>
                    </a:lnTo>
                    <a:lnTo>
                      <a:pt x="951" y="1581"/>
                    </a:lnTo>
                    <a:lnTo>
                      <a:pt x="936" y="1580"/>
                    </a:lnTo>
                    <a:lnTo>
                      <a:pt x="921" y="1579"/>
                    </a:lnTo>
                    <a:lnTo>
                      <a:pt x="908" y="1576"/>
                    </a:lnTo>
                    <a:lnTo>
                      <a:pt x="894" y="1576"/>
                    </a:lnTo>
                    <a:lnTo>
                      <a:pt x="882" y="1576"/>
                    </a:lnTo>
                    <a:lnTo>
                      <a:pt x="873" y="1576"/>
                    </a:lnTo>
                    <a:lnTo>
                      <a:pt x="866" y="1577"/>
                    </a:lnTo>
                    <a:lnTo>
                      <a:pt x="863" y="1581"/>
                    </a:lnTo>
                    <a:lnTo>
                      <a:pt x="859" y="1584"/>
                    </a:lnTo>
                    <a:lnTo>
                      <a:pt x="858" y="1589"/>
                    </a:lnTo>
                    <a:lnTo>
                      <a:pt x="856" y="1592"/>
                    </a:lnTo>
                    <a:lnTo>
                      <a:pt x="856" y="1597"/>
                    </a:lnTo>
                    <a:lnTo>
                      <a:pt x="856" y="1603"/>
                    </a:lnTo>
                    <a:lnTo>
                      <a:pt x="856" y="1606"/>
                    </a:lnTo>
                    <a:lnTo>
                      <a:pt x="856" y="1611"/>
                    </a:lnTo>
                    <a:lnTo>
                      <a:pt x="857" y="1614"/>
                    </a:lnTo>
                    <a:lnTo>
                      <a:pt x="857" y="1617"/>
                    </a:lnTo>
                    <a:lnTo>
                      <a:pt x="857" y="1619"/>
                    </a:lnTo>
                    <a:lnTo>
                      <a:pt x="856" y="1619"/>
                    </a:lnTo>
                    <a:lnTo>
                      <a:pt x="855" y="1618"/>
                    </a:lnTo>
                    <a:lnTo>
                      <a:pt x="851" y="1615"/>
                    </a:lnTo>
                    <a:lnTo>
                      <a:pt x="848" y="1614"/>
                    </a:lnTo>
                    <a:lnTo>
                      <a:pt x="844" y="1612"/>
                    </a:lnTo>
                    <a:lnTo>
                      <a:pt x="840" y="1611"/>
                    </a:lnTo>
                    <a:lnTo>
                      <a:pt x="834" y="1610"/>
                    </a:lnTo>
                    <a:lnTo>
                      <a:pt x="828" y="1607"/>
                    </a:lnTo>
                    <a:lnTo>
                      <a:pt x="821" y="1606"/>
                    </a:lnTo>
                    <a:lnTo>
                      <a:pt x="814" y="1606"/>
                    </a:lnTo>
                    <a:lnTo>
                      <a:pt x="806" y="1605"/>
                    </a:lnTo>
                    <a:lnTo>
                      <a:pt x="798" y="1605"/>
                    </a:lnTo>
                    <a:lnTo>
                      <a:pt x="788" y="1605"/>
                    </a:lnTo>
                    <a:lnTo>
                      <a:pt x="776" y="1604"/>
                    </a:lnTo>
                    <a:lnTo>
                      <a:pt x="764" y="1603"/>
                    </a:lnTo>
                    <a:lnTo>
                      <a:pt x="750" y="1600"/>
                    </a:lnTo>
                    <a:lnTo>
                      <a:pt x="736" y="1598"/>
                    </a:lnTo>
                    <a:lnTo>
                      <a:pt x="721" y="1595"/>
                    </a:lnTo>
                    <a:lnTo>
                      <a:pt x="706" y="1591"/>
                    </a:lnTo>
                    <a:lnTo>
                      <a:pt x="691" y="1587"/>
                    </a:lnTo>
                    <a:lnTo>
                      <a:pt x="676" y="1582"/>
                    </a:lnTo>
                    <a:lnTo>
                      <a:pt x="662" y="1576"/>
                    </a:lnTo>
                    <a:lnTo>
                      <a:pt x="647" y="1569"/>
                    </a:lnTo>
                    <a:lnTo>
                      <a:pt x="632" y="1561"/>
                    </a:lnTo>
                    <a:lnTo>
                      <a:pt x="614" y="1552"/>
                    </a:lnTo>
                    <a:lnTo>
                      <a:pt x="594" y="1539"/>
                    </a:lnTo>
                    <a:lnTo>
                      <a:pt x="572" y="1527"/>
                    </a:lnTo>
                    <a:lnTo>
                      <a:pt x="551" y="1514"/>
                    </a:lnTo>
                    <a:lnTo>
                      <a:pt x="529" y="1500"/>
                    </a:lnTo>
                    <a:lnTo>
                      <a:pt x="508" y="1488"/>
                    </a:lnTo>
                    <a:lnTo>
                      <a:pt x="489" y="1476"/>
                    </a:lnTo>
                    <a:lnTo>
                      <a:pt x="473" y="1466"/>
                    </a:lnTo>
                    <a:lnTo>
                      <a:pt x="462" y="1458"/>
                    </a:lnTo>
                    <a:lnTo>
                      <a:pt x="454" y="1453"/>
                    </a:lnTo>
                    <a:lnTo>
                      <a:pt x="450" y="1451"/>
                    </a:lnTo>
                    <a:lnTo>
                      <a:pt x="464" y="1405"/>
                    </a:lnTo>
                    <a:lnTo>
                      <a:pt x="463" y="1406"/>
                    </a:lnTo>
                    <a:lnTo>
                      <a:pt x="460" y="1406"/>
                    </a:lnTo>
                    <a:lnTo>
                      <a:pt x="454" y="1407"/>
                    </a:lnTo>
                    <a:lnTo>
                      <a:pt x="446" y="1408"/>
                    </a:lnTo>
                    <a:lnTo>
                      <a:pt x="436" y="1409"/>
                    </a:lnTo>
                    <a:lnTo>
                      <a:pt x="427" y="1410"/>
                    </a:lnTo>
                    <a:lnTo>
                      <a:pt x="416" y="1410"/>
                    </a:lnTo>
                    <a:lnTo>
                      <a:pt x="405" y="1412"/>
                    </a:lnTo>
                    <a:lnTo>
                      <a:pt x="394" y="1413"/>
                    </a:lnTo>
                    <a:lnTo>
                      <a:pt x="383" y="1414"/>
                    </a:lnTo>
                    <a:lnTo>
                      <a:pt x="373" y="1414"/>
                    </a:lnTo>
                    <a:lnTo>
                      <a:pt x="364" y="1414"/>
                    </a:lnTo>
                    <a:lnTo>
                      <a:pt x="357" y="1414"/>
                    </a:lnTo>
                    <a:lnTo>
                      <a:pt x="348" y="1414"/>
                    </a:lnTo>
                    <a:lnTo>
                      <a:pt x="340" y="1413"/>
                    </a:lnTo>
                    <a:lnTo>
                      <a:pt x="331" y="1412"/>
                    </a:lnTo>
                    <a:lnTo>
                      <a:pt x="322" y="1410"/>
                    </a:lnTo>
                    <a:lnTo>
                      <a:pt x="314" y="1410"/>
                    </a:lnTo>
                    <a:lnTo>
                      <a:pt x="306" y="1409"/>
                    </a:lnTo>
                    <a:lnTo>
                      <a:pt x="301" y="1408"/>
                    </a:lnTo>
                    <a:lnTo>
                      <a:pt x="295" y="1407"/>
                    </a:lnTo>
                    <a:lnTo>
                      <a:pt x="291" y="1406"/>
                    </a:lnTo>
                    <a:lnTo>
                      <a:pt x="288" y="1406"/>
                    </a:lnTo>
                    <a:lnTo>
                      <a:pt x="287" y="1405"/>
                    </a:lnTo>
                    <a:lnTo>
                      <a:pt x="288" y="1405"/>
                    </a:lnTo>
                    <a:lnTo>
                      <a:pt x="288" y="1401"/>
                    </a:lnTo>
                    <a:lnTo>
                      <a:pt x="289" y="1398"/>
                    </a:lnTo>
                    <a:lnTo>
                      <a:pt x="289" y="1392"/>
                    </a:lnTo>
                    <a:lnTo>
                      <a:pt x="290" y="1385"/>
                    </a:lnTo>
                    <a:lnTo>
                      <a:pt x="290" y="1378"/>
                    </a:lnTo>
                    <a:lnTo>
                      <a:pt x="290" y="1370"/>
                    </a:lnTo>
                    <a:lnTo>
                      <a:pt x="290" y="1363"/>
                    </a:lnTo>
                    <a:lnTo>
                      <a:pt x="289" y="1355"/>
                    </a:lnTo>
                    <a:lnTo>
                      <a:pt x="288" y="1348"/>
                    </a:lnTo>
                    <a:lnTo>
                      <a:pt x="286" y="1342"/>
                    </a:lnTo>
                    <a:lnTo>
                      <a:pt x="282" y="1337"/>
                    </a:lnTo>
                    <a:lnTo>
                      <a:pt x="279" y="1332"/>
                    </a:lnTo>
                    <a:lnTo>
                      <a:pt x="274" y="1327"/>
                    </a:lnTo>
                    <a:lnTo>
                      <a:pt x="267" y="1322"/>
                    </a:lnTo>
                    <a:lnTo>
                      <a:pt x="261" y="1316"/>
                    </a:lnTo>
                    <a:lnTo>
                      <a:pt x="254" y="1310"/>
                    </a:lnTo>
                    <a:lnTo>
                      <a:pt x="249" y="1306"/>
                    </a:lnTo>
                    <a:lnTo>
                      <a:pt x="242" y="1300"/>
                    </a:lnTo>
                    <a:lnTo>
                      <a:pt x="236" y="1295"/>
                    </a:lnTo>
                    <a:lnTo>
                      <a:pt x="231" y="1292"/>
                    </a:lnTo>
                    <a:lnTo>
                      <a:pt x="227" y="1289"/>
                    </a:lnTo>
                    <a:lnTo>
                      <a:pt x="225" y="1287"/>
                    </a:lnTo>
                    <a:lnTo>
                      <a:pt x="223" y="1286"/>
                    </a:lnTo>
                    <a:lnTo>
                      <a:pt x="223" y="1263"/>
                    </a:lnTo>
                    <a:lnTo>
                      <a:pt x="182" y="1250"/>
                    </a:lnTo>
                    <a:lnTo>
                      <a:pt x="182" y="1249"/>
                    </a:lnTo>
                    <a:lnTo>
                      <a:pt x="182" y="1247"/>
                    </a:lnTo>
                    <a:lnTo>
                      <a:pt x="182" y="1245"/>
                    </a:lnTo>
                    <a:lnTo>
                      <a:pt x="181" y="1241"/>
                    </a:lnTo>
                    <a:lnTo>
                      <a:pt x="181" y="1239"/>
                    </a:lnTo>
                    <a:lnTo>
                      <a:pt x="178" y="1234"/>
                    </a:lnTo>
                    <a:lnTo>
                      <a:pt x="177" y="1231"/>
                    </a:lnTo>
                    <a:lnTo>
                      <a:pt x="175" y="1227"/>
                    </a:lnTo>
                    <a:lnTo>
                      <a:pt x="172" y="1224"/>
                    </a:lnTo>
                    <a:lnTo>
                      <a:pt x="168" y="1222"/>
                    </a:lnTo>
                    <a:lnTo>
                      <a:pt x="163" y="1218"/>
                    </a:lnTo>
                    <a:lnTo>
                      <a:pt x="159" y="1216"/>
                    </a:lnTo>
                    <a:lnTo>
                      <a:pt x="153" y="1213"/>
                    </a:lnTo>
                    <a:lnTo>
                      <a:pt x="147" y="1211"/>
                    </a:lnTo>
                    <a:lnTo>
                      <a:pt x="142" y="1209"/>
                    </a:lnTo>
                    <a:lnTo>
                      <a:pt x="136" y="1207"/>
                    </a:lnTo>
                    <a:lnTo>
                      <a:pt x="130" y="1204"/>
                    </a:lnTo>
                    <a:lnTo>
                      <a:pt x="124" y="1202"/>
                    </a:lnTo>
                    <a:lnTo>
                      <a:pt x="120" y="1200"/>
                    </a:lnTo>
                    <a:lnTo>
                      <a:pt x="116" y="1198"/>
                    </a:lnTo>
                    <a:lnTo>
                      <a:pt x="113" y="1196"/>
                    </a:lnTo>
                    <a:lnTo>
                      <a:pt x="110" y="1196"/>
                    </a:lnTo>
                    <a:lnTo>
                      <a:pt x="109" y="1195"/>
                    </a:lnTo>
                    <a:lnTo>
                      <a:pt x="110" y="1195"/>
                    </a:lnTo>
                    <a:lnTo>
                      <a:pt x="110" y="1192"/>
                    </a:lnTo>
                    <a:lnTo>
                      <a:pt x="110" y="1188"/>
                    </a:lnTo>
                    <a:lnTo>
                      <a:pt x="110" y="1183"/>
                    </a:lnTo>
                    <a:lnTo>
                      <a:pt x="112" y="1177"/>
                    </a:lnTo>
                    <a:lnTo>
                      <a:pt x="112" y="1170"/>
                    </a:lnTo>
                    <a:lnTo>
                      <a:pt x="112" y="1162"/>
                    </a:lnTo>
                    <a:lnTo>
                      <a:pt x="112" y="1155"/>
                    </a:lnTo>
                    <a:lnTo>
                      <a:pt x="112" y="1145"/>
                    </a:lnTo>
                    <a:lnTo>
                      <a:pt x="112" y="1139"/>
                    </a:lnTo>
                    <a:lnTo>
                      <a:pt x="110" y="1131"/>
                    </a:lnTo>
                    <a:lnTo>
                      <a:pt x="109" y="1122"/>
                    </a:lnTo>
                    <a:lnTo>
                      <a:pt x="108" y="1116"/>
                    </a:lnTo>
                    <a:lnTo>
                      <a:pt x="105" y="1107"/>
                    </a:lnTo>
                    <a:lnTo>
                      <a:pt x="101" y="1099"/>
                    </a:lnTo>
                    <a:lnTo>
                      <a:pt x="96" y="1090"/>
                    </a:lnTo>
                    <a:lnTo>
                      <a:pt x="91" y="1082"/>
                    </a:lnTo>
                    <a:lnTo>
                      <a:pt x="85" y="1074"/>
                    </a:lnTo>
                    <a:lnTo>
                      <a:pt x="79" y="1066"/>
                    </a:lnTo>
                    <a:lnTo>
                      <a:pt x="75" y="1060"/>
                    </a:lnTo>
                    <a:lnTo>
                      <a:pt x="70" y="1054"/>
                    </a:lnTo>
                    <a:lnTo>
                      <a:pt x="67" y="1050"/>
                    </a:lnTo>
                    <a:lnTo>
                      <a:pt x="64" y="1046"/>
                    </a:lnTo>
                    <a:lnTo>
                      <a:pt x="63" y="1045"/>
                    </a:lnTo>
                    <a:lnTo>
                      <a:pt x="59" y="1004"/>
                    </a:lnTo>
                    <a:lnTo>
                      <a:pt x="72" y="990"/>
                    </a:lnTo>
                    <a:lnTo>
                      <a:pt x="45" y="949"/>
                    </a:lnTo>
                    <a:lnTo>
                      <a:pt x="46" y="950"/>
                    </a:lnTo>
                    <a:lnTo>
                      <a:pt x="47" y="950"/>
                    </a:lnTo>
                    <a:lnTo>
                      <a:pt x="49" y="950"/>
                    </a:lnTo>
                    <a:lnTo>
                      <a:pt x="52" y="950"/>
                    </a:lnTo>
                    <a:lnTo>
                      <a:pt x="54" y="950"/>
                    </a:lnTo>
                    <a:lnTo>
                      <a:pt x="57" y="949"/>
                    </a:lnTo>
                    <a:lnTo>
                      <a:pt x="61" y="947"/>
                    </a:lnTo>
                    <a:lnTo>
                      <a:pt x="64" y="946"/>
                    </a:lnTo>
                    <a:lnTo>
                      <a:pt x="67" y="944"/>
                    </a:lnTo>
                    <a:lnTo>
                      <a:pt x="69" y="940"/>
                    </a:lnTo>
                    <a:lnTo>
                      <a:pt x="71" y="937"/>
                    </a:lnTo>
                    <a:lnTo>
                      <a:pt x="72" y="931"/>
                    </a:lnTo>
                    <a:lnTo>
                      <a:pt x="74" y="927"/>
                    </a:lnTo>
                    <a:lnTo>
                      <a:pt x="74" y="921"/>
                    </a:lnTo>
                    <a:lnTo>
                      <a:pt x="72" y="916"/>
                    </a:lnTo>
                    <a:lnTo>
                      <a:pt x="71" y="912"/>
                    </a:lnTo>
                    <a:lnTo>
                      <a:pt x="70" y="908"/>
                    </a:lnTo>
                    <a:lnTo>
                      <a:pt x="68" y="905"/>
                    </a:lnTo>
                    <a:lnTo>
                      <a:pt x="66" y="901"/>
                    </a:lnTo>
                    <a:lnTo>
                      <a:pt x="64" y="899"/>
                    </a:lnTo>
                    <a:lnTo>
                      <a:pt x="62" y="898"/>
                    </a:lnTo>
                    <a:lnTo>
                      <a:pt x="61" y="896"/>
                    </a:lnTo>
                    <a:lnTo>
                      <a:pt x="60" y="896"/>
                    </a:lnTo>
                    <a:lnTo>
                      <a:pt x="59" y="894"/>
                    </a:lnTo>
                    <a:lnTo>
                      <a:pt x="63" y="862"/>
                    </a:lnTo>
                    <a:lnTo>
                      <a:pt x="31" y="853"/>
                    </a:lnTo>
                    <a:lnTo>
                      <a:pt x="4" y="790"/>
                    </a:lnTo>
                    <a:lnTo>
                      <a:pt x="18" y="717"/>
                    </a:lnTo>
                    <a:lnTo>
                      <a:pt x="0" y="648"/>
                    </a:lnTo>
                    <a:lnTo>
                      <a:pt x="1" y="648"/>
                    </a:lnTo>
                    <a:lnTo>
                      <a:pt x="3" y="646"/>
                    </a:lnTo>
                    <a:lnTo>
                      <a:pt x="6" y="641"/>
                    </a:lnTo>
                    <a:lnTo>
                      <a:pt x="9" y="636"/>
                    </a:lnTo>
                    <a:lnTo>
                      <a:pt x="13" y="631"/>
                    </a:lnTo>
                    <a:lnTo>
                      <a:pt x="17" y="624"/>
                    </a:lnTo>
                    <a:lnTo>
                      <a:pt x="22" y="616"/>
                    </a:lnTo>
                    <a:lnTo>
                      <a:pt x="26" y="606"/>
                    </a:lnTo>
                    <a:lnTo>
                      <a:pt x="31" y="597"/>
                    </a:lnTo>
                    <a:lnTo>
                      <a:pt x="34" y="587"/>
                    </a:lnTo>
                    <a:lnTo>
                      <a:pt x="38" y="576"/>
                    </a:lnTo>
                    <a:lnTo>
                      <a:pt x="40" y="566"/>
                    </a:lnTo>
                    <a:lnTo>
                      <a:pt x="43" y="556"/>
                    </a:lnTo>
                    <a:lnTo>
                      <a:pt x="45" y="544"/>
                    </a:lnTo>
                    <a:lnTo>
                      <a:pt x="46" y="533"/>
                    </a:lnTo>
                    <a:lnTo>
                      <a:pt x="46" y="521"/>
                    </a:lnTo>
                    <a:lnTo>
                      <a:pt x="47" y="510"/>
                    </a:lnTo>
                    <a:lnTo>
                      <a:pt x="48" y="498"/>
                    </a:lnTo>
                    <a:lnTo>
                      <a:pt x="48" y="487"/>
                    </a:lnTo>
                    <a:lnTo>
                      <a:pt x="49" y="475"/>
                    </a:lnTo>
                    <a:lnTo>
                      <a:pt x="49" y="465"/>
                    </a:lnTo>
                    <a:lnTo>
                      <a:pt x="51" y="455"/>
                    </a:lnTo>
                    <a:lnTo>
                      <a:pt x="53" y="446"/>
                    </a:lnTo>
                    <a:lnTo>
                      <a:pt x="54" y="438"/>
                    </a:lnTo>
                    <a:lnTo>
                      <a:pt x="57" y="431"/>
                    </a:lnTo>
                    <a:lnTo>
                      <a:pt x="61" y="424"/>
                    </a:lnTo>
                    <a:lnTo>
                      <a:pt x="66" y="415"/>
                    </a:lnTo>
                    <a:lnTo>
                      <a:pt x="69" y="407"/>
                    </a:lnTo>
                    <a:lnTo>
                      <a:pt x="74" y="399"/>
                    </a:lnTo>
                    <a:lnTo>
                      <a:pt x="79" y="390"/>
                    </a:lnTo>
                    <a:lnTo>
                      <a:pt x="83" y="383"/>
                    </a:lnTo>
                    <a:lnTo>
                      <a:pt x="87" y="376"/>
                    </a:lnTo>
                    <a:lnTo>
                      <a:pt x="91" y="370"/>
                    </a:lnTo>
                    <a:lnTo>
                      <a:pt x="93" y="366"/>
                    </a:lnTo>
                    <a:lnTo>
                      <a:pt x="96" y="362"/>
                    </a:lnTo>
                    <a:lnTo>
                      <a:pt x="96" y="361"/>
                    </a:lnTo>
                    <a:lnTo>
                      <a:pt x="159" y="188"/>
                    </a:lnTo>
                    <a:lnTo>
                      <a:pt x="160" y="188"/>
                    </a:lnTo>
                    <a:lnTo>
                      <a:pt x="160" y="186"/>
                    </a:lnTo>
                    <a:lnTo>
                      <a:pt x="161" y="182"/>
                    </a:lnTo>
                    <a:lnTo>
                      <a:pt x="163" y="178"/>
                    </a:lnTo>
                    <a:lnTo>
                      <a:pt x="165" y="173"/>
                    </a:lnTo>
                    <a:lnTo>
                      <a:pt x="167" y="168"/>
                    </a:lnTo>
                    <a:lnTo>
                      <a:pt x="168" y="161"/>
                    </a:lnTo>
                    <a:lnTo>
                      <a:pt x="169" y="154"/>
                    </a:lnTo>
                    <a:lnTo>
                      <a:pt x="172" y="146"/>
                    </a:lnTo>
                    <a:lnTo>
                      <a:pt x="173" y="139"/>
                    </a:lnTo>
                    <a:lnTo>
                      <a:pt x="173" y="132"/>
                    </a:lnTo>
                    <a:lnTo>
                      <a:pt x="173" y="124"/>
                    </a:lnTo>
                    <a:lnTo>
                      <a:pt x="173" y="117"/>
                    </a:lnTo>
                    <a:lnTo>
                      <a:pt x="173" y="109"/>
                    </a:lnTo>
                    <a:lnTo>
                      <a:pt x="173" y="101"/>
                    </a:lnTo>
                    <a:lnTo>
                      <a:pt x="172" y="91"/>
                    </a:lnTo>
                    <a:lnTo>
                      <a:pt x="172" y="82"/>
                    </a:lnTo>
                    <a:lnTo>
                      <a:pt x="172" y="73"/>
                    </a:lnTo>
                    <a:lnTo>
                      <a:pt x="170" y="65"/>
                    </a:lnTo>
                    <a:lnTo>
                      <a:pt x="170" y="58"/>
                    </a:lnTo>
                    <a:lnTo>
                      <a:pt x="169" y="51"/>
                    </a:lnTo>
                    <a:lnTo>
                      <a:pt x="169" y="47"/>
                    </a:lnTo>
                    <a:lnTo>
                      <a:pt x="169" y="43"/>
                    </a:lnTo>
                    <a:lnTo>
                      <a:pt x="168" y="42"/>
                    </a:lnTo>
                    <a:lnTo>
                      <a:pt x="169" y="43"/>
                    </a:lnTo>
                    <a:close/>
                  </a:path>
                </a:pathLst>
              </a:custGeom>
              <a:solidFill>
                <a:srgbClr val="008F4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36" name="Freeform 1068"/>
              <p:cNvSpPr>
                <a:spLocks/>
              </p:cNvSpPr>
              <p:nvPr/>
            </p:nvSpPr>
            <p:spPr bwMode="auto">
              <a:xfrm>
                <a:off x="-1708" y="1673"/>
                <a:ext cx="1688" cy="1061"/>
              </a:xfrm>
              <a:custGeom>
                <a:avLst/>
                <a:gdLst>
                  <a:gd name="T0" fmla="*/ 109 w 3376"/>
                  <a:gd name="T1" fmla="*/ 52 h 2123"/>
                  <a:gd name="T2" fmla="*/ 141 w 3376"/>
                  <a:gd name="T3" fmla="*/ 43 h 2123"/>
                  <a:gd name="T4" fmla="*/ 205 w 3376"/>
                  <a:gd name="T5" fmla="*/ 23 h 2123"/>
                  <a:gd name="T6" fmla="*/ 296 w 3376"/>
                  <a:gd name="T7" fmla="*/ 44 h 2123"/>
                  <a:gd name="T8" fmla="*/ 808 w 3376"/>
                  <a:gd name="T9" fmla="*/ 103 h 2123"/>
                  <a:gd name="T10" fmla="*/ 921 w 3376"/>
                  <a:gd name="T11" fmla="*/ 134 h 2123"/>
                  <a:gd name="T12" fmla="*/ 954 w 3376"/>
                  <a:gd name="T13" fmla="*/ 132 h 2123"/>
                  <a:gd name="T14" fmla="*/ 1051 w 3376"/>
                  <a:gd name="T15" fmla="*/ 188 h 2123"/>
                  <a:gd name="T16" fmla="*/ 1080 w 3376"/>
                  <a:gd name="T17" fmla="*/ 188 h 2123"/>
                  <a:gd name="T18" fmla="*/ 1159 w 3376"/>
                  <a:gd name="T19" fmla="*/ 183 h 2123"/>
                  <a:gd name="T20" fmla="*/ 1186 w 3376"/>
                  <a:gd name="T21" fmla="*/ 199 h 2123"/>
                  <a:gd name="T22" fmla="*/ 1117 w 3376"/>
                  <a:gd name="T23" fmla="*/ 215 h 2123"/>
                  <a:gd name="T24" fmla="*/ 1107 w 3376"/>
                  <a:gd name="T25" fmla="*/ 276 h 2123"/>
                  <a:gd name="T26" fmla="*/ 1113 w 3376"/>
                  <a:gd name="T27" fmla="*/ 392 h 2123"/>
                  <a:gd name="T28" fmla="*/ 1160 w 3376"/>
                  <a:gd name="T29" fmla="*/ 338 h 2123"/>
                  <a:gd name="T30" fmla="*/ 1219 w 3376"/>
                  <a:gd name="T31" fmla="*/ 238 h 2123"/>
                  <a:gd name="T32" fmla="*/ 1205 w 3376"/>
                  <a:gd name="T33" fmla="*/ 312 h 2123"/>
                  <a:gd name="T34" fmla="*/ 1252 w 3376"/>
                  <a:gd name="T35" fmla="*/ 295 h 2123"/>
                  <a:gd name="T36" fmla="*/ 1248 w 3376"/>
                  <a:gd name="T37" fmla="*/ 385 h 2123"/>
                  <a:gd name="T38" fmla="*/ 1340 w 3376"/>
                  <a:gd name="T39" fmla="*/ 351 h 2123"/>
                  <a:gd name="T40" fmla="*/ 1448 w 3376"/>
                  <a:gd name="T41" fmla="*/ 261 h 2123"/>
                  <a:gd name="T42" fmla="*/ 1596 w 3376"/>
                  <a:gd name="T43" fmla="*/ 132 h 2123"/>
                  <a:gd name="T44" fmla="*/ 1615 w 3376"/>
                  <a:gd name="T45" fmla="*/ 64 h 2123"/>
                  <a:gd name="T46" fmla="*/ 1656 w 3376"/>
                  <a:gd name="T47" fmla="*/ 172 h 2123"/>
                  <a:gd name="T48" fmla="*/ 1620 w 3376"/>
                  <a:gd name="T49" fmla="*/ 206 h 2123"/>
                  <a:gd name="T50" fmla="*/ 1601 w 3376"/>
                  <a:gd name="T51" fmla="*/ 240 h 2123"/>
                  <a:gd name="T52" fmla="*/ 1590 w 3376"/>
                  <a:gd name="T53" fmla="*/ 299 h 2123"/>
                  <a:gd name="T54" fmla="*/ 1546 w 3376"/>
                  <a:gd name="T55" fmla="*/ 354 h 2123"/>
                  <a:gd name="T56" fmla="*/ 1512 w 3376"/>
                  <a:gd name="T57" fmla="*/ 396 h 2123"/>
                  <a:gd name="T58" fmla="*/ 1478 w 3376"/>
                  <a:gd name="T59" fmla="*/ 430 h 2123"/>
                  <a:gd name="T60" fmla="*/ 1478 w 3376"/>
                  <a:gd name="T61" fmla="*/ 456 h 2123"/>
                  <a:gd name="T62" fmla="*/ 1499 w 3376"/>
                  <a:gd name="T63" fmla="*/ 561 h 2123"/>
                  <a:gd name="T64" fmla="*/ 1489 w 3376"/>
                  <a:gd name="T65" fmla="*/ 588 h 2123"/>
                  <a:gd name="T66" fmla="*/ 1482 w 3376"/>
                  <a:gd name="T67" fmla="*/ 609 h 2123"/>
                  <a:gd name="T68" fmla="*/ 1454 w 3376"/>
                  <a:gd name="T69" fmla="*/ 678 h 2123"/>
                  <a:gd name="T70" fmla="*/ 1379 w 3376"/>
                  <a:gd name="T71" fmla="*/ 764 h 2123"/>
                  <a:gd name="T72" fmla="*/ 1365 w 3376"/>
                  <a:gd name="T73" fmla="*/ 817 h 2123"/>
                  <a:gd name="T74" fmla="*/ 1444 w 3376"/>
                  <a:gd name="T75" fmla="*/ 1017 h 2123"/>
                  <a:gd name="T76" fmla="*/ 1364 w 3376"/>
                  <a:gd name="T77" fmla="*/ 953 h 2123"/>
                  <a:gd name="T78" fmla="*/ 1341 w 3376"/>
                  <a:gd name="T79" fmla="*/ 901 h 2123"/>
                  <a:gd name="T80" fmla="*/ 1278 w 3376"/>
                  <a:gd name="T81" fmla="*/ 862 h 2123"/>
                  <a:gd name="T82" fmla="*/ 1197 w 3376"/>
                  <a:gd name="T83" fmla="*/ 856 h 2123"/>
                  <a:gd name="T84" fmla="*/ 1139 w 3376"/>
                  <a:gd name="T85" fmla="*/ 851 h 2123"/>
                  <a:gd name="T86" fmla="*/ 1073 w 3376"/>
                  <a:gd name="T87" fmla="*/ 869 h 2123"/>
                  <a:gd name="T88" fmla="*/ 1080 w 3376"/>
                  <a:gd name="T89" fmla="*/ 890 h 2123"/>
                  <a:gd name="T90" fmla="*/ 1017 w 3376"/>
                  <a:gd name="T91" fmla="*/ 898 h 2123"/>
                  <a:gd name="T92" fmla="*/ 904 w 3376"/>
                  <a:gd name="T93" fmla="*/ 895 h 2123"/>
                  <a:gd name="T94" fmla="*/ 841 w 3376"/>
                  <a:gd name="T95" fmla="*/ 945 h 2123"/>
                  <a:gd name="T96" fmla="*/ 807 w 3376"/>
                  <a:gd name="T97" fmla="*/ 1055 h 2123"/>
                  <a:gd name="T98" fmla="*/ 750 w 3376"/>
                  <a:gd name="T99" fmla="*/ 1037 h 2123"/>
                  <a:gd name="T100" fmla="*/ 729 w 3376"/>
                  <a:gd name="T101" fmla="*/ 983 h 2123"/>
                  <a:gd name="T102" fmla="*/ 662 w 3376"/>
                  <a:gd name="T103" fmla="*/ 891 h 2123"/>
                  <a:gd name="T104" fmla="*/ 606 w 3376"/>
                  <a:gd name="T105" fmla="*/ 925 h 2123"/>
                  <a:gd name="T106" fmla="*/ 534 w 3376"/>
                  <a:gd name="T107" fmla="*/ 838 h 2123"/>
                  <a:gd name="T108" fmla="*/ 441 w 3376"/>
                  <a:gd name="T109" fmla="*/ 788 h 2123"/>
                  <a:gd name="T110" fmla="*/ 388 w 3376"/>
                  <a:gd name="T111" fmla="*/ 802 h 2123"/>
                  <a:gd name="T112" fmla="*/ 218 w 3376"/>
                  <a:gd name="T113" fmla="*/ 704 h 2123"/>
                  <a:gd name="T114" fmla="*/ 144 w 3376"/>
                  <a:gd name="T115" fmla="*/ 674 h 2123"/>
                  <a:gd name="T116" fmla="*/ 84 w 3376"/>
                  <a:gd name="T117" fmla="*/ 611 h 2123"/>
                  <a:gd name="T118" fmla="*/ 48 w 3376"/>
                  <a:gd name="T119" fmla="*/ 545 h 2123"/>
                  <a:gd name="T120" fmla="*/ 36 w 3376"/>
                  <a:gd name="T121" fmla="*/ 456 h 2123"/>
                  <a:gd name="T122" fmla="*/ 23 w 3376"/>
                  <a:gd name="T123" fmla="*/ 272 h 2123"/>
                  <a:gd name="T124" fmla="*/ 82 w 3376"/>
                  <a:gd name="T125" fmla="*/ 89 h 212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376"/>
                  <a:gd name="T190" fmla="*/ 0 h 2123"/>
                  <a:gd name="T191" fmla="*/ 3376 w 3376"/>
                  <a:gd name="T192" fmla="*/ 2123 h 212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376" h="2123">
                    <a:moveTo>
                      <a:pt x="169" y="43"/>
                    </a:moveTo>
                    <a:lnTo>
                      <a:pt x="170" y="43"/>
                    </a:lnTo>
                    <a:lnTo>
                      <a:pt x="172" y="43"/>
                    </a:lnTo>
                    <a:lnTo>
                      <a:pt x="174" y="43"/>
                    </a:lnTo>
                    <a:lnTo>
                      <a:pt x="177" y="43"/>
                    </a:lnTo>
                    <a:lnTo>
                      <a:pt x="181" y="44"/>
                    </a:lnTo>
                    <a:lnTo>
                      <a:pt x="184" y="45"/>
                    </a:lnTo>
                    <a:lnTo>
                      <a:pt x="189" y="47"/>
                    </a:lnTo>
                    <a:lnTo>
                      <a:pt x="193" y="49"/>
                    </a:lnTo>
                    <a:lnTo>
                      <a:pt x="199" y="50"/>
                    </a:lnTo>
                    <a:lnTo>
                      <a:pt x="205" y="53"/>
                    </a:lnTo>
                    <a:lnTo>
                      <a:pt x="210" y="56"/>
                    </a:lnTo>
                    <a:lnTo>
                      <a:pt x="215" y="59"/>
                    </a:lnTo>
                    <a:lnTo>
                      <a:pt x="220" y="63"/>
                    </a:lnTo>
                    <a:lnTo>
                      <a:pt x="225" y="66"/>
                    </a:lnTo>
                    <a:lnTo>
                      <a:pt x="228" y="70"/>
                    </a:lnTo>
                    <a:lnTo>
                      <a:pt x="230" y="73"/>
                    </a:lnTo>
                    <a:lnTo>
                      <a:pt x="233" y="75"/>
                    </a:lnTo>
                    <a:lnTo>
                      <a:pt x="235" y="78"/>
                    </a:lnTo>
                    <a:lnTo>
                      <a:pt x="236" y="80"/>
                    </a:lnTo>
                    <a:lnTo>
                      <a:pt x="237" y="81"/>
                    </a:lnTo>
                    <a:lnTo>
                      <a:pt x="237" y="83"/>
                    </a:lnTo>
                    <a:lnTo>
                      <a:pt x="237" y="85"/>
                    </a:lnTo>
                    <a:lnTo>
                      <a:pt x="234" y="88"/>
                    </a:lnTo>
                    <a:lnTo>
                      <a:pt x="230" y="93"/>
                    </a:lnTo>
                    <a:lnTo>
                      <a:pt x="225" y="98"/>
                    </a:lnTo>
                    <a:lnTo>
                      <a:pt x="219" y="105"/>
                    </a:lnTo>
                    <a:lnTo>
                      <a:pt x="213" y="113"/>
                    </a:lnTo>
                    <a:lnTo>
                      <a:pt x="207" y="121"/>
                    </a:lnTo>
                    <a:lnTo>
                      <a:pt x="201" y="129"/>
                    </a:lnTo>
                    <a:lnTo>
                      <a:pt x="197" y="138"/>
                    </a:lnTo>
                    <a:lnTo>
                      <a:pt x="193" y="144"/>
                    </a:lnTo>
                    <a:lnTo>
                      <a:pt x="191" y="151"/>
                    </a:lnTo>
                    <a:lnTo>
                      <a:pt x="191" y="156"/>
                    </a:lnTo>
                    <a:lnTo>
                      <a:pt x="195" y="161"/>
                    </a:lnTo>
                    <a:lnTo>
                      <a:pt x="198" y="162"/>
                    </a:lnTo>
                    <a:lnTo>
                      <a:pt x="204" y="163"/>
                    </a:lnTo>
                    <a:lnTo>
                      <a:pt x="212" y="163"/>
                    </a:lnTo>
                    <a:lnTo>
                      <a:pt x="219" y="161"/>
                    </a:lnTo>
                    <a:lnTo>
                      <a:pt x="228" y="159"/>
                    </a:lnTo>
                    <a:lnTo>
                      <a:pt x="236" y="156"/>
                    </a:lnTo>
                    <a:lnTo>
                      <a:pt x="243" y="154"/>
                    </a:lnTo>
                    <a:lnTo>
                      <a:pt x="250" y="151"/>
                    </a:lnTo>
                    <a:lnTo>
                      <a:pt x="254" y="149"/>
                    </a:lnTo>
                    <a:lnTo>
                      <a:pt x="258" y="148"/>
                    </a:lnTo>
                    <a:lnTo>
                      <a:pt x="259" y="147"/>
                    </a:lnTo>
                    <a:lnTo>
                      <a:pt x="260" y="147"/>
                    </a:lnTo>
                    <a:lnTo>
                      <a:pt x="261" y="143"/>
                    </a:lnTo>
                    <a:lnTo>
                      <a:pt x="264" y="140"/>
                    </a:lnTo>
                    <a:lnTo>
                      <a:pt x="266" y="134"/>
                    </a:lnTo>
                    <a:lnTo>
                      <a:pt x="268" y="128"/>
                    </a:lnTo>
                    <a:lnTo>
                      <a:pt x="272" y="120"/>
                    </a:lnTo>
                    <a:lnTo>
                      <a:pt x="274" y="112"/>
                    </a:lnTo>
                    <a:lnTo>
                      <a:pt x="276" y="104"/>
                    </a:lnTo>
                    <a:lnTo>
                      <a:pt x="279" y="95"/>
                    </a:lnTo>
                    <a:lnTo>
                      <a:pt x="281" y="87"/>
                    </a:lnTo>
                    <a:lnTo>
                      <a:pt x="282" y="78"/>
                    </a:lnTo>
                    <a:lnTo>
                      <a:pt x="282" y="70"/>
                    </a:lnTo>
                    <a:lnTo>
                      <a:pt x="283" y="62"/>
                    </a:lnTo>
                    <a:lnTo>
                      <a:pt x="283" y="53"/>
                    </a:lnTo>
                    <a:lnTo>
                      <a:pt x="283" y="45"/>
                    </a:lnTo>
                    <a:lnTo>
                      <a:pt x="284" y="38"/>
                    </a:lnTo>
                    <a:lnTo>
                      <a:pt x="284" y="30"/>
                    </a:lnTo>
                    <a:lnTo>
                      <a:pt x="286" y="24"/>
                    </a:lnTo>
                    <a:lnTo>
                      <a:pt x="286" y="18"/>
                    </a:lnTo>
                    <a:lnTo>
                      <a:pt x="286" y="12"/>
                    </a:lnTo>
                    <a:lnTo>
                      <a:pt x="287" y="7"/>
                    </a:lnTo>
                    <a:lnTo>
                      <a:pt x="287" y="4"/>
                    </a:lnTo>
                    <a:lnTo>
                      <a:pt x="287" y="2"/>
                    </a:lnTo>
                    <a:lnTo>
                      <a:pt x="287" y="0"/>
                    </a:lnTo>
                    <a:lnTo>
                      <a:pt x="289" y="2"/>
                    </a:lnTo>
                    <a:lnTo>
                      <a:pt x="292" y="4"/>
                    </a:lnTo>
                    <a:lnTo>
                      <a:pt x="298" y="7"/>
                    </a:lnTo>
                    <a:lnTo>
                      <a:pt x="306" y="11"/>
                    </a:lnTo>
                    <a:lnTo>
                      <a:pt x="316" y="15"/>
                    </a:lnTo>
                    <a:lnTo>
                      <a:pt x="326" y="20"/>
                    </a:lnTo>
                    <a:lnTo>
                      <a:pt x="336" y="25"/>
                    </a:lnTo>
                    <a:lnTo>
                      <a:pt x="348" y="29"/>
                    </a:lnTo>
                    <a:lnTo>
                      <a:pt x="358" y="34"/>
                    </a:lnTo>
                    <a:lnTo>
                      <a:pt x="369" y="37"/>
                    </a:lnTo>
                    <a:lnTo>
                      <a:pt x="379" y="41"/>
                    </a:lnTo>
                    <a:lnTo>
                      <a:pt x="387" y="42"/>
                    </a:lnTo>
                    <a:lnTo>
                      <a:pt x="395" y="44"/>
                    </a:lnTo>
                    <a:lnTo>
                      <a:pt x="402" y="45"/>
                    </a:lnTo>
                    <a:lnTo>
                      <a:pt x="409" y="47"/>
                    </a:lnTo>
                    <a:lnTo>
                      <a:pt x="413" y="48"/>
                    </a:lnTo>
                    <a:lnTo>
                      <a:pt x="418" y="50"/>
                    </a:lnTo>
                    <a:lnTo>
                      <a:pt x="423" y="51"/>
                    </a:lnTo>
                    <a:lnTo>
                      <a:pt x="426" y="52"/>
                    </a:lnTo>
                    <a:lnTo>
                      <a:pt x="428" y="53"/>
                    </a:lnTo>
                    <a:lnTo>
                      <a:pt x="431" y="55"/>
                    </a:lnTo>
                    <a:lnTo>
                      <a:pt x="432" y="56"/>
                    </a:lnTo>
                    <a:lnTo>
                      <a:pt x="433" y="56"/>
                    </a:lnTo>
                    <a:lnTo>
                      <a:pt x="434" y="57"/>
                    </a:lnTo>
                    <a:lnTo>
                      <a:pt x="436" y="57"/>
                    </a:lnTo>
                    <a:lnTo>
                      <a:pt x="440" y="57"/>
                    </a:lnTo>
                    <a:lnTo>
                      <a:pt x="446" y="57"/>
                    </a:lnTo>
                    <a:lnTo>
                      <a:pt x="451" y="57"/>
                    </a:lnTo>
                    <a:lnTo>
                      <a:pt x="458" y="57"/>
                    </a:lnTo>
                    <a:lnTo>
                      <a:pt x="465" y="57"/>
                    </a:lnTo>
                    <a:lnTo>
                      <a:pt x="473" y="58"/>
                    </a:lnTo>
                    <a:lnTo>
                      <a:pt x="481" y="58"/>
                    </a:lnTo>
                    <a:lnTo>
                      <a:pt x="489" y="59"/>
                    </a:lnTo>
                    <a:lnTo>
                      <a:pt x="498" y="60"/>
                    </a:lnTo>
                    <a:lnTo>
                      <a:pt x="506" y="60"/>
                    </a:lnTo>
                    <a:lnTo>
                      <a:pt x="515" y="63"/>
                    </a:lnTo>
                    <a:lnTo>
                      <a:pt x="525" y="65"/>
                    </a:lnTo>
                    <a:lnTo>
                      <a:pt x="537" y="68"/>
                    </a:lnTo>
                    <a:lnTo>
                      <a:pt x="548" y="73"/>
                    </a:lnTo>
                    <a:lnTo>
                      <a:pt x="560" y="77"/>
                    </a:lnTo>
                    <a:lnTo>
                      <a:pt x="571" y="81"/>
                    </a:lnTo>
                    <a:lnTo>
                      <a:pt x="582" y="86"/>
                    </a:lnTo>
                    <a:lnTo>
                      <a:pt x="591" y="89"/>
                    </a:lnTo>
                    <a:lnTo>
                      <a:pt x="599" y="93"/>
                    </a:lnTo>
                    <a:lnTo>
                      <a:pt x="606" y="95"/>
                    </a:lnTo>
                    <a:lnTo>
                      <a:pt x="609" y="97"/>
                    </a:lnTo>
                    <a:lnTo>
                      <a:pt x="610" y="97"/>
                    </a:lnTo>
                    <a:lnTo>
                      <a:pt x="660" y="101"/>
                    </a:lnTo>
                    <a:lnTo>
                      <a:pt x="667" y="103"/>
                    </a:lnTo>
                    <a:lnTo>
                      <a:pt x="684" y="108"/>
                    </a:lnTo>
                    <a:lnTo>
                      <a:pt x="713" y="113"/>
                    </a:lnTo>
                    <a:lnTo>
                      <a:pt x="750" y="123"/>
                    </a:lnTo>
                    <a:lnTo>
                      <a:pt x="795" y="132"/>
                    </a:lnTo>
                    <a:lnTo>
                      <a:pt x="845" y="142"/>
                    </a:lnTo>
                    <a:lnTo>
                      <a:pt x="901" y="153"/>
                    </a:lnTo>
                    <a:lnTo>
                      <a:pt x="959" y="163"/>
                    </a:lnTo>
                    <a:lnTo>
                      <a:pt x="1021" y="173"/>
                    </a:lnTo>
                    <a:lnTo>
                      <a:pt x="1083" y="181"/>
                    </a:lnTo>
                    <a:lnTo>
                      <a:pt x="1144" y="188"/>
                    </a:lnTo>
                    <a:lnTo>
                      <a:pt x="1203" y="193"/>
                    </a:lnTo>
                    <a:lnTo>
                      <a:pt x="1260" y="196"/>
                    </a:lnTo>
                    <a:lnTo>
                      <a:pt x="1315" y="200"/>
                    </a:lnTo>
                    <a:lnTo>
                      <a:pt x="1368" y="201"/>
                    </a:lnTo>
                    <a:lnTo>
                      <a:pt x="1418" y="203"/>
                    </a:lnTo>
                    <a:lnTo>
                      <a:pt x="1463" y="204"/>
                    </a:lnTo>
                    <a:lnTo>
                      <a:pt x="1504" y="206"/>
                    </a:lnTo>
                    <a:lnTo>
                      <a:pt x="1541" y="207"/>
                    </a:lnTo>
                    <a:lnTo>
                      <a:pt x="1572" y="207"/>
                    </a:lnTo>
                    <a:lnTo>
                      <a:pt x="1598" y="207"/>
                    </a:lnTo>
                    <a:lnTo>
                      <a:pt x="1616" y="207"/>
                    </a:lnTo>
                    <a:lnTo>
                      <a:pt x="1628" y="207"/>
                    </a:lnTo>
                    <a:lnTo>
                      <a:pt x="1631" y="207"/>
                    </a:lnTo>
                    <a:lnTo>
                      <a:pt x="1653" y="224"/>
                    </a:lnTo>
                    <a:lnTo>
                      <a:pt x="1667" y="207"/>
                    </a:lnTo>
                    <a:lnTo>
                      <a:pt x="1781" y="210"/>
                    </a:lnTo>
                    <a:lnTo>
                      <a:pt x="1790" y="233"/>
                    </a:lnTo>
                    <a:lnTo>
                      <a:pt x="1791" y="233"/>
                    </a:lnTo>
                    <a:lnTo>
                      <a:pt x="1794" y="232"/>
                    </a:lnTo>
                    <a:lnTo>
                      <a:pt x="1796" y="232"/>
                    </a:lnTo>
                    <a:lnTo>
                      <a:pt x="1799" y="231"/>
                    </a:lnTo>
                    <a:lnTo>
                      <a:pt x="1802" y="231"/>
                    </a:lnTo>
                    <a:lnTo>
                      <a:pt x="1806" y="231"/>
                    </a:lnTo>
                    <a:lnTo>
                      <a:pt x="1810" y="231"/>
                    </a:lnTo>
                    <a:lnTo>
                      <a:pt x="1814" y="232"/>
                    </a:lnTo>
                    <a:lnTo>
                      <a:pt x="1818" y="233"/>
                    </a:lnTo>
                    <a:lnTo>
                      <a:pt x="1821" y="235"/>
                    </a:lnTo>
                    <a:lnTo>
                      <a:pt x="1826" y="238"/>
                    </a:lnTo>
                    <a:lnTo>
                      <a:pt x="1828" y="242"/>
                    </a:lnTo>
                    <a:lnTo>
                      <a:pt x="1832" y="246"/>
                    </a:lnTo>
                    <a:lnTo>
                      <a:pt x="1834" y="249"/>
                    </a:lnTo>
                    <a:lnTo>
                      <a:pt x="1836" y="253"/>
                    </a:lnTo>
                    <a:lnTo>
                      <a:pt x="1838" y="256"/>
                    </a:lnTo>
                    <a:lnTo>
                      <a:pt x="1840" y="260"/>
                    </a:lnTo>
                    <a:lnTo>
                      <a:pt x="1841" y="263"/>
                    </a:lnTo>
                    <a:lnTo>
                      <a:pt x="1842" y="265"/>
                    </a:lnTo>
                    <a:lnTo>
                      <a:pt x="1843" y="268"/>
                    </a:lnTo>
                    <a:lnTo>
                      <a:pt x="1843" y="269"/>
                    </a:lnTo>
                    <a:lnTo>
                      <a:pt x="1843" y="270"/>
                    </a:lnTo>
                    <a:lnTo>
                      <a:pt x="1844" y="270"/>
                    </a:lnTo>
                    <a:lnTo>
                      <a:pt x="1863" y="261"/>
                    </a:lnTo>
                    <a:lnTo>
                      <a:pt x="1861" y="261"/>
                    </a:lnTo>
                    <a:lnTo>
                      <a:pt x="1861" y="260"/>
                    </a:lnTo>
                    <a:lnTo>
                      <a:pt x="1860" y="257"/>
                    </a:lnTo>
                    <a:lnTo>
                      <a:pt x="1860" y="255"/>
                    </a:lnTo>
                    <a:lnTo>
                      <a:pt x="1860" y="253"/>
                    </a:lnTo>
                    <a:lnTo>
                      <a:pt x="1859" y="250"/>
                    </a:lnTo>
                    <a:lnTo>
                      <a:pt x="1860" y="247"/>
                    </a:lnTo>
                    <a:lnTo>
                      <a:pt x="1860" y="245"/>
                    </a:lnTo>
                    <a:lnTo>
                      <a:pt x="1861" y="242"/>
                    </a:lnTo>
                    <a:lnTo>
                      <a:pt x="1864" y="240"/>
                    </a:lnTo>
                    <a:lnTo>
                      <a:pt x="1867" y="239"/>
                    </a:lnTo>
                    <a:lnTo>
                      <a:pt x="1872" y="238"/>
                    </a:lnTo>
                    <a:lnTo>
                      <a:pt x="1875" y="239"/>
                    </a:lnTo>
                    <a:lnTo>
                      <a:pt x="1880" y="240"/>
                    </a:lnTo>
                    <a:lnTo>
                      <a:pt x="1885" y="242"/>
                    </a:lnTo>
                    <a:lnTo>
                      <a:pt x="1889" y="246"/>
                    </a:lnTo>
                    <a:lnTo>
                      <a:pt x="1893" y="249"/>
                    </a:lnTo>
                    <a:lnTo>
                      <a:pt x="1896" y="253"/>
                    </a:lnTo>
                    <a:lnTo>
                      <a:pt x="1899" y="255"/>
                    </a:lnTo>
                    <a:lnTo>
                      <a:pt x="1903" y="259"/>
                    </a:lnTo>
                    <a:lnTo>
                      <a:pt x="1905" y="262"/>
                    </a:lnTo>
                    <a:lnTo>
                      <a:pt x="1906" y="264"/>
                    </a:lnTo>
                    <a:lnTo>
                      <a:pt x="1908" y="265"/>
                    </a:lnTo>
                    <a:lnTo>
                      <a:pt x="1909" y="265"/>
                    </a:lnTo>
                    <a:lnTo>
                      <a:pt x="1940" y="261"/>
                    </a:lnTo>
                    <a:lnTo>
                      <a:pt x="1949" y="288"/>
                    </a:lnTo>
                    <a:lnTo>
                      <a:pt x="2045" y="275"/>
                    </a:lnTo>
                    <a:lnTo>
                      <a:pt x="1981" y="315"/>
                    </a:lnTo>
                    <a:lnTo>
                      <a:pt x="1977" y="338"/>
                    </a:lnTo>
                    <a:lnTo>
                      <a:pt x="1917" y="389"/>
                    </a:lnTo>
                    <a:lnTo>
                      <a:pt x="1921" y="420"/>
                    </a:lnTo>
                    <a:lnTo>
                      <a:pt x="1949" y="398"/>
                    </a:lnTo>
                    <a:lnTo>
                      <a:pt x="1990" y="384"/>
                    </a:lnTo>
                    <a:lnTo>
                      <a:pt x="2035" y="402"/>
                    </a:lnTo>
                    <a:lnTo>
                      <a:pt x="2037" y="401"/>
                    </a:lnTo>
                    <a:lnTo>
                      <a:pt x="2039" y="400"/>
                    </a:lnTo>
                    <a:lnTo>
                      <a:pt x="2041" y="398"/>
                    </a:lnTo>
                    <a:lnTo>
                      <a:pt x="2045" y="396"/>
                    </a:lnTo>
                    <a:lnTo>
                      <a:pt x="2049" y="393"/>
                    </a:lnTo>
                    <a:lnTo>
                      <a:pt x="2054" y="391"/>
                    </a:lnTo>
                    <a:lnTo>
                      <a:pt x="2058" y="388"/>
                    </a:lnTo>
                    <a:lnTo>
                      <a:pt x="2064" y="385"/>
                    </a:lnTo>
                    <a:lnTo>
                      <a:pt x="2070" y="383"/>
                    </a:lnTo>
                    <a:lnTo>
                      <a:pt x="2076" y="382"/>
                    </a:lnTo>
                    <a:lnTo>
                      <a:pt x="2082" y="379"/>
                    </a:lnTo>
                    <a:lnTo>
                      <a:pt x="2086" y="379"/>
                    </a:lnTo>
                    <a:lnTo>
                      <a:pt x="2092" y="378"/>
                    </a:lnTo>
                    <a:lnTo>
                      <a:pt x="2096" y="377"/>
                    </a:lnTo>
                    <a:lnTo>
                      <a:pt x="2101" y="376"/>
                    </a:lnTo>
                    <a:lnTo>
                      <a:pt x="2105" y="375"/>
                    </a:lnTo>
                    <a:lnTo>
                      <a:pt x="2108" y="374"/>
                    </a:lnTo>
                    <a:lnTo>
                      <a:pt x="2111" y="373"/>
                    </a:lnTo>
                    <a:lnTo>
                      <a:pt x="2114" y="373"/>
                    </a:lnTo>
                    <a:lnTo>
                      <a:pt x="2115" y="371"/>
                    </a:lnTo>
                    <a:lnTo>
                      <a:pt x="2117" y="371"/>
                    </a:lnTo>
                    <a:lnTo>
                      <a:pt x="2118" y="370"/>
                    </a:lnTo>
                    <a:lnTo>
                      <a:pt x="2140" y="333"/>
                    </a:lnTo>
                    <a:lnTo>
                      <a:pt x="2139" y="335"/>
                    </a:lnTo>
                    <a:lnTo>
                      <a:pt x="2139" y="337"/>
                    </a:lnTo>
                    <a:lnTo>
                      <a:pt x="2138" y="341"/>
                    </a:lnTo>
                    <a:lnTo>
                      <a:pt x="2137" y="346"/>
                    </a:lnTo>
                    <a:lnTo>
                      <a:pt x="2136" y="352"/>
                    </a:lnTo>
                    <a:lnTo>
                      <a:pt x="2134" y="358"/>
                    </a:lnTo>
                    <a:lnTo>
                      <a:pt x="2134" y="363"/>
                    </a:lnTo>
                    <a:lnTo>
                      <a:pt x="2134" y="369"/>
                    </a:lnTo>
                    <a:lnTo>
                      <a:pt x="2136" y="375"/>
                    </a:lnTo>
                    <a:lnTo>
                      <a:pt x="2138" y="379"/>
                    </a:lnTo>
                    <a:lnTo>
                      <a:pt x="2140" y="383"/>
                    </a:lnTo>
                    <a:lnTo>
                      <a:pt x="2145" y="384"/>
                    </a:lnTo>
                    <a:lnTo>
                      <a:pt x="2148" y="385"/>
                    </a:lnTo>
                    <a:lnTo>
                      <a:pt x="2152" y="385"/>
                    </a:lnTo>
                    <a:lnTo>
                      <a:pt x="2154" y="384"/>
                    </a:lnTo>
                    <a:lnTo>
                      <a:pt x="2156" y="382"/>
                    </a:lnTo>
                    <a:lnTo>
                      <a:pt x="2159" y="379"/>
                    </a:lnTo>
                    <a:lnTo>
                      <a:pt x="2160" y="377"/>
                    </a:lnTo>
                    <a:lnTo>
                      <a:pt x="2162" y="375"/>
                    </a:lnTo>
                    <a:lnTo>
                      <a:pt x="2164" y="373"/>
                    </a:lnTo>
                    <a:lnTo>
                      <a:pt x="2167" y="370"/>
                    </a:lnTo>
                    <a:lnTo>
                      <a:pt x="2169" y="368"/>
                    </a:lnTo>
                    <a:lnTo>
                      <a:pt x="2173" y="367"/>
                    </a:lnTo>
                    <a:lnTo>
                      <a:pt x="2177" y="366"/>
                    </a:lnTo>
                    <a:lnTo>
                      <a:pt x="2181" y="367"/>
                    </a:lnTo>
                    <a:lnTo>
                      <a:pt x="2185" y="369"/>
                    </a:lnTo>
                    <a:lnTo>
                      <a:pt x="2189" y="371"/>
                    </a:lnTo>
                    <a:lnTo>
                      <a:pt x="2192" y="375"/>
                    </a:lnTo>
                    <a:lnTo>
                      <a:pt x="2196" y="378"/>
                    </a:lnTo>
                    <a:lnTo>
                      <a:pt x="2199" y="383"/>
                    </a:lnTo>
                    <a:lnTo>
                      <a:pt x="2204" y="386"/>
                    </a:lnTo>
                    <a:lnTo>
                      <a:pt x="2208" y="390"/>
                    </a:lnTo>
                    <a:lnTo>
                      <a:pt x="2214" y="393"/>
                    </a:lnTo>
                    <a:lnTo>
                      <a:pt x="2220" y="396"/>
                    </a:lnTo>
                    <a:lnTo>
                      <a:pt x="2227" y="398"/>
                    </a:lnTo>
                    <a:lnTo>
                      <a:pt x="2236" y="398"/>
                    </a:lnTo>
                    <a:lnTo>
                      <a:pt x="2245" y="398"/>
                    </a:lnTo>
                    <a:lnTo>
                      <a:pt x="2254" y="396"/>
                    </a:lnTo>
                    <a:lnTo>
                      <a:pt x="2264" y="393"/>
                    </a:lnTo>
                    <a:lnTo>
                      <a:pt x="2273" y="390"/>
                    </a:lnTo>
                    <a:lnTo>
                      <a:pt x="2282" y="386"/>
                    </a:lnTo>
                    <a:lnTo>
                      <a:pt x="2290" y="383"/>
                    </a:lnTo>
                    <a:lnTo>
                      <a:pt x="2298" y="378"/>
                    </a:lnTo>
                    <a:lnTo>
                      <a:pt x="2305" y="375"/>
                    </a:lnTo>
                    <a:lnTo>
                      <a:pt x="2311" y="371"/>
                    </a:lnTo>
                    <a:lnTo>
                      <a:pt x="2314" y="369"/>
                    </a:lnTo>
                    <a:lnTo>
                      <a:pt x="2318" y="367"/>
                    </a:lnTo>
                    <a:lnTo>
                      <a:pt x="2319" y="366"/>
                    </a:lnTo>
                    <a:lnTo>
                      <a:pt x="2319" y="367"/>
                    </a:lnTo>
                    <a:lnTo>
                      <a:pt x="2319" y="368"/>
                    </a:lnTo>
                    <a:lnTo>
                      <a:pt x="2319" y="370"/>
                    </a:lnTo>
                    <a:lnTo>
                      <a:pt x="2320" y="371"/>
                    </a:lnTo>
                    <a:lnTo>
                      <a:pt x="2320" y="374"/>
                    </a:lnTo>
                    <a:lnTo>
                      <a:pt x="2321" y="376"/>
                    </a:lnTo>
                    <a:lnTo>
                      <a:pt x="2323" y="378"/>
                    </a:lnTo>
                    <a:lnTo>
                      <a:pt x="2326" y="379"/>
                    </a:lnTo>
                    <a:lnTo>
                      <a:pt x="2328" y="382"/>
                    </a:lnTo>
                    <a:lnTo>
                      <a:pt x="2331" y="383"/>
                    </a:lnTo>
                    <a:lnTo>
                      <a:pt x="2336" y="384"/>
                    </a:lnTo>
                    <a:lnTo>
                      <a:pt x="2341" y="385"/>
                    </a:lnTo>
                    <a:lnTo>
                      <a:pt x="2345" y="386"/>
                    </a:lnTo>
                    <a:lnTo>
                      <a:pt x="2350" y="388"/>
                    </a:lnTo>
                    <a:lnTo>
                      <a:pt x="2356" y="389"/>
                    </a:lnTo>
                    <a:lnTo>
                      <a:pt x="2360" y="390"/>
                    </a:lnTo>
                    <a:lnTo>
                      <a:pt x="2365" y="391"/>
                    </a:lnTo>
                    <a:lnTo>
                      <a:pt x="2369" y="392"/>
                    </a:lnTo>
                    <a:lnTo>
                      <a:pt x="2374" y="392"/>
                    </a:lnTo>
                    <a:lnTo>
                      <a:pt x="2376" y="393"/>
                    </a:lnTo>
                    <a:lnTo>
                      <a:pt x="2380" y="393"/>
                    </a:lnTo>
                    <a:lnTo>
                      <a:pt x="2381" y="393"/>
                    </a:lnTo>
                    <a:lnTo>
                      <a:pt x="2382" y="393"/>
                    </a:lnTo>
                    <a:lnTo>
                      <a:pt x="2381" y="394"/>
                    </a:lnTo>
                    <a:lnTo>
                      <a:pt x="2379" y="394"/>
                    </a:lnTo>
                    <a:lnTo>
                      <a:pt x="2375" y="396"/>
                    </a:lnTo>
                    <a:lnTo>
                      <a:pt x="2371" y="398"/>
                    </a:lnTo>
                    <a:lnTo>
                      <a:pt x="2365" y="399"/>
                    </a:lnTo>
                    <a:lnTo>
                      <a:pt x="2359" y="401"/>
                    </a:lnTo>
                    <a:lnTo>
                      <a:pt x="2352" y="402"/>
                    </a:lnTo>
                    <a:lnTo>
                      <a:pt x="2345" y="404"/>
                    </a:lnTo>
                    <a:lnTo>
                      <a:pt x="2340" y="406"/>
                    </a:lnTo>
                    <a:lnTo>
                      <a:pt x="2333" y="407"/>
                    </a:lnTo>
                    <a:lnTo>
                      <a:pt x="2328" y="407"/>
                    </a:lnTo>
                    <a:lnTo>
                      <a:pt x="2323" y="407"/>
                    </a:lnTo>
                    <a:lnTo>
                      <a:pt x="2318" y="408"/>
                    </a:lnTo>
                    <a:lnTo>
                      <a:pt x="2313" y="409"/>
                    </a:lnTo>
                    <a:lnTo>
                      <a:pt x="2308" y="411"/>
                    </a:lnTo>
                    <a:lnTo>
                      <a:pt x="2303" y="413"/>
                    </a:lnTo>
                    <a:lnTo>
                      <a:pt x="2298" y="414"/>
                    </a:lnTo>
                    <a:lnTo>
                      <a:pt x="2292" y="417"/>
                    </a:lnTo>
                    <a:lnTo>
                      <a:pt x="2288" y="420"/>
                    </a:lnTo>
                    <a:lnTo>
                      <a:pt x="2283" y="422"/>
                    </a:lnTo>
                    <a:lnTo>
                      <a:pt x="2277" y="424"/>
                    </a:lnTo>
                    <a:lnTo>
                      <a:pt x="2273" y="427"/>
                    </a:lnTo>
                    <a:lnTo>
                      <a:pt x="2268" y="428"/>
                    </a:lnTo>
                    <a:lnTo>
                      <a:pt x="2264" y="429"/>
                    </a:lnTo>
                    <a:lnTo>
                      <a:pt x="2259" y="430"/>
                    </a:lnTo>
                    <a:lnTo>
                      <a:pt x="2254" y="431"/>
                    </a:lnTo>
                    <a:lnTo>
                      <a:pt x="2250" y="431"/>
                    </a:lnTo>
                    <a:lnTo>
                      <a:pt x="2246" y="431"/>
                    </a:lnTo>
                    <a:lnTo>
                      <a:pt x="2243" y="431"/>
                    </a:lnTo>
                    <a:lnTo>
                      <a:pt x="2239" y="431"/>
                    </a:lnTo>
                    <a:lnTo>
                      <a:pt x="2237" y="431"/>
                    </a:lnTo>
                    <a:lnTo>
                      <a:pt x="2235" y="430"/>
                    </a:lnTo>
                    <a:lnTo>
                      <a:pt x="2234" y="430"/>
                    </a:lnTo>
                    <a:lnTo>
                      <a:pt x="2231" y="430"/>
                    </a:lnTo>
                    <a:lnTo>
                      <a:pt x="2231" y="429"/>
                    </a:lnTo>
                    <a:lnTo>
                      <a:pt x="2230" y="430"/>
                    </a:lnTo>
                    <a:lnTo>
                      <a:pt x="2229" y="432"/>
                    </a:lnTo>
                    <a:lnTo>
                      <a:pt x="2227" y="436"/>
                    </a:lnTo>
                    <a:lnTo>
                      <a:pt x="2223" y="442"/>
                    </a:lnTo>
                    <a:lnTo>
                      <a:pt x="2220" y="446"/>
                    </a:lnTo>
                    <a:lnTo>
                      <a:pt x="2215" y="453"/>
                    </a:lnTo>
                    <a:lnTo>
                      <a:pt x="2212" y="460"/>
                    </a:lnTo>
                    <a:lnTo>
                      <a:pt x="2207" y="467"/>
                    </a:lnTo>
                    <a:lnTo>
                      <a:pt x="2202" y="474"/>
                    </a:lnTo>
                    <a:lnTo>
                      <a:pt x="2198" y="481"/>
                    </a:lnTo>
                    <a:lnTo>
                      <a:pt x="2194" y="488"/>
                    </a:lnTo>
                    <a:lnTo>
                      <a:pt x="2191" y="493"/>
                    </a:lnTo>
                    <a:lnTo>
                      <a:pt x="2187" y="500"/>
                    </a:lnTo>
                    <a:lnTo>
                      <a:pt x="2185" y="507"/>
                    </a:lnTo>
                    <a:lnTo>
                      <a:pt x="2184" y="514"/>
                    </a:lnTo>
                    <a:lnTo>
                      <a:pt x="2183" y="521"/>
                    </a:lnTo>
                    <a:lnTo>
                      <a:pt x="2183" y="528"/>
                    </a:lnTo>
                    <a:lnTo>
                      <a:pt x="2183" y="535"/>
                    </a:lnTo>
                    <a:lnTo>
                      <a:pt x="2183" y="541"/>
                    </a:lnTo>
                    <a:lnTo>
                      <a:pt x="2184" y="546"/>
                    </a:lnTo>
                    <a:lnTo>
                      <a:pt x="2184" y="551"/>
                    </a:lnTo>
                    <a:lnTo>
                      <a:pt x="2185" y="555"/>
                    </a:lnTo>
                    <a:lnTo>
                      <a:pt x="2185" y="557"/>
                    </a:lnTo>
                    <a:lnTo>
                      <a:pt x="2186" y="557"/>
                    </a:lnTo>
                    <a:lnTo>
                      <a:pt x="2214" y="552"/>
                    </a:lnTo>
                    <a:lnTo>
                      <a:pt x="2223" y="575"/>
                    </a:lnTo>
                    <a:lnTo>
                      <a:pt x="2222" y="578"/>
                    </a:lnTo>
                    <a:lnTo>
                      <a:pt x="2220" y="581"/>
                    </a:lnTo>
                    <a:lnTo>
                      <a:pt x="2217" y="588"/>
                    </a:lnTo>
                    <a:lnTo>
                      <a:pt x="2214" y="596"/>
                    </a:lnTo>
                    <a:lnTo>
                      <a:pt x="2209" y="608"/>
                    </a:lnTo>
                    <a:lnTo>
                      <a:pt x="2206" y="620"/>
                    </a:lnTo>
                    <a:lnTo>
                      <a:pt x="2202" y="634"/>
                    </a:lnTo>
                    <a:lnTo>
                      <a:pt x="2199" y="649"/>
                    </a:lnTo>
                    <a:lnTo>
                      <a:pt x="2198" y="666"/>
                    </a:lnTo>
                    <a:lnTo>
                      <a:pt x="2197" y="684"/>
                    </a:lnTo>
                    <a:lnTo>
                      <a:pt x="2197" y="703"/>
                    </a:lnTo>
                    <a:lnTo>
                      <a:pt x="2200" y="722"/>
                    </a:lnTo>
                    <a:lnTo>
                      <a:pt x="2202" y="739"/>
                    </a:lnTo>
                    <a:lnTo>
                      <a:pt x="2206" y="750"/>
                    </a:lnTo>
                    <a:lnTo>
                      <a:pt x="2208" y="758"/>
                    </a:lnTo>
                    <a:lnTo>
                      <a:pt x="2211" y="763"/>
                    </a:lnTo>
                    <a:lnTo>
                      <a:pt x="2213" y="765"/>
                    </a:lnTo>
                    <a:lnTo>
                      <a:pt x="2214" y="765"/>
                    </a:lnTo>
                    <a:lnTo>
                      <a:pt x="2216" y="764"/>
                    </a:lnTo>
                    <a:lnTo>
                      <a:pt x="2217" y="762"/>
                    </a:lnTo>
                    <a:lnTo>
                      <a:pt x="2219" y="761"/>
                    </a:lnTo>
                    <a:lnTo>
                      <a:pt x="2220" y="761"/>
                    </a:lnTo>
                    <a:lnTo>
                      <a:pt x="2221" y="763"/>
                    </a:lnTo>
                    <a:lnTo>
                      <a:pt x="2223" y="767"/>
                    </a:lnTo>
                    <a:lnTo>
                      <a:pt x="2223" y="772"/>
                    </a:lnTo>
                    <a:lnTo>
                      <a:pt x="2224" y="778"/>
                    </a:lnTo>
                    <a:lnTo>
                      <a:pt x="2225" y="784"/>
                    </a:lnTo>
                    <a:lnTo>
                      <a:pt x="2227" y="788"/>
                    </a:lnTo>
                    <a:lnTo>
                      <a:pt x="2228" y="793"/>
                    </a:lnTo>
                    <a:lnTo>
                      <a:pt x="2228" y="796"/>
                    </a:lnTo>
                    <a:lnTo>
                      <a:pt x="2229" y="800"/>
                    </a:lnTo>
                    <a:lnTo>
                      <a:pt x="2230" y="803"/>
                    </a:lnTo>
                    <a:lnTo>
                      <a:pt x="2230" y="806"/>
                    </a:lnTo>
                    <a:lnTo>
                      <a:pt x="2230" y="807"/>
                    </a:lnTo>
                    <a:lnTo>
                      <a:pt x="2230" y="808"/>
                    </a:lnTo>
                    <a:lnTo>
                      <a:pt x="2231" y="808"/>
                    </a:lnTo>
                    <a:lnTo>
                      <a:pt x="2264" y="808"/>
                    </a:lnTo>
                    <a:lnTo>
                      <a:pt x="2267" y="805"/>
                    </a:lnTo>
                    <a:lnTo>
                      <a:pt x="2270" y="801"/>
                    </a:lnTo>
                    <a:lnTo>
                      <a:pt x="2276" y="795"/>
                    </a:lnTo>
                    <a:lnTo>
                      <a:pt x="2282" y="788"/>
                    </a:lnTo>
                    <a:lnTo>
                      <a:pt x="2289" y="780"/>
                    </a:lnTo>
                    <a:lnTo>
                      <a:pt x="2296" y="771"/>
                    </a:lnTo>
                    <a:lnTo>
                      <a:pt x="2302" y="761"/>
                    </a:lnTo>
                    <a:lnTo>
                      <a:pt x="2307" y="750"/>
                    </a:lnTo>
                    <a:lnTo>
                      <a:pt x="2313" y="740"/>
                    </a:lnTo>
                    <a:lnTo>
                      <a:pt x="2317" y="728"/>
                    </a:lnTo>
                    <a:lnTo>
                      <a:pt x="2319" y="717"/>
                    </a:lnTo>
                    <a:lnTo>
                      <a:pt x="2319" y="707"/>
                    </a:lnTo>
                    <a:lnTo>
                      <a:pt x="2320" y="697"/>
                    </a:lnTo>
                    <a:lnTo>
                      <a:pt x="2320" y="689"/>
                    </a:lnTo>
                    <a:lnTo>
                      <a:pt x="2319" y="682"/>
                    </a:lnTo>
                    <a:lnTo>
                      <a:pt x="2319" y="677"/>
                    </a:lnTo>
                    <a:lnTo>
                      <a:pt x="2318" y="673"/>
                    </a:lnTo>
                    <a:lnTo>
                      <a:pt x="2317" y="669"/>
                    </a:lnTo>
                    <a:lnTo>
                      <a:pt x="2315" y="666"/>
                    </a:lnTo>
                    <a:lnTo>
                      <a:pt x="2315" y="664"/>
                    </a:lnTo>
                    <a:lnTo>
                      <a:pt x="2314" y="663"/>
                    </a:lnTo>
                    <a:lnTo>
                      <a:pt x="2314" y="662"/>
                    </a:lnTo>
                    <a:lnTo>
                      <a:pt x="2296" y="626"/>
                    </a:lnTo>
                    <a:lnTo>
                      <a:pt x="2310" y="521"/>
                    </a:lnTo>
                    <a:lnTo>
                      <a:pt x="2333" y="529"/>
                    </a:lnTo>
                    <a:lnTo>
                      <a:pt x="2345" y="521"/>
                    </a:lnTo>
                    <a:lnTo>
                      <a:pt x="2345" y="489"/>
                    </a:lnTo>
                    <a:lnTo>
                      <a:pt x="2359" y="480"/>
                    </a:lnTo>
                    <a:lnTo>
                      <a:pt x="2368" y="447"/>
                    </a:lnTo>
                    <a:lnTo>
                      <a:pt x="2382" y="447"/>
                    </a:lnTo>
                    <a:lnTo>
                      <a:pt x="2396" y="466"/>
                    </a:lnTo>
                    <a:lnTo>
                      <a:pt x="2398" y="466"/>
                    </a:lnTo>
                    <a:lnTo>
                      <a:pt x="2402" y="466"/>
                    </a:lnTo>
                    <a:lnTo>
                      <a:pt x="2405" y="466"/>
                    </a:lnTo>
                    <a:lnTo>
                      <a:pt x="2410" y="466"/>
                    </a:lnTo>
                    <a:lnTo>
                      <a:pt x="2414" y="467"/>
                    </a:lnTo>
                    <a:lnTo>
                      <a:pt x="2420" y="467"/>
                    </a:lnTo>
                    <a:lnTo>
                      <a:pt x="2425" y="468"/>
                    </a:lnTo>
                    <a:lnTo>
                      <a:pt x="2429" y="470"/>
                    </a:lnTo>
                    <a:lnTo>
                      <a:pt x="2434" y="473"/>
                    </a:lnTo>
                    <a:lnTo>
                      <a:pt x="2437" y="476"/>
                    </a:lnTo>
                    <a:lnTo>
                      <a:pt x="2441" y="480"/>
                    </a:lnTo>
                    <a:lnTo>
                      <a:pt x="2442" y="485"/>
                    </a:lnTo>
                    <a:lnTo>
                      <a:pt x="2444" y="491"/>
                    </a:lnTo>
                    <a:lnTo>
                      <a:pt x="2444" y="498"/>
                    </a:lnTo>
                    <a:lnTo>
                      <a:pt x="2446" y="506"/>
                    </a:lnTo>
                    <a:lnTo>
                      <a:pt x="2446" y="513"/>
                    </a:lnTo>
                    <a:lnTo>
                      <a:pt x="2446" y="521"/>
                    </a:lnTo>
                    <a:lnTo>
                      <a:pt x="2446" y="528"/>
                    </a:lnTo>
                    <a:lnTo>
                      <a:pt x="2446" y="535"/>
                    </a:lnTo>
                    <a:lnTo>
                      <a:pt x="2446" y="541"/>
                    </a:lnTo>
                    <a:lnTo>
                      <a:pt x="2446" y="544"/>
                    </a:lnTo>
                    <a:lnTo>
                      <a:pt x="2446" y="548"/>
                    </a:lnTo>
                    <a:lnTo>
                      <a:pt x="2444" y="549"/>
                    </a:lnTo>
                    <a:lnTo>
                      <a:pt x="2442" y="551"/>
                    </a:lnTo>
                    <a:lnTo>
                      <a:pt x="2440" y="555"/>
                    </a:lnTo>
                    <a:lnTo>
                      <a:pt x="2436" y="559"/>
                    </a:lnTo>
                    <a:lnTo>
                      <a:pt x="2433" y="564"/>
                    </a:lnTo>
                    <a:lnTo>
                      <a:pt x="2428" y="570"/>
                    </a:lnTo>
                    <a:lnTo>
                      <a:pt x="2425" y="575"/>
                    </a:lnTo>
                    <a:lnTo>
                      <a:pt x="2420" y="582"/>
                    </a:lnTo>
                    <a:lnTo>
                      <a:pt x="2417" y="589"/>
                    </a:lnTo>
                    <a:lnTo>
                      <a:pt x="2413" y="596"/>
                    </a:lnTo>
                    <a:lnTo>
                      <a:pt x="2411" y="602"/>
                    </a:lnTo>
                    <a:lnTo>
                      <a:pt x="2410" y="608"/>
                    </a:lnTo>
                    <a:lnTo>
                      <a:pt x="2409" y="613"/>
                    </a:lnTo>
                    <a:lnTo>
                      <a:pt x="2408" y="618"/>
                    </a:lnTo>
                    <a:lnTo>
                      <a:pt x="2408" y="620"/>
                    </a:lnTo>
                    <a:lnTo>
                      <a:pt x="2409" y="624"/>
                    </a:lnTo>
                    <a:lnTo>
                      <a:pt x="2409" y="626"/>
                    </a:lnTo>
                    <a:lnTo>
                      <a:pt x="2410" y="627"/>
                    </a:lnTo>
                    <a:lnTo>
                      <a:pt x="2411" y="628"/>
                    </a:lnTo>
                    <a:lnTo>
                      <a:pt x="2412" y="629"/>
                    </a:lnTo>
                    <a:lnTo>
                      <a:pt x="2413" y="629"/>
                    </a:lnTo>
                    <a:lnTo>
                      <a:pt x="2414" y="629"/>
                    </a:lnTo>
                    <a:lnTo>
                      <a:pt x="2464" y="612"/>
                    </a:lnTo>
                    <a:lnTo>
                      <a:pt x="2464" y="611"/>
                    </a:lnTo>
                    <a:lnTo>
                      <a:pt x="2464" y="609"/>
                    </a:lnTo>
                    <a:lnTo>
                      <a:pt x="2465" y="605"/>
                    </a:lnTo>
                    <a:lnTo>
                      <a:pt x="2466" y="602"/>
                    </a:lnTo>
                    <a:lnTo>
                      <a:pt x="2467" y="598"/>
                    </a:lnTo>
                    <a:lnTo>
                      <a:pt x="2469" y="594"/>
                    </a:lnTo>
                    <a:lnTo>
                      <a:pt x="2471" y="589"/>
                    </a:lnTo>
                    <a:lnTo>
                      <a:pt x="2473" y="586"/>
                    </a:lnTo>
                    <a:lnTo>
                      <a:pt x="2475" y="582"/>
                    </a:lnTo>
                    <a:lnTo>
                      <a:pt x="2479" y="579"/>
                    </a:lnTo>
                    <a:lnTo>
                      <a:pt x="2482" y="575"/>
                    </a:lnTo>
                    <a:lnTo>
                      <a:pt x="2486" y="574"/>
                    </a:lnTo>
                    <a:lnTo>
                      <a:pt x="2489" y="575"/>
                    </a:lnTo>
                    <a:lnTo>
                      <a:pt x="2493" y="576"/>
                    </a:lnTo>
                    <a:lnTo>
                      <a:pt x="2496" y="580"/>
                    </a:lnTo>
                    <a:lnTo>
                      <a:pt x="2500" y="585"/>
                    </a:lnTo>
                    <a:lnTo>
                      <a:pt x="2503" y="590"/>
                    </a:lnTo>
                    <a:lnTo>
                      <a:pt x="2507" y="596"/>
                    </a:lnTo>
                    <a:lnTo>
                      <a:pt x="2509" y="604"/>
                    </a:lnTo>
                    <a:lnTo>
                      <a:pt x="2511" y="611"/>
                    </a:lnTo>
                    <a:lnTo>
                      <a:pt x="2512" y="619"/>
                    </a:lnTo>
                    <a:lnTo>
                      <a:pt x="2513" y="627"/>
                    </a:lnTo>
                    <a:lnTo>
                      <a:pt x="2515" y="634"/>
                    </a:lnTo>
                    <a:lnTo>
                      <a:pt x="2513" y="644"/>
                    </a:lnTo>
                    <a:lnTo>
                      <a:pt x="2510" y="656"/>
                    </a:lnTo>
                    <a:lnTo>
                      <a:pt x="2507" y="670"/>
                    </a:lnTo>
                    <a:lnTo>
                      <a:pt x="2501" y="685"/>
                    </a:lnTo>
                    <a:lnTo>
                      <a:pt x="2495" y="700"/>
                    </a:lnTo>
                    <a:lnTo>
                      <a:pt x="2488" y="716"/>
                    </a:lnTo>
                    <a:lnTo>
                      <a:pt x="2482" y="730"/>
                    </a:lnTo>
                    <a:lnTo>
                      <a:pt x="2477" y="743"/>
                    </a:lnTo>
                    <a:lnTo>
                      <a:pt x="2471" y="755"/>
                    </a:lnTo>
                    <a:lnTo>
                      <a:pt x="2467" y="764"/>
                    </a:lnTo>
                    <a:lnTo>
                      <a:pt x="2464" y="770"/>
                    </a:lnTo>
                    <a:lnTo>
                      <a:pt x="2464" y="771"/>
                    </a:lnTo>
                    <a:lnTo>
                      <a:pt x="2465" y="771"/>
                    </a:lnTo>
                    <a:lnTo>
                      <a:pt x="2466" y="770"/>
                    </a:lnTo>
                    <a:lnTo>
                      <a:pt x="2469" y="770"/>
                    </a:lnTo>
                    <a:lnTo>
                      <a:pt x="2472" y="769"/>
                    </a:lnTo>
                    <a:lnTo>
                      <a:pt x="2474" y="769"/>
                    </a:lnTo>
                    <a:lnTo>
                      <a:pt x="2479" y="768"/>
                    </a:lnTo>
                    <a:lnTo>
                      <a:pt x="2482" y="768"/>
                    </a:lnTo>
                    <a:lnTo>
                      <a:pt x="2487" y="768"/>
                    </a:lnTo>
                    <a:lnTo>
                      <a:pt x="2492" y="769"/>
                    </a:lnTo>
                    <a:lnTo>
                      <a:pt x="2496" y="770"/>
                    </a:lnTo>
                    <a:lnTo>
                      <a:pt x="2501" y="771"/>
                    </a:lnTo>
                    <a:lnTo>
                      <a:pt x="2504" y="775"/>
                    </a:lnTo>
                    <a:lnTo>
                      <a:pt x="2508" y="777"/>
                    </a:lnTo>
                    <a:lnTo>
                      <a:pt x="2511" y="779"/>
                    </a:lnTo>
                    <a:lnTo>
                      <a:pt x="2513" y="781"/>
                    </a:lnTo>
                    <a:lnTo>
                      <a:pt x="2517" y="784"/>
                    </a:lnTo>
                    <a:lnTo>
                      <a:pt x="2519" y="787"/>
                    </a:lnTo>
                    <a:lnTo>
                      <a:pt x="2522" y="788"/>
                    </a:lnTo>
                    <a:lnTo>
                      <a:pt x="2525" y="791"/>
                    </a:lnTo>
                    <a:lnTo>
                      <a:pt x="2528" y="793"/>
                    </a:lnTo>
                    <a:lnTo>
                      <a:pt x="2532" y="794"/>
                    </a:lnTo>
                    <a:lnTo>
                      <a:pt x="2537" y="794"/>
                    </a:lnTo>
                    <a:lnTo>
                      <a:pt x="2542" y="794"/>
                    </a:lnTo>
                    <a:lnTo>
                      <a:pt x="2549" y="793"/>
                    </a:lnTo>
                    <a:lnTo>
                      <a:pt x="2558" y="788"/>
                    </a:lnTo>
                    <a:lnTo>
                      <a:pt x="2570" y="781"/>
                    </a:lnTo>
                    <a:lnTo>
                      <a:pt x="2583" y="772"/>
                    </a:lnTo>
                    <a:lnTo>
                      <a:pt x="2596" y="762"/>
                    </a:lnTo>
                    <a:lnTo>
                      <a:pt x="2611" y="752"/>
                    </a:lnTo>
                    <a:lnTo>
                      <a:pt x="2624" y="741"/>
                    </a:lnTo>
                    <a:lnTo>
                      <a:pt x="2637" y="731"/>
                    </a:lnTo>
                    <a:lnTo>
                      <a:pt x="2648" y="722"/>
                    </a:lnTo>
                    <a:lnTo>
                      <a:pt x="2656" y="715"/>
                    </a:lnTo>
                    <a:lnTo>
                      <a:pt x="2662" y="710"/>
                    </a:lnTo>
                    <a:lnTo>
                      <a:pt x="2664" y="708"/>
                    </a:lnTo>
                    <a:lnTo>
                      <a:pt x="2668" y="707"/>
                    </a:lnTo>
                    <a:lnTo>
                      <a:pt x="2672" y="704"/>
                    </a:lnTo>
                    <a:lnTo>
                      <a:pt x="2679" y="702"/>
                    </a:lnTo>
                    <a:lnTo>
                      <a:pt x="2686" y="699"/>
                    </a:lnTo>
                    <a:lnTo>
                      <a:pt x="2693" y="695"/>
                    </a:lnTo>
                    <a:lnTo>
                      <a:pt x="2702" y="690"/>
                    </a:lnTo>
                    <a:lnTo>
                      <a:pt x="2710" y="686"/>
                    </a:lnTo>
                    <a:lnTo>
                      <a:pt x="2719" y="681"/>
                    </a:lnTo>
                    <a:lnTo>
                      <a:pt x="2725" y="677"/>
                    </a:lnTo>
                    <a:lnTo>
                      <a:pt x="2732" y="672"/>
                    </a:lnTo>
                    <a:lnTo>
                      <a:pt x="2738" y="666"/>
                    </a:lnTo>
                    <a:lnTo>
                      <a:pt x="2742" y="662"/>
                    </a:lnTo>
                    <a:lnTo>
                      <a:pt x="2745" y="657"/>
                    </a:lnTo>
                    <a:lnTo>
                      <a:pt x="2748" y="652"/>
                    </a:lnTo>
                    <a:lnTo>
                      <a:pt x="2751" y="648"/>
                    </a:lnTo>
                    <a:lnTo>
                      <a:pt x="2753" y="644"/>
                    </a:lnTo>
                    <a:lnTo>
                      <a:pt x="2755" y="640"/>
                    </a:lnTo>
                    <a:lnTo>
                      <a:pt x="2757" y="636"/>
                    </a:lnTo>
                    <a:lnTo>
                      <a:pt x="2758" y="633"/>
                    </a:lnTo>
                    <a:lnTo>
                      <a:pt x="2759" y="631"/>
                    </a:lnTo>
                    <a:lnTo>
                      <a:pt x="2759" y="628"/>
                    </a:lnTo>
                    <a:lnTo>
                      <a:pt x="2759" y="627"/>
                    </a:lnTo>
                    <a:lnTo>
                      <a:pt x="2760" y="626"/>
                    </a:lnTo>
                    <a:lnTo>
                      <a:pt x="2747" y="603"/>
                    </a:lnTo>
                    <a:lnTo>
                      <a:pt x="2769" y="585"/>
                    </a:lnTo>
                    <a:lnTo>
                      <a:pt x="2848" y="585"/>
                    </a:lnTo>
                    <a:lnTo>
                      <a:pt x="2897" y="534"/>
                    </a:lnTo>
                    <a:lnTo>
                      <a:pt x="2896" y="533"/>
                    </a:lnTo>
                    <a:lnTo>
                      <a:pt x="2896" y="529"/>
                    </a:lnTo>
                    <a:lnTo>
                      <a:pt x="2896" y="523"/>
                    </a:lnTo>
                    <a:lnTo>
                      <a:pt x="2897" y="515"/>
                    </a:lnTo>
                    <a:lnTo>
                      <a:pt x="2897" y="506"/>
                    </a:lnTo>
                    <a:lnTo>
                      <a:pt x="2898" y="496"/>
                    </a:lnTo>
                    <a:lnTo>
                      <a:pt x="2901" y="484"/>
                    </a:lnTo>
                    <a:lnTo>
                      <a:pt x="2904" y="472"/>
                    </a:lnTo>
                    <a:lnTo>
                      <a:pt x="2909" y="460"/>
                    </a:lnTo>
                    <a:lnTo>
                      <a:pt x="2913" y="447"/>
                    </a:lnTo>
                    <a:lnTo>
                      <a:pt x="2920" y="436"/>
                    </a:lnTo>
                    <a:lnTo>
                      <a:pt x="2929" y="424"/>
                    </a:lnTo>
                    <a:lnTo>
                      <a:pt x="2937" y="416"/>
                    </a:lnTo>
                    <a:lnTo>
                      <a:pt x="2948" y="408"/>
                    </a:lnTo>
                    <a:lnTo>
                      <a:pt x="2957" y="402"/>
                    </a:lnTo>
                    <a:lnTo>
                      <a:pt x="2967" y="398"/>
                    </a:lnTo>
                    <a:lnTo>
                      <a:pt x="2977" y="394"/>
                    </a:lnTo>
                    <a:lnTo>
                      <a:pt x="2986" y="392"/>
                    </a:lnTo>
                    <a:lnTo>
                      <a:pt x="2994" y="391"/>
                    </a:lnTo>
                    <a:lnTo>
                      <a:pt x="3001" y="390"/>
                    </a:lnTo>
                    <a:lnTo>
                      <a:pt x="3007" y="389"/>
                    </a:lnTo>
                    <a:lnTo>
                      <a:pt x="3011" y="389"/>
                    </a:lnTo>
                    <a:lnTo>
                      <a:pt x="3015" y="389"/>
                    </a:lnTo>
                    <a:lnTo>
                      <a:pt x="3016" y="389"/>
                    </a:lnTo>
                    <a:lnTo>
                      <a:pt x="3030" y="398"/>
                    </a:lnTo>
                    <a:lnTo>
                      <a:pt x="3084" y="366"/>
                    </a:lnTo>
                    <a:lnTo>
                      <a:pt x="3125" y="356"/>
                    </a:lnTo>
                    <a:lnTo>
                      <a:pt x="3193" y="265"/>
                    </a:lnTo>
                    <a:lnTo>
                      <a:pt x="3192" y="265"/>
                    </a:lnTo>
                    <a:lnTo>
                      <a:pt x="3192" y="264"/>
                    </a:lnTo>
                    <a:lnTo>
                      <a:pt x="3192" y="262"/>
                    </a:lnTo>
                    <a:lnTo>
                      <a:pt x="3192" y="259"/>
                    </a:lnTo>
                    <a:lnTo>
                      <a:pt x="3192" y="255"/>
                    </a:lnTo>
                    <a:lnTo>
                      <a:pt x="3192" y="252"/>
                    </a:lnTo>
                    <a:lnTo>
                      <a:pt x="3192" y="246"/>
                    </a:lnTo>
                    <a:lnTo>
                      <a:pt x="3191" y="241"/>
                    </a:lnTo>
                    <a:lnTo>
                      <a:pt x="3191" y="235"/>
                    </a:lnTo>
                    <a:lnTo>
                      <a:pt x="3190" y="229"/>
                    </a:lnTo>
                    <a:lnTo>
                      <a:pt x="3189" y="222"/>
                    </a:lnTo>
                    <a:lnTo>
                      <a:pt x="3189" y="215"/>
                    </a:lnTo>
                    <a:lnTo>
                      <a:pt x="3187" y="208"/>
                    </a:lnTo>
                    <a:lnTo>
                      <a:pt x="3187" y="201"/>
                    </a:lnTo>
                    <a:lnTo>
                      <a:pt x="3189" y="193"/>
                    </a:lnTo>
                    <a:lnTo>
                      <a:pt x="3191" y="185"/>
                    </a:lnTo>
                    <a:lnTo>
                      <a:pt x="3193" y="177"/>
                    </a:lnTo>
                    <a:lnTo>
                      <a:pt x="3195" y="169"/>
                    </a:lnTo>
                    <a:lnTo>
                      <a:pt x="3198" y="162"/>
                    </a:lnTo>
                    <a:lnTo>
                      <a:pt x="3200" y="156"/>
                    </a:lnTo>
                    <a:lnTo>
                      <a:pt x="3202" y="150"/>
                    </a:lnTo>
                    <a:lnTo>
                      <a:pt x="3205" y="147"/>
                    </a:lnTo>
                    <a:lnTo>
                      <a:pt x="3206" y="143"/>
                    </a:lnTo>
                    <a:lnTo>
                      <a:pt x="3207" y="142"/>
                    </a:lnTo>
                    <a:lnTo>
                      <a:pt x="3208" y="141"/>
                    </a:lnTo>
                    <a:lnTo>
                      <a:pt x="3212" y="139"/>
                    </a:lnTo>
                    <a:lnTo>
                      <a:pt x="3215" y="136"/>
                    </a:lnTo>
                    <a:lnTo>
                      <a:pt x="3218" y="134"/>
                    </a:lnTo>
                    <a:lnTo>
                      <a:pt x="3223" y="132"/>
                    </a:lnTo>
                    <a:lnTo>
                      <a:pt x="3229" y="129"/>
                    </a:lnTo>
                    <a:lnTo>
                      <a:pt x="3235" y="127"/>
                    </a:lnTo>
                    <a:lnTo>
                      <a:pt x="3242" y="125"/>
                    </a:lnTo>
                    <a:lnTo>
                      <a:pt x="3248" y="124"/>
                    </a:lnTo>
                    <a:lnTo>
                      <a:pt x="3255" y="124"/>
                    </a:lnTo>
                    <a:lnTo>
                      <a:pt x="3262" y="124"/>
                    </a:lnTo>
                    <a:lnTo>
                      <a:pt x="3268" y="127"/>
                    </a:lnTo>
                    <a:lnTo>
                      <a:pt x="3274" y="134"/>
                    </a:lnTo>
                    <a:lnTo>
                      <a:pt x="3280" y="144"/>
                    </a:lnTo>
                    <a:lnTo>
                      <a:pt x="3285" y="156"/>
                    </a:lnTo>
                    <a:lnTo>
                      <a:pt x="3290" y="169"/>
                    </a:lnTo>
                    <a:lnTo>
                      <a:pt x="3295" y="184"/>
                    </a:lnTo>
                    <a:lnTo>
                      <a:pt x="3298" y="196"/>
                    </a:lnTo>
                    <a:lnTo>
                      <a:pt x="3300" y="210"/>
                    </a:lnTo>
                    <a:lnTo>
                      <a:pt x="3304" y="222"/>
                    </a:lnTo>
                    <a:lnTo>
                      <a:pt x="3305" y="230"/>
                    </a:lnTo>
                    <a:lnTo>
                      <a:pt x="3306" y="237"/>
                    </a:lnTo>
                    <a:lnTo>
                      <a:pt x="3307" y="238"/>
                    </a:lnTo>
                    <a:lnTo>
                      <a:pt x="3335" y="242"/>
                    </a:lnTo>
                    <a:lnTo>
                      <a:pt x="3339" y="275"/>
                    </a:lnTo>
                    <a:lnTo>
                      <a:pt x="3376" y="284"/>
                    </a:lnTo>
                    <a:lnTo>
                      <a:pt x="3349" y="320"/>
                    </a:lnTo>
                    <a:lnTo>
                      <a:pt x="3321" y="329"/>
                    </a:lnTo>
                    <a:lnTo>
                      <a:pt x="3312" y="352"/>
                    </a:lnTo>
                    <a:lnTo>
                      <a:pt x="3311" y="352"/>
                    </a:lnTo>
                    <a:lnTo>
                      <a:pt x="3311" y="350"/>
                    </a:lnTo>
                    <a:lnTo>
                      <a:pt x="3311" y="347"/>
                    </a:lnTo>
                    <a:lnTo>
                      <a:pt x="3311" y="345"/>
                    </a:lnTo>
                    <a:lnTo>
                      <a:pt x="3310" y="341"/>
                    </a:lnTo>
                    <a:lnTo>
                      <a:pt x="3308" y="338"/>
                    </a:lnTo>
                    <a:lnTo>
                      <a:pt x="3307" y="335"/>
                    </a:lnTo>
                    <a:lnTo>
                      <a:pt x="3306" y="331"/>
                    </a:lnTo>
                    <a:lnTo>
                      <a:pt x="3304" y="329"/>
                    </a:lnTo>
                    <a:lnTo>
                      <a:pt x="3300" y="328"/>
                    </a:lnTo>
                    <a:lnTo>
                      <a:pt x="3297" y="328"/>
                    </a:lnTo>
                    <a:lnTo>
                      <a:pt x="3293" y="329"/>
                    </a:lnTo>
                    <a:lnTo>
                      <a:pt x="3289" y="332"/>
                    </a:lnTo>
                    <a:lnTo>
                      <a:pt x="3285" y="337"/>
                    </a:lnTo>
                    <a:lnTo>
                      <a:pt x="3283" y="343"/>
                    </a:lnTo>
                    <a:lnTo>
                      <a:pt x="3282" y="350"/>
                    </a:lnTo>
                    <a:lnTo>
                      <a:pt x="3281" y="355"/>
                    </a:lnTo>
                    <a:lnTo>
                      <a:pt x="3280" y="363"/>
                    </a:lnTo>
                    <a:lnTo>
                      <a:pt x="3278" y="369"/>
                    </a:lnTo>
                    <a:lnTo>
                      <a:pt x="3278" y="376"/>
                    </a:lnTo>
                    <a:lnTo>
                      <a:pt x="3278" y="382"/>
                    </a:lnTo>
                    <a:lnTo>
                      <a:pt x="3278" y="385"/>
                    </a:lnTo>
                    <a:lnTo>
                      <a:pt x="3278" y="389"/>
                    </a:lnTo>
                    <a:lnTo>
                      <a:pt x="3280" y="389"/>
                    </a:lnTo>
                    <a:lnTo>
                      <a:pt x="3253" y="412"/>
                    </a:lnTo>
                    <a:lnTo>
                      <a:pt x="3252" y="412"/>
                    </a:lnTo>
                    <a:lnTo>
                      <a:pt x="3251" y="412"/>
                    </a:lnTo>
                    <a:lnTo>
                      <a:pt x="3248" y="412"/>
                    </a:lnTo>
                    <a:lnTo>
                      <a:pt x="3246" y="412"/>
                    </a:lnTo>
                    <a:lnTo>
                      <a:pt x="3244" y="412"/>
                    </a:lnTo>
                    <a:lnTo>
                      <a:pt x="3240" y="412"/>
                    </a:lnTo>
                    <a:lnTo>
                      <a:pt x="3237" y="412"/>
                    </a:lnTo>
                    <a:lnTo>
                      <a:pt x="3233" y="413"/>
                    </a:lnTo>
                    <a:lnTo>
                      <a:pt x="3231" y="414"/>
                    </a:lnTo>
                    <a:lnTo>
                      <a:pt x="3229" y="415"/>
                    </a:lnTo>
                    <a:lnTo>
                      <a:pt x="3227" y="417"/>
                    </a:lnTo>
                    <a:lnTo>
                      <a:pt x="3225" y="420"/>
                    </a:lnTo>
                    <a:lnTo>
                      <a:pt x="3224" y="424"/>
                    </a:lnTo>
                    <a:lnTo>
                      <a:pt x="3223" y="428"/>
                    </a:lnTo>
                    <a:lnTo>
                      <a:pt x="3222" y="431"/>
                    </a:lnTo>
                    <a:lnTo>
                      <a:pt x="3222" y="435"/>
                    </a:lnTo>
                    <a:lnTo>
                      <a:pt x="3221" y="438"/>
                    </a:lnTo>
                    <a:lnTo>
                      <a:pt x="3221" y="442"/>
                    </a:lnTo>
                    <a:lnTo>
                      <a:pt x="3221" y="445"/>
                    </a:lnTo>
                    <a:lnTo>
                      <a:pt x="3221" y="447"/>
                    </a:lnTo>
                    <a:lnTo>
                      <a:pt x="3221" y="450"/>
                    </a:lnTo>
                    <a:lnTo>
                      <a:pt x="3221" y="451"/>
                    </a:lnTo>
                    <a:lnTo>
                      <a:pt x="3221" y="452"/>
                    </a:lnTo>
                    <a:lnTo>
                      <a:pt x="3220" y="453"/>
                    </a:lnTo>
                    <a:lnTo>
                      <a:pt x="3218" y="454"/>
                    </a:lnTo>
                    <a:lnTo>
                      <a:pt x="3217" y="455"/>
                    </a:lnTo>
                    <a:lnTo>
                      <a:pt x="3215" y="458"/>
                    </a:lnTo>
                    <a:lnTo>
                      <a:pt x="3213" y="460"/>
                    </a:lnTo>
                    <a:lnTo>
                      <a:pt x="3210" y="464"/>
                    </a:lnTo>
                    <a:lnTo>
                      <a:pt x="3209" y="467"/>
                    </a:lnTo>
                    <a:lnTo>
                      <a:pt x="3207" y="470"/>
                    </a:lnTo>
                    <a:lnTo>
                      <a:pt x="3205" y="474"/>
                    </a:lnTo>
                    <a:lnTo>
                      <a:pt x="3204" y="477"/>
                    </a:lnTo>
                    <a:lnTo>
                      <a:pt x="3202" y="481"/>
                    </a:lnTo>
                    <a:lnTo>
                      <a:pt x="3202" y="484"/>
                    </a:lnTo>
                    <a:lnTo>
                      <a:pt x="3202" y="489"/>
                    </a:lnTo>
                    <a:lnTo>
                      <a:pt x="3202" y="493"/>
                    </a:lnTo>
                    <a:lnTo>
                      <a:pt x="3204" y="500"/>
                    </a:lnTo>
                    <a:lnTo>
                      <a:pt x="3206" y="506"/>
                    </a:lnTo>
                    <a:lnTo>
                      <a:pt x="3207" y="513"/>
                    </a:lnTo>
                    <a:lnTo>
                      <a:pt x="3208" y="520"/>
                    </a:lnTo>
                    <a:lnTo>
                      <a:pt x="3210" y="526"/>
                    </a:lnTo>
                    <a:lnTo>
                      <a:pt x="3212" y="532"/>
                    </a:lnTo>
                    <a:lnTo>
                      <a:pt x="3214" y="536"/>
                    </a:lnTo>
                    <a:lnTo>
                      <a:pt x="3215" y="541"/>
                    </a:lnTo>
                    <a:lnTo>
                      <a:pt x="3215" y="543"/>
                    </a:lnTo>
                    <a:lnTo>
                      <a:pt x="3216" y="543"/>
                    </a:lnTo>
                    <a:lnTo>
                      <a:pt x="3207" y="566"/>
                    </a:lnTo>
                    <a:lnTo>
                      <a:pt x="3225" y="603"/>
                    </a:lnTo>
                    <a:lnTo>
                      <a:pt x="3224" y="603"/>
                    </a:lnTo>
                    <a:lnTo>
                      <a:pt x="3222" y="603"/>
                    </a:lnTo>
                    <a:lnTo>
                      <a:pt x="3220" y="602"/>
                    </a:lnTo>
                    <a:lnTo>
                      <a:pt x="3216" y="601"/>
                    </a:lnTo>
                    <a:lnTo>
                      <a:pt x="3212" y="599"/>
                    </a:lnTo>
                    <a:lnTo>
                      <a:pt x="3207" y="598"/>
                    </a:lnTo>
                    <a:lnTo>
                      <a:pt x="3202" y="597"/>
                    </a:lnTo>
                    <a:lnTo>
                      <a:pt x="3197" y="596"/>
                    </a:lnTo>
                    <a:lnTo>
                      <a:pt x="3192" y="596"/>
                    </a:lnTo>
                    <a:lnTo>
                      <a:pt x="3187" y="596"/>
                    </a:lnTo>
                    <a:lnTo>
                      <a:pt x="3183" y="597"/>
                    </a:lnTo>
                    <a:lnTo>
                      <a:pt x="3179" y="598"/>
                    </a:lnTo>
                    <a:lnTo>
                      <a:pt x="3176" y="602"/>
                    </a:lnTo>
                    <a:lnTo>
                      <a:pt x="3175" y="606"/>
                    </a:lnTo>
                    <a:lnTo>
                      <a:pt x="3174" y="612"/>
                    </a:lnTo>
                    <a:lnTo>
                      <a:pt x="3174" y="618"/>
                    </a:lnTo>
                    <a:lnTo>
                      <a:pt x="3174" y="625"/>
                    </a:lnTo>
                    <a:lnTo>
                      <a:pt x="3174" y="632"/>
                    </a:lnTo>
                    <a:lnTo>
                      <a:pt x="3175" y="639"/>
                    </a:lnTo>
                    <a:lnTo>
                      <a:pt x="3176" y="644"/>
                    </a:lnTo>
                    <a:lnTo>
                      <a:pt x="3177" y="650"/>
                    </a:lnTo>
                    <a:lnTo>
                      <a:pt x="3178" y="654"/>
                    </a:lnTo>
                    <a:lnTo>
                      <a:pt x="3178" y="657"/>
                    </a:lnTo>
                    <a:lnTo>
                      <a:pt x="3179" y="657"/>
                    </a:lnTo>
                    <a:lnTo>
                      <a:pt x="3178" y="658"/>
                    </a:lnTo>
                    <a:lnTo>
                      <a:pt x="3176" y="658"/>
                    </a:lnTo>
                    <a:lnTo>
                      <a:pt x="3171" y="658"/>
                    </a:lnTo>
                    <a:lnTo>
                      <a:pt x="3167" y="658"/>
                    </a:lnTo>
                    <a:lnTo>
                      <a:pt x="3161" y="659"/>
                    </a:lnTo>
                    <a:lnTo>
                      <a:pt x="3154" y="661"/>
                    </a:lnTo>
                    <a:lnTo>
                      <a:pt x="3147" y="662"/>
                    </a:lnTo>
                    <a:lnTo>
                      <a:pt x="3140" y="663"/>
                    </a:lnTo>
                    <a:lnTo>
                      <a:pt x="3133" y="665"/>
                    </a:lnTo>
                    <a:lnTo>
                      <a:pt x="3126" y="669"/>
                    </a:lnTo>
                    <a:lnTo>
                      <a:pt x="3121" y="672"/>
                    </a:lnTo>
                    <a:lnTo>
                      <a:pt x="3116" y="676"/>
                    </a:lnTo>
                    <a:lnTo>
                      <a:pt x="3110" y="681"/>
                    </a:lnTo>
                    <a:lnTo>
                      <a:pt x="3106" y="687"/>
                    </a:lnTo>
                    <a:lnTo>
                      <a:pt x="3101" y="694"/>
                    </a:lnTo>
                    <a:lnTo>
                      <a:pt x="3095" y="701"/>
                    </a:lnTo>
                    <a:lnTo>
                      <a:pt x="3091" y="708"/>
                    </a:lnTo>
                    <a:lnTo>
                      <a:pt x="3086" y="715"/>
                    </a:lnTo>
                    <a:lnTo>
                      <a:pt x="3081" y="722"/>
                    </a:lnTo>
                    <a:lnTo>
                      <a:pt x="3078" y="727"/>
                    </a:lnTo>
                    <a:lnTo>
                      <a:pt x="3075" y="732"/>
                    </a:lnTo>
                    <a:lnTo>
                      <a:pt x="3072" y="737"/>
                    </a:lnTo>
                    <a:lnTo>
                      <a:pt x="3071" y="739"/>
                    </a:lnTo>
                    <a:lnTo>
                      <a:pt x="3062" y="776"/>
                    </a:lnTo>
                    <a:lnTo>
                      <a:pt x="3071" y="794"/>
                    </a:lnTo>
                    <a:lnTo>
                      <a:pt x="3066" y="831"/>
                    </a:lnTo>
                    <a:lnTo>
                      <a:pt x="3048" y="853"/>
                    </a:lnTo>
                    <a:lnTo>
                      <a:pt x="3034" y="826"/>
                    </a:lnTo>
                    <a:lnTo>
                      <a:pt x="3035" y="825"/>
                    </a:lnTo>
                    <a:lnTo>
                      <a:pt x="3036" y="823"/>
                    </a:lnTo>
                    <a:lnTo>
                      <a:pt x="3038" y="819"/>
                    </a:lnTo>
                    <a:lnTo>
                      <a:pt x="3039" y="816"/>
                    </a:lnTo>
                    <a:lnTo>
                      <a:pt x="3040" y="813"/>
                    </a:lnTo>
                    <a:lnTo>
                      <a:pt x="3041" y="808"/>
                    </a:lnTo>
                    <a:lnTo>
                      <a:pt x="3042" y="803"/>
                    </a:lnTo>
                    <a:lnTo>
                      <a:pt x="3041" y="800"/>
                    </a:lnTo>
                    <a:lnTo>
                      <a:pt x="3040" y="796"/>
                    </a:lnTo>
                    <a:lnTo>
                      <a:pt x="3038" y="793"/>
                    </a:lnTo>
                    <a:lnTo>
                      <a:pt x="3034" y="790"/>
                    </a:lnTo>
                    <a:lnTo>
                      <a:pt x="3030" y="788"/>
                    </a:lnTo>
                    <a:lnTo>
                      <a:pt x="3025" y="790"/>
                    </a:lnTo>
                    <a:lnTo>
                      <a:pt x="3023" y="792"/>
                    </a:lnTo>
                    <a:lnTo>
                      <a:pt x="3019" y="795"/>
                    </a:lnTo>
                    <a:lnTo>
                      <a:pt x="3017" y="800"/>
                    </a:lnTo>
                    <a:lnTo>
                      <a:pt x="3015" y="806"/>
                    </a:lnTo>
                    <a:lnTo>
                      <a:pt x="3013" y="810"/>
                    </a:lnTo>
                    <a:lnTo>
                      <a:pt x="3012" y="815"/>
                    </a:lnTo>
                    <a:lnTo>
                      <a:pt x="3011" y="819"/>
                    </a:lnTo>
                    <a:lnTo>
                      <a:pt x="3011" y="824"/>
                    </a:lnTo>
                    <a:lnTo>
                      <a:pt x="3011" y="826"/>
                    </a:lnTo>
                    <a:lnTo>
                      <a:pt x="2974" y="844"/>
                    </a:lnTo>
                    <a:lnTo>
                      <a:pt x="2973" y="844"/>
                    </a:lnTo>
                    <a:lnTo>
                      <a:pt x="2972" y="844"/>
                    </a:lnTo>
                    <a:lnTo>
                      <a:pt x="2971" y="843"/>
                    </a:lnTo>
                    <a:lnTo>
                      <a:pt x="2969" y="841"/>
                    </a:lnTo>
                    <a:lnTo>
                      <a:pt x="2967" y="840"/>
                    </a:lnTo>
                    <a:lnTo>
                      <a:pt x="2964" y="839"/>
                    </a:lnTo>
                    <a:lnTo>
                      <a:pt x="2962" y="839"/>
                    </a:lnTo>
                    <a:lnTo>
                      <a:pt x="2959" y="839"/>
                    </a:lnTo>
                    <a:lnTo>
                      <a:pt x="2957" y="839"/>
                    </a:lnTo>
                    <a:lnTo>
                      <a:pt x="2955" y="840"/>
                    </a:lnTo>
                    <a:lnTo>
                      <a:pt x="2954" y="841"/>
                    </a:lnTo>
                    <a:lnTo>
                      <a:pt x="2952" y="844"/>
                    </a:lnTo>
                    <a:lnTo>
                      <a:pt x="2951" y="847"/>
                    </a:lnTo>
                    <a:lnTo>
                      <a:pt x="2951" y="851"/>
                    </a:lnTo>
                    <a:lnTo>
                      <a:pt x="2952" y="854"/>
                    </a:lnTo>
                    <a:lnTo>
                      <a:pt x="2954" y="858"/>
                    </a:lnTo>
                    <a:lnTo>
                      <a:pt x="2955" y="861"/>
                    </a:lnTo>
                    <a:lnTo>
                      <a:pt x="2956" y="863"/>
                    </a:lnTo>
                    <a:lnTo>
                      <a:pt x="2958" y="866"/>
                    </a:lnTo>
                    <a:lnTo>
                      <a:pt x="2960" y="868"/>
                    </a:lnTo>
                    <a:lnTo>
                      <a:pt x="2962" y="869"/>
                    </a:lnTo>
                    <a:lnTo>
                      <a:pt x="2963" y="871"/>
                    </a:lnTo>
                    <a:lnTo>
                      <a:pt x="2964" y="871"/>
                    </a:lnTo>
                    <a:lnTo>
                      <a:pt x="2965" y="871"/>
                    </a:lnTo>
                    <a:lnTo>
                      <a:pt x="2964" y="872"/>
                    </a:lnTo>
                    <a:lnTo>
                      <a:pt x="2962" y="872"/>
                    </a:lnTo>
                    <a:lnTo>
                      <a:pt x="2959" y="872"/>
                    </a:lnTo>
                    <a:lnTo>
                      <a:pt x="2956" y="874"/>
                    </a:lnTo>
                    <a:lnTo>
                      <a:pt x="2952" y="875"/>
                    </a:lnTo>
                    <a:lnTo>
                      <a:pt x="2949" y="877"/>
                    </a:lnTo>
                    <a:lnTo>
                      <a:pt x="2945" y="878"/>
                    </a:lnTo>
                    <a:lnTo>
                      <a:pt x="2941" y="881"/>
                    </a:lnTo>
                    <a:lnTo>
                      <a:pt x="2939" y="884"/>
                    </a:lnTo>
                    <a:lnTo>
                      <a:pt x="2935" y="886"/>
                    </a:lnTo>
                    <a:lnTo>
                      <a:pt x="2934" y="891"/>
                    </a:lnTo>
                    <a:lnTo>
                      <a:pt x="2934" y="894"/>
                    </a:lnTo>
                    <a:lnTo>
                      <a:pt x="2934" y="899"/>
                    </a:lnTo>
                    <a:lnTo>
                      <a:pt x="2935" y="902"/>
                    </a:lnTo>
                    <a:lnTo>
                      <a:pt x="2937" y="906"/>
                    </a:lnTo>
                    <a:lnTo>
                      <a:pt x="2940" y="908"/>
                    </a:lnTo>
                    <a:lnTo>
                      <a:pt x="2942" y="909"/>
                    </a:lnTo>
                    <a:lnTo>
                      <a:pt x="2944" y="912"/>
                    </a:lnTo>
                    <a:lnTo>
                      <a:pt x="2948" y="912"/>
                    </a:lnTo>
                    <a:lnTo>
                      <a:pt x="2950" y="913"/>
                    </a:lnTo>
                    <a:lnTo>
                      <a:pt x="2952" y="913"/>
                    </a:lnTo>
                    <a:lnTo>
                      <a:pt x="2955" y="913"/>
                    </a:lnTo>
                    <a:lnTo>
                      <a:pt x="2956" y="913"/>
                    </a:lnTo>
                    <a:lnTo>
                      <a:pt x="2957" y="913"/>
                    </a:lnTo>
                    <a:lnTo>
                      <a:pt x="2952" y="953"/>
                    </a:lnTo>
                    <a:lnTo>
                      <a:pt x="2943" y="981"/>
                    </a:lnTo>
                    <a:lnTo>
                      <a:pt x="2952" y="995"/>
                    </a:lnTo>
                    <a:lnTo>
                      <a:pt x="2962" y="1072"/>
                    </a:lnTo>
                    <a:lnTo>
                      <a:pt x="2988" y="1086"/>
                    </a:lnTo>
                    <a:lnTo>
                      <a:pt x="2987" y="1087"/>
                    </a:lnTo>
                    <a:lnTo>
                      <a:pt x="2985" y="1087"/>
                    </a:lnTo>
                    <a:lnTo>
                      <a:pt x="2982" y="1089"/>
                    </a:lnTo>
                    <a:lnTo>
                      <a:pt x="2979" y="1090"/>
                    </a:lnTo>
                    <a:lnTo>
                      <a:pt x="2974" y="1092"/>
                    </a:lnTo>
                    <a:lnTo>
                      <a:pt x="2970" y="1096"/>
                    </a:lnTo>
                    <a:lnTo>
                      <a:pt x="2966" y="1098"/>
                    </a:lnTo>
                    <a:lnTo>
                      <a:pt x="2963" y="1102"/>
                    </a:lnTo>
                    <a:lnTo>
                      <a:pt x="2959" y="1105"/>
                    </a:lnTo>
                    <a:lnTo>
                      <a:pt x="2957" y="1110"/>
                    </a:lnTo>
                    <a:lnTo>
                      <a:pt x="2956" y="1114"/>
                    </a:lnTo>
                    <a:lnTo>
                      <a:pt x="2957" y="1118"/>
                    </a:lnTo>
                    <a:lnTo>
                      <a:pt x="2958" y="1122"/>
                    </a:lnTo>
                    <a:lnTo>
                      <a:pt x="2962" y="1125"/>
                    </a:lnTo>
                    <a:lnTo>
                      <a:pt x="2967" y="1126"/>
                    </a:lnTo>
                    <a:lnTo>
                      <a:pt x="2972" y="1127"/>
                    </a:lnTo>
                    <a:lnTo>
                      <a:pt x="2979" y="1126"/>
                    </a:lnTo>
                    <a:lnTo>
                      <a:pt x="2985" y="1126"/>
                    </a:lnTo>
                    <a:lnTo>
                      <a:pt x="2992" y="1124"/>
                    </a:lnTo>
                    <a:lnTo>
                      <a:pt x="2997" y="1122"/>
                    </a:lnTo>
                    <a:lnTo>
                      <a:pt x="3003" y="1121"/>
                    </a:lnTo>
                    <a:lnTo>
                      <a:pt x="3007" y="1120"/>
                    </a:lnTo>
                    <a:lnTo>
                      <a:pt x="3010" y="1119"/>
                    </a:lnTo>
                    <a:lnTo>
                      <a:pt x="3011" y="1118"/>
                    </a:lnTo>
                    <a:lnTo>
                      <a:pt x="3016" y="1141"/>
                    </a:lnTo>
                    <a:lnTo>
                      <a:pt x="3015" y="1142"/>
                    </a:lnTo>
                    <a:lnTo>
                      <a:pt x="3013" y="1142"/>
                    </a:lnTo>
                    <a:lnTo>
                      <a:pt x="3011" y="1142"/>
                    </a:lnTo>
                    <a:lnTo>
                      <a:pt x="3008" y="1143"/>
                    </a:lnTo>
                    <a:lnTo>
                      <a:pt x="3004" y="1144"/>
                    </a:lnTo>
                    <a:lnTo>
                      <a:pt x="3000" y="1145"/>
                    </a:lnTo>
                    <a:lnTo>
                      <a:pt x="2996" y="1147"/>
                    </a:lnTo>
                    <a:lnTo>
                      <a:pt x="2992" y="1149"/>
                    </a:lnTo>
                    <a:lnTo>
                      <a:pt x="2988" y="1151"/>
                    </a:lnTo>
                    <a:lnTo>
                      <a:pt x="2985" y="1154"/>
                    </a:lnTo>
                    <a:lnTo>
                      <a:pt x="2981" y="1156"/>
                    </a:lnTo>
                    <a:lnTo>
                      <a:pt x="2979" y="1158"/>
                    </a:lnTo>
                    <a:lnTo>
                      <a:pt x="2977" y="1162"/>
                    </a:lnTo>
                    <a:lnTo>
                      <a:pt x="2975" y="1165"/>
                    </a:lnTo>
                    <a:lnTo>
                      <a:pt x="2974" y="1167"/>
                    </a:lnTo>
                    <a:lnTo>
                      <a:pt x="2974" y="1170"/>
                    </a:lnTo>
                    <a:lnTo>
                      <a:pt x="2974" y="1172"/>
                    </a:lnTo>
                    <a:lnTo>
                      <a:pt x="2974" y="1173"/>
                    </a:lnTo>
                    <a:lnTo>
                      <a:pt x="2975" y="1174"/>
                    </a:lnTo>
                    <a:lnTo>
                      <a:pt x="2977" y="1175"/>
                    </a:lnTo>
                    <a:lnTo>
                      <a:pt x="2977" y="1177"/>
                    </a:lnTo>
                    <a:lnTo>
                      <a:pt x="2978" y="1177"/>
                    </a:lnTo>
                    <a:lnTo>
                      <a:pt x="2979" y="1177"/>
                    </a:lnTo>
                    <a:lnTo>
                      <a:pt x="3030" y="1167"/>
                    </a:lnTo>
                    <a:lnTo>
                      <a:pt x="3025" y="1190"/>
                    </a:lnTo>
                    <a:lnTo>
                      <a:pt x="3024" y="1190"/>
                    </a:lnTo>
                    <a:lnTo>
                      <a:pt x="3022" y="1190"/>
                    </a:lnTo>
                    <a:lnTo>
                      <a:pt x="3018" y="1190"/>
                    </a:lnTo>
                    <a:lnTo>
                      <a:pt x="3013" y="1190"/>
                    </a:lnTo>
                    <a:lnTo>
                      <a:pt x="3008" y="1190"/>
                    </a:lnTo>
                    <a:lnTo>
                      <a:pt x="3002" y="1190"/>
                    </a:lnTo>
                    <a:lnTo>
                      <a:pt x="2996" y="1190"/>
                    </a:lnTo>
                    <a:lnTo>
                      <a:pt x="2989" y="1192"/>
                    </a:lnTo>
                    <a:lnTo>
                      <a:pt x="2983" y="1193"/>
                    </a:lnTo>
                    <a:lnTo>
                      <a:pt x="2978" y="1195"/>
                    </a:lnTo>
                    <a:lnTo>
                      <a:pt x="2973" y="1197"/>
                    </a:lnTo>
                    <a:lnTo>
                      <a:pt x="2970" y="1200"/>
                    </a:lnTo>
                    <a:lnTo>
                      <a:pt x="2966" y="1203"/>
                    </a:lnTo>
                    <a:lnTo>
                      <a:pt x="2964" y="1207"/>
                    </a:lnTo>
                    <a:lnTo>
                      <a:pt x="2963" y="1209"/>
                    </a:lnTo>
                    <a:lnTo>
                      <a:pt x="2963" y="1211"/>
                    </a:lnTo>
                    <a:lnTo>
                      <a:pt x="2962" y="1213"/>
                    </a:lnTo>
                    <a:lnTo>
                      <a:pt x="2962" y="1215"/>
                    </a:lnTo>
                    <a:lnTo>
                      <a:pt x="2963" y="1216"/>
                    </a:lnTo>
                    <a:lnTo>
                      <a:pt x="2963" y="1217"/>
                    </a:lnTo>
                    <a:lnTo>
                      <a:pt x="2964" y="1218"/>
                    </a:lnTo>
                    <a:lnTo>
                      <a:pt x="2965" y="1218"/>
                    </a:lnTo>
                    <a:lnTo>
                      <a:pt x="3002" y="1218"/>
                    </a:lnTo>
                    <a:lnTo>
                      <a:pt x="3002" y="1236"/>
                    </a:lnTo>
                    <a:lnTo>
                      <a:pt x="2974" y="1236"/>
                    </a:lnTo>
                    <a:lnTo>
                      <a:pt x="2965" y="1250"/>
                    </a:lnTo>
                    <a:lnTo>
                      <a:pt x="2993" y="1258"/>
                    </a:lnTo>
                    <a:lnTo>
                      <a:pt x="2979" y="1272"/>
                    </a:lnTo>
                    <a:lnTo>
                      <a:pt x="2957" y="1281"/>
                    </a:lnTo>
                    <a:lnTo>
                      <a:pt x="2957" y="1283"/>
                    </a:lnTo>
                    <a:lnTo>
                      <a:pt x="2957" y="1284"/>
                    </a:lnTo>
                    <a:lnTo>
                      <a:pt x="2957" y="1287"/>
                    </a:lnTo>
                    <a:lnTo>
                      <a:pt x="2957" y="1291"/>
                    </a:lnTo>
                    <a:lnTo>
                      <a:pt x="2957" y="1294"/>
                    </a:lnTo>
                    <a:lnTo>
                      <a:pt x="2956" y="1300"/>
                    </a:lnTo>
                    <a:lnTo>
                      <a:pt x="2955" y="1304"/>
                    </a:lnTo>
                    <a:lnTo>
                      <a:pt x="2954" y="1310"/>
                    </a:lnTo>
                    <a:lnTo>
                      <a:pt x="2950" y="1317"/>
                    </a:lnTo>
                    <a:lnTo>
                      <a:pt x="2948" y="1324"/>
                    </a:lnTo>
                    <a:lnTo>
                      <a:pt x="2943" y="1331"/>
                    </a:lnTo>
                    <a:lnTo>
                      <a:pt x="2939" y="1337"/>
                    </a:lnTo>
                    <a:lnTo>
                      <a:pt x="2933" y="1344"/>
                    </a:lnTo>
                    <a:lnTo>
                      <a:pt x="2927" y="1348"/>
                    </a:lnTo>
                    <a:lnTo>
                      <a:pt x="2922" y="1352"/>
                    </a:lnTo>
                    <a:lnTo>
                      <a:pt x="2918" y="1354"/>
                    </a:lnTo>
                    <a:lnTo>
                      <a:pt x="2914" y="1355"/>
                    </a:lnTo>
                    <a:lnTo>
                      <a:pt x="2911" y="1356"/>
                    </a:lnTo>
                    <a:lnTo>
                      <a:pt x="2907" y="1356"/>
                    </a:lnTo>
                    <a:lnTo>
                      <a:pt x="2905" y="1356"/>
                    </a:lnTo>
                    <a:lnTo>
                      <a:pt x="2904" y="1356"/>
                    </a:lnTo>
                    <a:lnTo>
                      <a:pt x="2902" y="1356"/>
                    </a:lnTo>
                    <a:lnTo>
                      <a:pt x="2902" y="1355"/>
                    </a:lnTo>
                    <a:lnTo>
                      <a:pt x="2865" y="1395"/>
                    </a:lnTo>
                    <a:lnTo>
                      <a:pt x="2857" y="1432"/>
                    </a:lnTo>
                    <a:lnTo>
                      <a:pt x="2856" y="1433"/>
                    </a:lnTo>
                    <a:lnTo>
                      <a:pt x="2853" y="1436"/>
                    </a:lnTo>
                    <a:lnTo>
                      <a:pt x="2851" y="1438"/>
                    </a:lnTo>
                    <a:lnTo>
                      <a:pt x="2846" y="1443"/>
                    </a:lnTo>
                    <a:lnTo>
                      <a:pt x="2842" y="1447"/>
                    </a:lnTo>
                    <a:lnTo>
                      <a:pt x="2836" y="1452"/>
                    </a:lnTo>
                    <a:lnTo>
                      <a:pt x="2830" y="1459"/>
                    </a:lnTo>
                    <a:lnTo>
                      <a:pt x="2825" y="1465"/>
                    </a:lnTo>
                    <a:lnTo>
                      <a:pt x="2818" y="1471"/>
                    </a:lnTo>
                    <a:lnTo>
                      <a:pt x="2811" y="1478"/>
                    </a:lnTo>
                    <a:lnTo>
                      <a:pt x="2804" y="1485"/>
                    </a:lnTo>
                    <a:lnTo>
                      <a:pt x="2797" y="1491"/>
                    </a:lnTo>
                    <a:lnTo>
                      <a:pt x="2790" y="1498"/>
                    </a:lnTo>
                    <a:lnTo>
                      <a:pt x="2783" y="1505"/>
                    </a:lnTo>
                    <a:lnTo>
                      <a:pt x="2777" y="1509"/>
                    </a:lnTo>
                    <a:lnTo>
                      <a:pt x="2773" y="1515"/>
                    </a:lnTo>
                    <a:lnTo>
                      <a:pt x="2768" y="1519"/>
                    </a:lnTo>
                    <a:lnTo>
                      <a:pt x="2763" y="1523"/>
                    </a:lnTo>
                    <a:lnTo>
                      <a:pt x="2760" y="1526"/>
                    </a:lnTo>
                    <a:lnTo>
                      <a:pt x="2757" y="1529"/>
                    </a:lnTo>
                    <a:lnTo>
                      <a:pt x="2754" y="1530"/>
                    </a:lnTo>
                    <a:lnTo>
                      <a:pt x="2753" y="1533"/>
                    </a:lnTo>
                    <a:lnTo>
                      <a:pt x="2752" y="1533"/>
                    </a:lnTo>
                    <a:lnTo>
                      <a:pt x="2751" y="1534"/>
                    </a:lnTo>
                    <a:lnTo>
                      <a:pt x="2751" y="1536"/>
                    </a:lnTo>
                    <a:lnTo>
                      <a:pt x="2751" y="1539"/>
                    </a:lnTo>
                    <a:lnTo>
                      <a:pt x="2751" y="1543"/>
                    </a:lnTo>
                    <a:lnTo>
                      <a:pt x="2751" y="1548"/>
                    </a:lnTo>
                    <a:lnTo>
                      <a:pt x="2751" y="1553"/>
                    </a:lnTo>
                    <a:lnTo>
                      <a:pt x="2751" y="1559"/>
                    </a:lnTo>
                    <a:lnTo>
                      <a:pt x="2750" y="1564"/>
                    </a:lnTo>
                    <a:lnTo>
                      <a:pt x="2750" y="1569"/>
                    </a:lnTo>
                    <a:lnTo>
                      <a:pt x="2748" y="1574"/>
                    </a:lnTo>
                    <a:lnTo>
                      <a:pt x="2747" y="1579"/>
                    </a:lnTo>
                    <a:lnTo>
                      <a:pt x="2747" y="1582"/>
                    </a:lnTo>
                    <a:lnTo>
                      <a:pt x="2745" y="1586"/>
                    </a:lnTo>
                    <a:lnTo>
                      <a:pt x="2744" y="1589"/>
                    </a:lnTo>
                    <a:lnTo>
                      <a:pt x="2742" y="1592"/>
                    </a:lnTo>
                    <a:lnTo>
                      <a:pt x="2740" y="1596"/>
                    </a:lnTo>
                    <a:lnTo>
                      <a:pt x="2738" y="1599"/>
                    </a:lnTo>
                    <a:lnTo>
                      <a:pt x="2736" y="1603"/>
                    </a:lnTo>
                    <a:lnTo>
                      <a:pt x="2734" y="1606"/>
                    </a:lnTo>
                    <a:lnTo>
                      <a:pt x="2732" y="1610"/>
                    </a:lnTo>
                    <a:lnTo>
                      <a:pt x="2730" y="1614"/>
                    </a:lnTo>
                    <a:lnTo>
                      <a:pt x="2729" y="1618"/>
                    </a:lnTo>
                    <a:lnTo>
                      <a:pt x="2729" y="1624"/>
                    </a:lnTo>
                    <a:lnTo>
                      <a:pt x="2729" y="1628"/>
                    </a:lnTo>
                    <a:lnTo>
                      <a:pt x="2729" y="1634"/>
                    </a:lnTo>
                    <a:lnTo>
                      <a:pt x="2730" y="1640"/>
                    </a:lnTo>
                    <a:lnTo>
                      <a:pt x="2732" y="1648"/>
                    </a:lnTo>
                    <a:lnTo>
                      <a:pt x="2735" y="1655"/>
                    </a:lnTo>
                    <a:lnTo>
                      <a:pt x="2738" y="1662"/>
                    </a:lnTo>
                    <a:lnTo>
                      <a:pt x="2742" y="1670"/>
                    </a:lnTo>
                    <a:lnTo>
                      <a:pt x="2745" y="1675"/>
                    </a:lnTo>
                    <a:lnTo>
                      <a:pt x="2748" y="1682"/>
                    </a:lnTo>
                    <a:lnTo>
                      <a:pt x="2751" y="1687"/>
                    </a:lnTo>
                    <a:lnTo>
                      <a:pt x="2753" y="1691"/>
                    </a:lnTo>
                    <a:lnTo>
                      <a:pt x="2754" y="1694"/>
                    </a:lnTo>
                    <a:lnTo>
                      <a:pt x="2755" y="1695"/>
                    </a:lnTo>
                    <a:lnTo>
                      <a:pt x="2755" y="1736"/>
                    </a:lnTo>
                    <a:lnTo>
                      <a:pt x="2806" y="1804"/>
                    </a:lnTo>
                    <a:lnTo>
                      <a:pt x="2811" y="1850"/>
                    </a:lnTo>
                    <a:lnTo>
                      <a:pt x="2812" y="1852"/>
                    </a:lnTo>
                    <a:lnTo>
                      <a:pt x="2815" y="1856"/>
                    </a:lnTo>
                    <a:lnTo>
                      <a:pt x="2822" y="1863"/>
                    </a:lnTo>
                    <a:lnTo>
                      <a:pt x="2830" y="1873"/>
                    </a:lnTo>
                    <a:lnTo>
                      <a:pt x="2839" y="1885"/>
                    </a:lnTo>
                    <a:lnTo>
                      <a:pt x="2849" y="1899"/>
                    </a:lnTo>
                    <a:lnTo>
                      <a:pt x="2858" y="1915"/>
                    </a:lnTo>
                    <a:lnTo>
                      <a:pt x="2867" y="1932"/>
                    </a:lnTo>
                    <a:lnTo>
                      <a:pt x="2875" y="1952"/>
                    </a:lnTo>
                    <a:lnTo>
                      <a:pt x="2882" y="1971"/>
                    </a:lnTo>
                    <a:lnTo>
                      <a:pt x="2886" y="1992"/>
                    </a:lnTo>
                    <a:lnTo>
                      <a:pt x="2888" y="2014"/>
                    </a:lnTo>
                    <a:lnTo>
                      <a:pt x="2887" y="2034"/>
                    </a:lnTo>
                    <a:lnTo>
                      <a:pt x="2887" y="2050"/>
                    </a:lnTo>
                    <a:lnTo>
                      <a:pt x="2886" y="2064"/>
                    </a:lnTo>
                    <a:lnTo>
                      <a:pt x="2883" y="2074"/>
                    </a:lnTo>
                    <a:lnTo>
                      <a:pt x="2882" y="2083"/>
                    </a:lnTo>
                    <a:lnTo>
                      <a:pt x="2880" y="2089"/>
                    </a:lnTo>
                    <a:lnTo>
                      <a:pt x="2879" y="2094"/>
                    </a:lnTo>
                    <a:lnTo>
                      <a:pt x="2878" y="2097"/>
                    </a:lnTo>
                    <a:lnTo>
                      <a:pt x="2875" y="2098"/>
                    </a:lnTo>
                    <a:lnTo>
                      <a:pt x="2874" y="2099"/>
                    </a:lnTo>
                    <a:lnTo>
                      <a:pt x="2874" y="2100"/>
                    </a:lnTo>
                    <a:lnTo>
                      <a:pt x="2820" y="2046"/>
                    </a:lnTo>
                    <a:lnTo>
                      <a:pt x="2788" y="2042"/>
                    </a:lnTo>
                    <a:lnTo>
                      <a:pt x="2778" y="2005"/>
                    </a:lnTo>
                    <a:lnTo>
                      <a:pt x="2760" y="2000"/>
                    </a:lnTo>
                    <a:lnTo>
                      <a:pt x="2760" y="1974"/>
                    </a:lnTo>
                    <a:lnTo>
                      <a:pt x="2729" y="1964"/>
                    </a:lnTo>
                    <a:lnTo>
                      <a:pt x="2715" y="1932"/>
                    </a:lnTo>
                    <a:lnTo>
                      <a:pt x="2715" y="1931"/>
                    </a:lnTo>
                    <a:lnTo>
                      <a:pt x="2716" y="1930"/>
                    </a:lnTo>
                    <a:lnTo>
                      <a:pt x="2717" y="1928"/>
                    </a:lnTo>
                    <a:lnTo>
                      <a:pt x="2719" y="1925"/>
                    </a:lnTo>
                    <a:lnTo>
                      <a:pt x="2721" y="1922"/>
                    </a:lnTo>
                    <a:lnTo>
                      <a:pt x="2723" y="1918"/>
                    </a:lnTo>
                    <a:lnTo>
                      <a:pt x="2725" y="1915"/>
                    </a:lnTo>
                    <a:lnTo>
                      <a:pt x="2727" y="1910"/>
                    </a:lnTo>
                    <a:lnTo>
                      <a:pt x="2728" y="1907"/>
                    </a:lnTo>
                    <a:lnTo>
                      <a:pt x="2729" y="1902"/>
                    </a:lnTo>
                    <a:lnTo>
                      <a:pt x="2729" y="1899"/>
                    </a:lnTo>
                    <a:lnTo>
                      <a:pt x="2729" y="1895"/>
                    </a:lnTo>
                    <a:lnTo>
                      <a:pt x="2727" y="1892"/>
                    </a:lnTo>
                    <a:lnTo>
                      <a:pt x="2723" y="1888"/>
                    </a:lnTo>
                    <a:lnTo>
                      <a:pt x="2720" y="1886"/>
                    </a:lnTo>
                    <a:lnTo>
                      <a:pt x="2715" y="1884"/>
                    </a:lnTo>
                    <a:lnTo>
                      <a:pt x="2710" y="1882"/>
                    </a:lnTo>
                    <a:lnTo>
                      <a:pt x="2706" y="1879"/>
                    </a:lnTo>
                    <a:lnTo>
                      <a:pt x="2701" y="1877"/>
                    </a:lnTo>
                    <a:lnTo>
                      <a:pt x="2697" y="1876"/>
                    </a:lnTo>
                    <a:lnTo>
                      <a:pt x="2693" y="1875"/>
                    </a:lnTo>
                    <a:lnTo>
                      <a:pt x="2690" y="1873"/>
                    </a:lnTo>
                    <a:lnTo>
                      <a:pt x="2687" y="1873"/>
                    </a:lnTo>
                    <a:lnTo>
                      <a:pt x="2683" y="1837"/>
                    </a:lnTo>
                    <a:lnTo>
                      <a:pt x="2683" y="1835"/>
                    </a:lnTo>
                    <a:lnTo>
                      <a:pt x="2683" y="1834"/>
                    </a:lnTo>
                    <a:lnTo>
                      <a:pt x="2684" y="1833"/>
                    </a:lnTo>
                    <a:lnTo>
                      <a:pt x="2684" y="1831"/>
                    </a:lnTo>
                    <a:lnTo>
                      <a:pt x="2685" y="1827"/>
                    </a:lnTo>
                    <a:lnTo>
                      <a:pt x="2685" y="1824"/>
                    </a:lnTo>
                    <a:lnTo>
                      <a:pt x="2685" y="1821"/>
                    </a:lnTo>
                    <a:lnTo>
                      <a:pt x="2685" y="1817"/>
                    </a:lnTo>
                    <a:lnTo>
                      <a:pt x="2684" y="1812"/>
                    </a:lnTo>
                    <a:lnTo>
                      <a:pt x="2683" y="1808"/>
                    </a:lnTo>
                    <a:lnTo>
                      <a:pt x="2681" y="1803"/>
                    </a:lnTo>
                    <a:lnTo>
                      <a:pt x="2678" y="1800"/>
                    </a:lnTo>
                    <a:lnTo>
                      <a:pt x="2674" y="1795"/>
                    </a:lnTo>
                    <a:lnTo>
                      <a:pt x="2670" y="1791"/>
                    </a:lnTo>
                    <a:lnTo>
                      <a:pt x="2667" y="1787"/>
                    </a:lnTo>
                    <a:lnTo>
                      <a:pt x="2662" y="1784"/>
                    </a:lnTo>
                    <a:lnTo>
                      <a:pt x="2659" y="1781"/>
                    </a:lnTo>
                    <a:lnTo>
                      <a:pt x="2654" y="1779"/>
                    </a:lnTo>
                    <a:lnTo>
                      <a:pt x="2652" y="1777"/>
                    </a:lnTo>
                    <a:lnTo>
                      <a:pt x="2648" y="1776"/>
                    </a:lnTo>
                    <a:lnTo>
                      <a:pt x="2646" y="1774"/>
                    </a:lnTo>
                    <a:lnTo>
                      <a:pt x="2644" y="1773"/>
                    </a:lnTo>
                    <a:lnTo>
                      <a:pt x="2643" y="1773"/>
                    </a:lnTo>
                    <a:lnTo>
                      <a:pt x="2641" y="1772"/>
                    </a:lnTo>
                    <a:lnTo>
                      <a:pt x="2641" y="1770"/>
                    </a:lnTo>
                    <a:lnTo>
                      <a:pt x="2641" y="1768"/>
                    </a:lnTo>
                    <a:lnTo>
                      <a:pt x="2640" y="1764"/>
                    </a:lnTo>
                    <a:lnTo>
                      <a:pt x="2638" y="1759"/>
                    </a:lnTo>
                    <a:lnTo>
                      <a:pt x="2636" y="1755"/>
                    </a:lnTo>
                    <a:lnTo>
                      <a:pt x="2632" y="1750"/>
                    </a:lnTo>
                    <a:lnTo>
                      <a:pt x="2626" y="1744"/>
                    </a:lnTo>
                    <a:lnTo>
                      <a:pt x="2621" y="1740"/>
                    </a:lnTo>
                    <a:lnTo>
                      <a:pt x="2613" y="1735"/>
                    </a:lnTo>
                    <a:lnTo>
                      <a:pt x="2603" y="1731"/>
                    </a:lnTo>
                    <a:lnTo>
                      <a:pt x="2592" y="1727"/>
                    </a:lnTo>
                    <a:lnTo>
                      <a:pt x="2580" y="1724"/>
                    </a:lnTo>
                    <a:lnTo>
                      <a:pt x="2570" y="1723"/>
                    </a:lnTo>
                    <a:lnTo>
                      <a:pt x="2563" y="1723"/>
                    </a:lnTo>
                    <a:lnTo>
                      <a:pt x="2556" y="1724"/>
                    </a:lnTo>
                    <a:lnTo>
                      <a:pt x="2552" y="1726"/>
                    </a:lnTo>
                    <a:lnTo>
                      <a:pt x="2548" y="1728"/>
                    </a:lnTo>
                    <a:lnTo>
                      <a:pt x="2546" y="1731"/>
                    </a:lnTo>
                    <a:lnTo>
                      <a:pt x="2543" y="1734"/>
                    </a:lnTo>
                    <a:lnTo>
                      <a:pt x="2542" y="1736"/>
                    </a:lnTo>
                    <a:lnTo>
                      <a:pt x="2542" y="1739"/>
                    </a:lnTo>
                    <a:lnTo>
                      <a:pt x="2542" y="1740"/>
                    </a:lnTo>
                    <a:lnTo>
                      <a:pt x="2542" y="1741"/>
                    </a:lnTo>
                    <a:lnTo>
                      <a:pt x="2492" y="1773"/>
                    </a:lnTo>
                    <a:lnTo>
                      <a:pt x="2478" y="1736"/>
                    </a:lnTo>
                    <a:lnTo>
                      <a:pt x="2477" y="1735"/>
                    </a:lnTo>
                    <a:lnTo>
                      <a:pt x="2474" y="1734"/>
                    </a:lnTo>
                    <a:lnTo>
                      <a:pt x="2470" y="1732"/>
                    </a:lnTo>
                    <a:lnTo>
                      <a:pt x="2465" y="1728"/>
                    </a:lnTo>
                    <a:lnTo>
                      <a:pt x="2459" y="1725"/>
                    </a:lnTo>
                    <a:lnTo>
                      <a:pt x="2452" y="1721"/>
                    </a:lnTo>
                    <a:lnTo>
                      <a:pt x="2446" y="1719"/>
                    </a:lnTo>
                    <a:lnTo>
                      <a:pt x="2439" y="1716"/>
                    </a:lnTo>
                    <a:lnTo>
                      <a:pt x="2432" y="1712"/>
                    </a:lnTo>
                    <a:lnTo>
                      <a:pt x="2425" y="1710"/>
                    </a:lnTo>
                    <a:lnTo>
                      <a:pt x="2419" y="1709"/>
                    </a:lnTo>
                    <a:lnTo>
                      <a:pt x="2414" y="1709"/>
                    </a:lnTo>
                    <a:lnTo>
                      <a:pt x="2410" y="1709"/>
                    </a:lnTo>
                    <a:lnTo>
                      <a:pt x="2405" y="1709"/>
                    </a:lnTo>
                    <a:lnTo>
                      <a:pt x="2401" y="1710"/>
                    </a:lnTo>
                    <a:lnTo>
                      <a:pt x="2396" y="1711"/>
                    </a:lnTo>
                    <a:lnTo>
                      <a:pt x="2393" y="1712"/>
                    </a:lnTo>
                    <a:lnTo>
                      <a:pt x="2388" y="1712"/>
                    </a:lnTo>
                    <a:lnTo>
                      <a:pt x="2386" y="1713"/>
                    </a:lnTo>
                    <a:lnTo>
                      <a:pt x="2382" y="1715"/>
                    </a:lnTo>
                    <a:lnTo>
                      <a:pt x="2380" y="1716"/>
                    </a:lnTo>
                    <a:lnTo>
                      <a:pt x="2379" y="1717"/>
                    </a:lnTo>
                    <a:lnTo>
                      <a:pt x="2378" y="1717"/>
                    </a:lnTo>
                    <a:lnTo>
                      <a:pt x="2378" y="1718"/>
                    </a:lnTo>
                    <a:lnTo>
                      <a:pt x="2355" y="1713"/>
                    </a:lnTo>
                    <a:lnTo>
                      <a:pt x="2305" y="1736"/>
                    </a:lnTo>
                    <a:lnTo>
                      <a:pt x="2305" y="1735"/>
                    </a:lnTo>
                    <a:lnTo>
                      <a:pt x="2305" y="1733"/>
                    </a:lnTo>
                    <a:lnTo>
                      <a:pt x="2305" y="1728"/>
                    </a:lnTo>
                    <a:lnTo>
                      <a:pt x="2305" y="1724"/>
                    </a:lnTo>
                    <a:lnTo>
                      <a:pt x="2305" y="1719"/>
                    </a:lnTo>
                    <a:lnTo>
                      <a:pt x="2305" y="1713"/>
                    </a:lnTo>
                    <a:lnTo>
                      <a:pt x="2305" y="1708"/>
                    </a:lnTo>
                    <a:lnTo>
                      <a:pt x="2304" y="1703"/>
                    </a:lnTo>
                    <a:lnTo>
                      <a:pt x="2303" y="1698"/>
                    </a:lnTo>
                    <a:lnTo>
                      <a:pt x="2300" y="1696"/>
                    </a:lnTo>
                    <a:lnTo>
                      <a:pt x="2298" y="1694"/>
                    </a:lnTo>
                    <a:lnTo>
                      <a:pt x="2296" y="1695"/>
                    </a:lnTo>
                    <a:lnTo>
                      <a:pt x="2292" y="1696"/>
                    </a:lnTo>
                    <a:lnTo>
                      <a:pt x="2289" y="1697"/>
                    </a:lnTo>
                    <a:lnTo>
                      <a:pt x="2285" y="1698"/>
                    </a:lnTo>
                    <a:lnTo>
                      <a:pt x="2283" y="1700"/>
                    </a:lnTo>
                    <a:lnTo>
                      <a:pt x="2281" y="1702"/>
                    </a:lnTo>
                    <a:lnTo>
                      <a:pt x="2278" y="1703"/>
                    </a:lnTo>
                    <a:lnTo>
                      <a:pt x="2276" y="1704"/>
                    </a:lnTo>
                    <a:lnTo>
                      <a:pt x="2275" y="1705"/>
                    </a:lnTo>
                    <a:lnTo>
                      <a:pt x="2274" y="1706"/>
                    </a:lnTo>
                    <a:lnTo>
                      <a:pt x="2273" y="1708"/>
                    </a:lnTo>
                    <a:lnTo>
                      <a:pt x="2273" y="1709"/>
                    </a:lnTo>
                    <a:lnTo>
                      <a:pt x="2254" y="1704"/>
                    </a:lnTo>
                    <a:lnTo>
                      <a:pt x="2250" y="1736"/>
                    </a:lnTo>
                    <a:lnTo>
                      <a:pt x="2249" y="1736"/>
                    </a:lnTo>
                    <a:lnTo>
                      <a:pt x="2247" y="1738"/>
                    </a:lnTo>
                    <a:lnTo>
                      <a:pt x="2245" y="1739"/>
                    </a:lnTo>
                    <a:lnTo>
                      <a:pt x="2243" y="1740"/>
                    </a:lnTo>
                    <a:lnTo>
                      <a:pt x="2239" y="1742"/>
                    </a:lnTo>
                    <a:lnTo>
                      <a:pt x="2235" y="1744"/>
                    </a:lnTo>
                    <a:lnTo>
                      <a:pt x="2230" y="1747"/>
                    </a:lnTo>
                    <a:lnTo>
                      <a:pt x="2223" y="1748"/>
                    </a:lnTo>
                    <a:lnTo>
                      <a:pt x="2216" y="1749"/>
                    </a:lnTo>
                    <a:lnTo>
                      <a:pt x="2208" y="1750"/>
                    </a:lnTo>
                    <a:lnTo>
                      <a:pt x="2200" y="1750"/>
                    </a:lnTo>
                    <a:lnTo>
                      <a:pt x="2191" y="1750"/>
                    </a:lnTo>
                    <a:lnTo>
                      <a:pt x="2181" y="1748"/>
                    </a:lnTo>
                    <a:lnTo>
                      <a:pt x="2173" y="1747"/>
                    </a:lnTo>
                    <a:lnTo>
                      <a:pt x="2166" y="1744"/>
                    </a:lnTo>
                    <a:lnTo>
                      <a:pt x="2160" y="1743"/>
                    </a:lnTo>
                    <a:lnTo>
                      <a:pt x="2154" y="1741"/>
                    </a:lnTo>
                    <a:lnTo>
                      <a:pt x="2149" y="1740"/>
                    </a:lnTo>
                    <a:lnTo>
                      <a:pt x="2145" y="1739"/>
                    </a:lnTo>
                    <a:lnTo>
                      <a:pt x="2141" y="1738"/>
                    </a:lnTo>
                    <a:lnTo>
                      <a:pt x="2138" y="1738"/>
                    </a:lnTo>
                    <a:lnTo>
                      <a:pt x="2134" y="1738"/>
                    </a:lnTo>
                    <a:lnTo>
                      <a:pt x="2130" y="1739"/>
                    </a:lnTo>
                    <a:lnTo>
                      <a:pt x="2126" y="1741"/>
                    </a:lnTo>
                    <a:lnTo>
                      <a:pt x="2122" y="1743"/>
                    </a:lnTo>
                    <a:lnTo>
                      <a:pt x="2118" y="1747"/>
                    </a:lnTo>
                    <a:lnTo>
                      <a:pt x="2116" y="1750"/>
                    </a:lnTo>
                    <a:lnTo>
                      <a:pt x="2115" y="1754"/>
                    </a:lnTo>
                    <a:lnTo>
                      <a:pt x="2114" y="1758"/>
                    </a:lnTo>
                    <a:lnTo>
                      <a:pt x="2113" y="1762"/>
                    </a:lnTo>
                    <a:lnTo>
                      <a:pt x="2113" y="1766"/>
                    </a:lnTo>
                    <a:lnTo>
                      <a:pt x="2113" y="1770"/>
                    </a:lnTo>
                    <a:lnTo>
                      <a:pt x="2113" y="1773"/>
                    </a:lnTo>
                    <a:lnTo>
                      <a:pt x="2113" y="1776"/>
                    </a:lnTo>
                    <a:lnTo>
                      <a:pt x="2113" y="1777"/>
                    </a:lnTo>
                    <a:lnTo>
                      <a:pt x="2114" y="1778"/>
                    </a:lnTo>
                    <a:lnTo>
                      <a:pt x="2114" y="1777"/>
                    </a:lnTo>
                    <a:lnTo>
                      <a:pt x="2115" y="1777"/>
                    </a:lnTo>
                    <a:lnTo>
                      <a:pt x="2117" y="1776"/>
                    </a:lnTo>
                    <a:lnTo>
                      <a:pt x="2120" y="1774"/>
                    </a:lnTo>
                    <a:lnTo>
                      <a:pt x="2123" y="1773"/>
                    </a:lnTo>
                    <a:lnTo>
                      <a:pt x="2126" y="1772"/>
                    </a:lnTo>
                    <a:lnTo>
                      <a:pt x="2131" y="1772"/>
                    </a:lnTo>
                    <a:lnTo>
                      <a:pt x="2136" y="1772"/>
                    </a:lnTo>
                    <a:lnTo>
                      <a:pt x="2141" y="1773"/>
                    </a:lnTo>
                    <a:lnTo>
                      <a:pt x="2147" y="1774"/>
                    </a:lnTo>
                    <a:lnTo>
                      <a:pt x="2153" y="1777"/>
                    </a:lnTo>
                    <a:lnTo>
                      <a:pt x="2159" y="1781"/>
                    </a:lnTo>
                    <a:lnTo>
                      <a:pt x="2163" y="1786"/>
                    </a:lnTo>
                    <a:lnTo>
                      <a:pt x="2168" y="1791"/>
                    </a:lnTo>
                    <a:lnTo>
                      <a:pt x="2170" y="1795"/>
                    </a:lnTo>
                    <a:lnTo>
                      <a:pt x="2174" y="1800"/>
                    </a:lnTo>
                    <a:lnTo>
                      <a:pt x="2175" y="1804"/>
                    </a:lnTo>
                    <a:lnTo>
                      <a:pt x="2176" y="1808"/>
                    </a:lnTo>
                    <a:lnTo>
                      <a:pt x="2177" y="1812"/>
                    </a:lnTo>
                    <a:lnTo>
                      <a:pt x="2177" y="1816"/>
                    </a:lnTo>
                    <a:lnTo>
                      <a:pt x="2177" y="1818"/>
                    </a:lnTo>
                    <a:lnTo>
                      <a:pt x="2177" y="1821"/>
                    </a:lnTo>
                    <a:lnTo>
                      <a:pt x="2177" y="1822"/>
                    </a:lnTo>
                    <a:lnTo>
                      <a:pt x="2177" y="1823"/>
                    </a:lnTo>
                    <a:lnTo>
                      <a:pt x="2145" y="1823"/>
                    </a:lnTo>
                    <a:lnTo>
                      <a:pt x="2136" y="1841"/>
                    </a:lnTo>
                    <a:lnTo>
                      <a:pt x="2109" y="1832"/>
                    </a:lnTo>
                    <a:lnTo>
                      <a:pt x="2100" y="1850"/>
                    </a:lnTo>
                    <a:lnTo>
                      <a:pt x="2099" y="1849"/>
                    </a:lnTo>
                    <a:lnTo>
                      <a:pt x="2096" y="1846"/>
                    </a:lnTo>
                    <a:lnTo>
                      <a:pt x="2093" y="1842"/>
                    </a:lnTo>
                    <a:lnTo>
                      <a:pt x="2088" y="1838"/>
                    </a:lnTo>
                    <a:lnTo>
                      <a:pt x="2083" y="1832"/>
                    </a:lnTo>
                    <a:lnTo>
                      <a:pt x="2076" y="1825"/>
                    </a:lnTo>
                    <a:lnTo>
                      <a:pt x="2069" y="1819"/>
                    </a:lnTo>
                    <a:lnTo>
                      <a:pt x="2061" y="1812"/>
                    </a:lnTo>
                    <a:lnTo>
                      <a:pt x="2053" y="1807"/>
                    </a:lnTo>
                    <a:lnTo>
                      <a:pt x="2043" y="1802"/>
                    </a:lnTo>
                    <a:lnTo>
                      <a:pt x="2034" y="1797"/>
                    </a:lnTo>
                    <a:lnTo>
                      <a:pt x="2026" y="1795"/>
                    </a:lnTo>
                    <a:lnTo>
                      <a:pt x="2017" y="1793"/>
                    </a:lnTo>
                    <a:lnTo>
                      <a:pt x="2010" y="1793"/>
                    </a:lnTo>
                    <a:lnTo>
                      <a:pt x="2005" y="1794"/>
                    </a:lnTo>
                    <a:lnTo>
                      <a:pt x="2001" y="1795"/>
                    </a:lnTo>
                    <a:lnTo>
                      <a:pt x="1997" y="1797"/>
                    </a:lnTo>
                    <a:lnTo>
                      <a:pt x="1994" y="1800"/>
                    </a:lnTo>
                    <a:lnTo>
                      <a:pt x="1993" y="1803"/>
                    </a:lnTo>
                    <a:lnTo>
                      <a:pt x="1992" y="1807"/>
                    </a:lnTo>
                    <a:lnTo>
                      <a:pt x="1990" y="1809"/>
                    </a:lnTo>
                    <a:lnTo>
                      <a:pt x="1990" y="1811"/>
                    </a:lnTo>
                    <a:lnTo>
                      <a:pt x="1990" y="1812"/>
                    </a:lnTo>
                    <a:lnTo>
                      <a:pt x="1990" y="1814"/>
                    </a:lnTo>
                    <a:lnTo>
                      <a:pt x="1940" y="1795"/>
                    </a:lnTo>
                    <a:lnTo>
                      <a:pt x="1895" y="1809"/>
                    </a:lnTo>
                    <a:lnTo>
                      <a:pt x="1886" y="1795"/>
                    </a:lnTo>
                    <a:lnTo>
                      <a:pt x="1853" y="1818"/>
                    </a:lnTo>
                    <a:lnTo>
                      <a:pt x="1826" y="1823"/>
                    </a:lnTo>
                    <a:lnTo>
                      <a:pt x="1826" y="1786"/>
                    </a:lnTo>
                    <a:lnTo>
                      <a:pt x="1825" y="1785"/>
                    </a:lnTo>
                    <a:lnTo>
                      <a:pt x="1823" y="1785"/>
                    </a:lnTo>
                    <a:lnTo>
                      <a:pt x="1822" y="1785"/>
                    </a:lnTo>
                    <a:lnTo>
                      <a:pt x="1820" y="1785"/>
                    </a:lnTo>
                    <a:lnTo>
                      <a:pt x="1818" y="1786"/>
                    </a:lnTo>
                    <a:lnTo>
                      <a:pt x="1814" y="1786"/>
                    </a:lnTo>
                    <a:lnTo>
                      <a:pt x="1812" y="1788"/>
                    </a:lnTo>
                    <a:lnTo>
                      <a:pt x="1808" y="1791"/>
                    </a:lnTo>
                    <a:lnTo>
                      <a:pt x="1805" y="1793"/>
                    </a:lnTo>
                    <a:lnTo>
                      <a:pt x="1802" y="1797"/>
                    </a:lnTo>
                    <a:lnTo>
                      <a:pt x="1798" y="1802"/>
                    </a:lnTo>
                    <a:lnTo>
                      <a:pt x="1795" y="1809"/>
                    </a:lnTo>
                    <a:lnTo>
                      <a:pt x="1791" y="1815"/>
                    </a:lnTo>
                    <a:lnTo>
                      <a:pt x="1789" y="1821"/>
                    </a:lnTo>
                    <a:lnTo>
                      <a:pt x="1789" y="1826"/>
                    </a:lnTo>
                    <a:lnTo>
                      <a:pt x="1788" y="1831"/>
                    </a:lnTo>
                    <a:lnTo>
                      <a:pt x="1788" y="1835"/>
                    </a:lnTo>
                    <a:lnTo>
                      <a:pt x="1787" y="1840"/>
                    </a:lnTo>
                    <a:lnTo>
                      <a:pt x="1787" y="1846"/>
                    </a:lnTo>
                    <a:lnTo>
                      <a:pt x="1784" y="1850"/>
                    </a:lnTo>
                    <a:lnTo>
                      <a:pt x="1782" y="1855"/>
                    </a:lnTo>
                    <a:lnTo>
                      <a:pt x="1779" y="1861"/>
                    </a:lnTo>
                    <a:lnTo>
                      <a:pt x="1774" y="1867"/>
                    </a:lnTo>
                    <a:lnTo>
                      <a:pt x="1767" y="1873"/>
                    </a:lnTo>
                    <a:lnTo>
                      <a:pt x="1758" y="1879"/>
                    </a:lnTo>
                    <a:lnTo>
                      <a:pt x="1749" y="1884"/>
                    </a:lnTo>
                    <a:lnTo>
                      <a:pt x="1739" y="1887"/>
                    </a:lnTo>
                    <a:lnTo>
                      <a:pt x="1730" y="1890"/>
                    </a:lnTo>
                    <a:lnTo>
                      <a:pt x="1720" y="1891"/>
                    </a:lnTo>
                    <a:lnTo>
                      <a:pt x="1711" y="1892"/>
                    </a:lnTo>
                    <a:lnTo>
                      <a:pt x="1703" y="1892"/>
                    </a:lnTo>
                    <a:lnTo>
                      <a:pt x="1696" y="1892"/>
                    </a:lnTo>
                    <a:lnTo>
                      <a:pt x="1689" y="1891"/>
                    </a:lnTo>
                    <a:lnTo>
                      <a:pt x="1684" y="1891"/>
                    </a:lnTo>
                    <a:lnTo>
                      <a:pt x="1681" y="1891"/>
                    </a:lnTo>
                    <a:lnTo>
                      <a:pt x="1648" y="1932"/>
                    </a:lnTo>
                    <a:lnTo>
                      <a:pt x="1631" y="1941"/>
                    </a:lnTo>
                    <a:lnTo>
                      <a:pt x="1622" y="1955"/>
                    </a:lnTo>
                    <a:lnTo>
                      <a:pt x="1595" y="1964"/>
                    </a:lnTo>
                    <a:lnTo>
                      <a:pt x="1622" y="1983"/>
                    </a:lnTo>
                    <a:lnTo>
                      <a:pt x="1613" y="2000"/>
                    </a:lnTo>
                    <a:lnTo>
                      <a:pt x="1582" y="1991"/>
                    </a:lnTo>
                    <a:lnTo>
                      <a:pt x="1591" y="2023"/>
                    </a:lnTo>
                    <a:lnTo>
                      <a:pt x="1608" y="2037"/>
                    </a:lnTo>
                    <a:lnTo>
                      <a:pt x="1608" y="2038"/>
                    </a:lnTo>
                    <a:lnTo>
                      <a:pt x="1607" y="2041"/>
                    </a:lnTo>
                    <a:lnTo>
                      <a:pt x="1606" y="2043"/>
                    </a:lnTo>
                    <a:lnTo>
                      <a:pt x="1605" y="2046"/>
                    </a:lnTo>
                    <a:lnTo>
                      <a:pt x="1603" y="2050"/>
                    </a:lnTo>
                    <a:lnTo>
                      <a:pt x="1601" y="2054"/>
                    </a:lnTo>
                    <a:lnTo>
                      <a:pt x="1601" y="2059"/>
                    </a:lnTo>
                    <a:lnTo>
                      <a:pt x="1600" y="2064"/>
                    </a:lnTo>
                    <a:lnTo>
                      <a:pt x="1600" y="2068"/>
                    </a:lnTo>
                    <a:lnTo>
                      <a:pt x="1600" y="2073"/>
                    </a:lnTo>
                    <a:lnTo>
                      <a:pt x="1600" y="2079"/>
                    </a:lnTo>
                    <a:lnTo>
                      <a:pt x="1601" y="2082"/>
                    </a:lnTo>
                    <a:lnTo>
                      <a:pt x="1603" y="2088"/>
                    </a:lnTo>
                    <a:lnTo>
                      <a:pt x="1605" y="2092"/>
                    </a:lnTo>
                    <a:lnTo>
                      <a:pt x="1607" y="2097"/>
                    </a:lnTo>
                    <a:lnTo>
                      <a:pt x="1608" y="2103"/>
                    </a:lnTo>
                    <a:lnTo>
                      <a:pt x="1610" y="2107"/>
                    </a:lnTo>
                    <a:lnTo>
                      <a:pt x="1613" y="2111"/>
                    </a:lnTo>
                    <a:lnTo>
                      <a:pt x="1614" y="2115"/>
                    </a:lnTo>
                    <a:lnTo>
                      <a:pt x="1616" y="2119"/>
                    </a:lnTo>
                    <a:lnTo>
                      <a:pt x="1617" y="2121"/>
                    </a:lnTo>
                    <a:lnTo>
                      <a:pt x="1617" y="2122"/>
                    </a:lnTo>
                    <a:lnTo>
                      <a:pt x="1617" y="2123"/>
                    </a:lnTo>
                    <a:lnTo>
                      <a:pt x="1617" y="2122"/>
                    </a:lnTo>
                    <a:lnTo>
                      <a:pt x="1615" y="2122"/>
                    </a:lnTo>
                    <a:lnTo>
                      <a:pt x="1613" y="2121"/>
                    </a:lnTo>
                    <a:lnTo>
                      <a:pt x="1609" y="2120"/>
                    </a:lnTo>
                    <a:lnTo>
                      <a:pt x="1605" y="2119"/>
                    </a:lnTo>
                    <a:lnTo>
                      <a:pt x="1599" y="2117"/>
                    </a:lnTo>
                    <a:lnTo>
                      <a:pt x="1593" y="2115"/>
                    </a:lnTo>
                    <a:lnTo>
                      <a:pt x="1586" y="2113"/>
                    </a:lnTo>
                    <a:lnTo>
                      <a:pt x="1580" y="2111"/>
                    </a:lnTo>
                    <a:lnTo>
                      <a:pt x="1573" y="2108"/>
                    </a:lnTo>
                    <a:lnTo>
                      <a:pt x="1567" y="2106"/>
                    </a:lnTo>
                    <a:lnTo>
                      <a:pt x="1559" y="2105"/>
                    </a:lnTo>
                    <a:lnTo>
                      <a:pt x="1552" y="2102"/>
                    </a:lnTo>
                    <a:lnTo>
                      <a:pt x="1545" y="2099"/>
                    </a:lnTo>
                    <a:lnTo>
                      <a:pt x="1538" y="2096"/>
                    </a:lnTo>
                    <a:lnTo>
                      <a:pt x="1531" y="2092"/>
                    </a:lnTo>
                    <a:lnTo>
                      <a:pt x="1525" y="2089"/>
                    </a:lnTo>
                    <a:lnTo>
                      <a:pt x="1519" y="2085"/>
                    </a:lnTo>
                    <a:lnTo>
                      <a:pt x="1514" y="2082"/>
                    </a:lnTo>
                    <a:lnTo>
                      <a:pt x="1509" y="2080"/>
                    </a:lnTo>
                    <a:lnTo>
                      <a:pt x="1504" y="2077"/>
                    </a:lnTo>
                    <a:lnTo>
                      <a:pt x="1502" y="2075"/>
                    </a:lnTo>
                    <a:lnTo>
                      <a:pt x="1500" y="2074"/>
                    </a:lnTo>
                    <a:lnTo>
                      <a:pt x="1499" y="2074"/>
                    </a:lnTo>
                    <a:lnTo>
                      <a:pt x="1499" y="2073"/>
                    </a:lnTo>
                    <a:lnTo>
                      <a:pt x="1499" y="2072"/>
                    </a:lnTo>
                    <a:lnTo>
                      <a:pt x="1497" y="2069"/>
                    </a:lnTo>
                    <a:lnTo>
                      <a:pt x="1496" y="2066"/>
                    </a:lnTo>
                    <a:lnTo>
                      <a:pt x="1495" y="2062"/>
                    </a:lnTo>
                    <a:lnTo>
                      <a:pt x="1494" y="2058"/>
                    </a:lnTo>
                    <a:lnTo>
                      <a:pt x="1493" y="2052"/>
                    </a:lnTo>
                    <a:lnTo>
                      <a:pt x="1491" y="2046"/>
                    </a:lnTo>
                    <a:lnTo>
                      <a:pt x="1488" y="2041"/>
                    </a:lnTo>
                    <a:lnTo>
                      <a:pt x="1486" y="2034"/>
                    </a:lnTo>
                    <a:lnTo>
                      <a:pt x="1484" y="2026"/>
                    </a:lnTo>
                    <a:lnTo>
                      <a:pt x="1481" y="2019"/>
                    </a:lnTo>
                    <a:lnTo>
                      <a:pt x="1480" y="2011"/>
                    </a:lnTo>
                    <a:lnTo>
                      <a:pt x="1478" y="2005"/>
                    </a:lnTo>
                    <a:lnTo>
                      <a:pt x="1477" y="2000"/>
                    </a:lnTo>
                    <a:lnTo>
                      <a:pt x="1476" y="1996"/>
                    </a:lnTo>
                    <a:lnTo>
                      <a:pt x="1474" y="1993"/>
                    </a:lnTo>
                    <a:lnTo>
                      <a:pt x="1474" y="1991"/>
                    </a:lnTo>
                    <a:lnTo>
                      <a:pt x="1473" y="1989"/>
                    </a:lnTo>
                    <a:lnTo>
                      <a:pt x="1473" y="1988"/>
                    </a:lnTo>
                    <a:lnTo>
                      <a:pt x="1472" y="1988"/>
                    </a:lnTo>
                    <a:lnTo>
                      <a:pt x="1472" y="1986"/>
                    </a:lnTo>
                    <a:lnTo>
                      <a:pt x="1470" y="1983"/>
                    </a:lnTo>
                    <a:lnTo>
                      <a:pt x="1466" y="1978"/>
                    </a:lnTo>
                    <a:lnTo>
                      <a:pt x="1462" y="1973"/>
                    </a:lnTo>
                    <a:lnTo>
                      <a:pt x="1457" y="1966"/>
                    </a:lnTo>
                    <a:lnTo>
                      <a:pt x="1451" y="1956"/>
                    </a:lnTo>
                    <a:lnTo>
                      <a:pt x="1446" y="1948"/>
                    </a:lnTo>
                    <a:lnTo>
                      <a:pt x="1439" y="1938"/>
                    </a:lnTo>
                    <a:lnTo>
                      <a:pt x="1432" y="1929"/>
                    </a:lnTo>
                    <a:lnTo>
                      <a:pt x="1425" y="1918"/>
                    </a:lnTo>
                    <a:lnTo>
                      <a:pt x="1419" y="1909"/>
                    </a:lnTo>
                    <a:lnTo>
                      <a:pt x="1412" y="1900"/>
                    </a:lnTo>
                    <a:lnTo>
                      <a:pt x="1408" y="1891"/>
                    </a:lnTo>
                    <a:lnTo>
                      <a:pt x="1403" y="1883"/>
                    </a:lnTo>
                    <a:lnTo>
                      <a:pt x="1401" y="1876"/>
                    </a:lnTo>
                    <a:lnTo>
                      <a:pt x="1397" y="1870"/>
                    </a:lnTo>
                    <a:lnTo>
                      <a:pt x="1395" y="1864"/>
                    </a:lnTo>
                    <a:lnTo>
                      <a:pt x="1394" y="1859"/>
                    </a:lnTo>
                    <a:lnTo>
                      <a:pt x="1393" y="1855"/>
                    </a:lnTo>
                    <a:lnTo>
                      <a:pt x="1391" y="1852"/>
                    </a:lnTo>
                    <a:lnTo>
                      <a:pt x="1391" y="1848"/>
                    </a:lnTo>
                    <a:lnTo>
                      <a:pt x="1391" y="1847"/>
                    </a:lnTo>
                    <a:lnTo>
                      <a:pt x="1391" y="1846"/>
                    </a:lnTo>
                    <a:lnTo>
                      <a:pt x="1390" y="1846"/>
                    </a:lnTo>
                    <a:lnTo>
                      <a:pt x="1349" y="1795"/>
                    </a:lnTo>
                    <a:lnTo>
                      <a:pt x="1349" y="1794"/>
                    </a:lnTo>
                    <a:lnTo>
                      <a:pt x="1348" y="1793"/>
                    </a:lnTo>
                    <a:lnTo>
                      <a:pt x="1344" y="1792"/>
                    </a:lnTo>
                    <a:lnTo>
                      <a:pt x="1341" y="1789"/>
                    </a:lnTo>
                    <a:lnTo>
                      <a:pt x="1336" y="1788"/>
                    </a:lnTo>
                    <a:lnTo>
                      <a:pt x="1330" y="1785"/>
                    </a:lnTo>
                    <a:lnTo>
                      <a:pt x="1324" y="1782"/>
                    </a:lnTo>
                    <a:lnTo>
                      <a:pt x="1315" y="1780"/>
                    </a:lnTo>
                    <a:lnTo>
                      <a:pt x="1307" y="1778"/>
                    </a:lnTo>
                    <a:lnTo>
                      <a:pt x="1298" y="1776"/>
                    </a:lnTo>
                    <a:lnTo>
                      <a:pt x="1288" y="1774"/>
                    </a:lnTo>
                    <a:lnTo>
                      <a:pt x="1276" y="1773"/>
                    </a:lnTo>
                    <a:lnTo>
                      <a:pt x="1266" y="1772"/>
                    </a:lnTo>
                    <a:lnTo>
                      <a:pt x="1258" y="1773"/>
                    </a:lnTo>
                    <a:lnTo>
                      <a:pt x="1252" y="1774"/>
                    </a:lnTo>
                    <a:lnTo>
                      <a:pt x="1246" y="1777"/>
                    </a:lnTo>
                    <a:lnTo>
                      <a:pt x="1243" y="1779"/>
                    </a:lnTo>
                    <a:lnTo>
                      <a:pt x="1242" y="1781"/>
                    </a:lnTo>
                    <a:lnTo>
                      <a:pt x="1239" y="1785"/>
                    </a:lnTo>
                    <a:lnTo>
                      <a:pt x="1239" y="1788"/>
                    </a:lnTo>
                    <a:lnTo>
                      <a:pt x="1239" y="1791"/>
                    </a:lnTo>
                    <a:lnTo>
                      <a:pt x="1239" y="1793"/>
                    </a:lnTo>
                    <a:lnTo>
                      <a:pt x="1239" y="1794"/>
                    </a:lnTo>
                    <a:lnTo>
                      <a:pt x="1239" y="1795"/>
                    </a:lnTo>
                    <a:lnTo>
                      <a:pt x="1239" y="1799"/>
                    </a:lnTo>
                    <a:lnTo>
                      <a:pt x="1237" y="1802"/>
                    </a:lnTo>
                    <a:lnTo>
                      <a:pt x="1236" y="1807"/>
                    </a:lnTo>
                    <a:lnTo>
                      <a:pt x="1234" y="1812"/>
                    </a:lnTo>
                    <a:lnTo>
                      <a:pt x="1231" y="1818"/>
                    </a:lnTo>
                    <a:lnTo>
                      <a:pt x="1229" y="1825"/>
                    </a:lnTo>
                    <a:lnTo>
                      <a:pt x="1226" y="1831"/>
                    </a:lnTo>
                    <a:lnTo>
                      <a:pt x="1222" y="1838"/>
                    </a:lnTo>
                    <a:lnTo>
                      <a:pt x="1219" y="1842"/>
                    </a:lnTo>
                    <a:lnTo>
                      <a:pt x="1215" y="1847"/>
                    </a:lnTo>
                    <a:lnTo>
                      <a:pt x="1212" y="1850"/>
                    </a:lnTo>
                    <a:lnTo>
                      <a:pt x="1207" y="1850"/>
                    </a:lnTo>
                    <a:lnTo>
                      <a:pt x="1201" y="1849"/>
                    </a:lnTo>
                    <a:lnTo>
                      <a:pt x="1193" y="1845"/>
                    </a:lnTo>
                    <a:lnTo>
                      <a:pt x="1183" y="1839"/>
                    </a:lnTo>
                    <a:lnTo>
                      <a:pt x="1173" y="1832"/>
                    </a:lnTo>
                    <a:lnTo>
                      <a:pt x="1162" y="1824"/>
                    </a:lnTo>
                    <a:lnTo>
                      <a:pt x="1152" y="1816"/>
                    </a:lnTo>
                    <a:lnTo>
                      <a:pt x="1141" y="1807"/>
                    </a:lnTo>
                    <a:lnTo>
                      <a:pt x="1131" y="1799"/>
                    </a:lnTo>
                    <a:lnTo>
                      <a:pt x="1123" y="1792"/>
                    </a:lnTo>
                    <a:lnTo>
                      <a:pt x="1117" y="1785"/>
                    </a:lnTo>
                    <a:lnTo>
                      <a:pt x="1112" y="1781"/>
                    </a:lnTo>
                    <a:lnTo>
                      <a:pt x="1109" y="1777"/>
                    </a:lnTo>
                    <a:lnTo>
                      <a:pt x="1107" y="1773"/>
                    </a:lnTo>
                    <a:lnTo>
                      <a:pt x="1106" y="1769"/>
                    </a:lnTo>
                    <a:lnTo>
                      <a:pt x="1106" y="1763"/>
                    </a:lnTo>
                    <a:lnTo>
                      <a:pt x="1106" y="1757"/>
                    </a:lnTo>
                    <a:lnTo>
                      <a:pt x="1106" y="1751"/>
                    </a:lnTo>
                    <a:lnTo>
                      <a:pt x="1106" y="1746"/>
                    </a:lnTo>
                    <a:lnTo>
                      <a:pt x="1106" y="1739"/>
                    </a:lnTo>
                    <a:lnTo>
                      <a:pt x="1106" y="1733"/>
                    </a:lnTo>
                    <a:lnTo>
                      <a:pt x="1106" y="1727"/>
                    </a:lnTo>
                    <a:lnTo>
                      <a:pt x="1105" y="1723"/>
                    </a:lnTo>
                    <a:lnTo>
                      <a:pt x="1102" y="1718"/>
                    </a:lnTo>
                    <a:lnTo>
                      <a:pt x="1099" y="1712"/>
                    </a:lnTo>
                    <a:lnTo>
                      <a:pt x="1093" y="1704"/>
                    </a:lnTo>
                    <a:lnTo>
                      <a:pt x="1085" y="1696"/>
                    </a:lnTo>
                    <a:lnTo>
                      <a:pt x="1076" y="1687"/>
                    </a:lnTo>
                    <a:lnTo>
                      <a:pt x="1067" y="1677"/>
                    </a:lnTo>
                    <a:lnTo>
                      <a:pt x="1056" y="1666"/>
                    </a:lnTo>
                    <a:lnTo>
                      <a:pt x="1045" y="1656"/>
                    </a:lnTo>
                    <a:lnTo>
                      <a:pt x="1036" y="1645"/>
                    </a:lnTo>
                    <a:lnTo>
                      <a:pt x="1026" y="1636"/>
                    </a:lnTo>
                    <a:lnTo>
                      <a:pt x="1019" y="1629"/>
                    </a:lnTo>
                    <a:lnTo>
                      <a:pt x="1015" y="1624"/>
                    </a:lnTo>
                    <a:lnTo>
                      <a:pt x="1011" y="1619"/>
                    </a:lnTo>
                    <a:lnTo>
                      <a:pt x="1010" y="1615"/>
                    </a:lnTo>
                    <a:lnTo>
                      <a:pt x="1009" y="1612"/>
                    </a:lnTo>
                    <a:lnTo>
                      <a:pt x="1007" y="1609"/>
                    </a:lnTo>
                    <a:lnTo>
                      <a:pt x="1006" y="1605"/>
                    </a:lnTo>
                    <a:lnTo>
                      <a:pt x="1003" y="1602"/>
                    </a:lnTo>
                    <a:lnTo>
                      <a:pt x="1001" y="1598"/>
                    </a:lnTo>
                    <a:lnTo>
                      <a:pt x="999" y="1595"/>
                    </a:lnTo>
                    <a:lnTo>
                      <a:pt x="997" y="1592"/>
                    </a:lnTo>
                    <a:lnTo>
                      <a:pt x="995" y="1590"/>
                    </a:lnTo>
                    <a:lnTo>
                      <a:pt x="994" y="1589"/>
                    </a:lnTo>
                    <a:lnTo>
                      <a:pt x="994" y="1588"/>
                    </a:lnTo>
                    <a:lnTo>
                      <a:pt x="993" y="1587"/>
                    </a:lnTo>
                    <a:lnTo>
                      <a:pt x="992" y="1587"/>
                    </a:lnTo>
                    <a:lnTo>
                      <a:pt x="985" y="1586"/>
                    </a:lnTo>
                    <a:lnTo>
                      <a:pt x="976" y="1584"/>
                    </a:lnTo>
                    <a:lnTo>
                      <a:pt x="964" y="1583"/>
                    </a:lnTo>
                    <a:lnTo>
                      <a:pt x="951" y="1581"/>
                    </a:lnTo>
                    <a:lnTo>
                      <a:pt x="936" y="1580"/>
                    </a:lnTo>
                    <a:lnTo>
                      <a:pt x="921" y="1579"/>
                    </a:lnTo>
                    <a:lnTo>
                      <a:pt x="908" y="1576"/>
                    </a:lnTo>
                    <a:lnTo>
                      <a:pt x="894" y="1576"/>
                    </a:lnTo>
                    <a:lnTo>
                      <a:pt x="882" y="1576"/>
                    </a:lnTo>
                    <a:lnTo>
                      <a:pt x="873" y="1576"/>
                    </a:lnTo>
                    <a:lnTo>
                      <a:pt x="866" y="1577"/>
                    </a:lnTo>
                    <a:lnTo>
                      <a:pt x="863" y="1581"/>
                    </a:lnTo>
                    <a:lnTo>
                      <a:pt x="859" y="1584"/>
                    </a:lnTo>
                    <a:lnTo>
                      <a:pt x="858" y="1589"/>
                    </a:lnTo>
                    <a:lnTo>
                      <a:pt x="856" y="1592"/>
                    </a:lnTo>
                    <a:lnTo>
                      <a:pt x="856" y="1597"/>
                    </a:lnTo>
                    <a:lnTo>
                      <a:pt x="856" y="1603"/>
                    </a:lnTo>
                    <a:lnTo>
                      <a:pt x="856" y="1606"/>
                    </a:lnTo>
                    <a:lnTo>
                      <a:pt x="856" y="1611"/>
                    </a:lnTo>
                    <a:lnTo>
                      <a:pt x="857" y="1614"/>
                    </a:lnTo>
                    <a:lnTo>
                      <a:pt x="857" y="1617"/>
                    </a:lnTo>
                    <a:lnTo>
                      <a:pt x="857" y="1619"/>
                    </a:lnTo>
                    <a:lnTo>
                      <a:pt x="856" y="1619"/>
                    </a:lnTo>
                    <a:lnTo>
                      <a:pt x="855" y="1618"/>
                    </a:lnTo>
                    <a:lnTo>
                      <a:pt x="851" y="1615"/>
                    </a:lnTo>
                    <a:lnTo>
                      <a:pt x="848" y="1614"/>
                    </a:lnTo>
                    <a:lnTo>
                      <a:pt x="844" y="1612"/>
                    </a:lnTo>
                    <a:lnTo>
                      <a:pt x="840" y="1611"/>
                    </a:lnTo>
                    <a:lnTo>
                      <a:pt x="834" y="1610"/>
                    </a:lnTo>
                    <a:lnTo>
                      <a:pt x="828" y="1607"/>
                    </a:lnTo>
                    <a:lnTo>
                      <a:pt x="821" y="1606"/>
                    </a:lnTo>
                    <a:lnTo>
                      <a:pt x="814" y="1606"/>
                    </a:lnTo>
                    <a:lnTo>
                      <a:pt x="806" y="1605"/>
                    </a:lnTo>
                    <a:lnTo>
                      <a:pt x="798" y="1605"/>
                    </a:lnTo>
                    <a:lnTo>
                      <a:pt x="788" y="1605"/>
                    </a:lnTo>
                    <a:lnTo>
                      <a:pt x="776" y="1604"/>
                    </a:lnTo>
                    <a:lnTo>
                      <a:pt x="764" y="1603"/>
                    </a:lnTo>
                    <a:lnTo>
                      <a:pt x="750" y="1600"/>
                    </a:lnTo>
                    <a:lnTo>
                      <a:pt x="736" y="1598"/>
                    </a:lnTo>
                    <a:lnTo>
                      <a:pt x="721" y="1595"/>
                    </a:lnTo>
                    <a:lnTo>
                      <a:pt x="706" y="1591"/>
                    </a:lnTo>
                    <a:lnTo>
                      <a:pt x="691" y="1587"/>
                    </a:lnTo>
                    <a:lnTo>
                      <a:pt x="676" y="1582"/>
                    </a:lnTo>
                    <a:lnTo>
                      <a:pt x="662" y="1576"/>
                    </a:lnTo>
                    <a:lnTo>
                      <a:pt x="647" y="1569"/>
                    </a:lnTo>
                    <a:lnTo>
                      <a:pt x="632" y="1561"/>
                    </a:lnTo>
                    <a:lnTo>
                      <a:pt x="614" y="1552"/>
                    </a:lnTo>
                    <a:lnTo>
                      <a:pt x="594" y="1539"/>
                    </a:lnTo>
                    <a:lnTo>
                      <a:pt x="572" y="1527"/>
                    </a:lnTo>
                    <a:lnTo>
                      <a:pt x="551" y="1514"/>
                    </a:lnTo>
                    <a:lnTo>
                      <a:pt x="529" y="1500"/>
                    </a:lnTo>
                    <a:lnTo>
                      <a:pt x="508" y="1488"/>
                    </a:lnTo>
                    <a:lnTo>
                      <a:pt x="489" y="1476"/>
                    </a:lnTo>
                    <a:lnTo>
                      <a:pt x="473" y="1466"/>
                    </a:lnTo>
                    <a:lnTo>
                      <a:pt x="462" y="1458"/>
                    </a:lnTo>
                    <a:lnTo>
                      <a:pt x="454" y="1453"/>
                    </a:lnTo>
                    <a:lnTo>
                      <a:pt x="450" y="1451"/>
                    </a:lnTo>
                    <a:lnTo>
                      <a:pt x="464" y="1405"/>
                    </a:lnTo>
                    <a:lnTo>
                      <a:pt x="463" y="1406"/>
                    </a:lnTo>
                    <a:lnTo>
                      <a:pt x="460" y="1406"/>
                    </a:lnTo>
                    <a:lnTo>
                      <a:pt x="454" y="1407"/>
                    </a:lnTo>
                    <a:lnTo>
                      <a:pt x="446" y="1408"/>
                    </a:lnTo>
                    <a:lnTo>
                      <a:pt x="436" y="1409"/>
                    </a:lnTo>
                    <a:lnTo>
                      <a:pt x="427" y="1410"/>
                    </a:lnTo>
                    <a:lnTo>
                      <a:pt x="416" y="1410"/>
                    </a:lnTo>
                    <a:lnTo>
                      <a:pt x="405" y="1412"/>
                    </a:lnTo>
                    <a:lnTo>
                      <a:pt x="394" y="1413"/>
                    </a:lnTo>
                    <a:lnTo>
                      <a:pt x="383" y="1414"/>
                    </a:lnTo>
                    <a:lnTo>
                      <a:pt x="373" y="1414"/>
                    </a:lnTo>
                    <a:lnTo>
                      <a:pt x="364" y="1414"/>
                    </a:lnTo>
                    <a:lnTo>
                      <a:pt x="357" y="1414"/>
                    </a:lnTo>
                    <a:lnTo>
                      <a:pt x="348" y="1414"/>
                    </a:lnTo>
                    <a:lnTo>
                      <a:pt x="340" y="1413"/>
                    </a:lnTo>
                    <a:lnTo>
                      <a:pt x="331" y="1412"/>
                    </a:lnTo>
                    <a:lnTo>
                      <a:pt x="322" y="1410"/>
                    </a:lnTo>
                    <a:lnTo>
                      <a:pt x="314" y="1410"/>
                    </a:lnTo>
                    <a:lnTo>
                      <a:pt x="306" y="1409"/>
                    </a:lnTo>
                    <a:lnTo>
                      <a:pt x="301" y="1408"/>
                    </a:lnTo>
                    <a:lnTo>
                      <a:pt x="295" y="1407"/>
                    </a:lnTo>
                    <a:lnTo>
                      <a:pt x="291" y="1406"/>
                    </a:lnTo>
                    <a:lnTo>
                      <a:pt x="288" y="1406"/>
                    </a:lnTo>
                    <a:lnTo>
                      <a:pt x="287" y="1405"/>
                    </a:lnTo>
                    <a:lnTo>
                      <a:pt x="288" y="1405"/>
                    </a:lnTo>
                    <a:lnTo>
                      <a:pt x="288" y="1401"/>
                    </a:lnTo>
                    <a:lnTo>
                      <a:pt x="289" y="1398"/>
                    </a:lnTo>
                    <a:lnTo>
                      <a:pt x="289" y="1392"/>
                    </a:lnTo>
                    <a:lnTo>
                      <a:pt x="290" y="1385"/>
                    </a:lnTo>
                    <a:lnTo>
                      <a:pt x="290" y="1378"/>
                    </a:lnTo>
                    <a:lnTo>
                      <a:pt x="290" y="1370"/>
                    </a:lnTo>
                    <a:lnTo>
                      <a:pt x="290" y="1363"/>
                    </a:lnTo>
                    <a:lnTo>
                      <a:pt x="289" y="1355"/>
                    </a:lnTo>
                    <a:lnTo>
                      <a:pt x="288" y="1348"/>
                    </a:lnTo>
                    <a:lnTo>
                      <a:pt x="286" y="1342"/>
                    </a:lnTo>
                    <a:lnTo>
                      <a:pt x="282" y="1337"/>
                    </a:lnTo>
                    <a:lnTo>
                      <a:pt x="279" y="1332"/>
                    </a:lnTo>
                    <a:lnTo>
                      <a:pt x="274" y="1327"/>
                    </a:lnTo>
                    <a:lnTo>
                      <a:pt x="267" y="1322"/>
                    </a:lnTo>
                    <a:lnTo>
                      <a:pt x="261" y="1316"/>
                    </a:lnTo>
                    <a:lnTo>
                      <a:pt x="254" y="1310"/>
                    </a:lnTo>
                    <a:lnTo>
                      <a:pt x="249" y="1306"/>
                    </a:lnTo>
                    <a:lnTo>
                      <a:pt x="242" y="1300"/>
                    </a:lnTo>
                    <a:lnTo>
                      <a:pt x="236" y="1295"/>
                    </a:lnTo>
                    <a:lnTo>
                      <a:pt x="231" y="1292"/>
                    </a:lnTo>
                    <a:lnTo>
                      <a:pt x="227" y="1289"/>
                    </a:lnTo>
                    <a:lnTo>
                      <a:pt x="225" y="1287"/>
                    </a:lnTo>
                    <a:lnTo>
                      <a:pt x="223" y="1286"/>
                    </a:lnTo>
                    <a:lnTo>
                      <a:pt x="223" y="1263"/>
                    </a:lnTo>
                    <a:lnTo>
                      <a:pt x="182" y="1250"/>
                    </a:lnTo>
                    <a:lnTo>
                      <a:pt x="182" y="1249"/>
                    </a:lnTo>
                    <a:lnTo>
                      <a:pt x="182" y="1247"/>
                    </a:lnTo>
                    <a:lnTo>
                      <a:pt x="182" y="1245"/>
                    </a:lnTo>
                    <a:lnTo>
                      <a:pt x="181" y="1241"/>
                    </a:lnTo>
                    <a:lnTo>
                      <a:pt x="181" y="1239"/>
                    </a:lnTo>
                    <a:lnTo>
                      <a:pt x="178" y="1234"/>
                    </a:lnTo>
                    <a:lnTo>
                      <a:pt x="177" y="1231"/>
                    </a:lnTo>
                    <a:lnTo>
                      <a:pt x="175" y="1227"/>
                    </a:lnTo>
                    <a:lnTo>
                      <a:pt x="172" y="1224"/>
                    </a:lnTo>
                    <a:lnTo>
                      <a:pt x="168" y="1222"/>
                    </a:lnTo>
                    <a:lnTo>
                      <a:pt x="163" y="1218"/>
                    </a:lnTo>
                    <a:lnTo>
                      <a:pt x="159" y="1216"/>
                    </a:lnTo>
                    <a:lnTo>
                      <a:pt x="153" y="1213"/>
                    </a:lnTo>
                    <a:lnTo>
                      <a:pt x="147" y="1211"/>
                    </a:lnTo>
                    <a:lnTo>
                      <a:pt x="142" y="1209"/>
                    </a:lnTo>
                    <a:lnTo>
                      <a:pt x="136" y="1207"/>
                    </a:lnTo>
                    <a:lnTo>
                      <a:pt x="130" y="1204"/>
                    </a:lnTo>
                    <a:lnTo>
                      <a:pt x="124" y="1202"/>
                    </a:lnTo>
                    <a:lnTo>
                      <a:pt x="120" y="1200"/>
                    </a:lnTo>
                    <a:lnTo>
                      <a:pt x="116" y="1198"/>
                    </a:lnTo>
                    <a:lnTo>
                      <a:pt x="113" y="1196"/>
                    </a:lnTo>
                    <a:lnTo>
                      <a:pt x="110" y="1196"/>
                    </a:lnTo>
                    <a:lnTo>
                      <a:pt x="109" y="1195"/>
                    </a:lnTo>
                    <a:lnTo>
                      <a:pt x="110" y="1195"/>
                    </a:lnTo>
                    <a:lnTo>
                      <a:pt x="110" y="1192"/>
                    </a:lnTo>
                    <a:lnTo>
                      <a:pt x="110" y="1188"/>
                    </a:lnTo>
                    <a:lnTo>
                      <a:pt x="110" y="1183"/>
                    </a:lnTo>
                    <a:lnTo>
                      <a:pt x="112" y="1177"/>
                    </a:lnTo>
                    <a:lnTo>
                      <a:pt x="112" y="1170"/>
                    </a:lnTo>
                    <a:lnTo>
                      <a:pt x="112" y="1162"/>
                    </a:lnTo>
                    <a:lnTo>
                      <a:pt x="112" y="1155"/>
                    </a:lnTo>
                    <a:lnTo>
                      <a:pt x="112" y="1145"/>
                    </a:lnTo>
                    <a:lnTo>
                      <a:pt x="112" y="1139"/>
                    </a:lnTo>
                    <a:lnTo>
                      <a:pt x="110" y="1131"/>
                    </a:lnTo>
                    <a:lnTo>
                      <a:pt x="109" y="1122"/>
                    </a:lnTo>
                    <a:lnTo>
                      <a:pt x="108" y="1116"/>
                    </a:lnTo>
                    <a:lnTo>
                      <a:pt x="105" y="1107"/>
                    </a:lnTo>
                    <a:lnTo>
                      <a:pt x="101" y="1099"/>
                    </a:lnTo>
                    <a:lnTo>
                      <a:pt x="96" y="1090"/>
                    </a:lnTo>
                    <a:lnTo>
                      <a:pt x="91" y="1082"/>
                    </a:lnTo>
                    <a:lnTo>
                      <a:pt x="85" y="1074"/>
                    </a:lnTo>
                    <a:lnTo>
                      <a:pt x="79" y="1066"/>
                    </a:lnTo>
                    <a:lnTo>
                      <a:pt x="75" y="1060"/>
                    </a:lnTo>
                    <a:lnTo>
                      <a:pt x="70" y="1054"/>
                    </a:lnTo>
                    <a:lnTo>
                      <a:pt x="67" y="1050"/>
                    </a:lnTo>
                    <a:lnTo>
                      <a:pt x="64" y="1046"/>
                    </a:lnTo>
                    <a:lnTo>
                      <a:pt x="63" y="1045"/>
                    </a:lnTo>
                    <a:lnTo>
                      <a:pt x="59" y="1004"/>
                    </a:lnTo>
                    <a:lnTo>
                      <a:pt x="72" y="990"/>
                    </a:lnTo>
                    <a:lnTo>
                      <a:pt x="45" y="949"/>
                    </a:lnTo>
                    <a:lnTo>
                      <a:pt x="46" y="950"/>
                    </a:lnTo>
                    <a:lnTo>
                      <a:pt x="47" y="950"/>
                    </a:lnTo>
                    <a:lnTo>
                      <a:pt x="49" y="950"/>
                    </a:lnTo>
                    <a:lnTo>
                      <a:pt x="52" y="950"/>
                    </a:lnTo>
                    <a:lnTo>
                      <a:pt x="54" y="950"/>
                    </a:lnTo>
                    <a:lnTo>
                      <a:pt x="57" y="949"/>
                    </a:lnTo>
                    <a:lnTo>
                      <a:pt x="61" y="947"/>
                    </a:lnTo>
                    <a:lnTo>
                      <a:pt x="64" y="946"/>
                    </a:lnTo>
                    <a:lnTo>
                      <a:pt x="67" y="944"/>
                    </a:lnTo>
                    <a:lnTo>
                      <a:pt x="69" y="940"/>
                    </a:lnTo>
                    <a:lnTo>
                      <a:pt x="71" y="937"/>
                    </a:lnTo>
                    <a:lnTo>
                      <a:pt x="72" y="931"/>
                    </a:lnTo>
                    <a:lnTo>
                      <a:pt x="74" y="927"/>
                    </a:lnTo>
                    <a:lnTo>
                      <a:pt x="74" y="921"/>
                    </a:lnTo>
                    <a:lnTo>
                      <a:pt x="72" y="916"/>
                    </a:lnTo>
                    <a:lnTo>
                      <a:pt x="71" y="912"/>
                    </a:lnTo>
                    <a:lnTo>
                      <a:pt x="70" y="908"/>
                    </a:lnTo>
                    <a:lnTo>
                      <a:pt x="68" y="905"/>
                    </a:lnTo>
                    <a:lnTo>
                      <a:pt x="66" y="901"/>
                    </a:lnTo>
                    <a:lnTo>
                      <a:pt x="64" y="899"/>
                    </a:lnTo>
                    <a:lnTo>
                      <a:pt x="62" y="898"/>
                    </a:lnTo>
                    <a:lnTo>
                      <a:pt x="61" y="896"/>
                    </a:lnTo>
                    <a:lnTo>
                      <a:pt x="60" y="896"/>
                    </a:lnTo>
                    <a:lnTo>
                      <a:pt x="59" y="894"/>
                    </a:lnTo>
                    <a:lnTo>
                      <a:pt x="63" y="862"/>
                    </a:lnTo>
                    <a:lnTo>
                      <a:pt x="31" y="853"/>
                    </a:lnTo>
                    <a:lnTo>
                      <a:pt x="4" y="790"/>
                    </a:lnTo>
                    <a:lnTo>
                      <a:pt x="18" y="717"/>
                    </a:lnTo>
                    <a:lnTo>
                      <a:pt x="0" y="648"/>
                    </a:lnTo>
                    <a:lnTo>
                      <a:pt x="1" y="648"/>
                    </a:lnTo>
                    <a:lnTo>
                      <a:pt x="3" y="646"/>
                    </a:lnTo>
                    <a:lnTo>
                      <a:pt x="6" y="641"/>
                    </a:lnTo>
                    <a:lnTo>
                      <a:pt x="9" y="636"/>
                    </a:lnTo>
                    <a:lnTo>
                      <a:pt x="13" y="631"/>
                    </a:lnTo>
                    <a:lnTo>
                      <a:pt x="17" y="624"/>
                    </a:lnTo>
                    <a:lnTo>
                      <a:pt x="22" y="616"/>
                    </a:lnTo>
                    <a:lnTo>
                      <a:pt x="26" y="606"/>
                    </a:lnTo>
                    <a:lnTo>
                      <a:pt x="31" y="597"/>
                    </a:lnTo>
                    <a:lnTo>
                      <a:pt x="34" y="587"/>
                    </a:lnTo>
                    <a:lnTo>
                      <a:pt x="38" y="576"/>
                    </a:lnTo>
                    <a:lnTo>
                      <a:pt x="40" y="566"/>
                    </a:lnTo>
                    <a:lnTo>
                      <a:pt x="43" y="556"/>
                    </a:lnTo>
                    <a:lnTo>
                      <a:pt x="45" y="544"/>
                    </a:lnTo>
                    <a:lnTo>
                      <a:pt x="46" y="533"/>
                    </a:lnTo>
                    <a:lnTo>
                      <a:pt x="46" y="521"/>
                    </a:lnTo>
                    <a:lnTo>
                      <a:pt x="47" y="510"/>
                    </a:lnTo>
                    <a:lnTo>
                      <a:pt x="48" y="498"/>
                    </a:lnTo>
                    <a:lnTo>
                      <a:pt x="48" y="487"/>
                    </a:lnTo>
                    <a:lnTo>
                      <a:pt x="49" y="475"/>
                    </a:lnTo>
                    <a:lnTo>
                      <a:pt x="49" y="465"/>
                    </a:lnTo>
                    <a:lnTo>
                      <a:pt x="51" y="455"/>
                    </a:lnTo>
                    <a:lnTo>
                      <a:pt x="53" y="446"/>
                    </a:lnTo>
                    <a:lnTo>
                      <a:pt x="54" y="438"/>
                    </a:lnTo>
                    <a:lnTo>
                      <a:pt x="57" y="431"/>
                    </a:lnTo>
                    <a:lnTo>
                      <a:pt x="61" y="424"/>
                    </a:lnTo>
                    <a:lnTo>
                      <a:pt x="66" y="415"/>
                    </a:lnTo>
                    <a:lnTo>
                      <a:pt x="69" y="407"/>
                    </a:lnTo>
                    <a:lnTo>
                      <a:pt x="74" y="399"/>
                    </a:lnTo>
                    <a:lnTo>
                      <a:pt x="79" y="390"/>
                    </a:lnTo>
                    <a:lnTo>
                      <a:pt x="83" y="383"/>
                    </a:lnTo>
                    <a:lnTo>
                      <a:pt x="87" y="376"/>
                    </a:lnTo>
                    <a:lnTo>
                      <a:pt x="91" y="370"/>
                    </a:lnTo>
                    <a:lnTo>
                      <a:pt x="93" y="366"/>
                    </a:lnTo>
                    <a:lnTo>
                      <a:pt x="96" y="362"/>
                    </a:lnTo>
                    <a:lnTo>
                      <a:pt x="96" y="361"/>
                    </a:lnTo>
                    <a:lnTo>
                      <a:pt x="159" y="188"/>
                    </a:lnTo>
                    <a:lnTo>
                      <a:pt x="160" y="188"/>
                    </a:lnTo>
                    <a:lnTo>
                      <a:pt x="160" y="186"/>
                    </a:lnTo>
                    <a:lnTo>
                      <a:pt x="161" y="182"/>
                    </a:lnTo>
                    <a:lnTo>
                      <a:pt x="163" y="178"/>
                    </a:lnTo>
                    <a:lnTo>
                      <a:pt x="165" y="173"/>
                    </a:lnTo>
                    <a:lnTo>
                      <a:pt x="167" y="168"/>
                    </a:lnTo>
                    <a:lnTo>
                      <a:pt x="168" y="161"/>
                    </a:lnTo>
                    <a:lnTo>
                      <a:pt x="169" y="154"/>
                    </a:lnTo>
                    <a:lnTo>
                      <a:pt x="172" y="146"/>
                    </a:lnTo>
                    <a:lnTo>
                      <a:pt x="173" y="139"/>
                    </a:lnTo>
                    <a:lnTo>
                      <a:pt x="173" y="132"/>
                    </a:lnTo>
                    <a:lnTo>
                      <a:pt x="173" y="124"/>
                    </a:lnTo>
                    <a:lnTo>
                      <a:pt x="173" y="117"/>
                    </a:lnTo>
                    <a:lnTo>
                      <a:pt x="173" y="109"/>
                    </a:lnTo>
                    <a:lnTo>
                      <a:pt x="173" y="101"/>
                    </a:lnTo>
                    <a:lnTo>
                      <a:pt x="172" y="91"/>
                    </a:lnTo>
                    <a:lnTo>
                      <a:pt x="172" y="82"/>
                    </a:lnTo>
                    <a:lnTo>
                      <a:pt x="172" y="73"/>
                    </a:lnTo>
                    <a:lnTo>
                      <a:pt x="170" y="65"/>
                    </a:lnTo>
                    <a:lnTo>
                      <a:pt x="170" y="58"/>
                    </a:lnTo>
                    <a:lnTo>
                      <a:pt x="169" y="51"/>
                    </a:lnTo>
                    <a:lnTo>
                      <a:pt x="169" y="47"/>
                    </a:lnTo>
                    <a:lnTo>
                      <a:pt x="169" y="43"/>
                    </a:lnTo>
                    <a:lnTo>
                      <a:pt x="168" y="42"/>
                    </a:lnTo>
                    <a:lnTo>
                      <a:pt x="169" y="43"/>
                    </a:lnTo>
                    <a:close/>
                  </a:path>
                </a:pathLst>
              </a:custGeom>
              <a:solidFill>
                <a:srgbClr val="0094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37" name="Freeform 1069"/>
              <p:cNvSpPr>
                <a:spLocks/>
              </p:cNvSpPr>
              <p:nvPr/>
            </p:nvSpPr>
            <p:spPr bwMode="auto">
              <a:xfrm>
                <a:off x="-1708" y="1673"/>
                <a:ext cx="1663" cy="1061"/>
              </a:xfrm>
              <a:custGeom>
                <a:avLst/>
                <a:gdLst>
                  <a:gd name="T0" fmla="*/ 33 w 3327"/>
                  <a:gd name="T1" fmla="*/ 207 h 2123"/>
                  <a:gd name="T2" fmla="*/ 9 w 3327"/>
                  <a:gd name="T3" fmla="*/ 358 h 2123"/>
                  <a:gd name="T4" fmla="*/ 22 w 3327"/>
                  <a:gd name="T5" fmla="*/ 474 h 2123"/>
                  <a:gd name="T6" fmla="*/ 54 w 3327"/>
                  <a:gd name="T7" fmla="*/ 597 h 2123"/>
                  <a:gd name="T8" fmla="*/ 112 w 3327"/>
                  <a:gd name="T9" fmla="*/ 643 h 2123"/>
                  <a:gd name="T10" fmla="*/ 157 w 3327"/>
                  <a:gd name="T11" fmla="*/ 705 h 2123"/>
                  <a:gd name="T12" fmla="*/ 286 w 3327"/>
                  <a:gd name="T13" fmla="*/ 763 h 2123"/>
                  <a:gd name="T14" fmla="*/ 428 w 3327"/>
                  <a:gd name="T15" fmla="*/ 809 h 2123"/>
                  <a:gd name="T16" fmla="*/ 500 w 3327"/>
                  <a:gd name="T17" fmla="*/ 799 h 2123"/>
                  <a:gd name="T18" fmla="*/ 554 w 3327"/>
                  <a:gd name="T19" fmla="*/ 888 h 2123"/>
                  <a:gd name="T20" fmla="*/ 619 w 3327"/>
                  <a:gd name="T21" fmla="*/ 894 h 2123"/>
                  <a:gd name="T22" fmla="*/ 697 w 3327"/>
                  <a:gd name="T23" fmla="*/ 929 h 2123"/>
                  <a:gd name="T24" fmla="*/ 740 w 3327"/>
                  <a:gd name="T25" fmla="*/ 1005 h 2123"/>
                  <a:gd name="T26" fmla="*/ 793 w 3327"/>
                  <a:gd name="T27" fmla="*/ 1056 h 2123"/>
                  <a:gd name="T28" fmla="*/ 803 w 3327"/>
                  <a:gd name="T29" fmla="*/ 1020 h 2123"/>
                  <a:gd name="T30" fmla="*/ 891 w 3327"/>
                  <a:gd name="T31" fmla="*/ 927 h 2123"/>
                  <a:gd name="T32" fmla="*/ 995 w 3327"/>
                  <a:gd name="T33" fmla="*/ 907 h 2123"/>
                  <a:gd name="T34" fmla="*/ 1088 w 3327"/>
                  <a:gd name="T35" fmla="*/ 911 h 2123"/>
                  <a:gd name="T36" fmla="*/ 1056 w 3327"/>
                  <a:gd name="T37" fmla="*/ 885 h 2123"/>
                  <a:gd name="T38" fmla="*/ 1122 w 3327"/>
                  <a:gd name="T39" fmla="*/ 869 h 2123"/>
                  <a:gd name="T40" fmla="*/ 1152 w 3327"/>
                  <a:gd name="T41" fmla="*/ 866 h 2123"/>
                  <a:gd name="T42" fmla="*/ 1238 w 3327"/>
                  <a:gd name="T43" fmla="*/ 867 h 2123"/>
                  <a:gd name="T44" fmla="*/ 1321 w 3327"/>
                  <a:gd name="T45" fmla="*/ 886 h 2123"/>
                  <a:gd name="T46" fmla="*/ 1345 w 3327"/>
                  <a:gd name="T47" fmla="*/ 936 h 2123"/>
                  <a:gd name="T48" fmla="*/ 1410 w 3327"/>
                  <a:gd name="T49" fmla="*/ 1023 h 2123"/>
                  <a:gd name="T50" fmla="*/ 1377 w 3327"/>
                  <a:gd name="T51" fmla="*/ 868 h 2123"/>
                  <a:gd name="T52" fmla="*/ 1375 w 3327"/>
                  <a:gd name="T53" fmla="*/ 784 h 2123"/>
                  <a:gd name="T54" fmla="*/ 1423 w 3327"/>
                  <a:gd name="T55" fmla="*/ 721 h 2123"/>
                  <a:gd name="T56" fmla="*/ 1478 w 3327"/>
                  <a:gd name="T57" fmla="*/ 643 h 2123"/>
                  <a:gd name="T58" fmla="*/ 1498 w 3327"/>
                  <a:gd name="T59" fmla="*/ 595 h 2123"/>
                  <a:gd name="T60" fmla="*/ 1500 w 3327"/>
                  <a:gd name="T61" fmla="*/ 572 h 2123"/>
                  <a:gd name="T62" fmla="*/ 1489 w 3327"/>
                  <a:gd name="T63" fmla="*/ 545 h 2123"/>
                  <a:gd name="T64" fmla="*/ 1474 w 3327"/>
                  <a:gd name="T65" fmla="*/ 438 h 2123"/>
                  <a:gd name="T66" fmla="*/ 1486 w 3327"/>
                  <a:gd name="T67" fmla="*/ 422 h 2123"/>
                  <a:gd name="T68" fmla="*/ 1517 w 3327"/>
                  <a:gd name="T69" fmla="*/ 413 h 2123"/>
                  <a:gd name="T70" fmla="*/ 1589 w 3327"/>
                  <a:gd name="T71" fmla="*/ 329 h 2123"/>
                  <a:gd name="T72" fmla="*/ 1608 w 3327"/>
                  <a:gd name="T73" fmla="*/ 271 h 2123"/>
                  <a:gd name="T74" fmla="*/ 1610 w 3327"/>
                  <a:gd name="T75" fmla="*/ 222 h 2123"/>
                  <a:gd name="T76" fmla="*/ 1640 w 3327"/>
                  <a:gd name="T77" fmla="*/ 177 h 2123"/>
                  <a:gd name="T78" fmla="*/ 1603 w 3327"/>
                  <a:gd name="T79" fmla="*/ 71 h 2123"/>
                  <a:gd name="T80" fmla="*/ 1508 w 3327"/>
                  <a:gd name="T81" fmla="*/ 194 h 2123"/>
                  <a:gd name="T82" fmla="*/ 1380 w 3327"/>
                  <a:gd name="T83" fmla="*/ 313 h 2123"/>
                  <a:gd name="T84" fmla="*/ 1318 w 3327"/>
                  <a:gd name="T85" fmla="*/ 365 h 2123"/>
                  <a:gd name="T86" fmla="*/ 1233 w 3327"/>
                  <a:gd name="T87" fmla="*/ 385 h 2123"/>
                  <a:gd name="T88" fmla="*/ 1237 w 3327"/>
                  <a:gd name="T89" fmla="*/ 291 h 2123"/>
                  <a:gd name="T90" fmla="*/ 1210 w 3327"/>
                  <a:gd name="T91" fmla="*/ 291 h 2123"/>
                  <a:gd name="T92" fmla="*/ 1201 w 3327"/>
                  <a:gd name="T93" fmla="*/ 233 h 2123"/>
                  <a:gd name="T94" fmla="*/ 1153 w 3327"/>
                  <a:gd name="T95" fmla="*/ 375 h 2123"/>
                  <a:gd name="T96" fmla="*/ 1108 w 3327"/>
                  <a:gd name="T97" fmla="*/ 382 h 2123"/>
                  <a:gd name="T98" fmla="*/ 1091 w 3327"/>
                  <a:gd name="T99" fmla="*/ 267 h 2123"/>
                  <a:gd name="T100" fmla="*/ 1129 w 3327"/>
                  <a:gd name="T101" fmla="*/ 215 h 2123"/>
                  <a:gd name="T102" fmla="*/ 1187 w 3327"/>
                  <a:gd name="T103" fmla="*/ 196 h 2123"/>
                  <a:gd name="T104" fmla="*/ 1132 w 3327"/>
                  <a:gd name="T105" fmla="*/ 196 h 2123"/>
                  <a:gd name="T106" fmla="*/ 1069 w 3327"/>
                  <a:gd name="T107" fmla="*/ 189 h 2123"/>
                  <a:gd name="T108" fmla="*/ 1029 w 3327"/>
                  <a:gd name="T109" fmla="*/ 194 h 2123"/>
                  <a:gd name="T110" fmla="*/ 942 w 3327"/>
                  <a:gd name="T111" fmla="*/ 121 h 2123"/>
                  <a:gd name="T112" fmla="*/ 914 w 3327"/>
                  <a:gd name="T113" fmla="*/ 121 h 2123"/>
                  <a:gd name="T114" fmla="*/ 657 w 3327"/>
                  <a:gd name="T115" fmla="*/ 100 h 2123"/>
                  <a:gd name="T116" fmla="*/ 253 w 3327"/>
                  <a:gd name="T117" fmla="*/ 30 h 2123"/>
                  <a:gd name="T118" fmla="*/ 168 w 3327"/>
                  <a:gd name="T119" fmla="*/ 12 h 2123"/>
                  <a:gd name="T120" fmla="*/ 130 w 3327"/>
                  <a:gd name="T121" fmla="*/ 71 h 2123"/>
                  <a:gd name="T122" fmla="*/ 118 w 3327"/>
                  <a:gd name="T123" fmla="*/ 40 h 212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327"/>
                  <a:gd name="T187" fmla="*/ 0 h 2123"/>
                  <a:gd name="T188" fmla="*/ 3327 w 3327"/>
                  <a:gd name="T189" fmla="*/ 2123 h 212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327" h="2123">
                    <a:moveTo>
                      <a:pt x="173" y="101"/>
                    </a:moveTo>
                    <a:lnTo>
                      <a:pt x="173" y="101"/>
                    </a:lnTo>
                    <a:lnTo>
                      <a:pt x="173" y="109"/>
                    </a:lnTo>
                    <a:lnTo>
                      <a:pt x="173" y="117"/>
                    </a:lnTo>
                    <a:lnTo>
                      <a:pt x="173" y="124"/>
                    </a:lnTo>
                    <a:lnTo>
                      <a:pt x="173" y="132"/>
                    </a:lnTo>
                    <a:lnTo>
                      <a:pt x="173" y="139"/>
                    </a:lnTo>
                    <a:lnTo>
                      <a:pt x="172" y="146"/>
                    </a:lnTo>
                    <a:lnTo>
                      <a:pt x="169" y="154"/>
                    </a:lnTo>
                    <a:lnTo>
                      <a:pt x="168" y="161"/>
                    </a:lnTo>
                    <a:lnTo>
                      <a:pt x="167" y="168"/>
                    </a:lnTo>
                    <a:lnTo>
                      <a:pt x="165" y="173"/>
                    </a:lnTo>
                    <a:lnTo>
                      <a:pt x="163" y="178"/>
                    </a:lnTo>
                    <a:lnTo>
                      <a:pt x="161" y="182"/>
                    </a:lnTo>
                    <a:lnTo>
                      <a:pt x="160" y="186"/>
                    </a:lnTo>
                    <a:lnTo>
                      <a:pt x="160" y="188"/>
                    </a:lnTo>
                    <a:lnTo>
                      <a:pt x="159" y="188"/>
                    </a:lnTo>
                    <a:lnTo>
                      <a:pt x="96" y="361"/>
                    </a:lnTo>
                    <a:lnTo>
                      <a:pt x="96" y="362"/>
                    </a:lnTo>
                    <a:lnTo>
                      <a:pt x="93" y="366"/>
                    </a:lnTo>
                    <a:lnTo>
                      <a:pt x="91" y="370"/>
                    </a:lnTo>
                    <a:lnTo>
                      <a:pt x="87" y="376"/>
                    </a:lnTo>
                    <a:lnTo>
                      <a:pt x="83" y="383"/>
                    </a:lnTo>
                    <a:lnTo>
                      <a:pt x="79" y="390"/>
                    </a:lnTo>
                    <a:lnTo>
                      <a:pt x="74" y="399"/>
                    </a:lnTo>
                    <a:lnTo>
                      <a:pt x="69" y="407"/>
                    </a:lnTo>
                    <a:lnTo>
                      <a:pt x="66" y="415"/>
                    </a:lnTo>
                    <a:lnTo>
                      <a:pt x="61" y="424"/>
                    </a:lnTo>
                    <a:lnTo>
                      <a:pt x="57" y="431"/>
                    </a:lnTo>
                    <a:lnTo>
                      <a:pt x="54" y="438"/>
                    </a:lnTo>
                    <a:lnTo>
                      <a:pt x="53" y="446"/>
                    </a:lnTo>
                    <a:lnTo>
                      <a:pt x="51" y="455"/>
                    </a:lnTo>
                    <a:lnTo>
                      <a:pt x="49" y="465"/>
                    </a:lnTo>
                    <a:lnTo>
                      <a:pt x="49" y="475"/>
                    </a:lnTo>
                    <a:lnTo>
                      <a:pt x="48" y="487"/>
                    </a:lnTo>
                    <a:lnTo>
                      <a:pt x="48" y="498"/>
                    </a:lnTo>
                    <a:lnTo>
                      <a:pt x="47" y="510"/>
                    </a:lnTo>
                    <a:lnTo>
                      <a:pt x="46" y="521"/>
                    </a:lnTo>
                    <a:lnTo>
                      <a:pt x="46" y="533"/>
                    </a:lnTo>
                    <a:lnTo>
                      <a:pt x="45" y="544"/>
                    </a:lnTo>
                    <a:lnTo>
                      <a:pt x="43" y="556"/>
                    </a:lnTo>
                    <a:lnTo>
                      <a:pt x="40" y="566"/>
                    </a:lnTo>
                    <a:lnTo>
                      <a:pt x="38" y="576"/>
                    </a:lnTo>
                    <a:lnTo>
                      <a:pt x="34" y="587"/>
                    </a:lnTo>
                    <a:lnTo>
                      <a:pt x="31" y="597"/>
                    </a:lnTo>
                    <a:lnTo>
                      <a:pt x="26" y="606"/>
                    </a:lnTo>
                    <a:lnTo>
                      <a:pt x="22" y="616"/>
                    </a:lnTo>
                    <a:lnTo>
                      <a:pt x="17" y="624"/>
                    </a:lnTo>
                    <a:lnTo>
                      <a:pt x="13" y="631"/>
                    </a:lnTo>
                    <a:lnTo>
                      <a:pt x="9" y="636"/>
                    </a:lnTo>
                    <a:lnTo>
                      <a:pt x="6" y="641"/>
                    </a:lnTo>
                    <a:lnTo>
                      <a:pt x="3" y="646"/>
                    </a:lnTo>
                    <a:lnTo>
                      <a:pt x="1" y="648"/>
                    </a:lnTo>
                    <a:lnTo>
                      <a:pt x="0" y="648"/>
                    </a:lnTo>
                    <a:lnTo>
                      <a:pt x="18" y="717"/>
                    </a:lnTo>
                    <a:lnTo>
                      <a:pt x="4" y="790"/>
                    </a:lnTo>
                    <a:lnTo>
                      <a:pt x="31" y="853"/>
                    </a:lnTo>
                    <a:lnTo>
                      <a:pt x="63" y="862"/>
                    </a:lnTo>
                    <a:lnTo>
                      <a:pt x="59" y="894"/>
                    </a:lnTo>
                    <a:lnTo>
                      <a:pt x="60" y="896"/>
                    </a:lnTo>
                    <a:lnTo>
                      <a:pt x="61" y="896"/>
                    </a:lnTo>
                    <a:lnTo>
                      <a:pt x="62" y="898"/>
                    </a:lnTo>
                    <a:lnTo>
                      <a:pt x="64" y="899"/>
                    </a:lnTo>
                    <a:lnTo>
                      <a:pt x="66" y="901"/>
                    </a:lnTo>
                    <a:lnTo>
                      <a:pt x="68" y="905"/>
                    </a:lnTo>
                    <a:lnTo>
                      <a:pt x="70" y="908"/>
                    </a:lnTo>
                    <a:lnTo>
                      <a:pt x="71" y="912"/>
                    </a:lnTo>
                    <a:lnTo>
                      <a:pt x="72" y="916"/>
                    </a:lnTo>
                    <a:lnTo>
                      <a:pt x="74" y="921"/>
                    </a:lnTo>
                    <a:lnTo>
                      <a:pt x="74" y="927"/>
                    </a:lnTo>
                    <a:lnTo>
                      <a:pt x="72" y="931"/>
                    </a:lnTo>
                    <a:lnTo>
                      <a:pt x="71" y="937"/>
                    </a:lnTo>
                    <a:lnTo>
                      <a:pt x="69" y="940"/>
                    </a:lnTo>
                    <a:lnTo>
                      <a:pt x="67" y="944"/>
                    </a:lnTo>
                    <a:lnTo>
                      <a:pt x="64" y="946"/>
                    </a:lnTo>
                    <a:lnTo>
                      <a:pt x="61" y="947"/>
                    </a:lnTo>
                    <a:lnTo>
                      <a:pt x="57" y="949"/>
                    </a:lnTo>
                    <a:lnTo>
                      <a:pt x="54" y="950"/>
                    </a:lnTo>
                    <a:lnTo>
                      <a:pt x="52" y="950"/>
                    </a:lnTo>
                    <a:lnTo>
                      <a:pt x="49" y="950"/>
                    </a:lnTo>
                    <a:lnTo>
                      <a:pt x="47" y="950"/>
                    </a:lnTo>
                    <a:lnTo>
                      <a:pt x="46" y="950"/>
                    </a:lnTo>
                    <a:lnTo>
                      <a:pt x="45" y="949"/>
                    </a:lnTo>
                    <a:lnTo>
                      <a:pt x="72" y="990"/>
                    </a:lnTo>
                    <a:lnTo>
                      <a:pt x="59" y="1004"/>
                    </a:lnTo>
                    <a:lnTo>
                      <a:pt x="63" y="1045"/>
                    </a:lnTo>
                    <a:lnTo>
                      <a:pt x="64" y="1046"/>
                    </a:lnTo>
                    <a:lnTo>
                      <a:pt x="67" y="1050"/>
                    </a:lnTo>
                    <a:lnTo>
                      <a:pt x="70" y="1054"/>
                    </a:lnTo>
                    <a:lnTo>
                      <a:pt x="75" y="1060"/>
                    </a:lnTo>
                    <a:lnTo>
                      <a:pt x="79" y="1066"/>
                    </a:lnTo>
                    <a:lnTo>
                      <a:pt x="85" y="1074"/>
                    </a:lnTo>
                    <a:lnTo>
                      <a:pt x="91" y="1082"/>
                    </a:lnTo>
                    <a:lnTo>
                      <a:pt x="96" y="1090"/>
                    </a:lnTo>
                    <a:lnTo>
                      <a:pt x="101" y="1099"/>
                    </a:lnTo>
                    <a:lnTo>
                      <a:pt x="105" y="1107"/>
                    </a:lnTo>
                    <a:lnTo>
                      <a:pt x="108" y="1116"/>
                    </a:lnTo>
                    <a:lnTo>
                      <a:pt x="109" y="1122"/>
                    </a:lnTo>
                    <a:lnTo>
                      <a:pt x="110" y="1131"/>
                    </a:lnTo>
                    <a:lnTo>
                      <a:pt x="112" y="1139"/>
                    </a:lnTo>
                    <a:lnTo>
                      <a:pt x="112" y="1145"/>
                    </a:lnTo>
                    <a:lnTo>
                      <a:pt x="112" y="1155"/>
                    </a:lnTo>
                    <a:lnTo>
                      <a:pt x="112" y="1162"/>
                    </a:lnTo>
                    <a:lnTo>
                      <a:pt x="112" y="1170"/>
                    </a:lnTo>
                    <a:lnTo>
                      <a:pt x="112" y="1177"/>
                    </a:lnTo>
                    <a:lnTo>
                      <a:pt x="110" y="1183"/>
                    </a:lnTo>
                    <a:lnTo>
                      <a:pt x="110" y="1188"/>
                    </a:lnTo>
                    <a:lnTo>
                      <a:pt x="110" y="1192"/>
                    </a:lnTo>
                    <a:lnTo>
                      <a:pt x="110" y="1195"/>
                    </a:lnTo>
                    <a:lnTo>
                      <a:pt x="109" y="1195"/>
                    </a:lnTo>
                    <a:lnTo>
                      <a:pt x="110" y="1196"/>
                    </a:lnTo>
                    <a:lnTo>
                      <a:pt x="113" y="1196"/>
                    </a:lnTo>
                    <a:lnTo>
                      <a:pt x="116" y="1198"/>
                    </a:lnTo>
                    <a:lnTo>
                      <a:pt x="120" y="1200"/>
                    </a:lnTo>
                    <a:lnTo>
                      <a:pt x="124" y="1202"/>
                    </a:lnTo>
                    <a:lnTo>
                      <a:pt x="130" y="1204"/>
                    </a:lnTo>
                    <a:lnTo>
                      <a:pt x="136" y="1207"/>
                    </a:lnTo>
                    <a:lnTo>
                      <a:pt x="142" y="1209"/>
                    </a:lnTo>
                    <a:lnTo>
                      <a:pt x="147" y="1211"/>
                    </a:lnTo>
                    <a:lnTo>
                      <a:pt x="153" y="1213"/>
                    </a:lnTo>
                    <a:lnTo>
                      <a:pt x="159" y="1216"/>
                    </a:lnTo>
                    <a:lnTo>
                      <a:pt x="163" y="1218"/>
                    </a:lnTo>
                    <a:lnTo>
                      <a:pt x="168" y="1222"/>
                    </a:lnTo>
                    <a:lnTo>
                      <a:pt x="172" y="1224"/>
                    </a:lnTo>
                    <a:lnTo>
                      <a:pt x="175" y="1227"/>
                    </a:lnTo>
                    <a:lnTo>
                      <a:pt x="177" y="1231"/>
                    </a:lnTo>
                    <a:lnTo>
                      <a:pt x="178" y="1234"/>
                    </a:lnTo>
                    <a:lnTo>
                      <a:pt x="181" y="1239"/>
                    </a:lnTo>
                    <a:lnTo>
                      <a:pt x="181" y="1241"/>
                    </a:lnTo>
                    <a:lnTo>
                      <a:pt x="182" y="1245"/>
                    </a:lnTo>
                    <a:lnTo>
                      <a:pt x="182" y="1247"/>
                    </a:lnTo>
                    <a:lnTo>
                      <a:pt x="182" y="1249"/>
                    </a:lnTo>
                    <a:lnTo>
                      <a:pt x="182" y="1250"/>
                    </a:lnTo>
                    <a:lnTo>
                      <a:pt x="223" y="1263"/>
                    </a:lnTo>
                    <a:lnTo>
                      <a:pt x="223" y="1286"/>
                    </a:lnTo>
                    <a:lnTo>
                      <a:pt x="225" y="1287"/>
                    </a:lnTo>
                    <a:lnTo>
                      <a:pt x="227" y="1289"/>
                    </a:lnTo>
                    <a:lnTo>
                      <a:pt x="231" y="1292"/>
                    </a:lnTo>
                    <a:lnTo>
                      <a:pt x="236" y="1295"/>
                    </a:lnTo>
                    <a:lnTo>
                      <a:pt x="242" y="1300"/>
                    </a:lnTo>
                    <a:lnTo>
                      <a:pt x="249" y="1306"/>
                    </a:lnTo>
                    <a:lnTo>
                      <a:pt x="254" y="1310"/>
                    </a:lnTo>
                    <a:lnTo>
                      <a:pt x="261" y="1316"/>
                    </a:lnTo>
                    <a:lnTo>
                      <a:pt x="267" y="1322"/>
                    </a:lnTo>
                    <a:lnTo>
                      <a:pt x="274" y="1327"/>
                    </a:lnTo>
                    <a:lnTo>
                      <a:pt x="279" y="1332"/>
                    </a:lnTo>
                    <a:lnTo>
                      <a:pt x="282" y="1337"/>
                    </a:lnTo>
                    <a:lnTo>
                      <a:pt x="286" y="1342"/>
                    </a:lnTo>
                    <a:lnTo>
                      <a:pt x="288" y="1348"/>
                    </a:lnTo>
                    <a:lnTo>
                      <a:pt x="289" y="1355"/>
                    </a:lnTo>
                    <a:lnTo>
                      <a:pt x="290" y="1363"/>
                    </a:lnTo>
                    <a:lnTo>
                      <a:pt x="290" y="1370"/>
                    </a:lnTo>
                    <a:lnTo>
                      <a:pt x="290" y="1378"/>
                    </a:lnTo>
                    <a:lnTo>
                      <a:pt x="290" y="1385"/>
                    </a:lnTo>
                    <a:lnTo>
                      <a:pt x="289" y="1392"/>
                    </a:lnTo>
                    <a:lnTo>
                      <a:pt x="289" y="1398"/>
                    </a:lnTo>
                    <a:lnTo>
                      <a:pt x="288" y="1401"/>
                    </a:lnTo>
                    <a:lnTo>
                      <a:pt x="288" y="1405"/>
                    </a:lnTo>
                    <a:lnTo>
                      <a:pt x="287" y="1405"/>
                    </a:lnTo>
                    <a:lnTo>
                      <a:pt x="288" y="1406"/>
                    </a:lnTo>
                    <a:lnTo>
                      <a:pt x="291" y="1406"/>
                    </a:lnTo>
                    <a:lnTo>
                      <a:pt x="295" y="1407"/>
                    </a:lnTo>
                    <a:lnTo>
                      <a:pt x="301" y="1408"/>
                    </a:lnTo>
                    <a:lnTo>
                      <a:pt x="306" y="1409"/>
                    </a:lnTo>
                    <a:lnTo>
                      <a:pt x="314" y="1410"/>
                    </a:lnTo>
                    <a:lnTo>
                      <a:pt x="322" y="1410"/>
                    </a:lnTo>
                    <a:lnTo>
                      <a:pt x="331" y="1412"/>
                    </a:lnTo>
                    <a:lnTo>
                      <a:pt x="340" y="1413"/>
                    </a:lnTo>
                    <a:lnTo>
                      <a:pt x="348" y="1414"/>
                    </a:lnTo>
                    <a:lnTo>
                      <a:pt x="357" y="1414"/>
                    </a:lnTo>
                    <a:lnTo>
                      <a:pt x="364" y="1414"/>
                    </a:lnTo>
                    <a:lnTo>
                      <a:pt x="373" y="1414"/>
                    </a:lnTo>
                    <a:lnTo>
                      <a:pt x="383" y="1414"/>
                    </a:lnTo>
                    <a:lnTo>
                      <a:pt x="394" y="1413"/>
                    </a:lnTo>
                    <a:lnTo>
                      <a:pt x="405" y="1412"/>
                    </a:lnTo>
                    <a:lnTo>
                      <a:pt x="416" y="1410"/>
                    </a:lnTo>
                    <a:lnTo>
                      <a:pt x="427" y="1410"/>
                    </a:lnTo>
                    <a:lnTo>
                      <a:pt x="436" y="1409"/>
                    </a:lnTo>
                    <a:lnTo>
                      <a:pt x="446" y="1408"/>
                    </a:lnTo>
                    <a:lnTo>
                      <a:pt x="454" y="1407"/>
                    </a:lnTo>
                    <a:lnTo>
                      <a:pt x="460" y="1406"/>
                    </a:lnTo>
                    <a:lnTo>
                      <a:pt x="463" y="1406"/>
                    </a:lnTo>
                    <a:lnTo>
                      <a:pt x="464" y="1405"/>
                    </a:lnTo>
                    <a:lnTo>
                      <a:pt x="450" y="1451"/>
                    </a:lnTo>
                    <a:lnTo>
                      <a:pt x="454" y="1453"/>
                    </a:lnTo>
                    <a:lnTo>
                      <a:pt x="462" y="1458"/>
                    </a:lnTo>
                    <a:lnTo>
                      <a:pt x="473" y="1466"/>
                    </a:lnTo>
                    <a:lnTo>
                      <a:pt x="489" y="1476"/>
                    </a:lnTo>
                    <a:lnTo>
                      <a:pt x="508" y="1488"/>
                    </a:lnTo>
                    <a:lnTo>
                      <a:pt x="529" y="1500"/>
                    </a:lnTo>
                    <a:lnTo>
                      <a:pt x="551" y="1514"/>
                    </a:lnTo>
                    <a:lnTo>
                      <a:pt x="572" y="1527"/>
                    </a:lnTo>
                    <a:lnTo>
                      <a:pt x="594" y="1539"/>
                    </a:lnTo>
                    <a:lnTo>
                      <a:pt x="614" y="1552"/>
                    </a:lnTo>
                    <a:lnTo>
                      <a:pt x="632" y="1561"/>
                    </a:lnTo>
                    <a:lnTo>
                      <a:pt x="647" y="1569"/>
                    </a:lnTo>
                    <a:lnTo>
                      <a:pt x="662" y="1576"/>
                    </a:lnTo>
                    <a:lnTo>
                      <a:pt x="676" y="1582"/>
                    </a:lnTo>
                    <a:lnTo>
                      <a:pt x="691" y="1587"/>
                    </a:lnTo>
                    <a:lnTo>
                      <a:pt x="706" y="1591"/>
                    </a:lnTo>
                    <a:lnTo>
                      <a:pt x="721" y="1595"/>
                    </a:lnTo>
                    <a:lnTo>
                      <a:pt x="736" y="1598"/>
                    </a:lnTo>
                    <a:lnTo>
                      <a:pt x="750" y="1600"/>
                    </a:lnTo>
                    <a:lnTo>
                      <a:pt x="764" y="1603"/>
                    </a:lnTo>
                    <a:lnTo>
                      <a:pt x="776" y="1604"/>
                    </a:lnTo>
                    <a:lnTo>
                      <a:pt x="788" y="1605"/>
                    </a:lnTo>
                    <a:lnTo>
                      <a:pt x="798" y="1605"/>
                    </a:lnTo>
                    <a:lnTo>
                      <a:pt x="806" y="1605"/>
                    </a:lnTo>
                    <a:lnTo>
                      <a:pt x="814" y="1606"/>
                    </a:lnTo>
                    <a:lnTo>
                      <a:pt x="821" y="1606"/>
                    </a:lnTo>
                    <a:lnTo>
                      <a:pt x="828" y="1607"/>
                    </a:lnTo>
                    <a:lnTo>
                      <a:pt x="834" y="1610"/>
                    </a:lnTo>
                    <a:lnTo>
                      <a:pt x="840" y="1611"/>
                    </a:lnTo>
                    <a:lnTo>
                      <a:pt x="844" y="1612"/>
                    </a:lnTo>
                    <a:lnTo>
                      <a:pt x="848" y="1614"/>
                    </a:lnTo>
                    <a:lnTo>
                      <a:pt x="851" y="1615"/>
                    </a:lnTo>
                    <a:lnTo>
                      <a:pt x="855" y="1618"/>
                    </a:lnTo>
                    <a:lnTo>
                      <a:pt x="856" y="1619"/>
                    </a:lnTo>
                    <a:lnTo>
                      <a:pt x="857" y="1619"/>
                    </a:lnTo>
                    <a:lnTo>
                      <a:pt x="857" y="1617"/>
                    </a:lnTo>
                    <a:lnTo>
                      <a:pt x="857" y="1614"/>
                    </a:lnTo>
                    <a:lnTo>
                      <a:pt x="856" y="1611"/>
                    </a:lnTo>
                    <a:lnTo>
                      <a:pt x="856" y="1606"/>
                    </a:lnTo>
                    <a:lnTo>
                      <a:pt x="856" y="1603"/>
                    </a:lnTo>
                    <a:lnTo>
                      <a:pt x="856" y="1597"/>
                    </a:lnTo>
                    <a:lnTo>
                      <a:pt x="856" y="1592"/>
                    </a:lnTo>
                    <a:lnTo>
                      <a:pt x="858" y="1589"/>
                    </a:lnTo>
                    <a:lnTo>
                      <a:pt x="859" y="1584"/>
                    </a:lnTo>
                    <a:lnTo>
                      <a:pt x="863" y="1581"/>
                    </a:lnTo>
                    <a:lnTo>
                      <a:pt x="866" y="1577"/>
                    </a:lnTo>
                    <a:lnTo>
                      <a:pt x="873" y="1576"/>
                    </a:lnTo>
                    <a:lnTo>
                      <a:pt x="882" y="1576"/>
                    </a:lnTo>
                    <a:lnTo>
                      <a:pt x="894" y="1576"/>
                    </a:lnTo>
                    <a:lnTo>
                      <a:pt x="908" y="1576"/>
                    </a:lnTo>
                    <a:lnTo>
                      <a:pt x="921" y="1579"/>
                    </a:lnTo>
                    <a:lnTo>
                      <a:pt x="936" y="1580"/>
                    </a:lnTo>
                    <a:lnTo>
                      <a:pt x="951" y="1581"/>
                    </a:lnTo>
                    <a:lnTo>
                      <a:pt x="964" y="1583"/>
                    </a:lnTo>
                    <a:lnTo>
                      <a:pt x="976" y="1584"/>
                    </a:lnTo>
                    <a:lnTo>
                      <a:pt x="985" y="1586"/>
                    </a:lnTo>
                    <a:lnTo>
                      <a:pt x="992" y="1587"/>
                    </a:lnTo>
                    <a:lnTo>
                      <a:pt x="993" y="1587"/>
                    </a:lnTo>
                    <a:lnTo>
                      <a:pt x="994" y="1588"/>
                    </a:lnTo>
                    <a:lnTo>
                      <a:pt x="994" y="1589"/>
                    </a:lnTo>
                    <a:lnTo>
                      <a:pt x="995" y="1590"/>
                    </a:lnTo>
                    <a:lnTo>
                      <a:pt x="997" y="1592"/>
                    </a:lnTo>
                    <a:lnTo>
                      <a:pt x="999" y="1595"/>
                    </a:lnTo>
                    <a:lnTo>
                      <a:pt x="1001" y="1598"/>
                    </a:lnTo>
                    <a:lnTo>
                      <a:pt x="1003" y="1602"/>
                    </a:lnTo>
                    <a:lnTo>
                      <a:pt x="1006" y="1605"/>
                    </a:lnTo>
                    <a:lnTo>
                      <a:pt x="1007" y="1609"/>
                    </a:lnTo>
                    <a:lnTo>
                      <a:pt x="1009" y="1612"/>
                    </a:lnTo>
                    <a:lnTo>
                      <a:pt x="1010" y="1615"/>
                    </a:lnTo>
                    <a:lnTo>
                      <a:pt x="1011" y="1619"/>
                    </a:lnTo>
                    <a:lnTo>
                      <a:pt x="1015" y="1624"/>
                    </a:lnTo>
                    <a:lnTo>
                      <a:pt x="1019" y="1629"/>
                    </a:lnTo>
                    <a:lnTo>
                      <a:pt x="1026" y="1636"/>
                    </a:lnTo>
                    <a:lnTo>
                      <a:pt x="1036" y="1645"/>
                    </a:lnTo>
                    <a:lnTo>
                      <a:pt x="1045" y="1656"/>
                    </a:lnTo>
                    <a:lnTo>
                      <a:pt x="1056" y="1666"/>
                    </a:lnTo>
                    <a:lnTo>
                      <a:pt x="1067" y="1677"/>
                    </a:lnTo>
                    <a:lnTo>
                      <a:pt x="1076" y="1687"/>
                    </a:lnTo>
                    <a:lnTo>
                      <a:pt x="1085" y="1696"/>
                    </a:lnTo>
                    <a:lnTo>
                      <a:pt x="1093" y="1704"/>
                    </a:lnTo>
                    <a:lnTo>
                      <a:pt x="1099" y="1712"/>
                    </a:lnTo>
                    <a:lnTo>
                      <a:pt x="1102" y="1718"/>
                    </a:lnTo>
                    <a:lnTo>
                      <a:pt x="1105" y="1723"/>
                    </a:lnTo>
                    <a:lnTo>
                      <a:pt x="1106" y="1727"/>
                    </a:lnTo>
                    <a:lnTo>
                      <a:pt x="1106" y="1733"/>
                    </a:lnTo>
                    <a:lnTo>
                      <a:pt x="1106" y="1739"/>
                    </a:lnTo>
                    <a:lnTo>
                      <a:pt x="1106" y="1746"/>
                    </a:lnTo>
                    <a:lnTo>
                      <a:pt x="1106" y="1751"/>
                    </a:lnTo>
                    <a:lnTo>
                      <a:pt x="1106" y="1757"/>
                    </a:lnTo>
                    <a:lnTo>
                      <a:pt x="1106" y="1763"/>
                    </a:lnTo>
                    <a:lnTo>
                      <a:pt x="1106" y="1769"/>
                    </a:lnTo>
                    <a:lnTo>
                      <a:pt x="1107" y="1773"/>
                    </a:lnTo>
                    <a:lnTo>
                      <a:pt x="1109" y="1777"/>
                    </a:lnTo>
                    <a:lnTo>
                      <a:pt x="1112" y="1781"/>
                    </a:lnTo>
                    <a:lnTo>
                      <a:pt x="1117" y="1785"/>
                    </a:lnTo>
                    <a:lnTo>
                      <a:pt x="1123" y="1792"/>
                    </a:lnTo>
                    <a:lnTo>
                      <a:pt x="1131" y="1799"/>
                    </a:lnTo>
                    <a:lnTo>
                      <a:pt x="1141" y="1807"/>
                    </a:lnTo>
                    <a:lnTo>
                      <a:pt x="1152" y="1816"/>
                    </a:lnTo>
                    <a:lnTo>
                      <a:pt x="1162" y="1824"/>
                    </a:lnTo>
                    <a:lnTo>
                      <a:pt x="1173" y="1832"/>
                    </a:lnTo>
                    <a:lnTo>
                      <a:pt x="1183" y="1839"/>
                    </a:lnTo>
                    <a:lnTo>
                      <a:pt x="1193" y="1845"/>
                    </a:lnTo>
                    <a:lnTo>
                      <a:pt x="1201" y="1849"/>
                    </a:lnTo>
                    <a:lnTo>
                      <a:pt x="1207" y="1850"/>
                    </a:lnTo>
                    <a:lnTo>
                      <a:pt x="1212" y="1850"/>
                    </a:lnTo>
                    <a:lnTo>
                      <a:pt x="1215" y="1847"/>
                    </a:lnTo>
                    <a:lnTo>
                      <a:pt x="1219" y="1842"/>
                    </a:lnTo>
                    <a:lnTo>
                      <a:pt x="1222" y="1838"/>
                    </a:lnTo>
                    <a:lnTo>
                      <a:pt x="1226" y="1831"/>
                    </a:lnTo>
                    <a:lnTo>
                      <a:pt x="1229" y="1825"/>
                    </a:lnTo>
                    <a:lnTo>
                      <a:pt x="1231" y="1818"/>
                    </a:lnTo>
                    <a:lnTo>
                      <a:pt x="1234" y="1812"/>
                    </a:lnTo>
                    <a:lnTo>
                      <a:pt x="1236" y="1807"/>
                    </a:lnTo>
                    <a:lnTo>
                      <a:pt x="1237" y="1802"/>
                    </a:lnTo>
                    <a:lnTo>
                      <a:pt x="1239" y="1799"/>
                    </a:lnTo>
                    <a:lnTo>
                      <a:pt x="1239" y="1795"/>
                    </a:lnTo>
                    <a:lnTo>
                      <a:pt x="1239" y="1794"/>
                    </a:lnTo>
                    <a:lnTo>
                      <a:pt x="1239" y="1793"/>
                    </a:lnTo>
                    <a:lnTo>
                      <a:pt x="1239" y="1791"/>
                    </a:lnTo>
                    <a:lnTo>
                      <a:pt x="1239" y="1788"/>
                    </a:lnTo>
                    <a:lnTo>
                      <a:pt x="1239" y="1785"/>
                    </a:lnTo>
                    <a:lnTo>
                      <a:pt x="1242" y="1781"/>
                    </a:lnTo>
                    <a:lnTo>
                      <a:pt x="1243" y="1779"/>
                    </a:lnTo>
                    <a:lnTo>
                      <a:pt x="1246" y="1777"/>
                    </a:lnTo>
                    <a:lnTo>
                      <a:pt x="1252" y="1774"/>
                    </a:lnTo>
                    <a:lnTo>
                      <a:pt x="1258" y="1773"/>
                    </a:lnTo>
                    <a:lnTo>
                      <a:pt x="1266" y="1772"/>
                    </a:lnTo>
                    <a:lnTo>
                      <a:pt x="1276" y="1773"/>
                    </a:lnTo>
                    <a:lnTo>
                      <a:pt x="1288" y="1774"/>
                    </a:lnTo>
                    <a:lnTo>
                      <a:pt x="1298" y="1776"/>
                    </a:lnTo>
                    <a:lnTo>
                      <a:pt x="1307" y="1778"/>
                    </a:lnTo>
                    <a:lnTo>
                      <a:pt x="1315" y="1780"/>
                    </a:lnTo>
                    <a:lnTo>
                      <a:pt x="1324" y="1782"/>
                    </a:lnTo>
                    <a:lnTo>
                      <a:pt x="1330" y="1785"/>
                    </a:lnTo>
                    <a:lnTo>
                      <a:pt x="1336" y="1788"/>
                    </a:lnTo>
                    <a:lnTo>
                      <a:pt x="1341" y="1789"/>
                    </a:lnTo>
                    <a:lnTo>
                      <a:pt x="1344" y="1792"/>
                    </a:lnTo>
                    <a:lnTo>
                      <a:pt x="1348" y="1793"/>
                    </a:lnTo>
                    <a:lnTo>
                      <a:pt x="1349" y="1794"/>
                    </a:lnTo>
                    <a:lnTo>
                      <a:pt x="1349" y="1795"/>
                    </a:lnTo>
                    <a:lnTo>
                      <a:pt x="1390" y="1846"/>
                    </a:lnTo>
                    <a:lnTo>
                      <a:pt x="1391" y="1846"/>
                    </a:lnTo>
                    <a:lnTo>
                      <a:pt x="1391" y="1847"/>
                    </a:lnTo>
                    <a:lnTo>
                      <a:pt x="1391" y="1848"/>
                    </a:lnTo>
                    <a:lnTo>
                      <a:pt x="1391" y="1852"/>
                    </a:lnTo>
                    <a:lnTo>
                      <a:pt x="1393" y="1855"/>
                    </a:lnTo>
                    <a:lnTo>
                      <a:pt x="1394" y="1859"/>
                    </a:lnTo>
                    <a:lnTo>
                      <a:pt x="1395" y="1864"/>
                    </a:lnTo>
                    <a:lnTo>
                      <a:pt x="1397" y="1870"/>
                    </a:lnTo>
                    <a:lnTo>
                      <a:pt x="1401" y="1876"/>
                    </a:lnTo>
                    <a:lnTo>
                      <a:pt x="1403" y="1883"/>
                    </a:lnTo>
                    <a:lnTo>
                      <a:pt x="1408" y="1891"/>
                    </a:lnTo>
                    <a:lnTo>
                      <a:pt x="1412" y="1900"/>
                    </a:lnTo>
                    <a:lnTo>
                      <a:pt x="1419" y="1909"/>
                    </a:lnTo>
                    <a:lnTo>
                      <a:pt x="1425" y="1918"/>
                    </a:lnTo>
                    <a:lnTo>
                      <a:pt x="1432" y="1929"/>
                    </a:lnTo>
                    <a:lnTo>
                      <a:pt x="1439" y="1938"/>
                    </a:lnTo>
                    <a:lnTo>
                      <a:pt x="1446" y="1948"/>
                    </a:lnTo>
                    <a:lnTo>
                      <a:pt x="1451" y="1956"/>
                    </a:lnTo>
                    <a:lnTo>
                      <a:pt x="1457" y="1966"/>
                    </a:lnTo>
                    <a:lnTo>
                      <a:pt x="1462" y="1973"/>
                    </a:lnTo>
                    <a:lnTo>
                      <a:pt x="1466" y="1978"/>
                    </a:lnTo>
                    <a:lnTo>
                      <a:pt x="1470" y="1983"/>
                    </a:lnTo>
                    <a:lnTo>
                      <a:pt x="1472" y="1986"/>
                    </a:lnTo>
                    <a:lnTo>
                      <a:pt x="1472" y="1988"/>
                    </a:lnTo>
                    <a:lnTo>
                      <a:pt x="1473" y="1988"/>
                    </a:lnTo>
                    <a:lnTo>
                      <a:pt x="1473" y="1989"/>
                    </a:lnTo>
                    <a:lnTo>
                      <a:pt x="1474" y="1991"/>
                    </a:lnTo>
                    <a:lnTo>
                      <a:pt x="1474" y="1993"/>
                    </a:lnTo>
                    <a:lnTo>
                      <a:pt x="1476" y="1996"/>
                    </a:lnTo>
                    <a:lnTo>
                      <a:pt x="1477" y="2000"/>
                    </a:lnTo>
                    <a:lnTo>
                      <a:pt x="1478" y="2005"/>
                    </a:lnTo>
                    <a:lnTo>
                      <a:pt x="1480" y="2011"/>
                    </a:lnTo>
                    <a:lnTo>
                      <a:pt x="1481" y="2019"/>
                    </a:lnTo>
                    <a:lnTo>
                      <a:pt x="1484" y="2026"/>
                    </a:lnTo>
                    <a:lnTo>
                      <a:pt x="1486" y="2034"/>
                    </a:lnTo>
                    <a:lnTo>
                      <a:pt x="1488" y="2041"/>
                    </a:lnTo>
                    <a:lnTo>
                      <a:pt x="1491" y="2046"/>
                    </a:lnTo>
                    <a:lnTo>
                      <a:pt x="1493" y="2052"/>
                    </a:lnTo>
                    <a:lnTo>
                      <a:pt x="1494" y="2058"/>
                    </a:lnTo>
                    <a:lnTo>
                      <a:pt x="1495" y="2062"/>
                    </a:lnTo>
                    <a:lnTo>
                      <a:pt x="1496" y="2066"/>
                    </a:lnTo>
                    <a:lnTo>
                      <a:pt x="1497" y="2069"/>
                    </a:lnTo>
                    <a:lnTo>
                      <a:pt x="1499" y="2072"/>
                    </a:lnTo>
                    <a:lnTo>
                      <a:pt x="1499" y="2073"/>
                    </a:lnTo>
                    <a:lnTo>
                      <a:pt x="1499" y="2074"/>
                    </a:lnTo>
                    <a:lnTo>
                      <a:pt x="1500" y="2074"/>
                    </a:lnTo>
                    <a:lnTo>
                      <a:pt x="1502" y="2075"/>
                    </a:lnTo>
                    <a:lnTo>
                      <a:pt x="1504" y="2077"/>
                    </a:lnTo>
                    <a:lnTo>
                      <a:pt x="1509" y="2080"/>
                    </a:lnTo>
                    <a:lnTo>
                      <a:pt x="1514" y="2082"/>
                    </a:lnTo>
                    <a:lnTo>
                      <a:pt x="1519" y="2085"/>
                    </a:lnTo>
                    <a:lnTo>
                      <a:pt x="1525" y="2089"/>
                    </a:lnTo>
                    <a:lnTo>
                      <a:pt x="1531" y="2092"/>
                    </a:lnTo>
                    <a:lnTo>
                      <a:pt x="1538" y="2096"/>
                    </a:lnTo>
                    <a:lnTo>
                      <a:pt x="1545" y="2099"/>
                    </a:lnTo>
                    <a:lnTo>
                      <a:pt x="1552" y="2102"/>
                    </a:lnTo>
                    <a:lnTo>
                      <a:pt x="1559" y="2105"/>
                    </a:lnTo>
                    <a:lnTo>
                      <a:pt x="1567" y="2106"/>
                    </a:lnTo>
                    <a:lnTo>
                      <a:pt x="1573" y="2108"/>
                    </a:lnTo>
                    <a:lnTo>
                      <a:pt x="1580" y="2111"/>
                    </a:lnTo>
                    <a:lnTo>
                      <a:pt x="1586" y="2113"/>
                    </a:lnTo>
                    <a:lnTo>
                      <a:pt x="1593" y="2115"/>
                    </a:lnTo>
                    <a:lnTo>
                      <a:pt x="1599" y="2117"/>
                    </a:lnTo>
                    <a:lnTo>
                      <a:pt x="1605" y="2119"/>
                    </a:lnTo>
                    <a:lnTo>
                      <a:pt x="1609" y="2120"/>
                    </a:lnTo>
                    <a:lnTo>
                      <a:pt x="1613" y="2121"/>
                    </a:lnTo>
                    <a:lnTo>
                      <a:pt x="1615" y="2122"/>
                    </a:lnTo>
                    <a:lnTo>
                      <a:pt x="1617" y="2122"/>
                    </a:lnTo>
                    <a:lnTo>
                      <a:pt x="1617" y="2123"/>
                    </a:lnTo>
                    <a:lnTo>
                      <a:pt x="1617" y="2122"/>
                    </a:lnTo>
                    <a:lnTo>
                      <a:pt x="1617" y="2121"/>
                    </a:lnTo>
                    <a:lnTo>
                      <a:pt x="1616" y="2119"/>
                    </a:lnTo>
                    <a:lnTo>
                      <a:pt x="1614" y="2115"/>
                    </a:lnTo>
                    <a:lnTo>
                      <a:pt x="1613" y="2111"/>
                    </a:lnTo>
                    <a:lnTo>
                      <a:pt x="1610" y="2107"/>
                    </a:lnTo>
                    <a:lnTo>
                      <a:pt x="1608" y="2103"/>
                    </a:lnTo>
                    <a:lnTo>
                      <a:pt x="1607" y="2097"/>
                    </a:lnTo>
                    <a:lnTo>
                      <a:pt x="1605" y="2092"/>
                    </a:lnTo>
                    <a:lnTo>
                      <a:pt x="1603" y="2088"/>
                    </a:lnTo>
                    <a:lnTo>
                      <a:pt x="1601" y="2082"/>
                    </a:lnTo>
                    <a:lnTo>
                      <a:pt x="1600" y="2079"/>
                    </a:lnTo>
                    <a:lnTo>
                      <a:pt x="1600" y="2073"/>
                    </a:lnTo>
                    <a:lnTo>
                      <a:pt x="1600" y="2068"/>
                    </a:lnTo>
                    <a:lnTo>
                      <a:pt x="1600" y="2064"/>
                    </a:lnTo>
                    <a:lnTo>
                      <a:pt x="1601" y="2059"/>
                    </a:lnTo>
                    <a:lnTo>
                      <a:pt x="1601" y="2054"/>
                    </a:lnTo>
                    <a:lnTo>
                      <a:pt x="1603" y="2050"/>
                    </a:lnTo>
                    <a:lnTo>
                      <a:pt x="1605" y="2046"/>
                    </a:lnTo>
                    <a:lnTo>
                      <a:pt x="1606" y="2043"/>
                    </a:lnTo>
                    <a:lnTo>
                      <a:pt x="1607" y="2041"/>
                    </a:lnTo>
                    <a:lnTo>
                      <a:pt x="1608" y="2038"/>
                    </a:lnTo>
                    <a:lnTo>
                      <a:pt x="1608" y="2037"/>
                    </a:lnTo>
                    <a:lnTo>
                      <a:pt x="1591" y="2023"/>
                    </a:lnTo>
                    <a:lnTo>
                      <a:pt x="1582" y="1991"/>
                    </a:lnTo>
                    <a:lnTo>
                      <a:pt x="1613" y="2000"/>
                    </a:lnTo>
                    <a:lnTo>
                      <a:pt x="1622" y="1983"/>
                    </a:lnTo>
                    <a:lnTo>
                      <a:pt x="1595" y="1964"/>
                    </a:lnTo>
                    <a:lnTo>
                      <a:pt x="1622" y="1955"/>
                    </a:lnTo>
                    <a:lnTo>
                      <a:pt x="1631" y="1941"/>
                    </a:lnTo>
                    <a:lnTo>
                      <a:pt x="1648" y="1932"/>
                    </a:lnTo>
                    <a:lnTo>
                      <a:pt x="1681" y="1891"/>
                    </a:lnTo>
                    <a:lnTo>
                      <a:pt x="1684" y="1891"/>
                    </a:lnTo>
                    <a:lnTo>
                      <a:pt x="1689" y="1891"/>
                    </a:lnTo>
                    <a:lnTo>
                      <a:pt x="1696" y="1892"/>
                    </a:lnTo>
                    <a:lnTo>
                      <a:pt x="1703" y="1892"/>
                    </a:lnTo>
                    <a:lnTo>
                      <a:pt x="1711" y="1892"/>
                    </a:lnTo>
                    <a:lnTo>
                      <a:pt x="1720" y="1891"/>
                    </a:lnTo>
                    <a:lnTo>
                      <a:pt x="1730" y="1890"/>
                    </a:lnTo>
                    <a:lnTo>
                      <a:pt x="1739" y="1887"/>
                    </a:lnTo>
                    <a:lnTo>
                      <a:pt x="1749" y="1884"/>
                    </a:lnTo>
                    <a:lnTo>
                      <a:pt x="1758" y="1879"/>
                    </a:lnTo>
                    <a:lnTo>
                      <a:pt x="1767" y="1873"/>
                    </a:lnTo>
                    <a:lnTo>
                      <a:pt x="1774" y="1867"/>
                    </a:lnTo>
                    <a:lnTo>
                      <a:pt x="1779" y="1861"/>
                    </a:lnTo>
                    <a:lnTo>
                      <a:pt x="1782" y="1855"/>
                    </a:lnTo>
                    <a:lnTo>
                      <a:pt x="1784" y="1850"/>
                    </a:lnTo>
                    <a:lnTo>
                      <a:pt x="1787" y="1846"/>
                    </a:lnTo>
                    <a:lnTo>
                      <a:pt x="1787" y="1840"/>
                    </a:lnTo>
                    <a:lnTo>
                      <a:pt x="1788" y="1835"/>
                    </a:lnTo>
                    <a:lnTo>
                      <a:pt x="1788" y="1831"/>
                    </a:lnTo>
                    <a:lnTo>
                      <a:pt x="1789" y="1826"/>
                    </a:lnTo>
                    <a:lnTo>
                      <a:pt x="1789" y="1821"/>
                    </a:lnTo>
                    <a:lnTo>
                      <a:pt x="1791" y="1815"/>
                    </a:lnTo>
                    <a:lnTo>
                      <a:pt x="1795" y="1809"/>
                    </a:lnTo>
                    <a:lnTo>
                      <a:pt x="1798" y="1802"/>
                    </a:lnTo>
                    <a:lnTo>
                      <a:pt x="1802" y="1797"/>
                    </a:lnTo>
                    <a:lnTo>
                      <a:pt x="1805" y="1793"/>
                    </a:lnTo>
                    <a:lnTo>
                      <a:pt x="1808" y="1791"/>
                    </a:lnTo>
                    <a:lnTo>
                      <a:pt x="1812" y="1788"/>
                    </a:lnTo>
                    <a:lnTo>
                      <a:pt x="1814" y="1786"/>
                    </a:lnTo>
                    <a:lnTo>
                      <a:pt x="1818" y="1786"/>
                    </a:lnTo>
                    <a:lnTo>
                      <a:pt x="1820" y="1785"/>
                    </a:lnTo>
                    <a:lnTo>
                      <a:pt x="1822" y="1785"/>
                    </a:lnTo>
                    <a:lnTo>
                      <a:pt x="1823" y="1785"/>
                    </a:lnTo>
                    <a:lnTo>
                      <a:pt x="1825" y="1785"/>
                    </a:lnTo>
                    <a:lnTo>
                      <a:pt x="1826" y="1786"/>
                    </a:lnTo>
                    <a:lnTo>
                      <a:pt x="1826" y="1823"/>
                    </a:lnTo>
                    <a:lnTo>
                      <a:pt x="1853" y="1818"/>
                    </a:lnTo>
                    <a:lnTo>
                      <a:pt x="1886" y="1795"/>
                    </a:lnTo>
                    <a:lnTo>
                      <a:pt x="1895" y="1809"/>
                    </a:lnTo>
                    <a:lnTo>
                      <a:pt x="1940" y="1795"/>
                    </a:lnTo>
                    <a:lnTo>
                      <a:pt x="1990" y="1814"/>
                    </a:lnTo>
                    <a:lnTo>
                      <a:pt x="1990" y="1812"/>
                    </a:lnTo>
                    <a:lnTo>
                      <a:pt x="1990" y="1811"/>
                    </a:lnTo>
                    <a:lnTo>
                      <a:pt x="1990" y="1809"/>
                    </a:lnTo>
                    <a:lnTo>
                      <a:pt x="1992" y="1807"/>
                    </a:lnTo>
                    <a:lnTo>
                      <a:pt x="1993" y="1803"/>
                    </a:lnTo>
                    <a:lnTo>
                      <a:pt x="1994" y="1800"/>
                    </a:lnTo>
                    <a:lnTo>
                      <a:pt x="1997" y="1797"/>
                    </a:lnTo>
                    <a:lnTo>
                      <a:pt x="2001" y="1795"/>
                    </a:lnTo>
                    <a:lnTo>
                      <a:pt x="2005" y="1794"/>
                    </a:lnTo>
                    <a:lnTo>
                      <a:pt x="2010" y="1793"/>
                    </a:lnTo>
                    <a:lnTo>
                      <a:pt x="2017" y="1793"/>
                    </a:lnTo>
                    <a:lnTo>
                      <a:pt x="2026" y="1795"/>
                    </a:lnTo>
                    <a:lnTo>
                      <a:pt x="2034" y="1797"/>
                    </a:lnTo>
                    <a:lnTo>
                      <a:pt x="2043" y="1802"/>
                    </a:lnTo>
                    <a:lnTo>
                      <a:pt x="2053" y="1807"/>
                    </a:lnTo>
                    <a:lnTo>
                      <a:pt x="2061" y="1812"/>
                    </a:lnTo>
                    <a:lnTo>
                      <a:pt x="2069" y="1819"/>
                    </a:lnTo>
                    <a:lnTo>
                      <a:pt x="2076" y="1825"/>
                    </a:lnTo>
                    <a:lnTo>
                      <a:pt x="2083" y="1832"/>
                    </a:lnTo>
                    <a:lnTo>
                      <a:pt x="2088" y="1838"/>
                    </a:lnTo>
                    <a:lnTo>
                      <a:pt x="2093" y="1842"/>
                    </a:lnTo>
                    <a:lnTo>
                      <a:pt x="2096" y="1846"/>
                    </a:lnTo>
                    <a:lnTo>
                      <a:pt x="2099" y="1849"/>
                    </a:lnTo>
                    <a:lnTo>
                      <a:pt x="2100" y="1850"/>
                    </a:lnTo>
                    <a:lnTo>
                      <a:pt x="2109" y="1832"/>
                    </a:lnTo>
                    <a:lnTo>
                      <a:pt x="2136" y="1841"/>
                    </a:lnTo>
                    <a:lnTo>
                      <a:pt x="2145" y="1823"/>
                    </a:lnTo>
                    <a:lnTo>
                      <a:pt x="2177" y="1823"/>
                    </a:lnTo>
                    <a:lnTo>
                      <a:pt x="2177" y="1822"/>
                    </a:lnTo>
                    <a:lnTo>
                      <a:pt x="2177" y="1821"/>
                    </a:lnTo>
                    <a:lnTo>
                      <a:pt x="2177" y="1818"/>
                    </a:lnTo>
                    <a:lnTo>
                      <a:pt x="2177" y="1816"/>
                    </a:lnTo>
                    <a:lnTo>
                      <a:pt x="2177" y="1812"/>
                    </a:lnTo>
                    <a:lnTo>
                      <a:pt x="2176" y="1808"/>
                    </a:lnTo>
                    <a:lnTo>
                      <a:pt x="2175" y="1804"/>
                    </a:lnTo>
                    <a:lnTo>
                      <a:pt x="2174" y="1800"/>
                    </a:lnTo>
                    <a:lnTo>
                      <a:pt x="2170" y="1795"/>
                    </a:lnTo>
                    <a:lnTo>
                      <a:pt x="2168" y="1791"/>
                    </a:lnTo>
                    <a:lnTo>
                      <a:pt x="2163" y="1786"/>
                    </a:lnTo>
                    <a:lnTo>
                      <a:pt x="2159" y="1781"/>
                    </a:lnTo>
                    <a:lnTo>
                      <a:pt x="2153" y="1777"/>
                    </a:lnTo>
                    <a:lnTo>
                      <a:pt x="2147" y="1774"/>
                    </a:lnTo>
                    <a:lnTo>
                      <a:pt x="2141" y="1773"/>
                    </a:lnTo>
                    <a:lnTo>
                      <a:pt x="2136" y="1772"/>
                    </a:lnTo>
                    <a:lnTo>
                      <a:pt x="2131" y="1772"/>
                    </a:lnTo>
                    <a:lnTo>
                      <a:pt x="2126" y="1772"/>
                    </a:lnTo>
                    <a:lnTo>
                      <a:pt x="2123" y="1773"/>
                    </a:lnTo>
                    <a:lnTo>
                      <a:pt x="2120" y="1774"/>
                    </a:lnTo>
                    <a:lnTo>
                      <a:pt x="2117" y="1776"/>
                    </a:lnTo>
                    <a:lnTo>
                      <a:pt x="2115" y="1777"/>
                    </a:lnTo>
                    <a:lnTo>
                      <a:pt x="2114" y="1777"/>
                    </a:lnTo>
                    <a:lnTo>
                      <a:pt x="2114" y="1778"/>
                    </a:lnTo>
                    <a:lnTo>
                      <a:pt x="2113" y="1777"/>
                    </a:lnTo>
                    <a:lnTo>
                      <a:pt x="2113" y="1776"/>
                    </a:lnTo>
                    <a:lnTo>
                      <a:pt x="2113" y="1773"/>
                    </a:lnTo>
                    <a:lnTo>
                      <a:pt x="2113" y="1770"/>
                    </a:lnTo>
                    <a:lnTo>
                      <a:pt x="2113" y="1766"/>
                    </a:lnTo>
                    <a:lnTo>
                      <a:pt x="2113" y="1762"/>
                    </a:lnTo>
                    <a:lnTo>
                      <a:pt x="2114" y="1758"/>
                    </a:lnTo>
                    <a:lnTo>
                      <a:pt x="2115" y="1754"/>
                    </a:lnTo>
                    <a:lnTo>
                      <a:pt x="2116" y="1750"/>
                    </a:lnTo>
                    <a:lnTo>
                      <a:pt x="2118" y="1747"/>
                    </a:lnTo>
                    <a:lnTo>
                      <a:pt x="2122" y="1743"/>
                    </a:lnTo>
                    <a:lnTo>
                      <a:pt x="2126" y="1741"/>
                    </a:lnTo>
                    <a:lnTo>
                      <a:pt x="2130" y="1739"/>
                    </a:lnTo>
                    <a:lnTo>
                      <a:pt x="2134" y="1738"/>
                    </a:lnTo>
                    <a:lnTo>
                      <a:pt x="2138" y="1738"/>
                    </a:lnTo>
                    <a:lnTo>
                      <a:pt x="2141" y="1738"/>
                    </a:lnTo>
                    <a:lnTo>
                      <a:pt x="2145" y="1739"/>
                    </a:lnTo>
                    <a:lnTo>
                      <a:pt x="2149" y="1740"/>
                    </a:lnTo>
                    <a:lnTo>
                      <a:pt x="2154" y="1741"/>
                    </a:lnTo>
                    <a:lnTo>
                      <a:pt x="2160" y="1743"/>
                    </a:lnTo>
                    <a:lnTo>
                      <a:pt x="2166" y="1744"/>
                    </a:lnTo>
                    <a:lnTo>
                      <a:pt x="2173" y="1747"/>
                    </a:lnTo>
                    <a:lnTo>
                      <a:pt x="2181" y="1748"/>
                    </a:lnTo>
                    <a:lnTo>
                      <a:pt x="2191" y="1750"/>
                    </a:lnTo>
                    <a:lnTo>
                      <a:pt x="2200" y="1750"/>
                    </a:lnTo>
                    <a:lnTo>
                      <a:pt x="2208" y="1750"/>
                    </a:lnTo>
                    <a:lnTo>
                      <a:pt x="2216" y="1749"/>
                    </a:lnTo>
                    <a:lnTo>
                      <a:pt x="2223" y="1748"/>
                    </a:lnTo>
                    <a:lnTo>
                      <a:pt x="2230" y="1747"/>
                    </a:lnTo>
                    <a:lnTo>
                      <a:pt x="2235" y="1744"/>
                    </a:lnTo>
                    <a:lnTo>
                      <a:pt x="2239" y="1742"/>
                    </a:lnTo>
                    <a:lnTo>
                      <a:pt x="2243" y="1740"/>
                    </a:lnTo>
                    <a:lnTo>
                      <a:pt x="2245" y="1739"/>
                    </a:lnTo>
                    <a:lnTo>
                      <a:pt x="2247" y="1738"/>
                    </a:lnTo>
                    <a:lnTo>
                      <a:pt x="2249" y="1736"/>
                    </a:lnTo>
                    <a:lnTo>
                      <a:pt x="2250" y="1736"/>
                    </a:lnTo>
                    <a:lnTo>
                      <a:pt x="2254" y="1704"/>
                    </a:lnTo>
                    <a:lnTo>
                      <a:pt x="2273" y="1709"/>
                    </a:lnTo>
                    <a:lnTo>
                      <a:pt x="2273" y="1708"/>
                    </a:lnTo>
                    <a:lnTo>
                      <a:pt x="2274" y="1706"/>
                    </a:lnTo>
                    <a:lnTo>
                      <a:pt x="2275" y="1705"/>
                    </a:lnTo>
                    <a:lnTo>
                      <a:pt x="2276" y="1704"/>
                    </a:lnTo>
                    <a:lnTo>
                      <a:pt x="2278" y="1703"/>
                    </a:lnTo>
                    <a:lnTo>
                      <a:pt x="2281" y="1702"/>
                    </a:lnTo>
                    <a:lnTo>
                      <a:pt x="2283" y="1700"/>
                    </a:lnTo>
                    <a:lnTo>
                      <a:pt x="2285" y="1698"/>
                    </a:lnTo>
                    <a:lnTo>
                      <a:pt x="2289" y="1697"/>
                    </a:lnTo>
                    <a:lnTo>
                      <a:pt x="2292" y="1696"/>
                    </a:lnTo>
                    <a:lnTo>
                      <a:pt x="2296" y="1695"/>
                    </a:lnTo>
                    <a:lnTo>
                      <a:pt x="2298" y="1694"/>
                    </a:lnTo>
                    <a:lnTo>
                      <a:pt x="2300" y="1696"/>
                    </a:lnTo>
                    <a:lnTo>
                      <a:pt x="2303" y="1698"/>
                    </a:lnTo>
                    <a:lnTo>
                      <a:pt x="2304" y="1703"/>
                    </a:lnTo>
                    <a:lnTo>
                      <a:pt x="2305" y="1708"/>
                    </a:lnTo>
                    <a:lnTo>
                      <a:pt x="2305" y="1713"/>
                    </a:lnTo>
                    <a:lnTo>
                      <a:pt x="2305" y="1719"/>
                    </a:lnTo>
                    <a:lnTo>
                      <a:pt x="2305" y="1724"/>
                    </a:lnTo>
                    <a:lnTo>
                      <a:pt x="2305" y="1728"/>
                    </a:lnTo>
                    <a:lnTo>
                      <a:pt x="2305" y="1733"/>
                    </a:lnTo>
                    <a:lnTo>
                      <a:pt x="2305" y="1735"/>
                    </a:lnTo>
                    <a:lnTo>
                      <a:pt x="2305" y="1736"/>
                    </a:lnTo>
                    <a:lnTo>
                      <a:pt x="2355" y="1713"/>
                    </a:lnTo>
                    <a:lnTo>
                      <a:pt x="2378" y="1718"/>
                    </a:lnTo>
                    <a:lnTo>
                      <a:pt x="2378" y="1717"/>
                    </a:lnTo>
                    <a:lnTo>
                      <a:pt x="2379" y="1717"/>
                    </a:lnTo>
                    <a:lnTo>
                      <a:pt x="2380" y="1716"/>
                    </a:lnTo>
                    <a:lnTo>
                      <a:pt x="2382" y="1715"/>
                    </a:lnTo>
                    <a:lnTo>
                      <a:pt x="2386" y="1713"/>
                    </a:lnTo>
                    <a:lnTo>
                      <a:pt x="2388" y="1712"/>
                    </a:lnTo>
                    <a:lnTo>
                      <a:pt x="2393" y="1712"/>
                    </a:lnTo>
                    <a:lnTo>
                      <a:pt x="2396" y="1711"/>
                    </a:lnTo>
                    <a:lnTo>
                      <a:pt x="2401" y="1710"/>
                    </a:lnTo>
                    <a:lnTo>
                      <a:pt x="2405" y="1709"/>
                    </a:lnTo>
                    <a:lnTo>
                      <a:pt x="2410" y="1709"/>
                    </a:lnTo>
                    <a:lnTo>
                      <a:pt x="2414" y="1709"/>
                    </a:lnTo>
                    <a:lnTo>
                      <a:pt x="2419" y="1709"/>
                    </a:lnTo>
                    <a:lnTo>
                      <a:pt x="2425" y="1710"/>
                    </a:lnTo>
                    <a:lnTo>
                      <a:pt x="2432" y="1712"/>
                    </a:lnTo>
                    <a:lnTo>
                      <a:pt x="2439" y="1716"/>
                    </a:lnTo>
                    <a:lnTo>
                      <a:pt x="2446" y="1719"/>
                    </a:lnTo>
                    <a:lnTo>
                      <a:pt x="2452" y="1721"/>
                    </a:lnTo>
                    <a:lnTo>
                      <a:pt x="2459" y="1725"/>
                    </a:lnTo>
                    <a:lnTo>
                      <a:pt x="2465" y="1728"/>
                    </a:lnTo>
                    <a:lnTo>
                      <a:pt x="2470" y="1732"/>
                    </a:lnTo>
                    <a:lnTo>
                      <a:pt x="2474" y="1734"/>
                    </a:lnTo>
                    <a:lnTo>
                      <a:pt x="2477" y="1735"/>
                    </a:lnTo>
                    <a:lnTo>
                      <a:pt x="2478" y="1736"/>
                    </a:lnTo>
                    <a:lnTo>
                      <a:pt x="2492" y="1773"/>
                    </a:lnTo>
                    <a:lnTo>
                      <a:pt x="2542" y="1741"/>
                    </a:lnTo>
                    <a:lnTo>
                      <a:pt x="2542" y="1740"/>
                    </a:lnTo>
                    <a:lnTo>
                      <a:pt x="2542" y="1739"/>
                    </a:lnTo>
                    <a:lnTo>
                      <a:pt x="2542" y="1736"/>
                    </a:lnTo>
                    <a:lnTo>
                      <a:pt x="2543" y="1734"/>
                    </a:lnTo>
                    <a:lnTo>
                      <a:pt x="2546" y="1731"/>
                    </a:lnTo>
                    <a:lnTo>
                      <a:pt x="2548" y="1728"/>
                    </a:lnTo>
                    <a:lnTo>
                      <a:pt x="2552" y="1726"/>
                    </a:lnTo>
                    <a:lnTo>
                      <a:pt x="2556" y="1724"/>
                    </a:lnTo>
                    <a:lnTo>
                      <a:pt x="2563" y="1723"/>
                    </a:lnTo>
                    <a:lnTo>
                      <a:pt x="2570" y="1723"/>
                    </a:lnTo>
                    <a:lnTo>
                      <a:pt x="2580" y="1724"/>
                    </a:lnTo>
                    <a:lnTo>
                      <a:pt x="2592" y="1727"/>
                    </a:lnTo>
                    <a:lnTo>
                      <a:pt x="2603" y="1731"/>
                    </a:lnTo>
                    <a:lnTo>
                      <a:pt x="2613" y="1735"/>
                    </a:lnTo>
                    <a:lnTo>
                      <a:pt x="2621" y="1740"/>
                    </a:lnTo>
                    <a:lnTo>
                      <a:pt x="2626" y="1744"/>
                    </a:lnTo>
                    <a:lnTo>
                      <a:pt x="2632" y="1750"/>
                    </a:lnTo>
                    <a:lnTo>
                      <a:pt x="2636" y="1755"/>
                    </a:lnTo>
                    <a:lnTo>
                      <a:pt x="2638" y="1759"/>
                    </a:lnTo>
                    <a:lnTo>
                      <a:pt x="2640" y="1764"/>
                    </a:lnTo>
                    <a:lnTo>
                      <a:pt x="2641" y="1768"/>
                    </a:lnTo>
                    <a:lnTo>
                      <a:pt x="2641" y="1770"/>
                    </a:lnTo>
                    <a:lnTo>
                      <a:pt x="2641" y="1772"/>
                    </a:lnTo>
                    <a:lnTo>
                      <a:pt x="2643" y="1773"/>
                    </a:lnTo>
                    <a:lnTo>
                      <a:pt x="2644" y="1773"/>
                    </a:lnTo>
                    <a:lnTo>
                      <a:pt x="2646" y="1774"/>
                    </a:lnTo>
                    <a:lnTo>
                      <a:pt x="2648" y="1776"/>
                    </a:lnTo>
                    <a:lnTo>
                      <a:pt x="2652" y="1777"/>
                    </a:lnTo>
                    <a:lnTo>
                      <a:pt x="2654" y="1779"/>
                    </a:lnTo>
                    <a:lnTo>
                      <a:pt x="2659" y="1781"/>
                    </a:lnTo>
                    <a:lnTo>
                      <a:pt x="2662" y="1784"/>
                    </a:lnTo>
                    <a:lnTo>
                      <a:pt x="2667" y="1787"/>
                    </a:lnTo>
                    <a:lnTo>
                      <a:pt x="2670" y="1791"/>
                    </a:lnTo>
                    <a:lnTo>
                      <a:pt x="2674" y="1795"/>
                    </a:lnTo>
                    <a:lnTo>
                      <a:pt x="2678" y="1800"/>
                    </a:lnTo>
                    <a:lnTo>
                      <a:pt x="2681" y="1803"/>
                    </a:lnTo>
                    <a:lnTo>
                      <a:pt x="2683" y="1808"/>
                    </a:lnTo>
                    <a:lnTo>
                      <a:pt x="2684" y="1812"/>
                    </a:lnTo>
                    <a:lnTo>
                      <a:pt x="2685" y="1817"/>
                    </a:lnTo>
                    <a:lnTo>
                      <a:pt x="2685" y="1821"/>
                    </a:lnTo>
                    <a:lnTo>
                      <a:pt x="2685" y="1824"/>
                    </a:lnTo>
                    <a:lnTo>
                      <a:pt x="2685" y="1827"/>
                    </a:lnTo>
                    <a:lnTo>
                      <a:pt x="2684" y="1831"/>
                    </a:lnTo>
                    <a:lnTo>
                      <a:pt x="2684" y="1833"/>
                    </a:lnTo>
                    <a:lnTo>
                      <a:pt x="2683" y="1834"/>
                    </a:lnTo>
                    <a:lnTo>
                      <a:pt x="2683" y="1835"/>
                    </a:lnTo>
                    <a:lnTo>
                      <a:pt x="2683" y="1837"/>
                    </a:lnTo>
                    <a:lnTo>
                      <a:pt x="2687" y="1873"/>
                    </a:lnTo>
                    <a:lnTo>
                      <a:pt x="2690" y="1873"/>
                    </a:lnTo>
                    <a:lnTo>
                      <a:pt x="2693" y="1875"/>
                    </a:lnTo>
                    <a:lnTo>
                      <a:pt x="2697" y="1876"/>
                    </a:lnTo>
                    <a:lnTo>
                      <a:pt x="2701" y="1877"/>
                    </a:lnTo>
                    <a:lnTo>
                      <a:pt x="2706" y="1879"/>
                    </a:lnTo>
                    <a:lnTo>
                      <a:pt x="2710" y="1882"/>
                    </a:lnTo>
                    <a:lnTo>
                      <a:pt x="2715" y="1884"/>
                    </a:lnTo>
                    <a:lnTo>
                      <a:pt x="2720" y="1886"/>
                    </a:lnTo>
                    <a:lnTo>
                      <a:pt x="2723" y="1888"/>
                    </a:lnTo>
                    <a:lnTo>
                      <a:pt x="2727" y="1892"/>
                    </a:lnTo>
                    <a:lnTo>
                      <a:pt x="2729" y="1895"/>
                    </a:lnTo>
                    <a:lnTo>
                      <a:pt x="2729" y="1899"/>
                    </a:lnTo>
                    <a:lnTo>
                      <a:pt x="2729" y="1902"/>
                    </a:lnTo>
                    <a:lnTo>
                      <a:pt x="2728" y="1907"/>
                    </a:lnTo>
                    <a:lnTo>
                      <a:pt x="2727" y="1910"/>
                    </a:lnTo>
                    <a:lnTo>
                      <a:pt x="2725" y="1915"/>
                    </a:lnTo>
                    <a:lnTo>
                      <a:pt x="2723" y="1918"/>
                    </a:lnTo>
                    <a:lnTo>
                      <a:pt x="2721" y="1922"/>
                    </a:lnTo>
                    <a:lnTo>
                      <a:pt x="2719" y="1925"/>
                    </a:lnTo>
                    <a:lnTo>
                      <a:pt x="2717" y="1928"/>
                    </a:lnTo>
                    <a:lnTo>
                      <a:pt x="2716" y="1930"/>
                    </a:lnTo>
                    <a:lnTo>
                      <a:pt x="2715" y="1931"/>
                    </a:lnTo>
                    <a:lnTo>
                      <a:pt x="2715" y="1932"/>
                    </a:lnTo>
                    <a:lnTo>
                      <a:pt x="2729" y="1964"/>
                    </a:lnTo>
                    <a:lnTo>
                      <a:pt x="2760" y="1974"/>
                    </a:lnTo>
                    <a:lnTo>
                      <a:pt x="2760" y="2000"/>
                    </a:lnTo>
                    <a:lnTo>
                      <a:pt x="2778" y="2005"/>
                    </a:lnTo>
                    <a:lnTo>
                      <a:pt x="2788" y="2042"/>
                    </a:lnTo>
                    <a:lnTo>
                      <a:pt x="2820" y="2046"/>
                    </a:lnTo>
                    <a:lnTo>
                      <a:pt x="2874" y="2100"/>
                    </a:lnTo>
                    <a:lnTo>
                      <a:pt x="2874" y="2099"/>
                    </a:lnTo>
                    <a:lnTo>
                      <a:pt x="2875" y="2098"/>
                    </a:lnTo>
                    <a:lnTo>
                      <a:pt x="2878" y="2097"/>
                    </a:lnTo>
                    <a:lnTo>
                      <a:pt x="2879" y="2094"/>
                    </a:lnTo>
                    <a:lnTo>
                      <a:pt x="2880" y="2089"/>
                    </a:lnTo>
                    <a:lnTo>
                      <a:pt x="2882" y="2083"/>
                    </a:lnTo>
                    <a:lnTo>
                      <a:pt x="2883" y="2074"/>
                    </a:lnTo>
                    <a:lnTo>
                      <a:pt x="2886" y="2064"/>
                    </a:lnTo>
                    <a:lnTo>
                      <a:pt x="2887" y="2050"/>
                    </a:lnTo>
                    <a:lnTo>
                      <a:pt x="2887" y="2034"/>
                    </a:lnTo>
                    <a:lnTo>
                      <a:pt x="2888" y="2014"/>
                    </a:lnTo>
                    <a:lnTo>
                      <a:pt x="2886" y="1992"/>
                    </a:lnTo>
                    <a:lnTo>
                      <a:pt x="2882" y="1971"/>
                    </a:lnTo>
                    <a:lnTo>
                      <a:pt x="2875" y="1952"/>
                    </a:lnTo>
                    <a:lnTo>
                      <a:pt x="2867" y="1932"/>
                    </a:lnTo>
                    <a:lnTo>
                      <a:pt x="2858" y="1915"/>
                    </a:lnTo>
                    <a:lnTo>
                      <a:pt x="2849" y="1899"/>
                    </a:lnTo>
                    <a:lnTo>
                      <a:pt x="2839" y="1885"/>
                    </a:lnTo>
                    <a:lnTo>
                      <a:pt x="2830" y="1873"/>
                    </a:lnTo>
                    <a:lnTo>
                      <a:pt x="2822" y="1863"/>
                    </a:lnTo>
                    <a:lnTo>
                      <a:pt x="2815" y="1856"/>
                    </a:lnTo>
                    <a:lnTo>
                      <a:pt x="2812" y="1852"/>
                    </a:lnTo>
                    <a:lnTo>
                      <a:pt x="2811" y="1850"/>
                    </a:lnTo>
                    <a:lnTo>
                      <a:pt x="2806" y="1804"/>
                    </a:lnTo>
                    <a:lnTo>
                      <a:pt x="2755" y="1736"/>
                    </a:lnTo>
                    <a:lnTo>
                      <a:pt x="2755" y="1695"/>
                    </a:lnTo>
                    <a:lnTo>
                      <a:pt x="2754" y="1694"/>
                    </a:lnTo>
                    <a:lnTo>
                      <a:pt x="2753" y="1691"/>
                    </a:lnTo>
                    <a:lnTo>
                      <a:pt x="2751" y="1687"/>
                    </a:lnTo>
                    <a:lnTo>
                      <a:pt x="2748" y="1682"/>
                    </a:lnTo>
                    <a:lnTo>
                      <a:pt x="2745" y="1675"/>
                    </a:lnTo>
                    <a:lnTo>
                      <a:pt x="2742" y="1670"/>
                    </a:lnTo>
                    <a:lnTo>
                      <a:pt x="2738" y="1662"/>
                    </a:lnTo>
                    <a:lnTo>
                      <a:pt x="2735" y="1655"/>
                    </a:lnTo>
                    <a:lnTo>
                      <a:pt x="2732" y="1648"/>
                    </a:lnTo>
                    <a:lnTo>
                      <a:pt x="2730" y="1640"/>
                    </a:lnTo>
                    <a:lnTo>
                      <a:pt x="2729" y="1634"/>
                    </a:lnTo>
                    <a:lnTo>
                      <a:pt x="2729" y="1628"/>
                    </a:lnTo>
                    <a:lnTo>
                      <a:pt x="2729" y="1624"/>
                    </a:lnTo>
                    <a:lnTo>
                      <a:pt x="2729" y="1618"/>
                    </a:lnTo>
                    <a:lnTo>
                      <a:pt x="2730" y="1614"/>
                    </a:lnTo>
                    <a:lnTo>
                      <a:pt x="2732" y="1610"/>
                    </a:lnTo>
                    <a:lnTo>
                      <a:pt x="2734" y="1606"/>
                    </a:lnTo>
                    <a:lnTo>
                      <a:pt x="2736" y="1603"/>
                    </a:lnTo>
                    <a:lnTo>
                      <a:pt x="2738" y="1599"/>
                    </a:lnTo>
                    <a:lnTo>
                      <a:pt x="2740" y="1596"/>
                    </a:lnTo>
                    <a:lnTo>
                      <a:pt x="2742" y="1592"/>
                    </a:lnTo>
                    <a:lnTo>
                      <a:pt x="2744" y="1589"/>
                    </a:lnTo>
                    <a:lnTo>
                      <a:pt x="2745" y="1586"/>
                    </a:lnTo>
                    <a:lnTo>
                      <a:pt x="2747" y="1582"/>
                    </a:lnTo>
                    <a:lnTo>
                      <a:pt x="2747" y="1579"/>
                    </a:lnTo>
                    <a:lnTo>
                      <a:pt x="2748" y="1574"/>
                    </a:lnTo>
                    <a:lnTo>
                      <a:pt x="2750" y="1569"/>
                    </a:lnTo>
                    <a:lnTo>
                      <a:pt x="2750" y="1564"/>
                    </a:lnTo>
                    <a:lnTo>
                      <a:pt x="2751" y="1559"/>
                    </a:lnTo>
                    <a:lnTo>
                      <a:pt x="2751" y="1553"/>
                    </a:lnTo>
                    <a:lnTo>
                      <a:pt x="2751" y="1548"/>
                    </a:lnTo>
                    <a:lnTo>
                      <a:pt x="2751" y="1543"/>
                    </a:lnTo>
                    <a:lnTo>
                      <a:pt x="2751" y="1539"/>
                    </a:lnTo>
                    <a:lnTo>
                      <a:pt x="2751" y="1536"/>
                    </a:lnTo>
                    <a:lnTo>
                      <a:pt x="2751" y="1534"/>
                    </a:lnTo>
                    <a:lnTo>
                      <a:pt x="2752" y="1533"/>
                    </a:lnTo>
                    <a:lnTo>
                      <a:pt x="2753" y="1533"/>
                    </a:lnTo>
                    <a:lnTo>
                      <a:pt x="2754" y="1530"/>
                    </a:lnTo>
                    <a:lnTo>
                      <a:pt x="2757" y="1529"/>
                    </a:lnTo>
                    <a:lnTo>
                      <a:pt x="2760" y="1526"/>
                    </a:lnTo>
                    <a:lnTo>
                      <a:pt x="2763" y="1523"/>
                    </a:lnTo>
                    <a:lnTo>
                      <a:pt x="2768" y="1519"/>
                    </a:lnTo>
                    <a:lnTo>
                      <a:pt x="2773" y="1515"/>
                    </a:lnTo>
                    <a:lnTo>
                      <a:pt x="2777" y="1509"/>
                    </a:lnTo>
                    <a:lnTo>
                      <a:pt x="2783" y="1505"/>
                    </a:lnTo>
                    <a:lnTo>
                      <a:pt x="2790" y="1498"/>
                    </a:lnTo>
                    <a:lnTo>
                      <a:pt x="2797" y="1491"/>
                    </a:lnTo>
                    <a:lnTo>
                      <a:pt x="2804" y="1485"/>
                    </a:lnTo>
                    <a:lnTo>
                      <a:pt x="2811" y="1478"/>
                    </a:lnTo>
                    <a:lnTo>
                      <a:pt x="2818" y="1471"/>
                    </a:lnTo>
                    <a:lnTo>
                      <a:pt x="2825" y="1465"/>
                    </a:lnTo>
                    <a:lnTo>
                      <a:pt x="2830" y="1459"/>
                    </a:lnTo>
                    <a:lnTo>
                      <a:pt x="2836" y="1452"/>
                    </a:lnTo>
                    <a:lnTo>
                      <a:pt x="2842" y="1447"/>
                    </a:lnTo>
                    <a:lnTo>
                      <a:pt x="2846" y="1443"/>
                    </a:lnTo>
                    <a:lnTo>
                      <a:pt x="2851" y="1438"/>
                    </a:lnTo>
                    <a:lnTo>
                      <a:pt x="2853" y="1436"/>
                    </a:lnTo>
                    <a:lnTo>
                      <a:pt x="2856" y="1433"/>
                    </a:lnTo>
                    <a:lnTo>
                      <a:pt x="2857" y="1432"/>
                    </a:lnTo>
                    <a:lnTo>
                      <a:pt x="2865" y="1395"/>
                    </a:lnTo>
                    <a:lnTo>
                      <a:pt x="2902" y="1355"/>
                    </a:lnTo>
                    <a:lnTo>
                      <a:pt x="2902" y="1356"/>
                    </a:lnTo>
                    <a:lnTo>
                      <a:pt x="2904" y="1356"/>
                    </a:lnTo>
                    <a:lnTo>
                      <a:pt x="2905" y="1356"/>
                    </a:lnTo>
                    <a:lnTo>
                      <a:pt x="2907" y="1356"/>
                    </a:lnTo>
                    <a:lnTo>
                      <a:pt x="2911" y="1356"/>
                    </a:lnTo>
                    <a:lnTo>
                      <a:pt x="2914" y="1355"/>
                    </a:lnTo>
                    <a:lnTo>
                      <a:pt x="2918" y="1354"/>
                    </a:lnTo>
                    <a:lnTo>
                      <a:pt x="2922" y="1352"/>
                    </a:lnTo>
                    <a:lnTo>
                      <a:pt x="2927" y="1348"/>
                    </a:lnTo>
                    <a:lnTo>
                      <a:pt x="2933" y="1344"/>
                    </a:lnTo>
                    <a:lnTo>
                      <a:pt x="2939" y="1337"/>
                    </a:lnTo>
                    <a:lnTo>
                      <a:pt x="2943" y="1331"/>
                    </a:lnTo>
                    <a:lnTo>
                      <a:pt x="2948" y="1324"/>
                    </a:lnTo>
                    <a:lnTo>
                      <a:pt x="2950" y="1317"/>
                    </a:lnTo>
                    <a:lnTo>
                      <a:pt x="2954" y="1310"/>
                    </a:lnTo>
                    <a:lnTo>
                      <a:pt x="2955" y="1304"/>
                    </a:lnTo>
                    <a:lnTo>
                      <a:pt x="2956" y="1300"/>
                    </a:lnTo>
                    <a:lnTo>
                      <a:pt x="2957" y="1294"/>
                    </a:lnTo>
                    <a:lnTo>
                      <a:pt x="2957" y="1291"/>
                    </a:lnTo>
                    <a:lnTo>
                      <a:pt x="2957" y="1287"/>
                    </a:lnTo>
                    <a:lnTo>
                      <a:pt x="2957" y="1284"/>
                    </a:lnTo>
                    <a:lnTo>
                      <a:pt x="2957" y="1283"/>
                    </a:lnTo>
                    <a:lnTo>
                      <a:pt x="2957" y="1281"/>
                    </a:lnTo>
                    <a:lnTo>
                      <a:pt x="2979" y="1272"/>
                    </a:lnTo>
                    <a:lnTo>
                      <a:pt x="2993" y="1258"/>
                    </a:lnTo>
                    <a:lnTo>
                      <a:pt x="2965" y="1250"/>
                    </a:lnTo>
                    <a:lnTo>
                      <a:pt x="2974" y="1236"/>
                    </a:lnTo>
                    <a:lnTo>
                      <a:pt x="3002" y="1236"/>
                    </a:lnTo>
                    <a:lnTo>
                      <a:pt x="3002" y="1218"/>
                    </a:lnTo>
                    <a:lnTo>
                      <a:pt x="2965" y="1218"/>
                    </a:lnTo>
                    <a:lnTo>
                      <a:pt x="2964" y="1218"/>
                    </a:lnTo>
                    <a:lnTo>
                      <a:pt x="2963" y="1217"/>
                    </a:lnTo>
                    <a:lnTo>
                      <a:pt x="2963" y="1216"/>
                    </a:lnTo>
                    <a:lnTo>
                      <a:pt x="2962" y="1215"/>
                    </a:lnTo>
                    <a:lnTo>
                      <a:pt x="2962" y="1213"/>
                    </a:lnTo>
                    <a:lnTo>
                      <a:pt x="2963" y="1211"/>
                    </a:lnTo>
                    <a:lnTo>
                      <a:pt x="2963" y="1209"/>
                    </a:lnTo>
                    <a:lnTo>
                      <a:pt x="2964" y="1207"/>
                    </a:lnTo>
                    <a:lnTo>
                      <a:pt x="2966" y="1203"/>
                    </a:lnTo>
                    <a:lnTo>
                      <a:pt x="2970" y="1200"/>
                    </a:lnTo>
                    <a:lnTo>
                      <a:pt x="2973" y="1197"/>
                    </a:lnTo>
                    <a:lnTo>
                      <a:pt x="2978" y="1195"/>
                    </a:lnTo>
                    <a:lnTo>
                      <a:pt x="2983" y="1193"/>
                    </a:lnTo>
                    <a:lnTo>
                      <a:pt x="2989" y="1192"/>
                    </a:lnTo>
                    <a:lnTo>
                      <a:pt x="2996" y="1190"/>
                    </a:lnTo>
                    <a:lnTo>
                      <a:pt x="3002" y="1190"/>
                    </a:lnTo>
                    <a:lnTo>
                      <a:pt x="3008" y="1190"/>
                    </a:lnTo>
                    <a:lnTo>
                      <a:pt x="3013" y="1190"/>
                    </a:lnTo>
                    <a:lnTo>
                      <a:pt x="3018" y="1190"/>
                    </a:lnTo>
                    <a:lnTo>
                      <a:pt x="3022" y="1190"/>
                    </a:lnTo>
                    <a:lnTo>
                      <a:pt x="3024" y="1190"/>
                    </a:lnTo>
                    <a:lnTo>
                      <a:pt x="3025" y="1190"/>
                    </a:lnTo>
                    <a:lnTo>
                      <a:pt x="3030" y="1167"/>
                    </a:lnTo>
                    <a:lnTo>
                      <a:pt x="2979" y="1177"/>
                    </a:lnTo>
                    <a:lnTo>
                      <a:pt x="2978" y="1177"/>
                    </a:lnTo>
                    <a:lnTo>
                      <a:pt x="2977" y="1177"/>
                    </a:lnTo>
                    <a:lnTo>
                      <a:pt x="2977" y="1175"/>
                    </a:lnTo>
                    <a:lnTo>
                      <a:pt x="2975" y="1174"/>
                    </a:lnTo>
                    <a:lnTo>
                      <a:pt x="2974" y="1173"/>
                    </a:lnTo>
                    <a:lnTo>
                      <a:pt x="2974" y="1172"/>
                    </a:lnTo>
                    <a:lnTo>
                      <a:pt x="2974" y="1170"/>
                    </a:lnTo>
                    <a:lnTo>
                      <a:pt x="2974" y="1167"/>
                    </a:lnTo>
                    <a:lnTo>
                      <a:pt x="2975" y="1165"/>
                    </a:lnTo>
                    <a:lnTo>
                      <a:pt x="2977" y="1162"/>
                    </a:lnTo>
                    <a:lnTo>
                      <a:pt x="2979" y="1158"/>
                    </a:lnTo>
                    <a:lnTo>
                      <a:pt x="2981" y="1156"/>
                    </a:lnTo>
                    <a:lnTo>
                      <a:pt x="2985" y="1154"/>
                    </a:lnTo>
                    <a:lnTo>
                      <a:pt x="2988" y="1151"/>
                    </a:lnTo>
                    <a:lnTo>
                      <a:pt x="2992" y="1149"/>
                    </a:lnTo>
                    <a:lnTo>
                      <a:pt x="2996" y="1147"/>
                    </a:lnTo>
                    <a:lnTo>
                      <a:pt x="3000" y="1145"/>
                    </a:lnTo>
                    <a:lnTo>
                      <a:pt x="3004" y="1144"/>
                    </a:lnTo>
                    <a:lnTo>
                      <a:pt x="3008" y="1143"/>
                    </a:lnTo>
                    <a:lnTo>
                      <a:pt x="3011" y="1142"/>
                    </a:lnTo>
                    <a:lnTo>
                      <a:pt x="3013" y="1142"/>
                    </a:lnTo>
                    <a:lnTo>
                      <a:pt x="3015" y="1142"/>
                    </a:lnTo>
                    <a:lnTo>
                      <a:pt x="3016" y="1141"/>
                    </a:lnTo>
                    <a:lnTo>
                      <a:pt x="3011" y="1118"/>
                    </a:lnTo>
                    <a:lnTo>
                      <a:pt x="3010" y="1119"/>
                    </a:lnTo>
                    <a:lnTo>
                      <a:pt x="3007" y="1120"/>
                    </a:lnTo>
                    <a:lnTo>
                      <a:pt x="3003" y="1121"/>
                    </a:lnTo>
                    <a:lnTo>
                      <a:pt x="2997" y="1122"/>
                    </a:lnTo>
                    <a:lnTo>
                      <a:pt x="2992" y="1124"/>
                    </a:lnTo>
                    <a:lnTo>
                      <a:pt x="2985" y="1126"/>
                    </a:lnTo>
                    <a:lnTo>
                      <a:pt x="2979" y="1126"/>
                    </a:lnTo>
                    <a:lnTo>
                      <a:pt x="2972" y="1127"/>
                    </a:lnTo>
                    <a:lnTo>
                      <a:pt x="2967" y="1126"/>
                    </a:lnTo>
                    <a:lnTo>
                      <a:pt x="2962" y="1125"/>
                    </a:lnTo>
                    <a:lnTo>
                      <a:pt x="2958" y="1122"/>
                    </a:lnTo>
                    <a:lnTo>
                      <a:pt x="2957" y="1118"/>
                    </a:lnTo>
                    <a:lnTo>
                      <a:pt x="2956" y="1114"/>
                    </a:lnTo>
                    <a:lnTo>
                      <a:pt x="2957" y="1110"/>
                    </a:lnTo>
                    <a:lnTo>
                      <a:pt x="2959" y="1105"/>
                    </a:lnTo>
                    <a:lnTo>
                      <a:pt x="2963" y="1102"/>
                    </a:lnTo>
                    <a:lnTo>
                      <a:pt x="2966" y="1098"/>
                    </a:lnTo>
                    <a:lnTo>
                      <a:pt x="2970" y="1096"/>
                    </a:lnTo>
                    <a:lnTo>
                      <a:pt x="2974" y="1092"/>
                    </a:lnTo>
                    <a:lnTo>
                      <a:pt x="2979" y="1090"/>
                    </a:lnTo>
                    <a:lnTo>
                      <a:pt x="2982" y="1089"/>
                    </a:lnTo>
                    <a:lnTo>
                      <a:pt x="2985" y="1087"/>
                    </a:lnTo>
                    <a:lnTo>
                      <a:pt x="2987" y="1087"/>
                    </a:lnTo>
                    <a:lnTo>
                      <a:pt x="2988" y="1086"/>
                    </a:lnTo>
                    <a:lnTo>
                      <a:pt x="2962" y="1072"/>
                    </a:lnTo>
                    <a:lnTo>
                      <a:pt x="2952" y="995"/>
                    </a:lnTo>
                    <a:lnTo>
                      <a:pt x="2943" y="981"/>
                    </a:lnTo>
                    <a:lnTo>
                      <a:pt x="2952" y="953"/>
                    </a:lnTo>
                    <a:lnTo>
                      <a:pt x="2957" y="913"/>
                    </a:lnTo>
                    <a:lnTo>
                      <a:pt x="2956" y="913"/>
                    </a:lnTo>
                    <a:lnTo>
                      <a:pt x="2955" y="913"/>
                    </a:lnTo>
                    <a:lnTo>
                      <a:pt x="2952" y="913"/>
                    </a:lnTo>
                    <a:lnTo>
                      <a:pt x="2950" y="913"/>
                    </a:lnTo>
                    <a:lnTo>
                      <a:pt x="2948" y="912"/>
                    </a:lnTo>
                    <a:lnTo>
                      <a:pt x="2944" y="912"/>
                    </a:lnTo>
                    <a:lnTo>
                      <a:pt x="2942" y="909"/>
                    </a:lnTo>
                    <a:lnTo>
                      <a:pt x="2940" y="908"/>
                    </a:lnTo>
                    <a:lnTo>
                      <a:pt x="2937" y="906"/>
                    </a:lnTo>
                    <a:lnTo>
                      <a:pt x="2935" y="902"/>
                    </a:lnTo>
                    <a:lnTo>
                      <a:pt x="2934" y="899"/>
                    </a:lnTo>
                    <a:lnTo>
                      <a:pt x="2934" y="894"/>
                    </a:lnTo>
                    <a:lnTo>
                      <a:pt x="2934" y="891"/>
                    </a:lnTo>
                    <a:lnTo>
                      <a:pt x="2935" y="886"/>
                    </a:lnTo>
                    <a:lnTo>
                      <a:pt x="2939" y="884"/>
                    </a:lnTo>
                    <a:lnTo>
                      <a:pt x="2941" y="881"/>
                    </a:lnTo>
                    <a:lnTo>
                      <a:pt x="2945" y="878"/>
                    </a:lnTo>
                    <a:lnTo>
                      <a:pt x="2949" y="877"/>
                    </a:lnTo>
                    <a:lnTo>
                      <a:pt x="2952" y="875"/>
                    </a:lnTo>
                    <a:lnTo>
                      <a:pt x="2956" y="874"/>
                    </a:lnTo>
                    <a:lnTo>
                      <a:pt x="2959" y="872"/>
                    </a:lnTo>
                    <a:lnTo>
                      <a:pt x="2962" y="872"/>
                    </a:lnTo>
                    <a:lnTo>
                      <a:pt x="2964" y="872"/>
                    </a:lnTo>
                    <a:lnTo>
                      <a:pt x="2965" y="871"/>
                    </a:lnTo>
                    <a:lnTo>
                      <a:pt x="2964" y="871"/>
                    </a:lnTo>
                    <a:lnTo>
                      <a:pt x="2963" y="871"/>
                    </a:lnTo>
                    <a:lnTo>
                      <a:pt x="2962" y="869"/>
                    </a:lnTo>
                    <a:lnTo>
                      <a:pt x="2960" y="868"/>
                    </a:lnTo>
                    <a:lnTo>
                      <a:pt x="2958" y="866"/>
                    </a:lnTo>
                    <a:lnTo>
                      <a:pt x="2956" y="863"/>
                    </a:lnTo>
                    <a:lnTo>
                      <a:pt x="2955" y="861"/>
                    </a:lnTo>
                    <a:lnTo>
                      <a:pt x="2954" y="858"/>
                    </a:lnTo>
                    <a:lnTo>
                      <a:pt x="2952" y="854"/>
                    </a:lnTo>
                    <a:lnTo>
                      <a:pt x="2951" y="851"/>
                    </a:lnTo>
                    <a:lnTo>
                      <a:pt x="2951" y="847"/>
                    </a:lnTo>
                    <a:lnTo>
                      <a:pt x="2952" y="844"/>
                    </a:lnTo>
                    <a:lnTo>
                      <a:pt x="2954" y="841"/>
                    </a:lnTo>
                    <a:lnTo>
                      <a:pt x="2955" y="840"/>
                    </a:lnTo>
                    <a:lnTo>
                      <a:pt x="2957" y="839"/>
                    </a:lnTo>
                    <a:lnTo>
                      <a:pt x="2959" y="839"/>
                    </a:lnTo>
                    <a:lnTo>
                      <a:pt x="2962" y="839"/>
                    </a:lnTo>
                    <a:lnTo>
                      <a:pt x="2964" y="839"/>
                    </a:lnTo>
                    <a:lnTo>
                      <a:pt x="2967" y="840"/>
                    </a:lnTo>
                    <a:lnTo>
                      <a:pt x="2969" y="841"/>
                    </a:lnTo>
                    <a:lnTo>
                      <a:pt x="2971" y="843"/>
                    </a:lnTo>
                    <a:lnTo>
                      <a:pt x="2972" y="844"/>
                    </a:lnTo>
                    <a:lnTo>
                      <a:pt x="2973" y="844"/>
                    </a:lnTo>
                    <a:lnTo>
                      <a:pt x="2974" y="844"/>
                    </a:lnTo>
                    <a:lnTo>
                      <a:pt x="3011" y="826"/>
                    </a:lnTo>
                    <a:lnTo>
                      <a:pt x="3011" y="824"/>
                    </a:lnTo>
                    <a:lnTo>
                      <a:pt x="3011" y="819"/>
                    </a:lnTo>
                    <a:lnTo>
                      <a:pt x="3012" y="815"/>
                    </a:lnTo>
                    <a:lnTo>
                      <a:pt x="3013" y="810"/>
                    </a:lnTo>
                    <a:lnTo>
                      <a:pt x="3015" y="806"/>
                    </a:lnTo>
                    <a:lnTo>
                      <a:pt x="3017" y="800"/>
                    </a:lnTo>
                    <a:lnTo>
                      <a:pt x="3019" y="795"/>
                    </a:lnTo>
                    <a:lnTo>
                      <a:pt x="3023" y="792"/>
                    </a:lnTo>
                    <a:lnTo>
                      <a:pt x="3025" y="790"/>
                    </a:lnTo>
                    <a:lnTo>
                      <a:pt x="3030" y="788"/>
                    </a:lnTo>
                    <a:lnTo>
                      <a:pt x="3034" y="790"/>
                    </a:lnTo>
                    <a:lnTo>
                      <a:pt x="3038" y="793"/>
                    </a:lnTo>
                    <a:lnTo>
                      <a:pt x="3040" y="796"/>
                    </a:lnTo>
                    <a:lnTo>
                      <a:pt x="3041" y="800"/>
                    </a:lnTo>
                    <a:lnTo>
                      <a:pt x="3042" y="803"/>
                    </a:lnTo>
                    <a:lnTo>
                      <a:pt x="3041" y="808"/>
                    </a:lnTo>
                    <a:lnTo>
                      <a:pt x="3040" y="813"/>
                    </a:lnTo>
                    <a:lnTo>
                      <a:pt x="3039" y="816"/>
                    </a:lnTo>
                    <a:lnTo>
                      <a:pt x="3038" y="819"/>
                    </a:lnTo>
                    <a:lnTo>
                      <a:pt x="3036" y="823"/>
                    </a:lnTo>
                    <a:lnTo>
                      <a:pt x="3035" y="825"/>
                    </a:lnTo>
                    <a:lnTo>
                      <a:pt x="3034" y="826"/>
                    </a:lnTo>
                    <a:lnTo>
                      <a:pt x="3048" y="853"/>
                    </a:lnTo>
                    <a:lnTo>
                      <a:pt x="3066" y="831"/>
                    </a:lnTo>
                    <a:lnTo>
                      <a:pt x="3071" y="794"/>
                    </a:lnTo>
                    <a:lnTo>
                      <a:pt x="3062" y="776"/>
                    </a:lnTo>
                    <a:lnTo>
                      <a:pt x="3071" y="739"/>
                    </a:lnTo>
                    <a:lnTo>
                      <a:pt x="3072" y="737"/>
                    </a:lnTo>
                    <a:lnTo>
                      <a:pt x="3075" y="732"/>
                    </a:lnTo>
                    <a:lnTo>
                      <a:pt x="3078" y="727"/>
                    </a:lnTo>
                    <a:lnTo>
                      <a:pt x="3081" y="722"/>
                    </a:lnTo>
                    <a:lnTo>
                      <a:pt x="3086" y="715"/>
                    </a:lnTo>
                    <a:lnTo>
                      <a:pt x="3091" y="708"/>
                    </a:lnTo>
                    <a:lnTo>
                      <a:pt x="3095" y="701"/>
                    </a:lnTo>
                    <a:lnTo>
                      <a:pt x="3101" y="694"/>
                    </a:lnTo>
                    <a:lnTo>
                      <a:pt x="3106" y="687"/>
                    </a:lnTo>
                    <a:lnTo>
                      <a:pt x="3110" y="681"/>
                    </a:lnTo>
                    <a:lnTo>
                      <a:pt x="3116" y="676"/>
                    </a:lnTo>
                    <a:lnTo>
                      <a:pt x="3121" y="672"/>
                    </a:lnTo>
                    <a:lnTo>
                      <a:pt x="3126" y="669"/>
                    </a:lnTo>
                    <a:lnTo>
                      <a:pt x="3133" y="665"/>
                    </a:lnTo>
                    <a:lnTo>
                      <a:pt x="3140" y="663"/>
                    </a:lnTo>
                    <a:lnTo>
                      <a:pt x="3147" y="662"/>
                    </a:lnTo>
                    <a:lnTo>
                      <a:pt x="3154" y="661"/>
                    </a:lnTo>
                    <a:lnTo>
                      <a:pt x="3161" y="659"/>
                    </a:lnTo>
                    <a:lnTo>
                      <a:pt x="3167" y="658"/>
                    </a:lnTo>
                    <a:lnTo>
                      <a:pt x="3171" y="658"/>
                    </a:lnTo>
                    <a:lnTo>
                      <a:pt x="3176" y="658"/>
                    </a:lnTo>
                    <a:lnTo>
                      <a:pt x="3178" y="658"/>
                    </a:lnTo>
                    <a:lnTo>
                      <a:pt x="3179" y="657"/>
                    </a:lnTo>
                    <a:lnTo>
                      <a:pt x="3178" y="657"/>
                    </a:lnTo>
                    <a:lnTo>
                      <a:pt x="3178" y="654"/>
                    </a:lnTo>
                    <a:lnTo>
                      <a:pt x="3177" y="650"/>
                    </a:lnTo>
                    <a:lnTo>
                      <a:pt x="3176" y="644"/>
                    </a:lnTo>
                    <a:lnTo>
                      <a:pt x="3175" y="639"/>
                    </a:lnTo>
                    <a:lnTo>
                      <a:pt x="3174" y="632"/>
                    </a:lnTo>
                    <a:lnTo>
                      <a:pt x="3174" y="625"/>
                    </a:lnTo>
                    <a:lnTo>
                      <a:pt x="3174" y="618"/>
                    </a:lnTo>
                    <a:lnTo>
                      <a:pt x="3174" y="612"/>
                    </a:lnTo>
                    <a:lnTo>
                      <a:pt x="3175" y="606"/>
                    </a:lnTo>
                    <a:lnTo>
                      <a:pt x="3176" y="602"/>
                    </a:lnTo>
                    <a:lnTo>
                      <a:pt x="3179" y="598"/>
                    </a:lnTo>
                    <a:lnTo>
                      <a:pt x="3183" y="597"/>
                    </a:lnTo>
                    <a:lnTo>
                      <a:pt x="3187" y="596"/>
                    </a:lnTo>
                    <a:lnTo>
                      <a:pt x="3192" y="596"/>
                    </a:lnTo>
                    <a:lnTo>
                      <a:pt x="3197" y="596"/>
                    </a:lnTo>
                    <a:lnTo>
                      <a:pt x="3202" y="597"/>
                    </a:lnTo>
                    <a:lnTo>
                      <a:pt x="3207" y="598"/>
                    </a:lnTo>
                    <a:lnTo>
                      <a:pt x="3212" y="599"/>
                    </a:lnTo>
                    <a:lnTo>
                      <a:pt x="3216" y="601"/>
                    </a:lnTo>
                    <a:lnTo>
                      <a:pt x="3220" y="602"/>
                    </a:lnTo>
                    <a:lnTo>
                      <a:pt x="3222" y="603"/>
                    </a:lnTo>
                    <a:lnTo>
                      <a:pt x="3224" y="603"/>
                    </a:lnTo>
                    <a:lnTo>
                      <a:pt x="3225" y="603"/>
                    </a:lnTo>
                    <a:lnTo>
                      <a:pt x="3207" y="566"/>
                    </a:lnTo>
                    <a:lnTo>
                      <a:pt x="3216" y="543"/>
                    </a:lnTo>
                    <a:lnTo>
                      <a:pt x="3215" y="543"/>
                    </a:lnTo>
                    <a:lnTo>
                      <a:pt x="3215" y="541"/>
                    </a:lnTo>
                    <a:lnTo>
                      <a:pt x="3214" y="536"/>
                    </a:lnTo>
                    <a:lnTo>
                      <a:pt x="3212" y="532"/>
                    </a:lnTo>
                    <a:lnTo>
                      <a:pt x="3210" y="526"/>
                    </a:lnTo>
                    <a:lnTo>
                      <a:pt x="3208" y="520"/>
                    </a:lnTo>
                    <a:lnTo>
                      <a:pt x="3207" y="513"/>
                    </a:lnTo>
                    <a:lnTo>
                      <a:pt x="3206" y="506"/>
                    </a:lnTo>
                    <a:lnTo>
                      <a:pt x="3204" y="500"/>
                    </a:lnTo>
                    <a:lnTo>
                      <a:pt x="3202" y="493"/>
                    </a:lnTo>
                    <a:lnTo>
                      <a:pt x="3202" y="489"/>
                    </a:lnTo>
                    <a:lnTo>
                      <a:pt x="3202" y="484"/>
                    </a:lnTo>
                    <a:lnTo>
                      <a:pt x="3202" y="481"/>
                    </a:lnTo>
                    <a:lnTo>
                      <a:pt x="3204" y="477"/>
                    </a:lnTo>
                    <a:lnTo>
                      <a:pt x="3205" y="474"/>
                    </a:lnTo>
                    <a:lnTo>
                      <a:pt x="3207" y="470"/>
                    </a:lnTo>
                    <a:lnTo>
                      <a:pt x="3209" y="467"/>
                    </a:lnTo>
                    <a:lnTo>
                      <a:pt x="3210" y="464"/>
                    </a:lnTo>
                    <a:lnTo>
                      <a:pt x="3213" y="460"/>
                    </a:lnTo>
                    <a:lnTo>
                      <a:pt x="3215" y="458"/>
                    </a:lnTo>
                    <a:lnTo>
                      <a:pt x="3217" y="455"/>
                    </a:lnTo>
                    <a:lnTo>
                      <a:pt x="3218" y="454"/>
                    </a:lnTo>
                    <a:lnTo>
                      <a:pt x="3220" y="453"/>
                    </a:lnTo>
                    <a:lnTo>
                      <a:pt x="3221" y="452"/>
                    </a:lnTo>
                    <a:lnTo>
                      <a:pt x="3221" y="451"/>
                    </a:lnTo>
                    <a:lnTo>
                      <a:pt x="3221" y="450"/>
                    </a:lnTo>
                    <a:lnTo>
                      <a:pt x="3221" y="447"/>
                    </a:lnTo>
                    <a:lnTo>
                      <a:pt x="3221" y="445"/>
                    </a:lnTo>
                    <a:lnTo>
                      <a:pt x="3221" y="442"/>
                    </a:lnTo>
                    <a:lnTo>
                      <a:pt x="3221" y="438"/>
                    </a:lnTo>
                    <a:lnTo>
                      <a:pt x="3222" y="435"/>
                    </a:lnTo>
                    <a:lnTo>
                      <a:pt x="3222" y="431"/>
                    </a:lnTo>
                    <a:lnTo>
                      <a:pt x="3223" y="428"/>
                    </a:lnTo>
                    <a:lnTo>
                      <a:pt x="3224" y="424"/>
                    </a:lnTo>
                    <a:lnTo>
                      <a:pt x="3225" y="420"/>
                    </a:lnTo>
                    <a:lnTo>
                      <a:pt x="3227" y="417"/>
                    </a:lnTo>
                    <a:lnTo>
                      <a:pt x="3229" y="415"/>
                    </a:lnTo>
                    <a:lnTo>
                      <a:pt x="3231" y="414"/>
                    </a:lnTo>
                    <a:lnTo>
                      <a:pt x="3233" y="413"/>
                    </a:lnTo>
                    <a:lnTo>
                      <a:pt x="3237" y="412"/>
                    </a:lnTo>
                    <a:lnTo>
                      <a:pt x="3240" y="412"/>
                    </a:lnTo>
                    <a:lnTo>
                      <a:pt x="3244" y="412"/>
                    </a:lnTo>
                    <a:lnTo>
                      <a:pt x="3246" y="412"/>
                    </a:lnTo>
                    <a:lnTo>
                      <a:pt x="3248" y="412"/>
                    </a:lnTo>
                    <a:lnTo>
                      <a:pt x="3251" y="412"/>
                    </a:lnTo>
                    <a:lnTo>
                      <a:pt x="3252" y="412"/>
                    </a:lnTo>
                    <a:lnTo>
                      <a:pt x="3253" y="412"/>
                    </a:lnTo>
                    <a:lnTo>
                      <a:pt x="3280" y="389"/>
                    </a:lnTo>
                    <a:lnTo>
                      <a:pt x="3278" y="389"/>
                    </a:lnTo>
                    <a:lnTo>
                      <a:pt x="3278" y="385"/>
                    </a:lnTo>
                    <a:lnTo>
                      <a:pt x="3278" y="382"/>
                    </a:lnTo>
                    <a:lnTo>
                      <a:pt x="3278" y="376"/>
                    </a:lnTo>
                    <a:lnTo>
                      <a:pt x="3278" y="369"/>
                    </a:lnTo>
                    <a:lnTo>
                      <a:pt x="3280" y="363"/>
                    </a:lnTo>
                    <a:lnTo>
                      <a:pt x="3281" y="355"/>
                    </a:lnTo>
                    <a:lnTo>
                      <a:pt x="3282" y="350"/>
                    </a:lnTo>
                    <a:lnTo>
                      <a:pt x="3283" y="343"/>
                    </a:lnTo>
                    <a:lnTo>
                      <a:pt x="3285" y="337"/>
                    </a:lnTo>
                    <a:lnTo>
                      <a:pt x="3289" y="332"/>
                    </a:lnTo>
                    <a:lnTo>
                      <a:pt x="3293" y="329"/>
                    </a:lnTo>
                    <a:lnTo>
                      <a:pt x="3297" y="328"/>
                    </a:lnTo>
                    <a:lnTo>
                      <a:pt x="3300" y="328"/>
                    </a:lnTo>
                    <a:lnTo>
                      <a:pt x="3304" y="329"/>
                    </a:lnTo>
                    <a:lnTo>
                      <a:pt x="3306" y="331"/>
                    </a:lnTo>
                    <a:lnTo>
                      <a:pt x="3307" y="335"/>
                    </a:lnTo>
                    <a:lnTo>
                      <a:pt x="3308" y="338"/>
                    </a:lnTo>
                    <a:lnTo>
                      <a:pt x="3310" y="341"/>
                    </a:lnTo>
                    <a:lnTo>
                      <a:pt x="3311" y="345"/>
                    </a:lnTo>
                    <a:lnTo>
                      <a:pt x="3311" y="347"/>
                    </a:lnTo>
                    <a:lnTo>
                      <a:pt x="3311" y="350"/>
                    </a:lnTo>
                    <a:lnTo>
                      <a:pt x="3311" y="352"/>
                    </a:lnTo>
                    <a:lnTo>
                      <a:pt x="3312" y="352"/>
                    </a:lnTo>
                    <a:lnTo>
                      <a:pt x="3321" y="329"/>
                    </a:lnTo>
                    <a:lnTo>
                      <a:pt x="3327" y="328"/>
                    </a:lnTo>
                    <a:lnTo>
                      <a:pt x="3224" y="132"/>
                    </a:lnTo>
                    <a:lnTo>
                      <a:pt x="3223" y="132"/>
                    </a:lnTo>
                    <a:lnTo>
                      <a:pt x="3218" y="134"/>
                    </a:lnTo>
                    <a:lnTo>
                      <a:pt x="3215" y="136"/>
                    </a:lnTo>
                    <a:lnTo>
                      <a:pt x="3212" y="139"/>
                    </a:lnTo>
                    <a:lnTo>
                      <a:pt x="3208" y="141"/>
                    </a:lnTo>
                    <a:lnTo>
                      <a:pt x="3207" y="142"/>
                    </a:lnTo>
                    <a:lnTo>
                      <a:pt x="3206" y="143"/>
                    </a:lnTo>
                    <a:lnTo>
                      <a:pt x="3205" y="147"/>
                    </a:lnTo>
                    <a:lnTo>
                      <a:pt x="3202" y="150"/>
                    </a:lnTo>
                    <a:lnTo>
                      <a:pt x="3200" y="156"/>
                    </a:lnTo>
                    <a:lnTo>
                      <a:pt x="3198" y="162"/>
                    </a:lnTo>
                    <a:lnTo>
                      <a:pt x="3195" y="169"/>
                    </a:lnTo>
                    <a:lnTo>
                      <a:pt x="3193" y="177"/>
                    </a:lnTo>
                    <a:lnTo>
                      <a:pt x="3191" y="185"/>
                    </a:lnTo>
                    <a:lnTo>
                      <a:pt x="3189" y="193"/>
                    </a:lnTo>
                    <a:lnTo>
                      <a:pt x="3187" y="201"/>
                    </a:lnTo>
                    <a:lnTo>
                      <a:pt x="3187" y="208"/>
                    </a:lnTo>
                    <a:lnTo>
                      <a:pt x="3189" y="215"/>
                    </a:lnTo>
                    <a:lnTo>
                      <a:pt x="3189" y="222"/>
                    </a:lnTo>
                    <a:lnTo>
                      <a:pt x="3190" y="229"/>
                    </a:lnTo>
                    <a:lnTo>
                      <a:pt x="3191" y="235"/>
                    </a:lnTo>
                    <a:lnTo>
                      <a:pt x="3191" y="241"/>
                    </a:lnTo>
                    <a:lnTo>
                      <a:pt x="3192" y="246"/>
                    </a:lnTo>
                    <a:lnTo>
                      <a:pt x="3192" y="252"/>
                    </a:lnTo>
                    <a:lnTo>
                      <a:pt x="3192" y="255"/>
                    </a:lnTo>
                    <a:lnTo>
                      <a:pt x="3192" y="259"/>
                    </a:lnTo>
                    <a:lnTo>
                      <a:pt x="3192" y="262"/>
                    </a:lnTo>
                    <a:lnTo>
                      <a:pt x="3192" y="264"/>
                    </a:lnTo>
                    <a:lnTo>
                      <a:pt x="3192" y="265"/>
                    </a:lnTo>
                    <a:lnTo>
                      <a:pt x="3193" y="265"/>
                    </a:lnTo>
                    <a:lnTo>
                      <a:pt x="3125" y="356"/>
                    </a:lnTo>
                    <a:lnTo>
                      <a:pt x="3084" y="366"/>
                    </a:lnTo>
                    <a:lnTo>
                      <a:pt x="3030" y="398"/>
                    </a:lnTo>
                    <a:lnTo>
                      <a:pt x="3016" y="389"/>
                    </a:lnTo>
                    <a:lnTo>
                      <a:pt x="3015" y="389"/>
                    </a:lnTo>
                    <a:lnTo>
                      <a:pt x="3011" y="389"/>
                    </a:lnTo>
                    <a:lnTo>
                      <a:pt x="3007" y="389"/>
                    </a:lnTo>
                    <a:lnTo>
                      <a:pt x="3001" y="390"/>
                    </a:lnTo>
                    <a:lnTo>
                      <a:pt x="2994" y="391"/>
                    </a:lnTo>
                    <a:lnTo>
                      <a:pt x="2986" y="392"/>
                    </a:lnTo>
                    <a:lnTo>
                      <a:pt x="2977" y="394"/>
                    </a:lnTo>
                    <a:lnTo>
                      <a:pt x="2967" y="398"/>
                    </a:lnTo>
                    <a:lnTo>
                      <a:pt x="2957" y="402"/>
                    </a:lnTo>
                    <a:lnTo>
                      <a:pt x="2948" y="408"/>
                    </a:lnTo>
                    <a:lnTo>
                      <a:pt x="2937" y="416"/>
                    </a:lnTo>
                    <a:lnTo>
                      <a:pt x="2929" y="424"/>
                    </a:lnTo>
                    <a:lnTo>
                      <a:pt x="2920" y="436"/>
                    </a:lnTo>
                    <a:lnTo>
                      <a:pt x="2913" y="447"/>
                    </a:lnTo>
                    <a:lnTo>
                      <a:pt x="2909" y="460"/>
                    </a:lnTo>
                    <a:lnTo>
                      <a:pt x="2904" y="472"/>
                    </a:lnTo>
                    <a:lnTo>
                      <a:pt x="2901" y="484"/>
                    </a:lnTo>
                    <a:lnTo>
                      <a:pt x="2898" y="496"/>
                    </a:lnTo>
                    <a:lnTo>
                      <a:pt x="2897" y="506"/>
                    </a:lnTo>
                    <a:lnTo>
                      <a:pt x="2897" y="515"/>
                    </a:lnTo>
                    <a:lnTo>
                      <a:pt x="2896" y="523"/>
                    </a:lnTo>
                    <a:lnTo>
                      <a:pt x="2896" y="529"/>
                    </a:lnTo>
                    <a:lnTo>
                      <a:pt x="2896" y="533"/>
                    </a:lnTo>
                    <a:lnTo>
                      <a:pt x="2897" y="534"/>
                    </a:lnTo>
                    <a:lnTo>
                      <a:pt x="2848" y="585"/>
                    </a:lnTo>
                    <a:lnTo>
                      <a:pt x="2769" y="585"/>
                    </a:lnTo>
                    <a:lnTo>
                      <a:pt x="2747" y="603"/>
                    </a:lnTo>
                    <a:lnTo>
                      <a:pt x="2760" y="626"/>
                    </a:lnTo>
                    <a:lnTo>
                      <a:pt x="2759" y="627"/>
                    </a:lnTo>
                    <a:lnTo>
                      <a:pt x="2759" y="628"/>
                    </a:lnTo>
                    <a:lnTo>
                      <a:pt x="2759" y="631"/>
                    </a:lnTo>
                    <a:lnTo>
                      <a:pt x="2758" y="633"/>
                    </a:lnTo>
                    <a:lnTo>
                      <a:pt x="2757" y="636"/>
                    </a:lnTo>
                    <a:lnTo>
                      <a:pt x="2755" y="640"/>
                    </a:lnTo>
                    <a:lnTo>
                      <a:pt x="2753" y="644"/>
                    </a:lnTo>
                    <a:lnTo>
                      <a:pt x="2751" y="648"/>
                    </a:lnTo>
                    <a:lnTo>
                      <a:pt x="2748" y="652"/>
                    </a:lnTo>
                    <a:lnTo>
                      <a:pt x="2745" y="657"/>
                    </a:lnTo>
                    <a:lnTo>
                      <a:pt x="2742" y="662"/>
                    </a:lnTo>
                    <a:lnTo>
                      <a:pt x="2738" y="666"/>
                    </a:lnTo>
                    <a:lnTo>
                      <a:pt x="2732" y="672"/>
                    </a:lnTo>
                    <a:lnTo>
                      <a:pt x="2725" y="677"/>
                    </a:lnTo>
                    <a:lnTo>
                      <a:pt x="2719" y="681"/>
                    </a:lnTo>
                    <a:lnTo>
                      <a:pt x="2710" y="686"/>
                    </a:lnTo>
                    <a:lnTo>
                      <a:pt x="2702" y="690"/>
                    </a:lnTo>
                    <a:lnTo>
                      <a:pt x="2693" y="695"/>
                    </a:lnTo>
                    <a:lnTo>
                      <a:pt x="2686" y="699"/>
                    </a:lnTo>
                    <a:lnTo>
                      <a:pt x="2679" y="702"/>
                    </a:lnTo>
                    <a:lnTo>
                      <a:pt x="2672" y="704"/>
                    </a:lnTo>
                    <a:lnTo>
                      <a:pt x="2668" y="707"/>
                    </a:lnTo>
                    <a:lnTo>
                      <a:pt x="2664" y="708"/>
                    </a:lnTo>
                    <a:lnTo>
                      <a:pt x="2662" y="710"/>
                    </a:lnTo>
                    <a:lnTo>
                      <a:pt x="2656" y="715"/>
                    </a:lnTo>
                    <a:lnTo>
                      <a:pt x="2648" y="722"/>
                    </a:lnTo>
                    <a:lnTo>
                      <a:pt x="2637" y="731"/>
                    </a:lnTo>
                    <a:lnTo>
                      <a:pt x="2624" y="741"/>
                    </a:lnTo>
                    <a:lnTo>
                      <a:pt x="2611" y="752"/>
                    </a:lnTo>
                    <a:lnTo>
                      <a:pt x="2596" y="762"/>
                    </a:lnTo>
                    <a:lnTo>
                      <a:pt x="2583" y="772"/>
                    </a:lnTo>
                    <a:lnTo>
                      <a:pt x="2570" y="781"/>
                    </a:lnTo>
                    <a:lnTo>
                      <a:pt x="2558" y="788"/>
                    </a:lnTo>
                    <a:lnTo>
                      <a:pt x="2549" y="793"/>
                    </a:lnTo>
                    <a:lnTo>
                      <a:pt x="2542" y="794"/>
                    </a:lnTo>
                    <a:lnTo>
                      <a:pt x="2537" y="794"/>
                    </a:lnTo>
                    <a:lnTo>
                      <a:pt x="2532" y="794"/>
                    </a:lnTo>
                    <a:lnTo>
                      <a:pt x="2528" y="793"/>
                    </a:lnTo>
                    <a:lnTo>
                      <a:pt x="2525" y="791"/>
                    </a:lnTo>
                    <a:lnTo>
                      <a:pt x="2522" y="788"/>
                    </a:lnTo>
                    <a:lnTo>
                      <a:pt x="2519" y="787"/>
                    </a:lnTo>
                    <a:lnTo>
                      <a:pt x="2517" y="784"/>
                    </a:lnTo>
                    <a:lnTo>
                      <a:pt x="2513" y="781"/>
                    </a:lnTo>
                    <a:lnTo>
                      <a:pt x="2511" y="779"/>
                    </a:lnTo>
                    <a:lnTo>
                      <a:pt x="2508" y="777"/>
                    </a:lnTo>
                    <a:lnTo>
                      <a:pt x="2504" y="775"/>
                    </a:lnTo>
                    <a:lnTo>
                      <a:pt x="2501" y="771"/>
                    </a:lnTo>
                    <a:lnTo>
                      <a:pt x="2496" y="770"/>
                    </a:lnTo>
                    <a:lnTo>
                      <a:pt x="2492" y="769"/>
                    </a:lnTo>
                    <a:lnTo>
                      <a:pt x="2487" y="768"/>
                    </a:lnTo>
                    <a:lnTo>
                      <a:pt x="2482" y="768"/>
                    </a:lnTo>
                    <a:lnTo>
                      <a:pt x="2479" y="768"/>
                    </a:lnTo>
                    <a:lnTo>
                      <a:pt x="2474" y="769"/>
                    </a:lnTo>
                    <a:lnTo>
                      <a:pt x="2472" y="769"/>
                    </a:lnTo>
                    <a:lnTo>
                      <a:pt x="2469" y="770"/>
                    </a:lnTo>
                    <a:lnTo>
                      <a:pt x="2466" y="770"/>
                    </a:lnTo>
                    <a:lnTo>
                      <a:pt x="2465" y="771"/>
                    </a:lnTo>
                    <a:lnTo>
                      <a:pt x="2464" y="771"/>
                    </a:lnTo>
                    <a:lnTo>
                      <a:pt x="2464" y="770"/>
                    </a:lnTo>
                    <a:lnTo>
                      <a:pt x="2467" y="764"/>
                    </a:lnTo>
                    <a:lnTo>
                      <a:pt x="2471" y="755"/>
                    </a:lnTo>
                    <a:lnTo>
                      <a:pt x="2477" y="743"/>
                    </a:lnTo>
                    <a:lnTo>
                      <a:pt x="2482" y="730"/>
                    </a:lnTo>
                    <a:lnTo>
                      <a:pt x="2488" y="716"/>
                    </a:lnTo>
                    <a:lnTo>
                      <a:pt x="2495" y="700"/>
                    </a:lnTo>
                    <a:lnTo>
                      <a:pt x="2501" y="685"/>
                    </a:lnTo>
                    <a:lnTo>
                      <a:pt x="2507" y="670"/>
                    </a:lnTo>
                    <a:lnTo>
                      <a:pt x="2510" y="656"/>
                    </a:lnTo>
                    <a:lnTo>
                      <a:pt x="2513" y="644"/>
                    </a:lnTo>
                    <a:lnTo>
                      <a:pt x="2515" y="634"/>
                    </a:lnTo>
                    <a:lnTo>
                      <a:pt x="2513" y="627"/>
                    </a:lnTo>
                    <a:lnTo>
                      <a:pt x="2512" y="619"/>
                    </a:lnTo>
                    <a:lnTo>
                      <a:pt x="2511" y="611"/>
                    </a:lnTo>
                    <a:lnTo>
                      <a:pt x="2509" y="604"/>
                    </a:lnTo>
                    <a:lnTo>
                      <a:pt x="2507" y="596"/>
                    </a:lnTo>
                    <a:lnTo>
                      <a:pt x="2503" y="590"/>
                    </a:lnTo>
                    <a:lnTo>
                      <a:pt x="2500" y="585"/>
                    </a:lnTo>
                    <a:lnTo>
                      <a:pt x="2496" y="580"/>
                    </a:lnTo>
                    <a:lnTo>
                      <a:pt x="2493" y="576"/>
                    </a:lnTo>
                    <a:lnTo>
                      <a:pt x="2489" y="575"/>
                    </a:lnTo>
                    <a:lnTo>
                      <a:pt x="2486" y="574"/>
                    </a:lnTo>
                    <a:lnTo>
                      <a:pt x="2482" y="575"/>
                    </a:lnTo>
                    <a:lnTo>
                      <a:pt x="2479" y="579"/>
                    </a:lnTo>
                    <a:lnTo>
                      <a:pt x="2475" y="582"/>
                    </a:lnTo>
                    <a:lnTo>
                      <a:pt x="2473" y="586"/>
                    </a:lnTo>
                    <a:lnTo>
                      <a:pt x="2471" y="589"/>
                    </a:lnTo>
                    <a:lnTo>
                      <a:pt x="2469" y="594"/>
                    </a:lnTo>
                    <a:lnTo>
                      <a:pt x="2467" y="598"/>
                    </a:lnTo>
                    <a:lnTo>
                      <a:pt x="2466" y="602"/>
                    </a:lnTo>
                    <a:lnTo>
                      <a:pt x="2465" y="605"/>
                    </a:lnTo>
                    <a:lnTo>
                      <a:pt x="2464" y="609"/>
                    </a:lnTo>
                    <a:lnTo>
                      <a:pt x="2464" y="611"/>
                    </a:lnTo>
                    <a:lnTo>
                      <a:pt x="2464" y="612"/>
                    </a:lnTo>
                    <a:lnTo>
                      <a:pt x="2414" y="629"/>
                    </a:lnTo>
                    <a:lnTo>
                      <a:pt x="2413" y="629"/>
                    </a:lnTo>
                    <a:lnTo>
                      <a:pt x="2412" y="629"/>
                    </a:lnTo>
                    <a:lnTo>
                      <a:pt x="2411" y="628"/>
                    </a:lnTo>
                    <a:lnTo>
                      <a:pt x="2410" y="627"/>
                    </a:lnTo>
                    <a:lnTo>
                      <a:pt x="2409" y="626"/>
                    </a:lnTo>
                    <a:lnTo>
                      <a:pt x="2409" y="624"/>
                    </a:lnTo>
                    <a:lnTo>
                      <a:pt x="2408" y="620"/>
                    </a:lnTo>
                    <a:lnTo>
                      <a:pt x="2408" y="618"/>
                    </a:lnTo>
                    <a:lnTo>
                      <a:pt x="2409" y="613"/>
                    </a:lnTo>
                    <a:lnTo>
                      <a:pt x="2410" y="608"/>
                    </a:lnTo>
                    <a:lnTo>
                      <a:pt x="2411" y="602"/>
                    </a:lnTo>
                    <a:lnTo>
                      <a:pt x="2413" y="596"/>
                    </a:lnTo>
                    <a:lnTo>
                      <a:pt x="2417" y="589"/>
                    </a:lnTo>
                    <a:lnTo>
                      <a:pt x="2420" y="582"/>
                    </a:lnTo>
                    <a:lnTo>
                      <a:pt x="2425" y="575"/>
                    </a:lnTo>
                    <a:lnTo>
                      <a:pt x="2428" y="570"/>
                    </a:lnTo>
                    <a:lnTo>
                      <a:pt x="2433" y="564"/>
                    </a:lnTo>
                    <a:lnTo>
                      <a:pt x="2436" y="559"/>
                    </a:lnTo>
                    <a:lnTo>
                      <a:pt x="2440" y="555"/>
                    </a:lnTo>
                    <a:lnTo>
                      <a:pt x="2442" y="551"/>
                    </a:lnTo>
                    <a:lnTo>
                      <a:pt x="2444" y="549"/>
                    </a:lnTo>
                    <a:lnTo>
                      <a:pt x="2446" y="548"/>
                    </a:lnTo>
                    <a:lnTo>
                      <a:pt x="2446" y="544"/>
                    </a:lnTo>
                    <a:lnTo>
                      <a:pt x="2446" y="541"/>
                    </a:lnTo>
                    <a:lnTo>
                      <a:pt x="2446" y="535"/>
                    </a:lnTo>
                    <a:lnTo>
                      <a:pt x="2446" y="528"/>
                    </a:lnTo>
                    <a:lnTo>
                      <a:pt x="2446" y="521"/>
                    </a:lnTo>
                    <a:lnTo>
                      <a:pt x="2446" y="513"/>
                    </a:lnTo>
                    <a:lnTo>
                      <a:pt x="2446" y="506"/>
                    </a:lnTo>
                    <a:lnTo>
                      <a:pt x="2444" y="498"/>
                    </a:lnTo>
                    <a:lnTo>
                      <a:pt x="2444" y="491"/>
                    </a:lnTo>
                    <a:lnTo>
                      <a:pt x="2442" y="485"/>
                    </a:lnTo>
                    <a:lnTo>
                      <a:pt x="2441" y="480"/>
                    </a:lnTo>
                    <a:lnTo>
                      <a:pt x="2437" y="476"/>
                    </a:lnTo>
                    <a:lnTo>
                      <a:pt x="2434" y="473"/>
                    </a:lnTo>
                    <a:lnTo>
                      <a:pt x="2429" y="470"/>
                    </a:lnTo>
                    <a:lnTo>
                      <a:pt x="2425" y="468"/>
                    </a:lnTo>
                    <a:lnTo>
                      <a:pt x="2420" y="467"/>
                    </a:lnTo>
                    <a:lnTo>
                      <a:pt x="2414" y="467"/>
                    </a:lnTo>
                    <a:lnTo>
                      <a:pt x="2410" y="466"/>
                    </a:lnTo>
                    <a:lnTo>
                      <a:pt x="2405" y="466"/>
                    </a:lnTo>
                    <a:lnTo>
                      <a:pt x="2402" y="466"/>
                    </a:lnTo>
                    <a:lnTo>
                      <a:pt x="2398" y="466"/>
                    </a:lnTo>
                    <a:lnTo>
                      <a:pt x="2396" y="466"/>
                    </a:lnTo>
                    <a:lnTo>
                      <a:pt x="2382" y="447"/>
                    </a:lnTo>
                    <a:lnTo>
                      <a:pt x="2368" y="447"/>
                    </a:lnTo>
                    <a:lnTo>
                      <a:pt x="2359" y="480"/>
                    </a:lnTo>
                    <a:lnTo>
                      <a:pt x="2345" y="489"/>
                    </a:lnTo>
                    <a:lnTo>
                      <a:pt x="2345" y="521"/>
                    </a:lnTo>
                    <a:lnTo>
                      <a:pt x="2333" y="529"/>
                    </a:lnTo>
                    <a:lnTo>
                      <a:pt x="2310" y="521"/>
                    </a:lnTo>
                    <a:lnTo>
                      <a:pt x="2296" y="626"/>
                    </a:lnTo>
                    <a:lnTo>
                      <a:pt x="2314" y="662"/>
                    </a:lnTo>
                    <a:lnTo>
                      <a:pt x="2314" y="663"/>
                    </a:lnTo>
                    <a:lnTo>
                      <a:pt x="2315" y="664"/>
                    </a:lnTo>
                    <a:lnTo>
                      <a:pt x="2315" y="666"/>
                    </a:lnTo>
                    <a:lnTo>
                      <a:pt x="2317" y="669"/>
                    </a:lnTo>
                    <a:lnTo>
                      <a:pt x="2318" y="673"/>
                    </a:lnTo>
                    <a:lnTo>
                      <a:pt x="2319" y="677"/>
                    </a:lnTo>
                    <a:lnTo>
                      <a:pt x="2319" y="682"/>
                    </a:lnTo>
                    <a:lnTo>
                      <a:pt x="2320" y="689"/>
                    </a:lnTo>
                    <a:lnTo>
                      <a:pt x="2320" y="697"/>
                    </a:lnTo>
                    <a:lnTo>
                      <a:pt x="2319" y="707"/>
                    </a:lnTo>
                    <a:lnTo>
                      <a:pt x="2319" y="717"/>
                    </a:lnTo>
                    <a:lnTo>
                      <a:pt x="2317" y="728"/>
                    </a:lnTo>
                    <a:lnTo>
                      <a:pt x="2313" y="740"/>
                    </a:lnTo>
                    <a:lnTo>
                      <a:pt x="2307" y="750"/>
                    </a:lnTo>
                    <a:lnTo>
                      <a:pt x="2302" y="761"/>
                    </a:lnTo>
                    <a:lnTo>
                      <a:pt x="2296" y="771"/>
                    </a:lnTo>
                    <a:lnTo>
                      <a:pt x="2289" y="780"/>
                    </a:lnTo>
                    <a:lnTo>
                      <a:pt x="2282" y="788"/>
                    </a:lnTo>
                    <a:lnTo>
                      <a:pt x="2276" y="795"/>
                    </a:lnTo>
                    <a:lnTo>
                      <a:pt x="2270" y="801"/>
                    </a:lnTo>
                    <a:lnTo>
                      <a:pt x="2267" y="805"/>
                    </a:lnTo>
                    <a:lnTo>
                      <a:pt x="2264" y="808"/>
                    </a:lnTo>
                    <a:lnTo>
                      <a:pt x="2231" y="808"/>
                    </a:lnTo>
                    <a:lnTo>
                      <a:pt x="2230" y="808"/>
                    </a:lnTo>
                    <a:lnTo>
                      <a:pt x="2230" y="807"/>
                    </a:lnTo>
                    <a:lnTo>
                      <a:pt x="2230" y="806"/>
                    </a:lnTo>
                    <a:lnTo>
                      <a:pt x="2230" y="803"/>
                    </a:lnTo>
                    <a:lnTo>
                      <a:pt x="2229" y="800"/>
                    </a:lnTo>
                    <a:lnTo>
                      <a:pt x="2228" y="796"/>
                    </a:lnTo>
                    <a:lnTo>
                      <a:pt x="2228" y="793"/>
                    </a:lnTo>
                    <a:lnTo>
                      <a:pt x="2227" y="788"/>
                    </a:lnTo>
                    <a:lnTo>
                      <a:pt x="2225" y="784"/>
                    </a:lnTo>
                    <a:lnTo>
                      <a:pt x="2224" y="778"/>
                    </a:lnTo>
                    <a:lnTo>
                      <a:pt x="2223" y="772"/>
                    </a:lnTo>
                    <a:lnTo>
                      <a:pt x="2223" y="767"/>
                    </a:lnTo>
                    <a:lnTo>
                      <a:pt x="2221" y="763"/>
                    </a:lnTo>
                    <a:lnTo>
                      <a:pt x="2220" y="761"/>
                    </a:lnTo>
                    <a:lnTo>
                      <a:pt x="2219" y="761"/>
                    </a:lnTo>
                    <a:lnTo>
                      <a:pt x="2217" y="762"/>
                    </a:lnTo>
                    <a:lnTo>
                      <a:pt x="2216" y="764"/>
                    </a:lnTo>
                    <a:lnTo>
                      <a:pt x="2214" y="765"/>
                    </a:lnTo>
                    <a:lnTo>
                      <a:pt x="2213" y="765"/>
                    </a:lnTo>
                    <a:lnTo>
                      <a:pt x="2211" y="763"/>
                    </a:lnTo>
                    <a:lnTo>
                      <a:pt x="2208" y="758"/>
                    </a:lnTo>
                    <a:lnTo>
                      <a:pt x="2206" y="750"/>
                    </a:lnTo>
                    <a:lnTo>
                      <a:pt x="2202" y="739"/>
                    </a:lnTo>
                    <a:lnTo>
                      <a:pt x="2200" y="722"/>
                    </a:lnTo>
                    <a:lnTo>
                      <a:pt x="2197" y="703"/>
                    </a:lnTo>
                    <a:lnTo>
                      <a:pt x="2197" y="684"/>
                    </a:lnTo>
                    <a:lnTo>
                      <a:pt x="2198" y="666"/>
                    </a:lnTo>
                    <a:lnTo>
                      <a:pt x="2199" y="649"/>
                    </a:lnTo>
                    <a:lnTo>
                      <a:pt x="2202" y="634"/>
                    </a:lnTo>
                    <a:lnTo>
                      <a:pt x="2206" y="620"/>
                    </a:lnTo>
                    <a:lnTo>
                      <a:pt x="2209" y="608"/>
                    </a:lnTo>
                    <a:lnTo>
                      <a:pt x="2214" y="596"/>
                    </a:lnTo>
                    <a:lnTo>
                      <a:pt x="2217" y="588"/>
                    </a:lnTo>
                    <a:lnTo>
                      <a:pt x="2220" y="581"/>
                    </a:lnTo>
                    <a:lnTo>
                      <a:pt x="2222" y="578"/>
                    </a:lnTo>
                    <a:lnTo>
                      <a:pt x="2223" y="575"/>
                    </a:lnTo>
                    <a:lnTo>
                      <a:pt x="2214" y="552"/>
                    </a:lnTo>
                    <a:lnTo>
                      <a:pt x="2186" y="557"/>
                    </a:lnTo>
                    <a:lnTo>
                      <a:pt x="2185" y="557"/>
                    </a:lnTo>
                    <a:lnTo>
                      <a:pt x="2185" y="555"/>
                    </a:lnTo>
                    <a:lnTo>
                      <a:pt x="2184" y="551"/>
                    </a:lnTo>
                    <a:lnTo>
                      <a:pt x="2184" y="546"/>
                    </a:lnTo>
                    <a:lnTo>
                      <a:pt x="2183" y="541"/>
                    </a:lnTo>
                    <a:lnTo>
                      <a:pt x="2183" y="535"/>
                    </a:lnTo>
                    <a:lnTo>
                      <a:pt x="2183" y="528"/>
                    </a:lnTo>
                    <a:lnTo>
                      <a:pt x="2183" y="521"/>
                    </a:lnTo>
                    <a:lnTo>
                      <a:pt x="2184" y="514"/>
                    </a:lnTo>
                    <a:lnTo>
                      <a:pt x="2185" y="507"/>
                    </a:lnTo>
                    <a:lnTo>
                      <a:pt x="2187" y="500"/>
                    </a:lnTo>
                    <a:lnTo>
                      <a:pt x="2191" y="493"/>
                    </a:lnTo>
                    <a:lnTo>
                      <a:pt x="2194" y="488"/>
                    </a:lnTo>
                    <a:lnTo>
                      <a:pt x="2198" y="481"/>
                    </a:lnTo>
                    <a:lnTo>
                      <a:pt x="2202" y="474"/>
                    </a:lnTo>
                    <a:lnTo>
                      <a:pt x="2207" y="467"/>
                    </a:lnTo>
                    <a:lnTo>
                      <a:pt x="2212" y="460"/>
                    </a:lnTo>
                    <a:lnTo>
                      <a:pt x="2215" y="453"/>
                    </a:lnTo>
                    <a:lnTo>
                      <a:pt x="2220" y="446"/>
                    </a:lnTo>
                    <a:lnTo>
                      <a:pt x="2223" y="442"/>
                    </a:lnTo>
                    <a:lnTo>
                      <a:pt x="2227" y="436"/>
                    </a:lnTo>
                    <a:lnTo>
                      <a:pt x="2229" y="432"/>
                    </a:lnTo>
                    <a:lnTo>
                      <a:pt x="2230" y="430"/>
                    </a:lnTo>
                    <a:lnTo>
                      <a:pt x="2231" y="429"/>
                    </a:lnTo>
                    <a:lnTo>
                      <a:pt x="2231" y="430"/>
                    </a:lnTo>
                    <a:lnTo>
                      <a:pt x="2234" y="430"/>
                    </a:lnTo>
                    <a:lnTo>
                      <a:pt x="2235" y="430"/>
                    </a:lnTo>
                    <a:lnTo>
                      <a:pt x="2237" y="431"/>
                    </a:lnTo>
                    <a:lnTo>
                      <a:pt x="2239" y="431"/>
                    </a:lnTo>
                    <a:lnTo>
                      <a:pt x="2243" y="431"/>
                    </a:lnTo>
                    <a:lnTo>
                      <a:pt x="2246" y="431"/>
                    </a:lnTo>
                    <a:lnTo>
                      <a:pt x="2250" y="431"/>
                    </a:lnTo>
                    <a:lnTo>
                      <a:pt x="2254" y="431"/>
                    </a:lnTo>
                    <a:lnTo>
                      <a:pt x="2259" y="430"/>
                    </a:lnTo>
                    <a:lnTo>
                      <a:pt x="2264" y="429"/>
                    </a:lnTo>
                    <a:lnTo>
                      <a:pt x="2268" y="428"/>
                    </a:lnTo>
                    <a:lnTo>
                      <a:pt x="2273" y="427"/>
                    </a:lnTo>
                    <a:lnTo>
                      <a:pt x="2277" y="424"/>
                    </a:lnTo>
                    <a:lnTo>
                      <a:pt x="2283" y="422"/>
                    </a:lnTo>
                    <a:lnTo>
                      <a:pt x="2288" y="420"/>
                    </a:lnTo>
                    <a:lnTo>
                      <a:pt x="2292" y="417"/>
                    </a:lnTo>
                    <a:lnTo>
                      <a:pt x="2298" y="414"/>
                    </a:lnTo>
                    <a:lnTo>
                      <a:pt x="2303" y="413"/>
                    </a:lnTo>
                    <a:lnTo>
                      <a:pt x="2308" y="411"/>
                    </a:lnTo>
                    <a:lnTo>
                      <a:pt x="2313" y="409"/>
                    </a:lnTo>
                    <a:lnTo>
                      <a:pt x="2318" y="408"/>
                    </a:lnTo>
                    <a:lnTo>
                      <a:pt x="2323" y="407"/>
                    </a:lnTo>
                    <a:lnTo>
                      <a:pt x="2328" y="407"/>
                    </a:lnTo>
                    <a:lnTo>
                      <a:pt x="2333" y="407"/>
                    </a:lnTo>
                    <a:lnTo>
                      <a:pt x="2340" y="406"/>
                    </a:lnTo>
                    <a:lnTo>
                      <a:pt x="2345" y="404"/>
                    </a:lnTo>
                    <a:lnTo>
                      <a:pt x="2352" y="402"/>
                    </a:lnTo>
                    <a:lnTo>
                      <a:pt x="2359" y="401"/>
                    </a:lnTo>
                    <a:lnTo>
                      <a:pt x="2365" y="399"/>
                    </a:lnTo>
                    <a:lnTo>
                      <a:pt x="2371" y="398"/>
                    </a:lnTo>
                    <a:lnTo>
                      <a:pt x="2375" y="396"/>
                    </a:lnTo>
                    <a:lnTo>
                      <a:pt x="2379" y="394"/>
                    </a:lnTo>
                    <a:lnTo>
                      <a:pt x="2381" y="394"/>
                    </a:lnTo>
                    <a:lnTo>
                      <a:pt x="2382" y="393"/>
                    </a:lnTo>
                    <a:lnTo>
                      <a:pt x="2381" y="393"/>
                    </a:lnTo>
                    <a:lnTo>
                      <a:pt x="2380" y="393"/>
                    </a:lnTo>
                    <a:lnTo>
                      <a:pt x="2376" y="393"/>
                    </a:lnTo>
                    <a:lnTo>
                      <a:pt x="2374" y="392"/>
                    </a:lnTo>
                    <a:lnTo>
                      <a:pt x="2369" y="392"/>
                    </a:lnTo>
                    <a:lnTo>
                      <a:pt x="2365" y="391"/>
                    </a:lnTo>
                    <a:lnTo>
                      <a:pt x="2360" y="390"/>
                    </a:lnTo>
                    <a:lnTo>
                      <a:pt x="2356" y="389"/>
                    </a:lnTo>
                    <a:lnTo>
                      <a:pt x="2350" y="388"/>
                    </a:lnTo>
                    <a:lnTo>
                      <a:pt x="2345" y="386"/>
                    </a:lnTo>
                    <a:lnTo>
                      <a:pt x="2341" y="385"/>
                    </a:lnTo>
                    <a:lnTo>
                      <a:pt x="2336" y="384"/>
                    </a:lnTo>
                    <a:lnTo>
                      <a:pt x="2331" y="383"/>
                    </a:lnTo>
                    <a:lnTo>
                      <a:pt x="2328" y="382"/>
                    </a:lnTo>
                    <a:lnTo>
                      <a:pt x="2326" y="379"/>
                    </a:lnTo>
                    <a:lnTo>
                      <a:pt x="2323" y="378"/>
                    </a:lnTo>
                    <a:lnTo>
                      <a:pt x="2321" y="376"/>
                    </a:lnTo>
                    <a:lnTo>
                      <a:pt x="2320" y="374"/>
                    </a:lnTo>
                    <a:lnTo>
                      <a:pt x="2320" y="371"/>
                    </a:lnTo>
                    <a:lnTo>
                      <a:pt x="2319" y="370"/>
                    </a:lnTo>
                    <a:lnTo>
                      <a:pt x="2319" y="368"/>
                    </a:lnTo>
                    <a:lnTo>
                      <a:pt x="2319" y="367"/>
                    </a:lnTo>
                    <a:lnTo>
                      <a:pt x="2319" y="366"/>
                    </a:lnTo>
                    <a:lnTo>
                      <a:pt x="2318" y="367"/>
                    </a:lnTo>
                    <a:lnTo>
                      <a:pt x="2314" y="369"/>
                    </a:lnTo>
                    <a:lnTo>
                      <a:pt x="2311" y="371"/>
                    </a:lnTo>
                    <a:lnTo>
                      <a:pt x="2305" y="375"/>
                    </a:lnTo>
                    <a:lnTo>
                      <a:pt x="2298" y="378"/>
                    </a:lnTo>
                    <a:lnTo>
                      <a:pt x="2290" y="383"/>
                    </a:lnTo>
                    <a:lnTo>
                      <a:pt x="2282" y="386"/>
                    </a:lnTo>
                    <a:lnTo>
                      <a:pt x="2273" y="390"/>
                    </a:lnTo>
                    <a:lnTo>
                      <a:pt x="2264" y="393"/>
                    </a:lnTo>
                    <a:lnTo>
                      <a:pt x="2254" y="396"/>
                    </a:lnTo>
                    <a:lnTo>
                      <a:pt x="2245" y="398"/>
                    </a:lnTo>
                    <a:lnTo>
                      <a:pt x="2236" y="398"/>
                    </a:lnTo>
                    <a:lnTo>
                      <a:pt x="2227" y="398"/>
                    </a:lnTo>
                    <a:lnTo>
                      <a:pt x="2220" y="396"/>
                    </a:lnTo>
                    <a:lnTo>
                      <a:pt x="2214" y="393"/>
                    </a:lnTo>
                    <a:lnTo>
                      <a:pt x="2208" y="390"/>
                    </a:lnTo>
                    <a:lnTo>
                      <a:pt x="2204" y="386"/>
                    </a:lnTo>
                    <a:lnTo>
                      <a:pt x="2199" y="383"/>
                    </a:lnTo>
                    <a:lnTo>
                      <a:pt x="2196" y="378"/>
                    </a:lnTo>
                    <a:lnTo>
                      <a:pt x="2192" y="375"/>
                    </a:lnTo>
                    <a:lnTo>
                      <a:pt x="2189" y="371"/>
                    </a:lnTo>
                    <a:lnTo>
                      <a:pt x="2185" y="369"/>
                    </a:lnTo>
                    <a:lnTo>
                      <a:pt x="2181" y="367"/>
                    </a:lnTo>
                    <a:lnTo>
                      <a:pt x="2177" y="366"/>
                    </a:lnTo>
                    <a:lnTo>
                      <a:pt x="2173" y="367"/>
                    </a:lnTo>
                    <a:lnTo>
                      <a:pt x="2169" y="368"/>
                    </a:lnTo>
                    <a:lnTo>
                      <a:pt x="2167" y="370"/>
                    </a:lnTo>
                    <a:lnTo>
                      <a:pt x="2164" y="373"/>
                    </a:lnTo>
                    <a:lnTo>
                      <a:pt x="2162" y="375"/>
                    </a:lnTo>
                    <a:lnTo>
                      <a:pt x="2160" y="377"/>
                    </a:lnTo>
                    <a:lnTo>
                      <a:pt x="2159" y="379"/>
                    </a:lnTo>
                    <a:lnTo>
                      <a:pt x="2156" y="382"/>
                    </a:lnTo>
                    <a:lnTo>
                      <a:pt x="2154" y="384"/>
                    </a:lnTo>
                    <a:lnTo>
                      <a:pt x="2152" y="385"/>
                    </a:lnTo>
                    <a:lnTo>
                      <a:pt x="2148" y="385"/>
                    </a:lnTo>
                    <a:lnTo>
                      <a:pt x="2145" y="384"/>
                    </a:lnTo>
                    <a:lnTo>
                      <a:pt x="2140" y="383"/>
                    </a:lnTo>
                    <a:lnTo>
                      <a:pt x="2138" y="379"/>
                    </a:lnTo>
                    <a:lnTo>
                      <a:pt x="2136" y="375"/>
                    </a:lnTo>
                    <a:lnTo>
                      <a:pt x="2134" y="369"/>
                    </a:lnTo>
                    <a:lnTo>
                      <a:pt x="2134" y="363"/>
                    </a:lnTo>
                    <a:lnTo>
                      <a:pt x="2134" y="358"/>
                    </a:lnTo>
                    <a:lnTo>
                      <a:pt x="2136" y="352"/>
                    </a:lnTo>
                    <a:lnTo>
                      <a:pt x="2137" y="346"/>
                    </a:lnTo>
                    <a:lnTo>
                      <a:pt x="2138" y="341"/>
                    </a:lnTo>
                    <a:lnTo>
                      <a:pt x="2139" y="337"/>
                    </a:lnTo>
                    <a:lnTo>
                      <a:pt x="2139" y="335"/>
                    </a:lnTo>
                    <a:lnTo>
                      <a:pt x="2140" y="333"/>
                    </a:lnTo>
                    <a:lnTo>
                      <a:pt x="2118" y="370"/>
                    </a:lnTo>
                    <a:lnTo>
                      <a:pt x="2117" y="371"/>
                    </a:lnTo>
                    <a:lnTo>
                      <a:pt x="2115" y="371"/>
                    </a:lnTo>
                    <a:lnTo>
                      <a:pt x="2114" y="373"/>
                    </a:lnTo>
                    <a:lnTo>
                      <a:pt x="2111" y="373"/>
                    </a:lnTo>
                    <a:lnTo>
                      <a:pt x="2108" y="374"/>
                    </a:lnTo>
                    <a:lnTo>
                      <a:pt x="2105" y="375"/>
                    </a:lnTo>
                    <a:lnTo>
                      <a:pt x="2101" y="376"/>
                    </a:lnTo>
                    <a:lnTo>
                      <a:pt x="2096" y="377"/>
                    </a:lnTo>
                    <a:lnTo>
                      <a:pt x="2092" y="378"/>
                    </a:lnTo>
                    <a:lnTo>
                      <a:pt x="2086" y="379"/>
                    </a:lnTo>
                    <a:lnTo>
                      <a:pt x="2082" y="379"/>
                    </a:lnTo>
                    <a:lnTo>
                      <a:pt x="2076" y="382"/>
                    </a:lnTo>
                    <a:lnTo>
                      <a:pt x="2070" y="383"/>
                    </a:lnTo>
                    <a:lnTo>
                      <a:pt x="2064" y="385"/>
                    </a:lnTo>
                    <a:lnTo>
                      <a:pt x="2058" y="388"/>
                    </a:lnTo>
                    <a:lnTo>
                      <a:pt x="2054" y="391"/>
                    </a:lnTo>
                    <a:lnTo>
                      <a:pt x="2049" y="393"/>
                    </a:lnTo>
                    <a:lnTo>
                      <a:pt x="2045" y="396"/>
                    </a:lnTo>
                    <a:lnTo>
                      <a:pt x="2041" y="398"/>
                    </a:lnTo>
                    <a:lnTo>
                      <a:pt x="2039" y="400"/>
                    </a:lnTo>
                    <a:lnTo>
                      <a:pt x="2037" y="401"/>
                    </a:lnTo>
                    <a:lnTo>
                      <a:pt x="2035" y="402"/>
                    </a:lnTo>
                    <a:lnTo>
                      <a:pt x="1990" y="384"/>
                    </a:lnTo>
                    <a:lnTo>
                      <a:pt x="1949" y="398"/>
                    </a:lnTo>
                    <a:lnTo>
                      <a:pt x="1921" y="420"/>
                    </a:lnTo>
                    <a:lnTo>
                      <a:pt x="1917" y="389"/>
                    </a:lnTo>
                    <a:lnTo>
                      <a:pt x="1977" y="338"/>
                    </a:lnTo>
                    <a:lnTo>
                      <a:pt x="1981" y="315"/>
                    </a:lnTo>
                    <a:lnTo>
                      <a:pt x="2045" y="275"/>
                    </a:lnTo>
                    <a:lnTo>
                      <a:pt x="1949" y="288"/>
                    </a:lnTo>
                    <a:lnTo>
                      <a:pt x="1940" y="261"/>
                    </a:lnTo>
                    <a:lnTo>
                      <a:pt x="1909" y="265"/>
                    </a:lnTo>
                    <a:lnTo>
                      <a:pt x="1908" y="265"/>
                    </a:lnTo>
                    <a:lnTo>
                      <a:pt x="1906" y="264"/>
                    </a:lnTo>
                    <a:lnTo>
                      <a:pt x="1905" y="262"/>
                    </a:lnTo>
                    <a:lnTo>
                      <a:pt x="1903" y="259"/>
                    </a:lnTo>
                    <a:lnTo>
                      <a:pt x="1899" y="255"/>
                    </a:lnTo>
                    <a:lnTo>
                      <a:pt x="1896" y="253"/>
                    </a:lnTo>
                    <a:lnTo>
                      <a:pt x="1893" y="249"/>
                    </a:lnTo>
                    <a:lnTo>
                      <a:pt x="1889" y="246"/>
                    </a:lnTo>
                    <a:lnTo>
                      <a:pt x="1885" y="242"/>
                    </a:lnTo>
                    <a:lnTo>
                      <a:pt x="1880" y="240"/>
                    </a:lnTo>
                    <a:lnTo>
                      <a:pt x="1875" y="239"/>
                    </a:lnTo>
                    <a:lnTo>
                      <a:pt x="1872" y="238"/>
                    </a:lnTo>
                    <a:lnTo>
                      <a:pt x="1867" y="239"/>
                    </a:lnTo>
                    <a:lnTo>
                      <a:pt x="1864" y="240"/>
                    </a:lnTo>
                    <a:lnTo>
                      <a:pt x="1861" y="242"/>
                    </a:lnTo>
                    <a:lnTo>
                      <a:pt x="1860" y="245"/>
                    </a:lnTo>
                    <a:lnTo>
                      <a:pt x="1860" y="247"/>
                    </a:lnTo>
                    <a:lnTo>
                      <a:pt x="1859" y="250"/>
                    </a:lnTo>
                    <a:lnTo>
                      <a:pt x="1860" y="253"/>
                    </a:lnTo>
                    <a:lnTo>
                      <a:pt x="1860" y="255"/>
                    </a:lnTo>
                    <a:lnTo>
                      <a:pt x="1860" y="257"/>
                    </a:lnTo>
                    <a:lnTo>
                      <a:pt x="1861" y="260"/>
                    </a:lnTo>
                    <a:lnTo>
                      <a:pt x="1861" y="261"/>
                    </a:lnTo>
                    <a:lnTo>
                      <a:pt x="1863" y="261"/>
                    </a:lnTo>
                    <a:lnTo>
                      <a:pt x="1844" y="270"/>
                    </a:lnTo>
                    <a:lnTo>
                      <a:pt x="1843" y="270"/>
                    </a:lnTo>
                    <a:lnTo>
                      <a:pt x="1843" y="269"/>
                    </a:lnTo>
                    <a:lnTo>
                      <a:pt x="1843" y="268"/>
                    </a:lnTo>
                    <a:lnTo>
                      <a:pt x="1842" y="265"/>
                    </a:lnTo>
                    <a:lnTo>
                      <a:pt x="1841" y="263"/>
                    </a:lnTo>
                    <a:lnTo>
                      <a:pt x="1840" y="260"/>
                    </a:lnTo>
                    <a:lnTo>
                      <a:pt x="1838" y="256"/>
                    </a:lnTo>
                    <a:lnTo>
                      <a:pt x="1836" y="253"/>
                    </a:lnTo>
                    <a:lnTo>
                      <a:pt x="1834" y="249"/>
                    </a:lnTo>
                    <a:lnTo>
                      <a:pt x="1832" y="246"/>
                    </a:lnTo>
                    <a:lnTo>
                      <a:pt x="1828" y="242"/>
                    </a:lnTo>
                    <a:lnTo>
                      <a:pt x="1826" y="238"/>
                    </a:lnTo>
                    <a:lnTo>
                      <a:pt x="1821" y="235"/>
                    </a:lnTo>
                    <a:lnTo>
                      <a:pt x="1818" y="233"/>
                    </a:lnTo>
                    <a:lnTo>
                      <a:pt x="1814" y="232"/>
                    </a:lnTo>
                    <a:lnTo>
                      <a:pt x="1810" y="231"/>
                    </a:lnTo>
                    <a:lnTo>
                      <a:pt x="1806" y="231"/>
                    </a:lnTo>
                    <a:lnTo>
                      <a:pt x="1802" y="231"/>
                    </a:lnTo>
                    <a:lnTo>
                      <a:pt x="1799" y="231"/>
                    </a:lnTo>
                    <a:lnTo>
                      <a:pt x="1796" y="232"/>
                    </a:lnTo>
                    <a:lnTo>
                      <a:pt x="1794" y="232"/>
                    </a:lnTo>
                    <a:lnTo>
                      <a:pt x="1791" y="233"/>
                    </a:lnTo>
                    <a:lnTo>
                      <a:pt x="1790" y="233"/>
                    </a:lnTo>
                    <a:lnTo>
                      <a:pt x="1781" y="210"/>
                    </a:lnTo>
                    <a:lnTo>
                      <a:pt x="1667" y="207"/>
                    </a:lnTo>
                    <a:lnTo>
                      <a:pt x="1653" y="224"/>
                    </a:lnTo>
                    <a:lnTo>
                      <a:pt x="1631" y="207"/>
                    </a:lnTo>
                    <a:lnTo>
                      <a:pt x="1628" y="207"/>
                    </a:lnTo>
                    <a:lnTo>
                      <a:pt x="1616" y="207"/>
                    </a:lnTo>
                    <a:lnTo>
                      <a:pt x="1598" y="207"/>
                    </a:lnTo>
                    <a:lnTo>
                      <a:pt x="1572" y="207"/>
                    </a:lnTo>
                    <a:lnTo>
                      <a:pt x="1541" y="207"/>
                    </a:lnTo>
                    <a:lnTo>
                      <a:pt x="1504" y="206"/>
                    </a:lnTo>
                    <a:lnTo>
                      <a:pt x="1463" y="204"/>
                    </a:lnTo>
                    <a:lnTo>
                      <a:pt x="1418" y="203"/>
                    </a:lnTo>
                    <a:lnTo>
                      <a:pt x="1368" y="201"/>
                    </a:lnTo>
                    <a:lnTo>
                      <a:pt x="1315" y="200"/>
                    </a:lnTo>
                    <a:lnTo>
                      <a:pt x="1260" y="196"/>
                    </a:lnTo>
                    <a:lnTo>
                      <a:pt x="1203" y="193"/>
                    </a:lnTo>
                    <a:lnTo>
                      <a:pt x="1144" y="188"/>
                    </a:lnTo>
                    <a:lnTo>
                      <a:pt x="1083" y="181"/>
                    </a:lnTo>
                    <a:lnTo>
                      <a:pt x="1021" y="173"/>
                    </a:lnTo>
                    <a:lnTo>
                      <a:pt x="959" y="163"/>
                    </a:lnTo>
                    <a:lnTo>
                      <a:pt x="901" y="153"/>
                    </a:lnTo>
                    <a:lnTo>
                      <a:pt x="845" y="142"/>
                    </a:lnTo>
                    <a:lnTo>
                      <a:pt x="795" y="132"/>
                    </a:lnTo>
                    <a:lnTo>
                      <a:pt x="750" y="123"/>
                    </a:lnTo>
                    <a:lnTo>
                      <a:pt x="713" y="113"/>
                    </a:lnTo>
                    <a:lnTo>
                      <a:pt x="684" y="108"/>
                    </a:lnTo>
                    <a:lnTo>
                      <a:pt x="667" y="103"/>
                    </a:lnTo>
                    <a:lnTo>
                      <a:pt x="660" y="101"/>
                    </a:lnTo>
                    <a:lnTo>
                      <a:pt x="610" y="97"/>
                    </a:lnTo>
                    <a:lnTo>
                      <a:pt x="609" y="97"/>
                    </a:lnTo>
                    <a:lnTo>
                      <a:pt x="606" y="95"/>
                    </a:lnTo>
                    <a:lnTo>
                      <a:pt x="599" y="93"/>
                    </a:lnTo>
                    <a:lnTo>
                      <a:pt x="591" y="89"/>
                    </a:lnTo>
                    <a:lnTo>
                      <a:pt x="582" y="86"/>
                    </a:lnTo>
                    <a:lnTo>
                      <a:pt x="571" y="81"/>
                    </a:lnTo>
                    <a:lnTo>
                      <a:pt x="560" y="77"/>
                    </a:lnTo>
                    <a:lnTo>
                      <a:pt x="548" y="73"/>
                    </a:lnTo>
                    <a:lnTo>
                      <a:pt x="537" y="68"/>
                    </a:lnTo>
                    <a:lnTo>
                      <a:pt x="525" y="65"/>
                    </a:lnTo>
                    <a:lnTo>
                      <a:pt x="515" y="63"/>
                    </a:lnTo>
                    <a:lnTo>
                      <a:pt x="506" y="60"/>
                    </a:lnTo>
                    <a:lnTo>
                      <a:pt x="498" y="60"/>
                    </a:lnTo>
                    <a:lnTo>
                      <a:pt x="489" y="59"/>
                    </a:lnTo>
                    <a:lnTo>
                      <a:pt x="481" y="58"/>
                    </a:lnTo>
                    <a:lnTo>
                      <a:pt x="473" y="58"/>
                    </a:lnTo>
                    <a:lnTo>
                      <a:pt x="465" y="57"/>
                    </a:lnTo>
                    <a:lnTo>
                      <a:pt x="458" y="57"/>
                    </a:lnTo>
                    <a:lnTo>
                      <a:pt x="451" y="57"/>
                    </a:lnTo>
                    <a:lnTo>
                      <a:pt x="446" y="57"/>
                    </a:lnTo>
                    <a:lnTo>
                      <a:pt x="440" y="57"/>
                    </a:lnTo>
                    <a:lnTo>
                      <a:pt x="436" y="57"/>
                    </a:lnTo>
                    <a:lnTo>
                      <a:pt x="434" y="57"/>
                    </a:lnTo>
                    <a:lnTo>
                      <a:pt x="433" y="56"/>
                    </a:lnTo>
                    <a:lnTo>
                      <a:pt x="432" y="56"/>
                    </a:lnTo>
                    <a:lnTo>
                      <a:pt x="431" y="55"/>
                    </a:lnTo>
                    <a:lnTo>
                      <a:pt x="428" y="53"/>
                    </a:lnTo>
                    <a:lnTo>
                      <a:pt x="426" y="52"/>
                    </a:lnTo>
                    <a:lnTo>
                      <a:pt x="423" y="51"/>
                    </a:lnTo>
                    <a:lnTo>
                      <a:pt x="418" y="50"/>
                    </a:lnTo>
                    <a:lnTo>
                      <a:pt x="413" y="48"/>
                    </a:lnTo>
                    <a:lnTo>
                      <a:pt x="409" y="47"/>
                    </a:lnTo>
                    <a:lnTo>
                      <a:pt x="402" y="45"/>
                    </a:lnTo>
                    <a:lnTo>
                      <a:pt x="395" y="44"/>
                    </a:lnTo>
                    <a:lnTo>
                      <a:pt x="387" y="42"/>
                    </a:lnTo>
                    <a:lnTo>
                      <a:pt x="379" y="41"/>
                    </a:lnTo>
                    <a:lnTo>
                      <a:pt x="369" y="37"/>
                    </a:lnTo>
                    <a:lnTo>
                      <a:pt x="358" y="34"/>
                    </a:lnTo>
                    <a:lnTo>
                      <a:pt x="348" y="29"/>
                    </a:lnTo>
                    <a:lnTo>
                      <a:pt x="336" y="25"/>
                    </a:lnTo>
                    <a:lnTo>
                      <a:pt x="326" y="20"/>
                    </a:lnTo>
                    <a:lnTo>
                      <a:pt x="316" y="15"/>
                    </a:lnTo>
                    <a:lnTo>
                      <a:pt x="306" y="11"/>
                    </a:lnTo>
                    <a:lnTo>
                      <a:pt x="298" y="7"/>
                    </a:lnTo>
                    <a:lnTo>
                      <a:pt x="292" y="4"/>
                    </a:lnTo>
                    <a:lnTo>
                      <a:pt x="289" y="2"/>
                    </a:lnTo>
                    <a:lnTo>
                      <a:pt x="287" y="0"/>
                    </a:lnTo>
                    <a:lnTo>
                      <a:pt x="287" y="2"/>
                    </a:lnTo>
                    <a:lnTo>
                      <a:pt x="287" y="4"/>
                    </a:lnTo>
                    <a:lnTo>
                      <a:pt x="287" y="7"/>
                    </a:lnTo>
                    <a:lnTo>
                      <a:pt x="286" y="12"/>
                    </a:lnTo>
                    <a:lnTo>
                      <a:pt x="286" y="18"/>
                    </a:lnTo>
                    <a:lnTo>
                      <a:pt x="286" y="24"/>
                    </a:lnTo>
                    <a:lnTo>
                      <a:pt x="284" y="30"/>
                    </a:lnTo>
                    <a:lnTo>
                      <a:pt x="284" y="38"/>
                    </a:lnTo>
                    <a:lnTo>
                      <a:pt x="283" y="45"/>
                    </a:lnTo>
                    <a:lnTo>
                      <a:pt x="283" y="53"/>
                    </a:lnTo>
                    <a:lnTo>
                      <a:pt x="283" y="62"/>
                    </a:lnTo>
                    <a:lnTo>
                      <a:pt x="282" y="70"/>
                    </a:lnTo>
                    <a:lnTo>
                      <a:pt x="282" y="78"/>
                    </a:lnTo>
                    <a:lnTo>
                      <a:pt x="281" y="87"/>
                    </a:lnTo>
                    <a:lnTo>
                      <a:pt x="279" y="95"/>
                    </a:lnTo>
                    <a:lnTo>
                      <a:pt x="276" y="104"/>
                    </a:lnTo>
                    <a:lnTo>
                      <a:pt x="274" y="112"/>
                    </a:lnTo>
                    <a:lnTo>
                      <a:pt x="272" y="120"/>
                    </a:lnTo>
                    <a:lnTo>
                      <a:pt x="268" y="128"/>
                    </a:lnTo>
                    <a:lnTo>
                      <a:pt x="266" y="134"/>
                    </a:lnTo>
                    <a:lnTo>
                      <a:pt x="264" y="140"/>
                    </a:lnTo>
                    <a:lnTo>
                      <a:pt x="261" y="143"/>
                    </a:lnTo>
                    <a:lnTo>
                      <a:pt x="260" y="147"/>
                    </a:lnTo>
                    <a:lnTo>
                      <a:pt x="259" y="147"/>
                    </a:lnTo>
                    <a:lnTo>
                      <a:pt x="258" y="148"/>
                    </a:lnTo>
                    <a:lnTo>
                      <a:pt x="254" y="149"/>
                    </a:lnTo>
                    <a:lnTo>
                      <a:pt x="250" y="151"/>
                    </a:lnTo>
                    <a:lnTo>
                      <a:pt x="243" y="154"/>
                    </a:lnTo>
                    <a:lnTo>
                      <a:pt x="236" y="156"/>
                    </a:lnTo>
                    <a:lnTo>
                      <a:pt x="228" y="159"/>
                    </a:lnTo>
                    <a:lnTo>
                      <a:pt x="219" y="161"/>
                    </a:lnTo>
                    <a:lnTo>
                      <a:pt x="212" y="163"/>
                    </a:lnTo>
                    <a:lnTo>
                      <a:pt x="204" y="163"/>
                    </a:lnTo>
                    <a:lnTo>
                      <a:pt x="198" y="162"/>
                    </a:lnTo>
                    <a:lnTo>
                      <a:pt x="195" y="161"/>
                    </a:lnTo>
                    <a:lnTo>
                      <a:pt x="191" y="156"/>
                    </a:lnTo>
                    <a:lnTo>
                      <a:pt x="191" y="151"/>
                    </a:lnTo>
                    <a:lnTo>
                      <a:pt x="193" y="144"/>
                    </a:lnTo>
                    <a:lnTo>
                      <a:pt x="197" y="138"/>
                    </a:lnTo>
                    <a:lnTo>
                      <a:pt x="201" y="129"/>
                    </a:lnTo>
                    <a:lnTo>
                      <a:pt x="207" y="121"/>
                    </a:lnTo>
                    <a:lnTo>
                      <a:pt x="213" y="113"/>
                    </a:lnTo>
                    <a:lnTo>
                      <a:pt x="219" y="105"/>
                    </a:lnTo>
                    <a:lnTo>
                      <a:pt x="225" y="98"/>
                    </a:lnTo>
                    <a:lnTo>
                      <a:pt x="230" y="93"/>
                    </a:lnTo>
                    <a:lnTo>
                      <a:pt x="234" y="88"/>
                    </a:lnTo>
                    <a:lnTo>
                      <a:pt x="237" y="85"/>
                    </a:lnTo>
                    <a:lnTo>
                      <a:pt x="237" y="83"/>
                    </a:lnTo>
                    <a:lnTo>
                      <a:pt x="237" y="81"/>
                    </a:lnTo>
                    <a:lnTo>
                      <a:pt x="236" y="80"/>
                    </a:lnTo>
                    <a:lnTo>
                      <a:pt x="235" y="78"/>
                    </a:lnTo>
                    <a:lnTo>
                      <a:pt x="233" y="75"/>
                    </a:lnTo>
                    <a:lnTo>
                      <a:pt x="230" y="73"/>
                    </a:lnTo>
                    <a:lnTo>
                      <a:pt x="228" y="70"/>
                    </a:lnTo>
                    <a:lnTo>
                      <a:pt x="225" y="66"/>
                    </a:lnTo>
                    <a:lnTo>
                      <a:pt x="220" y="63"/>
                    </a:lnTo>
                    <a:lnTo>
                      <a:pt x="215" y="59"/>
                    </a:lnTo>
                    <a:lnTo>
                      <a:pt x="210" y="56"/>
                    </a:lnTo>
                    <a:lnTo>
                      <a:pt x="205" y="53"/>
                    </a:lnTo>
                    <a:lnTo>
                      <a:pt x="204" y="53"/>
                    </a:lnTo>
                    <a:lnTo>
                      <a:pt x="173" y="101"/>
                    </a:lnTo>
                    <a:close/>
                  </a:path>
                </a:pathLst>
              </a:custGeom>
              <a:solidFill>
                <a:srgbClr val="00994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38" name="Freeform 1070"/>
              <p:cNvSpPr>
                <a:spLocks/>
              </p:cNvSpPr>
              <p:nvPr/>
            </p:nvSpPr>
            <p:spPr bwMode="auto">
              <a:xfrm>
                <a:off x="-1702" y="1687"/>
                <a:ext cx="1621" cy="1047"/>
              </a:xfrm>
              <a:custGeom>
                <a:avLst/>
                <a:gdLst>
                  <a:gd name="T0" fmla="*/ 127 w 3240"/>
                  <a:gd name="T1" fmla="*/ 53 h 2094"/>
                  <a:gd name="T2" fmla="*/ 141 w 3240"/>
                  <a:gd name="T3" fmla="*/ 33 h 2094"/>
                  <a:gd name="T4" fmla="*/ 195 w 3240"/>
                  <a:gd name="T5" fmla="*/ 8 h 2094"/>
                  <a:gd name="T6" fmla="*/ 285 w 3240"/>
                  <a:gd name="T7" fmla="*/ 28 h 2094"/>
                  <a:gd name="T8" fmla="*/ 793 w 3240"/>
                  <a:gd name="T9" fmla="*/ 89 h 2094"/>
                  <a:gd name="T10" fmla="*/ 915 w 3240"/>
                  <a:gd name="T11" fmla="*/ 118 h 2094"/>
                  <a:gd name="T12" fmla="*/ 947 w 3240"/>
                  <a:gd name="T13" fmla="*/ 117 h 2094"/>
                  <a:gd name="T14" fmla="*/ 1042 w 3240"/>
                  <a:gd name="T15" fmla="*/ 174 h 2094"/>
                  <a:gd name="T16" fmla="*/ 1074 w 3240"/>
                  <a:gd name="T17" fmla="*/ 175 h 2094"/>
                  <a:gd name="T18" fmla="*/ 1151 w 3240"/>
                  <a:gd name="T19" fmla="*/ 170 h 2094"/>
                  <a:gd name="T20" fmla="*/ 1182 w 3240"/>
                  <a:gd name="T21" fmla="*/ 183 h 2094"/>
                  <a:gd name="T22" fmla="*/ 1112 w 3240"/>
                  <a:gd name="T23" fmla="*/ 200 h 2094"/>
                  <a:gd name="T24" fmla="*/ 1087 w 3240"/>
                  <a:gd name="T25" fmla="*/ 264 h 2094"/>
                  <a:gd name="T26" fmla="*/ 1106 w 3240"/>
                  <a:gd name="T27" fmla="*/ 374 h 2094"/>
                  <a:gd name="T28" fmla="*/ 1154 w 3240"/>
                  <a:gd name="T29" fmla="*/ 326 h 2094"/>
                  <a:gd name="T30" fmla="*/ 1211 w 3240"/>
                  <a:gd name="T31" fmla="*/ 222 h 2094"/>
                  <a:gd name="T32" fmla="*/ 1198 w 3240"/>
                  <a:gd name="T33" fmla="*/ 295 h 2094"/>
                  <a:gd name="T34" fmla="*/ 1244 w 3240"/>
                  <a:gd name="T35" fmla="*/ 278 h 2094"/>
                  <a:gd name="T36" fmla="*/ 1240 w 3240"/>
                  <a:gd name="T37" fmla="*/ 370 h 2094"/>
                  <a:gd name="T38" fmla="*/ 1330 w 3240"/>
                  <a:gd name="T39" fmla="*/ 337 h 2094"/>
                  <a:gd name="T40" fmla="*/ 1442 w 3240"/>
                  <a:gd name="T41" fmla="*/ 250 h 2094"/>
                  <a:gd name="T42" fmla="*/ 1588 w 3240"/>
                  <a:gd name="T43" fmla="*/ 120 h 2094"/>
                  <a:gd name="T44" fmla="*/ 1564 w 3240"/>
                  <a:gd name="T45" fmla="*/ 76 h 2094"/>
                  <a:gd name="T46" fmla="*/ 1615 w 3240"/>
                  <a:gd name="T47" fmla="*/ 176 h 2094"/>
                  <a:gd name="T48" fmla="*/ 1618 w 3240"/>
                  <a:gd name="T49" fmla="*/ 191 h 2094"/>
                  <a:gd name="T50" fmla="*/ 1598 w 3240"/>
                  <a:gd name="T51" fmla="*/ 220 h 2094"/>
                  <a:gd name="T52" fmla="*/ 1590 w 3240"/>
                  <a:gd name="T53" fmla="*/ 283 h 2094"/>
                  <a:gd name="T54" fmla="*/ 1547 w 3240"/>
                  <a:gd name="T55" fmla="*/ 329 h 2094"/>
                  <a:gd name="T56" fmla="*/ 1511 w 3240"/>
                  <a:gd name="T57" fmla="*/ 380 h 2094"/>
                  <a:gd name="T58" fmla="*/ 1470 w 3240"/>
                  <a:gd name="T59" fmla="*/ 411 h 2094"/>
                  <a:gd name="T60" fmla="*/ 1468 w 3240"/>
                  <a:gd name="T61" fmla="*/ 441 h 2094"/>
                  <a:gd name="T62" fmla="*/ 1484 w 3240"/>
                  <a:gd name="T63" fmla="*/ 548 h 2094"/>
                  <a:gd name="T64" fmla="*/ 1482 w 3240"/>
                  <a:gd name="T65" fmla="*/ 572 h 2094"/>
                  <a:gd name="T66" fmla="*/ 1476 w 3240"/>
                  <a:gd name="T67" fmla="*/ 594 h 2094"/>
                  <a:gd name="T68" fmla="*/ 1453 w 3240"/>
                  <a:gd name="T69" fmla="*/ 662 h 2094"/>
                  <a:gd name="T70" fmla="*/ 1378 w 3240"/>
                  <a:gd name="T71" fmla="*/ 745 h 2094"/>
                  <a:gd name="T72" fmla="*/ 1359 w 3240"/>
                  <a:gd name="T73" fmla="*/ 794 h 2094"/>
                  <a:gd name="T74" fmla="*/ 1435 w 3240"/>
                  <a:gd name="T75" fmla="*/ 971 h 2094"/>
                  <a:gd name="T76" fmla="*/ 1356 w 3240"/>
                  <a:gd name="T77" fmla="*/ 944 h 2094"/>
                  <a:gd name="T78" fmla="*/ 1337 w 3240"/>
                  <a:gd name="T79" fmla="*/ 894 h 2094"/>
                  <a:gd name="T80" fmla="*/ 1284 w 3240"/>
                  <a:gd name="T81" fmla="*/ 847 h 2094"/>
                  <a:gd name="T82" fmla="*/ 1197 w 3240"/>
                  <a:gd name="T83" fmla="*/ 840 h 2094"/>
                  <a:gd name="T84" fmla="*/ 1137 w 3240"/>
                  <a:gd name="T85" fmla="*/ 834 h 2094"/>
                  <a:gd name="T86" fmla="*/ 1074 w 3240"/>
                  <a:gd name="T87" fmla="*/ 857 h 2094"/>
                  <a:gd name="T88" fmla="*/ 1065 w 3240"/>
                  <a:gd name="T89" fmla="*/ 872 h 2094"/>
                  <a:gd name="T90" fmla="*/ 1025 w 3240"/>
                  <a:gd name="T91" fmla="*/ 891 h 2094"/>
                  <a:gd name="T92" fmla="*/ 903 w 3240"/>
                  <a:gd name="T93" fmla="*/ 878 h 2094"/>
                  <a:gd name="T94" fmla="*/ 836 w 3240"/>
                  <a:gd name="T95" fmla="*/ 931 h 2094"/>
                  <a:gd name="T96" fmla="*/ 797 w 3240"/>
                  <a:gd name="T97" fmla="*/ 1034 h 2094"/>
                  <a:gd name="T98" fmla="*/ 746 w 3240"/>
                  <a:gd name="T99" fmla="*/ 1024 h 2094"/>
                  <a:gd name="T100" fmla="*/ 729 w 3240"/>
                  <a:gd name="T101" fmla="*/ 977 h 2094"/>
                  <a:gd name="T102" fmla="*/ 664 w 3240"/>
                  <a:gd name="T103" fmla="*/ 880 h 2094"/>
                  <a:gd name="T104" fmla="*/ 605 w 3240"/>
                  <a:gd name="T105" fmla="*/ 904 h 2094"/>
                  <a:gd name="T106" fmla="*/ 540 w 3240"/>
                  <a:gd name="T107" fmla="*/ 837 h 2094"/>
                  <a:gd name="T108" fmla="*/ 454 w 3240"/>
                  <a:gd name="T109" fmla="*/ 775 h 2094"/>
                  <a:gd name="T110" fmla="*/ 397 w 3240"/>
                  <a:gd name="T111" fmla="*/ 788 h 2094"/>
                  <a:gd name="T112" fmla="*/ 224 w 3240"/>
                  <a:gd name="T113" fmla="*/ 688 h 2094"/>
                  <a:gd name="T114" fmla="*/ 139 w 3240"/>
                  <a:gd name="T115" fmla="*/ 670 h 2094"/>
                  <a:gd name="T116" fmla="*/ 82 w 3240"/>
                  <a:gd name="T117" fmla="*/ 601 h 2094"/>
                  <a:gd name="T118" fmla="*/ 48 w 3240"/>
                  <a:gd name="T119" fmla="*/ 543 h 2094"/>
                  <a:gd name="T120" fmla="*/ 31 w 3240"/>
                  <a:gd name="T121" fmla="*/ 449 h 2094"/>
                  <a:gd name="T122" fmla="*/ 23 w 3240"/>
                  <a:gd name="T123" fmla="*/ 282 h 2094"/>
                  <a:gd name="T124" fmla="*/ 102 w 3240"/>
                  <a:gd name="T125" fmla="*/ 95 h 209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240"/>
                  <a:gd name="T190" fmla="*/ 0 h 2094"/>
                  <a:gd name="T191" fmla="*/ 3240 w 3240"/>
                  <a:gd name="T192" fmla="*/ 2094 h 209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240" h="2094">
                    <a:moveTo>
                      <a:pt x="267" y="89"/>
                    </a:moveTo>
                    <a:lnTo>
                      <a:pt x="268" y="88"/>
                    </a:lnTo>
                    <a:lnTo>
                      <a:pt x="269" y="87"/>
                    </a:lnTo>
                    <a:lnTo>
                      <a:pt x="269" y="86"/>
                    </a:lnTo>
                    <a:lnTo>
                      <a:pt x="270" y="84"/>
                    </a:lnTo>
                    <a:lnTo>
                      <a:pt x="270" y="83"/>
                    </a:lnTo>
                    <a:lnTo>
                      <a:pt x="271" y="82"/>
                    </a:lnTo>
                    <a:lnTo>
                      <a:pt x="273" y="80"/>
                    </a:lnTo>
                    <a:lnTo>
                      <a:pt x="274" y="80"/>
                    </a:lnTo>
                    <a:lnTo>
                      <a:pt x="274" y="79"/>
                    </a:lnTo>
                    <a:lnTo>
                      <a:pt x="274" y="80"/>
                    </a:lnTo>
                    <a:lnTo>
                      <a:pt x="273" y="80"/>
                    </a:lnTo>
                    <a:lnTo>
                      <a:pt x="271" y="81"/>
                    </a:lnTo>
                    <a:lnTo>
                      <a:pt x="273" y="82"/>
                    </a:lnTo>
                    <a:lnTo>
                      <a:pt x="271" y="82"/>
                    </a:lnTo>
                    <a:lnTo>
                      <a:pt x="270" y="83"/>
                    </a:lnTo>
                    <a:lnTo>
                      <a:pt x="271" y="83"/>
                    </a:lnTo>
                    <a:lnTo>
                      <a:pt x="269" y="84"/>
                    </a:lnTo>
                    <a:lnTo>
                      <a:pt x="269" y="86"/>
                    </a:lnTo>
                    <a:lnTo>
                      <a:pt x="267" y="90"/>
                    </a:lnTo>
                    <a:lnTo>
                      <a:pt x="263" y="95"/>
                    </a:lnTo>
                    <a:lnTo>
                      <a:pt x="259" y="100"/>
                    </a:lnTo>
                    <a:lnTo>
                      <a:pt x="254" y="107"/>
                    </a:lnTo>
                    <a:lnTo>
                      <a:pt x="250" y="117"/>
                    </a:lnTo>
                    <a:lnTo>
                      <a:pt x="244" y="124"/>
                    </a:lnTo>
                    <a:lnTo>
                      <a:pt x="239" y="133"/>
                    </a:lnTo>
                    <a:lnTo>
                      <a:pt x="233" y="140"/>
                    </a:lnTo>
                    <a:lnTo>
                      <a:pt x="230" y="147"/>
                    </a:lnTo>
                    <a:lnTo>
                      <a:pt x="226" y="151"/>
                    </a:lnTo>
                    <a:lnTo>
                      <a:pt x="224" y="155"/>
                    </a:lnTo>
                    <a:lnTo>
                      <a:pt x="224" y="157"/>
                    </a:lnTo>
                    <a:lnTo>
                      <a:pt x="223" y="156"/>
                    </a:lnTo>
                    <a:lnTo>
                      <a:pt x="225" y="155"/>
                    </a:lnTo>
                    <a:lnTo>
                      <a:pt x="228" y="151"/>
                    </a:lnTo>
                    <a:lnTo>
                      <a:pt x="230" y="147"/>
                    </a:lnTo>
                    <a:lnTo>
                      <a:pt x="232" y="141"/>
                    </a:lnTo>
                    <a:lnTo>
                      <a:pt x="237" y="135"/>
                    </a:lnTo>
                    <a:lnTo>
                      <a:pt x="239" y="130"/>
                    </a:lnTo>
                    <a:lnTo>
                      <a:pt x="243" y="126"/>
                    </a:lnTo>
                    <a:lnTo>
                      <a:pt x="245" y="122"/>
                    </a:lnTo>
                    <a:lnTo>
                      <a:pt x="247" y="120"/>
                    </a:lnTo>
                    <a:lnTo>
                      <a:pt x="247" y="119"/>
                    </a:lnTo>
                    <a:lnTo>
                      <a:pt x="247" y="118"/>
                    </a:lnTo>
                    <a:lnTo>
                      <a:pt x="250" y="115"/>
                    </a:lnTo>
                    <a:lnTo>
                      <a:pt x="252" y="112"/>
                    </a:lnTo>
                    <a:lnTo>
                      <a:pt x="255" y="106"/>
                    </a:lnTo>
                    <a:lnTo>
                      <a:pt x="259" y="102"/>
                    </a:lnTo>
                    <a:lnTo>
                      <a:pt x="263" y="95"/>
                    </a:lnTo>
                    <a:lnTo>
                      <a:pt x="268" y="88"/>
                    </a:lnTo>
                    <a:lnTo>
                      <a:pt x="271" y="81"/>
                    </a:lnTo>
                    <a:lnTo>
                      <a:pt x="277" y="74"/>
                    </a:lnTo>
                    <a:lnTo>
                      <a:pt x="282" y="67"/>
                    </a:lnTo>
                    <a:lnTo>
                      <a:pt x="286" y="60"/>
                    </a:lnTo>
                    <a:lnTo>
                      <a:pt x="290" y="56"/>
                    </a:lnTo>
                    <a:lnTo>
                      <a:pt x="293" y="50"/>
                    </a:lnTo>
                    <a:lnTo>
                      <a:pt x="298" y="44"/>
                    </a:lnTo>
                    <a:lnTo>
                      <a:pt x="303" y="39"/>
                    </a:lnTo>
                    <a:lnTo>
                      <a:pt x="305" y="34"/>
                    </a:lnTo>
                    <a:lnTo>
                      <a:pt x="308" y="29"/>
                    </a:lnTo>
                    <a:lnTo>
                      <a:pt x="313" y="24"/>
                    </a:lnTo>
                    <a:lnTo>
                      <a:pt x="315" y="20"/>
                    </a:lnTo>
                    <a:lnTo>
                      <a:pt x="318" y="16"/>
                    </a:lnTo>
                    <a:lnTo>
                      <a:pt x="321" y="14"/>
                    </a:lnTo>
                    <a:lnTo>
                      <a:pt x="322" y="12"/>
                    </a:lnTo>
                    <a:lnTo>
                      <a:pt x="323" y="11"/>
                    </a:lnTo>
                    <a:lnTo>
                      <a:pt x="323" y="9"/>
                    </a:lnTo>
                    <a:lnTo>
                      <a:pt x="323" y="8"/>
                    </a:lnTo>
                    <a:lnTo>
                      <a:pt x="324" y="9"/>
                    </a:lnTo>
                    <a:lnTo>
                      <a:pt x="324" y="8"/>
                    </a:lnTo>
                    <a:lnTo>
                      <a:pt x="326" y="6"/>
                    </a:lnTo>
                    <a:lnTo>
                      <a:pt x="327" y="5"/>
                    </a:lnTo>
                    <a:lnTo>
                      <a:pt x="329" y="3"/>
                    </a:lnTo>
                    <a:lnTo>
                      <a:pt x="330" y="0"/>
                    </a:lnTo>
                    <a:lnTo>
                      <a:pt x="332" y="0"/>
                    </a:lnTo>
                    <a:lnTo>
                      <a:pt x="335" y="0"/>
                    </a:lnTo>
                    <a:lnTo>
                      <a:pt x="345" y="5"/>
                    </a:lnTo>
                    <a:lnTo>
                      <a:pt x="356" y="8"/>
                    </a:lnTo>
                    <a:lnTo>
                      <a:pt x="366" y="12"/>
                    </a:lnTo>
                    <a:lnTo>
                      <a:pt x="374" y="13"/>
                    </a:lnTo>
                    <a:lnTo>
                      <a:pt x="382" y="15"/>
                    </a:lnTo>
                    <a:lnTo>
                      <a:pt x="389" y="16"/>
                    </a:lnTo>
                    <a:lnTo>
                      <a:pt x="396" y="18"/>
                    </a:lnTo>
                    <a:lnTo>
                      <a:pt x="400" y="19"/>
                    </a:lnTo>
                    <a:lnTo>
                      <a:pt x="405" y="21"/>
                    </a:lnTo>
                    <a:lnTo>
                      <a:pt x="410" y="22"/>
                    </a:lnTo>
                    <a:lnTo>
                      <a:pt x="413" y="23"/>
                    </a:lnTo>
                    <a:lnTo>
                      <a:pt x="415" y="24"/>
                    </a:lnTo>
                    <a:lnTo>
                      <a:pt x="418" y="26"/>
                    </a:lnTo>
                    <a:lnTo>
                      <a:pt x="419" y="27"/>
                    </a:lnTo>
                    <a:lnTo>
                      <a:pt x="420" y="27"/>
                    </a:lnTo>
                    <a:lnTo>
                      <a:pt x="421" y="28"/>
                    </a:lnTo>
                    <a:lnTo>
                      <a:pt x="423" y="28"/>
                    </a:lnTo>
                    <a:lnTo>
                      <a:pt x="427" y="28"/>
                    </a:lnTo>
                    <a:lnTo>
                      <a:pt x="433" y="28"/>
                    </a:lnTo>
                    <a:lnTo>
                      <a:pt x="438" y="28"/>
                    </a:lnTo>
                    <a:lnTo>
                      <a:pt x="445" y="28"/>
                    </a:lnTo>
                    <a:lnTo>
                      <a:pt x="452" y="28"/>
                    </a:lnTo>
                    <a:lnTo>
                      <a:pt x="460" y="29"/>
                    </a:lnTo>
                    <a:lnTo>
                      <a:pt x="468" y="29"/>
                    </a:lnTo>
                    <a:lnTo>
                      <a:pt x="476" y="30"/>
                    </a:lnTo>
                    <a:lnTo>
                      <a:pt x="485" y="31"/>
                    </a:lnTo>
                    <a:lnTo>
                      <a:pt x="493" y="31"/>
                    </a:lnTo>
                    <a:lnTo>
                      <a:pt x="502" y="34"/>
                    </a:lnTo>
                    <a:lnTo>
                      <a:pt x="512" y="36"/>
                    </a:lnTo>
                    <a:lnTo>
                      <a:pt x="524" y="39"/>
                    </a:lnTo>
                    <a:lnTo>
                      <a:pt x="535" y="44"/>
                    </a:lnTo>
                    <a:lnTo>
                      <a:pt x="547" y="48"/>
                    </a:lnTo>
                    <a:lnTo>
                      <a:pt x="558" y="52"/>
                    </a:lnTo>
                    <a:lnTo>
                      <a:pt x="569" y="57"/>
                    </a:lnTo>
                    <a:lnTo>
                      <a:pt x="578" y="60"/>
                    </a:lnTo>
                    <a:lnTo>
                      <a:pt x="586" y="64"/>
                    </a:lnTo>
                    <a:lnTo>
                      <a:pt x="593" y="66"/>
                    </a:lnTo>
                    <a:lnTo>
                      <a:pt x="596" y="68"/>
                    </a:lnTo>
                    <a:lnTo>
                      <a:pt x="597" y="68"/>
                    </a:lnTo>
                    <a:lnTo>
                      <a:pt x="647" y="72"/>
                    </a:lnTo>
                    <a:lnTo>
                      <a:pt x="654" y="74"/>
                    </a:lnTo>
                    <a:lnTo>
                      <a:pt x="671" y="79"/>
                    </a:lnTo>
                    <a:lnTo>
                      <a:pt x="700" y="84"/>
                    </a:lnTo>
                    <a:lnTo>
                      <a:pt x="737" y="94"/>
                    </a:lnTo>
                    <a:lnTo>
                      <a:pt x="782" y="103"/>
                    </a:lnTo>
                    <a:lnTo>
                      <a:pt x="832" y="113"/>
                    </a:lnTo>
                    <a:lnTo>
                      <a:pt x="888" y="124"/>
                    </a:lnTo>
                    <a:lnTo>
                      <a:pt x="946" y="134"/>
                    </a:lnTo>
                    <a:lnTo>
                      <a:pt x="1008" y="144"/>
                    </a:lnTo>
                    <a:lnTo>
                      <a:pt x="1070" y="152"/>
                    </a:lnTo>
                    <a:lnTo>
                      <a:pt x="1131" y="159"/>
                    </a:lnTo>
                    <a:lnTo>
                      <a:pt x="1190" y="164"/>
                    </a:lnTo>
                    <a:lnTo>
                      <a:pt x="1247" y="167"/>
                    </a:lnTo>
                    <a:lnTo>
                      <a:pt x="1302" y="171"/>
                    </a:lnTo>
                    <a:lnTo>
                      <a:pt x="1355" y="172"/>
                    </a:lnTo>
                    <a:lnTo>
                      <a:pt x="1405" y="174"/>
                    </a:lnTo>
                    <a:lnTo>
                      <a:pt x="1450" y="175"/>
                    </a:lnTo>
                    <a:lnTo>
                      <a:pt x="1491" y="177"/>
                    </a:lnTo>
                    <a:lnTo>
                      <a:pt x="1528" y="178"/>
                    </a:lnTo>
                    <a:lnTo>
                      <a:pt x="1559" y="178"/>
                    </a:lnTo>
                    <a:lnTo>
                      <a:pt x="1585" y="178"/>
                    </a:lnTo>
                    <a:lnTo>
                      <a:pt x="1603" y="178"/>
                    </a:lnTo>
                    <a:lnTo>
                      <a:pt x="1615" y="178"/>
                    </a:lnTo>
                    <a:lnTo>
                      <a:pt x="1618" y="178"/>
                    </a:lnTo>
                    <a:lnTo>
                      <a:pt x="1640" y="195"/>
                    </a:lnTo>
                    <a:lnTo>
                      <a:pt x="1654" y="178"/>
                    </a:lnTo>
                    <a:lnTo>
                      <a:pt x="1768" y="181"/>
                    </a:lnTo>
                    <a:lnTo>
                      <a:pt x="1777" y="204"/>
                    </a:lnTo>
                    <a:lnTo>
                      <a:pt x="1778" y="204"/>
                    </a:lnTo>
                    <a:lnTo>
                      <a:pt x="1781" y="203"/>
                    </a:lnTo>
                    <a:lnTo>
                      <a:pt x="1783" y="203"/>
                    </a:lnTo>
                    <a:lnTo>
                      <a:pt x="1786" y="202"/>
                    </a:lnTo>
                    <a:lnTo>
                      <a:pt x="1789" y="202"/>
                    </a:lnTo>
                    <a:lnTo>
                      <a:pt x="1793" y="202"/>
                    </a:lnTo>
                    <a:lnTo>
                      <a:pt x="1797" y="202"/>
                    </a:lnTo>
                    <a:lnTo>
                      <a:pt x="1801" y="203"/>
                    </a:lnTo>
                    <a:lnTo>
                      <a:pt x="1805" y="204"/>
                    </a:lnTo>
                    <a:lnTo>
                      <a:pt x="1808" y="206"/>
                    </a:lnTo>
                    <a:lnTo>
                      <a:pt x="1813" y="209"/>
                    </a:lnTo>
                    <a:lnTo>
                      <a:pt x="1815" y="213"/>
                    </a:lnTo>
                    <a:lnTo>
                      <a:pt x="1819" y="217"/>
                    </a:lnTo>
                    <a:lnTo>
                      <a:pt x="1821" y="220"/>
                    </a:lnTo>
                    <a:lnTo>
                      <a:pt x="1823" y="224"/>
                    </a:lnTo>
                    <a:lnTo>
                      <a:pt x="1825" y="227"/>
                    </a:lnTo>
                    <a:lnTo>
                      <a:pt x="1827" y="231"/>
                    </a:lnTo>
                    <a:lnTo>
                      <a:pt x="1828" y="234"/>
                    </a:lnTo>
                    <a:lnTo>
                      <a:pt x="1829" y="236"/>
                    </a:lnTo>
                    <a:lnTo>
                      <a:pt x="1830" y="239"/>
                    </a:lnTo>
                    <a:lnTo>
                      <a:pt x="1830" y="240"/>
                    </a:lnTo>
                    <a:lnTo>
                      <a:pt x="1830" y="241"/>
                    </a:lnTo>
                    <a:lnTo>
                      <a:pt x="1831" y="241"/>
                    </a:lnTo>
                    <a:lnTo>
                      <a:pt x="1850" y="232"/>
                    </a:lnTo>
                    <a:lnTo>
                      <a:pt x="1848" y="232"/>
                    </a:lnTo>
                    <a:lnTo>
                      <a:pt x="1848" y="231"/>
                    </a:lnTo>
                    <a:lnTo>
                      <a:pt x="1847" y="228"/>
                    </a:lnTo>
                    <a:lnTo>
                      <a:pt x="1847" y="226"/>
                    </a:lnTo>
                    <a:lnTo>
                      <a:pt x="1847" y="224"/>
                    </a:lnTo>
                    <a:lnTo>
                      <a:pt x="1846" y="221"/>
                    </a:lnTo>
                    <a:lnTo>
                      <a:pt x="1847" y="218"/>
                    </a:lnTo>
                    <a:lnTo>
                      <a:pt x="1847" y="216"/>
                    </a:lnTo>
                    <a:lnTo>
                      <a:pt x="1848" y="213"/>
                    </a:lnTo>
                    <a:lnTo>
                      <a:pt x="1851" y="211"/>
                    </a:lnTo>
                    <a:lnTo>
                      <a:pt x="1854" y="210"/>
                    </a:lnTo>
                    <a:lnTo>
                      <a:pt x="1859" y="209"/>
                    </a:lnTo>
                    <a:lnTo>
                      <a:pt x="1862" y="210"/>
                    </a:lnTo>
                    <a:lnTo>
                      <a:pt x="1867" y="211"/>
                    </a:lnTo>
                    <a:lnTo>
                      <a:pt x="1872" y="213"/>
                    </a:lnTo>
                    <a:lnTo>
                      <a:pt x="1876" y="217"/>
                    </a:lnTo>
                    <a:lnTo>
                      <a:pt x="1880" y="220"/>
                    </a:lnTo>
                    <a:lnTo>
                      <a:pt x="1883" y="224"/>
                    </a:lnTo>
                    <a:lnTo>
                      <a:pt x="1886" y="226"/>
                    </a:lnTo>
                    <a:lnTo>
                      <a:pt x="1890" y="230"/>
                    </a:lnTo>
                    <a:lnTo>
                      <a:pt x="1892" y="233"/>
                    </a:lnTo>
                    <a:lnTo>
                      <a:pt x="1893" y="235"/>
                    </a:lnTo>
                    <a:lnTo>
                      <a:pt x="1895" y="236"/>
                    </a:lnTo>
                    <a:lnTo>
                      <a:pt x="1896" y="236"/>
                    </a:lnTo>
                    <a:lnTo>
                      <a:pt x="1927" y="232"/>
                    </a:lnTo>
                    <a:lnTo>
                      <a:pt x="1936" y="259"/>
                    </a:lnTo>
                    <a:lnTo>
                      <a:pt x="2032" y="246"/>
                    </a:lnTo>
                    <a:lnTo>
                      <a:pt x="1968" y="286"/>
                    </a:lnTo>
                    <a:lnTo>
                      <a:pt x="1964" y="309"/>
                    </a:lnTo>
                    <a:lnTo>
                      <a:pt x="1904" y="360"/>
                    </a:lnTo>
                    <a:lnTo>
                      <a:pt x="1908" y="391"/>
                    </a:lnTo>
                    <a:lnTo>
                      <a:pt x="1936" y="369"/>
                    </a:lnTo>
                    <a:lnTo>
                      <a:pt x="1977" y="355"/>
                    </a:lnTo>
                    <a:lnTo>
                      <a:pt x="2022" y="373"/>
                    </a:lnTo>
                    <a:lnTo>
                      <a:pt x="2024" y="372"/>
                    </a:lnTo>
                    <a:lnTo>
                      <a:pt x="2026" y="371"/>
                    </a:lnTo>
                    <a:lnTo>
                      <a:pt x="2028" y="369"/>
                    </a:lnTo>
                    <a:lnTo>
                      <a:pt x="2032" y="367"/>
                    </a:lnTo>
                    <a:lnTo>
                      <a:pt x="2036" y="364"/>
                    </a:lnTo>
                    <a:lnTo>
                      <a:pt x="2041" y="362"/>
                    </a:lnTo>
                    <a:lnTo>
                      <a:pt x="2045" y="359"/>
                    </a:lnTo>
                    <a:lnTo>
                      <a:pt x="2051" y="356"/>
                    </a:lnTo>
                    <a:lnTo>
                      <a:pt x="2057" y="354"/>
                    </a:lnTo>
                    <a:lnTo>
                      <a:pt x="2063" y="353"/>
                    </a:lnTo>
                    <a:lnTo>
                      <a:pt x="2069" y="350"/>
                    </a:lnTo>
                    <a:lnTo>
                      <a:pt x="2073" y="350"/>
                    </a:lnTo>
                    <a:lnTo>
                      <a:pt x="2079" y="349"/>
                    </a:lnTo>
                    <a:lnTo>
                      <a:pt x="2083" y="348"/>
                    </a:lnTo>
                    <a:lnTo>
                      <a:pt x="2088" y="347"/>
                    </a:lnTo>
                    <a:lnTo>
                      <a:pt x="2092" y="346"/>
                    </a:lnTo>
                    <a:lnTo>
                      <a:pt x="2095" y="345"/>
                    </a:lnTo>
                    <a:lnTo>
                      <a:pt x="2098" y="344"/>
                    </a:lnTo>
                    <a:lnTo>
                      <a:pt x="2101" y="344"/>
                    </a:lnTo>
                    <a:lnTo>
                      <a:pt x="2102" y="342"/>
                    </a:lnTo>
                    <a:lnTo>
                      <a:pt x="2104" y="342"/>
                    </a:lnTo>
                    <a:lnTo>
                      <a:pt x="2105" y="341"/>
                    </a:lnTo>
                    <a:lnTo>
                      <a:pt x="2127" y="304"/>
                    </a:lnTo>
                    <a:lnTo>
                      <a:pt x="2126" y="306"/>
                    </a:lnTo>
                    <a:lnTo>
                      <a:pt x="2126" y="308"/>
                    </a:lnTo>
                    <a:lnTo>
                      <a:pt x="2125" y="312"/>
                    </a:lnTo>
                    <a:lnTo>
                      <a:pt x="2124" y="317"/>
                    </a:lnTo>
                    <a:lnTo>
                      <a:pt x="2123" y="323"/>
                    </a:lnTo>
                    <a:lnTo>
                      <a:pt x="2121" y="329"/>
                    </a:lnTo>
                    <a:lnTo>
                      <a:pt x="2121" y="334"/>
                    </a:lnTo>
                    <a:lnTo>
                      <a:pt x="2121" y="340"/>
                    </a:lnTo>
                    <a:lnTo>
                      <a:pt x="2123" y="346"/>
                    </a:lnTo>
                    <a:lnTo>
                      <a:pt x="2125" y="350"/>
                    </a:lnTo>
                    <a:lnTo>
                      <a:pt x="2127" y="354"/>
                    </a:lnTo>
                    <a:lnTo>
                      <a:pt x="2132" y="355"/>
                    </a:lnTo>
                    <a:lnTo>
                      <a:pt x="2135" y="356"/>
                    </a:lnTo>
                    <a:lnTo>
                      <a:pt x="2139" y="356"/>
                    </a:lnTo>
                    <a:lnTo>
                      <a:pt x="2141" y="355"/>
                    </a:lnTo>
                    <a:lnTo>
                      <a:pt x="2143" y="353"/>
                    </a:lnTo>
                    <a:lnTo>
                      <a:pt x="2146" y="350"/>
                    </a:lnTo>
                    <a:lnTo>
                      <a:pt x="2147" y="348"/>
                    </a:lnTo>
                    <a:lnTo>
                      <a:pt x="2149" y="346"/>
                    </a:lnTo>
                    <a:lnTo>
                      <a:pt x="2151" y="344"/>
                    </a:lnTo>
                    <a:lnTo>
                      <a:pt x="2154" y="341"/>
                    </a:lnTo>
                    <a:lnTo>
                      <a:pt x="2156" y="339"/>
                    </a:lnTo>
                    <a:lnTo>
                      <a:pt x="2160" y="338"/>
                    </a:lnTo>
                    <a:lnTo>
                      <a:pt x="2164" y="337"/>
                    </a:lnTo>
                    <a:lnTo>
                      <a:pt x="2168" y="338"/>
                    </a:lnTo>
                    <a:lnTo>
                      <a:pt x="2172" y="340"/>
                    </a:lnTo>
                    <a:lnTo>
                      <a:pt x="2176" y="342"/>
                    </a:lnTo>
                    <a:lnTo>
                      <a:pt x="2179" y="346"/>
                    </a:lnTo>
                    <a:lnTo>
                      <a:pt x="2183" y="349"/>
                    </a:lnTo>
                    <a:lnTo>
                      <a:pt x="2186" y="354"/>
                    </a:lnTo>
                    <a:lnTo>
                      <a:pt x="2191" y="357"/>
                    </a:lnTo>
                    <a:lnTo>
                      <a:pt x="2195" y="361"/>
                    </a:lnTo>
                    <a:lnTo>
                      <a:pt x="2201" y="364"/>
                    </a:lnTo>
                    <a:lnTo>
                      <a:pt x="2207" y="367"/>
                    </a:lnTo>
                    <a:lnTo>
                      <a:pt x="2214" y="369"/>
                    </a:lnTo>
                    <a:lnTo>
                      <a:pt x="2223" y="369"/>
                    </a:lnTo>
                    <a:lnTo>
                      <a:pt x="2232" y="369"/>
                    </a:lnTo>
                    <a:lnTo>
                      <a:pt x="2241" y="367"/>
                    </a:lnTo>
                    <a:lnTo>
                      <a:pt x="2251" y="364"/>
                    </a:lnTo>
                    <a:lnTo>
                      <a:pt x="2260" y="361"/>
                    </a:lnTo>
                    <a:lnTo>
                      <a:pt x="2269" y="357"/>
                    </a:lnTo>
                    <a:lnTo>
                      <a:pt x="2277" y="354"/>
                    </a:lnTo>
                    <a:lnTo>
                      <a:pt x="2285" y="349"/>
                    </a:lnTo>
                    <a:lnTo>
                      <a:pt x="2292" y="346"/>
                    </a:lnTo>
                    <a:lnTo>
                      <a:pt x="2298" y="342"/>
                    </a:lnTo>
                    <a:lnTo>
                      <a:pt x="2301" y="340"/>
                    </a:lnTo>
                    <a:lnTo>
                      <a:pt x="2305" y="338"/>
                    </a:lnTo>
                    <a:lnTo>
                      <a:pt x="2306" y="337"/>
                    </a:lnTo>
                    <a:lnTo>
                      <a:pt x="2306" y="338"/>
                    </a:lnTo>
                    <a:lnTo>
                      <a:pt x="2306" y="339"/>
                    </a:lnTo>
                    <a:lnTo>
                      <a:pt x="2306" y="341"/>
                    </a:lnTo>
                    <a:lnTo>
                      <a:pt x="2307" y="342"/>
                    </a:lnTo>
                    <a:lnTo>
                      <a:pt x="2307" y="345"/>
                    </a:lnTo>
                    <a:lnTo>
                      <a:pt x="2308" y="347"/>
                    </a:lnTo>
                    <a:lnTo>
                      <a:pt x="2310" y="349"/>
                    </a:lnTo>
                    <a:lnTo>
                      <a:pt x="2313" y="350"/>
                    </a:lnTo>
                    <a:lnTo>
                      <a:pt x="2315" y="353"/>
                    </a:lnTo>
                    <a:lnTo>
                      <a:pt x="2318" y="354"/>
                    </a:lnTo>
                    <a:lnTo>
                      <a:pt x="2323" y="355"/>
                    </a:lnTo>
                    <a:lnTo>
                      <a:pt x="2328" y="356"/>
                    </a:lnTo>
                    <a:lnTo>
                      <a:pt x="2332" y="357"/>
                    </a:lnTo>
                    <a:lnTo>
                      <a:pt x="2337" y="359"/>
                    </a:lnTo>
                    <a:lnTo>
                      <a:pt x="2343" y="360"/>
                    </a:lnTo>
                    <a:lnTo>
                      <a:pt x="2347" y="361"/>
                    </a:lnTo>
                    <a:lnTo>
                      <a:pt x="2352" y="362"/>
                    </a:lnTo>
                    <a:lnTo>
                      <a:pt x="2356" y="363"/>
                    </a:lnTo>
                    <a:lnTo>
                      <a:pt x="2361" y="363"/>
                    </a:lnTo>
                    <a:lnTo>
                      <a:pt x="2363" y="364"/>
                    </a:lnTo>
                    <a:lnTo>
                      <a:pt x="2367" y="364"/>
                    </a:lnTo>
                    <a:lnTo>
                      <a:pt x="2368" y="364"/>
                    </a:lnTo>
                    <a:lnTo>
                      <a:pt x="2369" y="364"/>
                    </a:lnTo>
                    <a:lnTo>
                      <a:pt x="2368" y="365"/>
                    </a:lnTo>
                    <a:lnTo>
                      <a:pt x="2366" y="365"/>
                    </a:lnTo>
                    <a:lnTo>
                      <a:pt x="2362" y="367"/>
                    </a:lnTo>
                    <a:lnTo>
                      <a:pt x="2358" y="369"/>
                    </a:lnTo>
                    <a:lnTo>
                      <a:pt x="2352" y="370"/>
                    </a:lnTo>
                    <a:lnTo>
                      <a:pt x="2346" y="372"/>
                    </a:lnTo>
                    <a:lnTo>
                      <a:pt x="2339" y="373"/>
                    </a:lnTo>
                    <a:lnTo>
                      <a:pt x="2332" y="375"/>
                    </a:lnTo>
                    <a:lnTo>
                      <a:pt x="2327" y="377"/>
                    </a:lnTo>
                    <a:lnTo>
                      <a:pt x="2320" y="378"/>
                    </a:lnTo>
                    <a:lnTo>
                      <a:pt x="2315" y="378"/>
                    </a:lnTo>
                    <a:lnTo>
                      <a:pt x="2310" y="378"/>
                    </a:lnTo>
                    <a:lnTo>
                      <a:pt x="2305" y="379"/>
                    </a:lnTo>
                    <a:lnTo>
                      <a:pt x="2300" y="380"/>
                    </a:lnTo>
                    <a:lnTo>
                      <a:pt x="2295" y="382"/>
                    </a:lnTo>
                    <a:lnTo>
                      <a:pt x="2290" y="384"/>
                    </a:lnTo>
                    <a:lnTo>
                      <a:pt x="2285" y="385"/>
                    </a:lnTo>
                    <a:lnTo>
                      <a:pt x="2279" y="388"/>
                    </a:lnTo>
                    <a:lnTo>
                      <a:pt x="2275" y="391"/>
                    </a:lnTo>
                    <a:lnTo>
                      <a:pt x="2270" y="393"/>
                    </a:lnTo>
                    <a:lnTo>
                      <a:pt x="2264" y="395"/>
                    </a:lnTo>
                    <a:lnTo>
                      <a:pt x="2260" y="398"/>
                    </a:lnTo>
                    <a:lnTo>
                      <a:pt x="2255" y="399"/>
                    </a:lnTo>
                    <a:lnTo>
                      <a:pt x="2251" y="400"/>
                    </a:lnTo>
                    <a:lnTo>
                      <a:pt x="2246" y="401"/>
                    </a:lnTo>
                    <a:lnTo>
                      <a:pt x="2241" y="402"/>
                    </a:lnTo>
                    <a:lnTo>
                      <a:pt x="2237" y="402"/>
                    </a:lnTo>
                    <a:lnTo>
                      <a:pt x="2233" y="402"/>
                    </a:lnTo>
                    <a:lnTo>
                      <a:pt x="2230" y="402"/>
                    </a:lnTo>
                    <a:lnTo>
                      <a:pt x="2226" y="402"/>
                    </a:lnTo>
                    <a:lnTo>
                      <a:pt x="2224" y="402"/>
                    </a:lnTo>
                    <a:lnTo>
                      <a:pt x="2222" y="401"/>
                    </a:lnTo>
                    <a:lnTo>
                      <a:pt x="2221" y="401"/>
                    </a:lnTo>
                    <a:lnTo>
                      <a:pt x="2218" y="401"/>
                    </a:lnTo>
                    <a:lnTo>
                      <a:pt x="2218" y="400"/>
                    </a:lnTo>
                    <a:lnTo>
                      <a:pt x="2217" y="401"/>
                    </a:lnTo>
                    <a:lnTo>
                      <a:pt x="2216" y="403"/>
                    </a:lnTo>
                    <a:lnTo>
                      <a:pt x="2214" y="407"/>
                    </a:lnTo>
                    <a:lnTo>
                      <a:pt x="2210" y="413"/>
                    </a:lnTo>
                    <a:lnTo>
                      <a:pt x="2207" y="417"/>
                    </a:lnTo>
                    <a:lnTo>
                      <a:pt x="2202" y="424"/>
                    </a:lnTo>
                    <a:lnTo>
                      <a:pt x="2199" y="431"/>
                    </a:lnTo>
                    <a:lnTo>
                      <a:pt x="2194" y="438"/>
                    </a:lnTo>
                    <a:lnTo>
                      <a:pt x="2189" y="445"/>
                    </a:lnTo>
                    <a:lnTo>
                      <a:pt x="2185" y="452"/>
                    </a:lnTo>
                    <a:lnTo>
                      <a:pt x="2181" y="459"/>
                    </a:lnTo>
                    <a:lnTo>
                      <a:pt x="2178" y="464"/>
                    </a:lnTo>
                    <a:lnTo>
                      <a:pt x="2174" y="471"/>
                    </a:lnTo>
                    <a:lnTo>
                      <a:pt x="2172" y="478"/>
                    </a:lnTo>
                    <a:lnTo>
                      <a:pt x="2171" y="485"/>
                    </a:lnTo>
                    <a:lnTo>
                      <a:pt x="2170" y="492"/>
                    </a:lnTo>
                    <a:lnTo>
                      <a:pt x="2170" y="499"/>
                    </a:lnTo>
                    <a:lnTo>
                      <a:pt x="2170" y="506"/>
                    </a:lnTo>
                    <a:lnTo>
                      <a:pt x="2170" y="512"/>
                    </a:lnTo>
                    <a:lnTo>
                      <a:pt x="2171" y="517"/>
                    </a:lnTo>
                    <a:lnTo>
                      <a:pt x="2171" y="522"/>
                    </a:lnTo>
                    <a:lnTo>
                      <a:pt x="2172" y="526"/>
                    </a:lnTo>
                    <a:lnTo>
                      <a:pt x="2172" y="528"/>
                    </a:lnTo>
                    <a:lnTo>
                      <a:pt x="2173" y="528"/>
                    </a:lnTo>
                    <a:lnTo>
                      <a:pt x="2201" y="523"/>
                    </a:lnTo>
                    <a:lnTo>
                      <a:pt x="2210" y="546"/>
                    </a:lnTo>
                    <a:lnTo>
                      <a:pt x="2209" y="549"/>
                    </a:lnTo>
                    <a:lnTo>
                      <a:pt x="2207" y="552"/>
                    </a:lnTo>
                    <a:lnTo>
                      <a:pt x="2204" y="559"/>
                    </a:lnTo>
                    <a:lnTo>
                      <a:pt x="2201" y="567"/>
                    </a:lnTo>
                    <a:lnTo>
                      <a:pt x="2196" y="579"/>
                    </a:lnTo>
                    <a:lnTo>
                      <a:pt x="2193" y="591"/>
                    </a:lnTo>
                    <a:lnTo>
                      <a:pt x="2189" y="605"/>
                    </a:lnTo>
                    <a:lnTo>
                      <a:pt x="2186" y="620"/>
                    </a:lnTo>
                    <a:lnTo>
                      <a:pt x="2185" y="637"/>
                    </a:lnTo>
                    <a:lnTo>
                      <a:pt x="2184" y="655"/>
                    </a:lnTo>
                    <a:lnTo>
                      <a:pt x="2184" y="674"/>
                    </a:lnTo>
                    <a:lnTo>
                      <a:pt x="2187" y="693"/>
                    </a:lnTo>
                    <a:lnTo>
                      <a:pt x="2189" y="710"/>
                    </a:lnTo>
                    <a:lnTo>
                      <a:pt x="2193" y="721"/>
                    </a:lnTo>
                    <a:lnTo>
                      <a:pt x="2195" y="729"/>
                    </a:lnTo>
                    <a:lnTo>
                      <a:pt x="2198" y="734"/>
                    </a:lnTo>
                    <a:lnTo>
                      <a:pt x="2200" y="736"/>
                    </a:lnTo>
                    <a:lnTo>
                      <a:pt x="2201" y="736"/>
                    </a:lnTo>
                    <a:lnTo>
                      <a:pt x="2203" y="735"/>
                    </a:lnTo>
                    <a:lnTo>
                      <a:pt x="2204" y="733"/>
                    </a:lnTo>
                    <a:lnTo>
                      <a:pt x="2206" y="732"/>
                    </a:lnTo>
                    <a:lnTo>
                      <a:pt x="2207" y="732"/>
                    </a:lnTo>
                    <a:lnTo>
                      <a:pt x="2208" y="734"/>
                    </a:lnTo>
                    <a:lnTo>
                      <a:pt x="2210" y="738"/>
                    </a:lnTo>
                    <a:lnTo>
                      <a:pt x="2210" y="743"/>
                    </a:lnTo>
                    <a:lnTo>
                      <a:pt x="2211" y="749"/>
                    </a:lnTo>
                    <a:lnTo>
                      <a:pt x="2212" y="755"/>
                    </a:lnTo>
                    <a:lnTo>
                      <a:pt x="2214" y="759"/>
                    </a:lnTo>
                    <a:lnTo>
                      <a:pt x="2215" y="764"/>
                    </a:lnTo>
                    <a:lnTo>
                      <a:pt x="2215" y="767"/>
                    </a:lnTo>
                    <a:lnTo>
                      <a:pt x="2216" y="771"/>
                    </a:lnTo>
                    <a:lnTo>
                      <a:pt x="2217" y="774"/>
                    </a:lnTo>
                    <a:lnTo>
                      <a:pt x="2217" y="777"/>
                    </a:lnTo>
                    <a:lnTo>
                      <a:pt x="2217" y="778"/>
                    </a:lnTo>
                    <a:lnTo>
                      <a:pt x="2217" y="779"/>
                    </a:lnTo>
                    <a:lnTo>
                      <a:pt x="2218" y="779"/>
                    </a:lnTo>
                    <a:lnTo>
                      <a:pt x="2251" y="779"/>
                    </a:lnTo>
                    <a:lnTo>
                      <a:pt x="2254" y="776"/>
                    </a:lnTo>
                    <a:lnTo>
                      <a:pt x="2257" y="772"/>
                    </a:lnTo>
                    <a:lnTo>
                      <a:pt x="2263" y="766"/>
                    </a:lnTo>
                    <a:lnTo>
                      <a:pt x="2269" y="759"/>
                    </a:lnTo>
                    <a:lnTo>
                      <a:pt x="2276" y="751"/>
                    </a:lnTo>
                    <a:lnTo>
                      <a:pt x="2283" y="742"/>
                    </a:lnTo>
                    <a:lnTo>
                      <a:pt x="2289" y="732"/>
                    </a:lnTo>
                    <a:lnTo>
                      <a:pt x="2294" y="721"/>
                    </a:lnTo>
                    <a:lnTo>
                      <a:pt x="2300" y="711"/>
                    </a:lnTo>
                    <a:lnTo>
                      <a:pt x="2304" y="699"/>
                    </a:lnTo>
                    <a:lnTo>
                      <a:pt x="2306" y="688"/>
                    </a:lnTo>
                    <a:lnTo>
                      <a:pt x="2306" y="678"/>
                    </a:lnTo>
                    <a:lnTo>
                      <a:pt x="2307" y="668"/>
                    </a:lnTo>
                    <a:lnTo>
                      <a:pt x="2307" y="660"/>
                    </a:lnTo>
                    <a:lnTo>
                      <a:pt x="2306" y="653"/>
                    </a:lnTo>
                    <a:lnTo>
                      <a:pt x="2306" y="648"/>
                    </a:lnTo>
                    <a:lnTo>
                      <a:pt x="2305" y="644"/>
                    </a:lnTo>
                    <a:lnTo>
                      <a:pt x="2304" y="640"/>
                    </a:lnTo>
                    <a:lnTo>
                      <a:pt x="2302" y="637"/>
                    </a:lnTo>
                    <a:lnTo>
                      <a:pt x="2302" y="635"/>
                    </a:lnTo>
                    <a:lnTo>
                      <a:pt x="2301" y="634"/>
                    </a:lnTo>
                    <a:lnTo>
                      <a:pt x="2301" y="633"/>
                    </a:lnTo>
                    <a:lnTo>
                      <a:pt x="2283" y="597"/>
                    </a:lnTo>
                    <a:lnTo>
                      <a:pt x="2297" y="492"/>
                    </a:lnTo>
                    <a:lnTo>
                      <a:pt x="2320" y="500"/>
                    </a:lnTo>
                    <a:lnTo>
                      <a:pt x="2332" y="492"/>
                    </a:lnTo>
                    <a:lnTo>
                      <a:pt x="2332" y="460"/>
                    </a:lnTo>
                    <a:lnTo>
                      <a:pt x="2346" y="451"/>
                    </a:lnTo>
                    <a:lnTo>
                      <a:pt x="2355" y="418"/>
                    </a:lnTo>
                    <a:lnTo>
                      <a:pt x="2369" y="418"/>
                    </a:lnTo>
                    <a:lnTo>
                      <a:pt x="2383" y="437"/>
                    </a:lnTo>
                    <a:lnTo>
                      <a:pt x="2385" y="437"/>
                    </a:lnTo>
                    <a:lnTo>
                      <a:pt x="2389" y="437"/>
                    </a:lnTo>
                    <a:lnTo>
                      <a:pt x="2392" y="437"/>
                    </a:lnTo>
                    <a:lnTo>
                      <a:pt x="2397" y="437"/>
                    </a:lnTo>
                    <a:lnTo>
                      <a:pt x="2401" y="438"/>
                    </a:lnTo>
                    <a:lnTo>
                      <a:pt x="2407" y="438"/>
                    </a:lnTo>
                    <a:lnTo>
                      <a:pt x="2412" y="439"/>
                    </a:lnTo>
                    <a:lnTo>
                      <a:pt x="2416" y="441"/>
                    </a:lnTo>
                    <a:lnTo>
                      <a:pt x="2421" y="444"/>
                    </a:lnTo>
                    <a:lnTo>
                      <a:pt x="2424" y="447"/>
                    </a:lnTo>
                    <a:lnTo>
                      <a:pt x="2428" y="451"/>
                    </a:lnTo>
                    <a:lnTo>
                      <a:pt x="2429" y="456"/>
                    </a:lnTo>
                    <a:lnTo>
                      <a:pt x="2431" y="462"/>
                    </a:lnTo>
                    <a:lnTo>
                      <a:pt x="2431" y="469"/>
                    </a:lnTo>
                    <a:lnTo>
                      <a:pt x="2433" y="477"/>
                    </a:lnTo>
                    <a:lnTo>
                      <a:pt x="2433" y="484"/>
                    </a:lnTo>
                    <a:lnTo>
                      <a:pt x="2433" y="492"/>
                    </a:lnTo>
                    <a:lnTo>
                      <a:pt x="2433" y="499"/>
                    </a:lnTo>
                    <a:lnTo>
                      <a:pt x="2433" y="506"/>
                    </a:lnTo>
                    <a:lnTo>
                      <a:pt x="2433" y="512"/>
                    </a:lnTo>
                    <a:lnTo>
                      <a:pt x="2433" y="515"/>
                    </a:lnTo>
                    <a:lnTo>
                      <a:pt x="2433" y="519"/>
                    </a:lnTo>
                    <a:lnTo>
                      <a:pt x="2431" y="520"/>
                    </a:lnTo>
                    <a:lnTo>
                      <a:pt x="2429" y="522"/>
                    </a:lnTo>
                    <a:lnTo>
                      <a:pt x="2427" y="526"/>
                    </a:lnTo>
                    <a:lnTo>
                      <a:pt x="2423" y="530"/>
                    </a:lnTo>
                    <a:lnTo>
                      <a:pt x="2420" y="535"/>
                    </a:lnTo>
                    <a:lnTo>
                      <a:pt x="2415" y="541"/>
                    </a:lnTo>
                    <a:lnTo>
                      <a:pt x="2412" y="546"/>
                    </a:lnTo>
                    <a:lnTo>
                      <a:pt x="2407" y="553"/>
                    </a:lnTo>
                    <a:lnTo>
                      <a:pt x="2404" y="560"/>
                    </a:lnTo>
                    <a:lnTo>
                      <a:pt x="2400" y="567"/>
                    </a:lnTo>
                    <a:lnTo>
                      <a:pt x="2398" y="573"/>
                    </a:lnTo>
                    <a:lnTo>
                      <a:pt x="2397" y="579"/>
                    </a:lnTo>
                    <a:lnTo>
                      <a:pt x="2396" y="584"/>
                    </a:lnTo>
                    <a:lnTo>
                      <a:pt x="2395" y="589"/>
                    </a:lnTo>
                    <a:lnTo>
                      <a:pt x="2395" y="591"/>
                    </a:lnTo>
                    <a:lnTo>
                      <a:pt x="2396" y="595"/>
                    </a:lnTo>
                    <a:lnTo>
                      <a:pt x="2396" y="597"/>
                    </a:lnTo>
                    <a:lnTo>
                      <a:pt x="2397" y="598"/>
                    </a:lnTo>
                    <a:lnTo>
                      <a:pt x="2398" y="599"/>
                    </a:lnTo>
                    <a:lnTo>
                      <a:pt x="2399" y="600"/>
                    </a:lnTo>
                    <a:lnTo>
                      <a:pt x="2400" y="600"/>
                    </a:lnTo>
                    <a:lnTo>
                      <a:pt x="2401" y="600"/>
                    </a:lnTo>
                    <a:lnTo>
                      <a:pt x="2451" y="583"/>
                    </a:lnTo>
                    <a:lnTo>
                      <a:pt x="2451" y="582"/>
                    </a:lnTo>
                    <a:lnTo>
                      <a:pt x="2451" y="580"/>
                    </a:lnTo>
                    <a:lnTo>
                      <a:pt x="2452" y="576"/>
                    </a:lnTo>
                    <a:lnTo>
                      <a:pt x="2453" y="573"/>
                    </a:lnTo>
                    <a:lnTo>
                      <a:pt x="2454" y="569"/>
                    </a:lnTo>
                    <a:lnTo>
                      <a:pt x="2456" y="565"/>
                    </a:lnTo>
                    <a:lnTo>
                      <a:pt x="2458" y="560"/>
                    </a:lnTo>
                    <a:lnTo>
                      <a:pt x="2460" y="557"/>
                    </a:lnTo>
                    <a:lnTo>
                      <a:pt x="2462" y="553"/>
                    </a:lnTo>
                    <a:lnTo>
                      <a:pt x="2466" y="550"/>
                    </a:lnTo>
                    <a:lnTo>
                      <a:pt x="2469" y="546"/>
                    </a:lnTo>
                    <a:lnTo>
                      <a:pt x="2473" y="545"/>
                    </a:lnTo>
                    <a:lnTo>
                      <a:pt x="2476" y="546"/>
                    </a:lnTo>
                    <a:lnTo>
                      <a:pt x="2480" y="547"/>
                    </a:lnTo>
                    <a:lnTo>
                      <a:pt x="2483" y="551"/>
                    </a:lnTo>
                    <a:lnTo>
                      <a:pt x="2487" y="556"/>
                    </a:lnTo>
                    <a:lnTo>
                      <a:pt x="2490" y="561"/>
                    </a:lnTo>
                    <a:lnTo>
                      <a:pt x="2494" y="567"/>
                    </a:lnTo>
                    <a:lnTo>
                      <a:pt x="2496" y="575"/>
                    </a:lnTo>
                    <a:lnTo>
                      <a:pt x="2498" y="582"/>
                    </a:lnTo>
                    <a:lnTo>
                      <a:pt x="2499" y="590"/>
                    </a:lnTo>
                    <a:lnTo>
                      <a:pt x="2500" y="598"/>
                    </a:lnTo>
                    <a:lnTo>
                      <a:pt x="2502" y="605"/>
                    </a:lnTo>
                    <a:lnTo>
                      <a:pt x="2500" y="615"/>
                    </a:lnTo>
                    <a:lnTo>
                      <a:pt x="2497" y="627"/>
                    </a:lnTo>
                    <a:lnTo>
                      <a:pt x="2494" y="641"/>
                    </a:lnTo>
                    <a:lnTo>
                      <a:pt x="2488" y="656"/>
                    </a:lnTo>
                    <a:lnTo>
                      <a:pt x="2482" y="671"/>
                    </a:lnTo>
                    <a:lnTo>
                      <a:pt x="2475" y="687"/>
                    </a:lnTo>
                    <a:lnTo>
                      <a:pt x="2469" y="701"/>
                    </a:lnTo>
                    <a:lnTo>
                      <a:pt x="2464" y="714"/>
                    </a:lnTo>
                    <a:lnTo>
                      <a:pt x="2458" y="726"/>
                    </a:lnTo>
                    <a:lnTo>
                      <a:pt x="2454" y="735"/>
                    </a:lnTo>
                    <a:lnTo>
                      <a:pt x="2451" y="741"/>
                    </a:lnTo>
                    <a:lnTo>
                      <a:pt x="2451" y="742"/>
                    </a:lnTo>
                    <a:lnTo>
                      <a:pt x="2452" y="742"/>
                    </a:lnTo>
                    <a:lnTo>
                      <a:pt x="2453" y="741"/>
                    </a:lnTo>
                    <a:lnTo>
                      <a:pt x="2456" y="741"/>
                    </a:lnTo>
                    <a:lnTo>
                      <a:pt x="2459" y="740"/>
                    </a:lnTo>
                    <a:lnTo>
                      <a:pt x="2461" y="740"/>
                    </a:lnTo>
                    <a:lnTo>
                      <a:pt x="2466" y="739"/>
                    </a:lnTo>
                    <a:lnTo>
                      <a:pt x="2469" y="739"/>
                    </a:lnTo>
                    <a:lnTo>
                      <a:pt x="2474" y="739"/>
                    </a:lnTo>
                    <a:lnTo>
                      <a:pt x="2479" y="740"/>
                    </a:lnTo>
                    <a:lnTo>
                      <a:pt x="2483" y="741"/>
                    </a:lnTo>
                    <a:lnTo>
                      <a:pt x="2488" y="742"/>
                    </a:lnTo>
                    <a:lnTo>
                      <a:pt x="2491" y="746"/>
                    </a:lnTo>
                    <a:lnTo>
                      <a:pt x="2495" y="748"/>
                    </a:lnTo>
                    <a:lnTo>
                      <a:pt x="2498" y="750"/>
                    </a:lnTo>
                    <a:lnTo>
                      <a:pt x="2500" y="752"/>
                    </a:lnTo>
                    <a:lnTo>
                      <a:pt x="2504" y="755"/>
                    </a:lnTo>
                    <a:lnTo>
                      <a:pt x="2506" y="758"/>
                    </a:lnTo>
                    <a:lnTo>
                      <a:pt x="2509" y="759"/>
                    </a:lnTo>
                    <a:lnTo>
                      <a:pt x="2512" y="762"/>
                    </a:lnTo>
                    <a:lnTo>
                      <a:pt x="2515" y="764"/>
                    </a:lnTo>
                    <a:lnTo>
                      <a:pt x="2519" y="765"/>
                    </a:lnTo>
                    <a:lnTo>
                      <a:pt x="2524" y="765"/>
                    </a:lnTo>
                    <a:lnTo>
                      <a:pt x="2529" y="765"/>
                    </a:lnTo>
                    <a:lnTo>
                      <a:pt x="2536" y="764"/>
                    </a:lnTo>
                    <a:lnTo>
                      <a:pt x="2545" y="759"/>
                    </a:lnTo>
                    <a:lnTo>
                      <a:pt x="2557" y="752"/>
                    </a:lnTo>
                    <a:lnTo>
                      <a:pt x="2570" y="743"/>
                    </a:lnTo>
                    <a:lnTo>
                      <a:pt x="2583" y="733"/>
                    </a:lnTo>
                    <a:lnTo>
                      <a:pt x="2598" y="723"/>
                    </a:lnTo>
                    <a:lnTo>
                      <a:pt x="2611" y="712"/>
                    </a:lnTo>
                    <a:lnTo>
                      <a:pt x="2624" y="702"/>
                    </a:lnTo>
                    <a:lnTo>
                      <a:pt x="2635" y="693"/>
                    </a:lnTo>
                    <a:lnTo>
                      <a:pt x="2643" y="686"/>
                    </a:lnTo>
                    <a:lnTo>
                      <a:pt x="2649" y="681"/>
                    </a:lnTo>
                    <a:lnTo>
                      <a:pt x="2651" y="679"/>
                    </a:lnTo>
                    <a:lnTo>
                      <a:pt x="2655" y="678"/>
                    </a:lnTo>
                    <a:lnTo>
                      <a:pt x="2659" y="675"/>
                    </a:lnTo>
                    <a:lnTo>
                      <a:pt x="2666" y="673"/>
                    </a:lnTo>
                    <a:lnTo>
                      <a:pt x="2673" y="670"/>
                    </a:lnTo>
                    <a:lnTo>
                      <a:pt x="2680" y="666"/>
                    </a:lnTo>
                    <a:lnTo>
                      <a:pt x="2689" y="661"/>
                    </a:lnTo>
                    <a:lnTo>
                      <a:pt x="2697" y="657"/>
                    </a:lnTo>
                    <a:lnTo>
                      <a:pt x="2706" y="652"/>
                    </a:lnTo>
                    <a:lnTo>
                      <a:pt x="2712" y="648"/>
                    </a:lnTo>
                    <a:lnTo>
                      <a:pt x="2719" y="643"/>
                    </a:lnTo>
                    <a:lnTo>
                      <a:pt x="2725" y="637"/>
                    </a:lnTo>
                    <a:lnTo>
                      <a:pt x="2729" y="633"/>
                    </a:lnTo>
                    <a:lnTo>
                      <a:pt x="2732" y="628"/>
                    </a:lnTo>
                    <a:lnTo>
                      <a:pt x="2735" y="623"/>
                    </a:lnTo>
                    <a:lnTo>
                      <a:pt x="2738" y="619"/>
                    </a:lnTo>
                    <a:lnTo>
                      <a:pt x="2740" y="615"/>
                    </a:lnTo>
                    <a:lnTo>
                      <a:pt x="2742" y="611"/>
                    </a:lnTo>
                    <a:lnTo>
                      <a:pt x="2744" y="607"/>
                    </a:lnTo>
                    <a:lnTo>
                      <a:pt x="2745" y="604"/>
                    </a:lnTo>
                    <a:lnTo>
                      <a:pt x="2746" y="602"/>
                    </a:lnTo>
                    <a:lnTo>
                      <a:pt x="2746" y="599"/>
                    </a:lnTo>
                    <a:lnTo>
                      <a:pt x="2746" y="598"/>
                    </a:lnTo>
                    <a:lnTo>
                      <a:pt x="2747" y="597"/>
                    </a:lnTo>
                    <a:lnTo>
                      <a:pt x="2734" y="574"/>
                    </a:lnTo>
                    <a:lnTo>
                      <a:pt x="2756" y="556"/>
                    </a:lnTo>
                    <a:lnTo>
                      <a:pt x="2835" y="556"/>
                    </a:lnTo>
                    <a:lnTo>
                      <a:pt x="2884" y="505"/>
                    </a:lnTo>
                    <a:lnTo>
                      <a:pt x="2883" y="504"/>
                    </a:lnTo>
                    <a:lnTo>
                      <a:pt x="2883" y="500"/>
                    </a:lnTo>
                    <a:lnTo>
                      <a:pt x="2883" y="494"/>
                    </a:lnTo>
                    <a:lnTo>
                      <a:pt x="2884" y="486"/>
                    </a:lnTo>
                    <a:lnTo>
                      <a:pt x="2884" y="477"/>
                    </a:lnTo>
                    <a:lnTo>
                      <a:pt x="2885" y="467"/>
                    </a:lnTo>
                    <a:lnTo>
                      <a:pt x="2888" y="455"/>
                    </a:lnTo>
                    <a:lnTo>
                      <a:pt x="2891" y="443"/>
                    </a:lnTo>
                    <a:lnTo>
                      <a:pt x="2896" y="431"/>
                    </a:lnTo>
                    <a:lnTo>
                      <a:pt x="2900" y="418"/>
                    </a:lnTo>
                    <a:lnTo>
                      <a:pt x="2907" y="407"/>
                    </a:lnTo>
                    <a:lnTo>
                      <a:pt x="2916" y="395"/>
                    </a:lnTo>
                    <a:lnTo>
                      <a:pt x="2924" y="387"/>
                    </a:lnTo>
                    <a:lnTo>
                      <a:pt x="2935" y="379"/>
                    </a:lnTo>
                    <a:lnTo>
                      <a:pt x="2944" y="373"/>
                    </a:lnTo>
                    <a:lnTo>
                      <a:pt x="2954" y="369"/>
                    </a:lnTo>
                    <a:lnTo>
                      <a:pt x="2964" y="365"/>
                    </a:lnTo>
                    <a:lnTo>
                      <a:pt x="2973" y="363"/>
                    </a:lnTo>
                    <a:lnTo>
                      <a:pt x="2981" y="362"/>
                    </a:lnTo>
                    <a:lnTo>
                      <a:pt x="2988" y="361"/>
                    </a:lnTo>
                    <a:lnTo>
                      <a:pt x="2994" y="360"/>
                    </a:lnTo>
                    <a:lnTo>
                      <a:pt x="2998" y="360"/>
                    </a:lnTo>
                    <a:lnTo>
                      <a:pt x="3002" y="360"/>
                    </a:lnTo>
                    <a:lnTo>
                      <a:pt x="3003" y="360"/>
                    </a:lnTo>
                    <a:lnTo>
                      <a:pt x="3017" y="369"/>
                    </a:lnTo>
                    <a:lnTo>
                      <a:pt x="3071" y="337"/>
                    </a:lnTo>
                    <a:lnTo>
                      <a:pt x="3112" y="327"/>
                    </a:lnTo>
                    <a:lnTo>
                      <a:pt x="3176" y="243"/>
                    </a:lnTo>
                    <a:lnTo>
                      <a:pt x="3174" y="240"/>
                    </a:lnTo>
                    <a:lnTo>
                      <a:pt x="3174" y="239"/>
                    </a:lnTo>
                    <a:lnTo>
                      <a:pt x="3174" y="238"/>
                    </a:lnTo>
                    <a:lnTo>
                      <a:pt x="3173" y="236"/>
                    </a:lnTo>
                    <a:lnTo>
                      <a:pt x="3172" y="233"/>
                    </a:lnTo>
                    <a:lnTo>
                      <a:pt x="3170" y="231"/>
                    </a:lnTo>
                    <a:lnTo>
                      <a:pt x="3169" y="228"/>
                    </a:lnTo>
                    <a:lnTo>
                      <a:pt x="3166" y="224"/>
                    </a:lnTo>
                    <a:lnTo>
                      <a:pt x="3164" y="220"/>
                    </a:lnTo>
                    <a:lnTo>
                      <a:pt x="3162" y="216"/>
                    </a:lnTo>
                    <a:lnTo>
                      <a:pt x="3158" y="210"/>
                    </a:lnTo>
                    <a:lnTo>
                      <a:pt x="3156" y="204"/>
                    </a:lnTo>
                    <a:lnTo>
                      <a:pt x="3153" y="198"/>
                    </a:lnTo>
                    <a:lnTo>
                      <a:pt x="3149" y="193"/>
                    </a:lnTo>
                    <a:lnTo>
                      <a:pt x="3147" y="188"/>
                    </a:lnTo>
                    <a:lnTo>
                      <a:pt x="3142" y="183"/>
                    </a:lnTo>
                    <a:lnTo>
                      <a:pt x="3140" y="178"/>
                    </a:lnTo>
                    <a:lnTo>
                      <a:pt x="3138" y="173"/>
                    </a:lnTo>
                    <a:lnTo>
                      <a:pt x="3135" y="168"/>
                    </a:lnTo>
                    <a:lnTo>
                      <a:pt x="3132" y="164"/>
                    </a:lnTo>
                    <a:lnTo>
                      <a:pt x="3131" y="160"/>
                    </a:lnTo>
                    <a:lnTo>
                      <a:pt x="3128" y="158"/>
                    </a:lnTo>
                    <a:lnTo>
                      <a:pt x="3127" y="157"/>
                    </a:lnTo>
                    <a:lnTo>
                      <a:pt x="3127" y="155"/>
                    </a:lnTo>
                    <a:lnTo>
                      <a:pt x="3126" y="155"/>
                    </a:lnTo>
                    <a:lnTo>
                      <a:pt x="3126" y="153"/>
                    </a:lnTo>
                    <a:lnTo>
                      <a:pt x="3126" y="155"/>
                    </a:lnTo>
                    <a:lnTo>
                      <a:pt x="3127" y="156"/>
                    </a:lnTo>
                    <a:lnTo>
                      <a:pt x="3128" y="157"/>
                    </a:lnTo>
                    <a:lnTo>
                      <a:pt x="3128" y="159"/>
                    </a:lnTo>
                    <a:lnTo>
                      <a:pt x="3131" y="162"/>
                    </a:lnTo>
                    <a:lnTo>
                      <a:pt x="3133" y="164"/>
                    </a:lnTo>
                    <a:lnTo>
                      <a:pt x="3135" y="170"/>
                    </a:lnTo>
                    <a:lnTo>
                      <a:pt x="3140" y="177"/>
                    </a:lnTo>
                    <a:lnTo>
                      <a:pt x="3144" y="186"/>
                    </a:lnTo>
                    <a:lnTo>
                      <a:pt x="3151" y="196"/>
                    </a:lnTo>
                    <a:lnTo>
                      <a:pt x="3157" y="206"/>
                    </a:lnTo>
                    <a:lnTo>
                      <a:pt x="3163" y="219"/>
                    </a:lnTo>
                    <a:lnTo>
                      <a:pt x="3170" y="230"/>
                    </a:lnTo>
                    <a:lnTo>
                      <a:pt x="3176" y="240"/>
                    </a:lnTo>
                    <a:lnTo>
                      <a:pt x="3180" y="250"/>
                    </a:lnTo>
                    <a:lnTo>
                      <a:pt x="3184" y="257"/>
                    </a:lnTo>
                    <a:lnTo>
                      <a:pt x="3186" y="262"/>
                    </a:lnTo>
                    <a:lnTo>
                      <a:pt x="3187" y="263"/>
                    </a:lnTo>
                    <a:lnTo>
                      <a:pt x="3194" y="277"/>
                    </a:lnTo>
                    <a:lnTo>
                      <a:pt x="3207" y="303"/>
                    </a:lnTo>
                    <a:lnTo>
                      <a:pt x="3216" y="323"/>
                    </a:lnTo>
                    <a:lnTo>
                      <a:pt x="3224" y="340"/>
                    </a:lnTo>
                    <a:lnTo>
                      <a:pt x="3223" y="338"/>
                    </a:lnTo>
                    <a:lnTo>
                      <a:pt x="3230" y="353"/>
                    </a:lnTo>
                    <a:lnTo>
                      <a:pt x="3229" y="353"/>
                    </a:lnTo>
                    <a:lnTo>
                      <a:pt x="3229" y="352"/>
                    </a:lnTo>
                    <a:lnTo>
                      <a:pt x="3229" y="349"/>
                    </a:lnTo>
                    <a:lnTo>
                      <a:pt x="3227" y="347"/>
                    </a:lnTo>
                    <a:lnTo>
                      <a:pt x="3226" y="344"/>
                    </a:lnTo>
                    <a:lnTo>
                      <a:pt x="3224" y="341"/>
                    </a:lnTo>
                    <a:lnTo>
                      <a:pt x="3223" y="338"/>
                    </a:lnTo>
                    <a:lnTo>
                      <a:pt x="3222" y="334"/>
                    </a:lnTo>
                    <a:lnTo>
                      <a:pt x="3220" y="332"/>
                    </a:lnTo>
                    <a:lnTo>
                      <a:pt x="3219" y="330"/>
                    </a:lnTo>
                    <a:lnTo>
                      <a:pt x="3219" y="329"/>
                    </a:lnTo>
                    <a:lnTo>
                      <a:pt x="3218" y="329"/>
                    </a:lnTo>
                    <a:lnTo>
                      <a:pt x="3219" y="329"/>
                    </a:lnTo>
                    <a:lnTo>
                      <a:pt x="3219" y="332"/>
                    </a:lnTo>
                    <a:lnTo>
                      <a:pt x="3222" y="335"/>
                    </a:lnTo>
                    <a:lnTo>
                      <a:pt x="3224" y="341"/>
                    </a:lnTo>
                    <a:lnTo>
                      <a:pt x="3225" y="345"/>
                    </a:lnTo>
                    <a:lnTo>
                      <a:pt x="3229" y="350"/>
                    </a:lnTo>
                    <a:lnTo>
                      <a:pt x="3231" y="355"/>
                    </a:lnTo>
                    <a:lnTo>
                      <a:pt x="3233" y="361"/>
                    </a:lnTo>
                    <a:lnTo>
                      <a:pt x="3234" y="365"/>
                    </a:lnTo>
                    <a:lnTo>
                      <a:pt x="3235" y="369"/>
                    </a:lnTo>
                    <a:lnTo>
                      <a:pt x="3238" y="371"/>
                    </a:lnTo>
                    <a:lnTo>
                      <a:pt x="3238" y="372"/>
                    </a:lnTo>
                    <a:lnTo>
                      <a:pt x="3240" y="383"/>
                    </a:lnTo>
                    <a:lnTo>
                      <a:pt x="3239" y="383"/>
                    </a:lnTo>
                    <a:lnTo>
                      <a:pt x="3238" y="383"/>
                    </a:lnTo>
                    <a:lnTo>
                      <a:pt x="3235" y="383"/>
                    </a:lnTo>
                    <a:lnTo>
                      <a:pt x="3233" y="383"/>
                    </a:lnTo>
                    <a:lnTo>
                      <a:pt x="3231" y="383"/>
                    </a:lnTo>
                    <a:lnTo>
                      <a:pt x="3227" y="383"/>
                    </a:lnTo>
                    <a:lnTo>
                      <a:pt x="3224" y="383"/>
                    </a:lnTo>
                    <a:lnTo>
                      <a:pt x="3220" y="384"/>
                    </a:lnTo>
                    <a:lnTo>
                      <a:pt x="3218" y="385"/>
                    </a:lnTo>
                    <a:lnTo>
                      <a:pt x="3216" y="386"/>
                    </a:lnTo>
                    <a:lnTo>
                      <a:pt x="3214" y="388"/>
                    </a:lnTo>
                    <a:lnTo>
                      <a:pt x="3212" y="391"/>
                    </a:lnTo>
                    <a:lnTo>
                      <a:pt x="3211" y="395"/>
                    </a:lnTo>
                    <a:lnTo>
                      <a:pt x="3210" y="399"/>
                    </a:lnTo>
                    <a:lnTo>
                      <a:pt x="3209" y="402"/>
                    </a:lnTo>
                    <a:lnTo>
                      <a:pt x="3209" y="406"/>
                    </a:lnTo>
                    <a:lnTo>
                      <a:pt x="3208" y="409"/>
                    </a:lnTo>
                    <a:lnTo>
                      <a:pt x="3208" y="413"/>
                    </a:lnTo>
                    <a:lnTo>
                      <a:pt x="3208" y="416"/>
                    </a:lnTo>
                    <a:lnTo>
                      <a:pt x="3208" y="418"/>
                    </a:lnTo>
                    <a:lnTo>
                      <a:pt x="3208" y="421"/>
                    </a:lnTo>
                    <a:lnTo>
                      <a:pt x="3208" y="422"/>
                    </a:lnTo>
                    <a:lnTo>
                      <a:pt x="3208" y="423"/>
                    </a:lnTo>
                    <a:lnTo>
                      <a:pt x="3207" y="424"/>
                    </a:lnTo>
                    <a:lnTo>
                      <a:pt x="3205" y="425"/>
                    </a:lnTo>
                    <a:lnTo>
                      <a:pt x="3204" y="426"/>
                    </a:lnTo>
                    <a:lnTo>
                      <a:pt x="3202" y="429"/>
                    </a:lnTo>
                    <a:lnTo>
                      <a:pt x="3200" y="431"/>
                    </a:lnTo>
                    <a:lnTo>
                      <a:pt x="3197" y="435"/>
                    </a:lnTo>
                    <a:lnTo>
                      <a:pt x="3196" y="438"/>
                    </a:lnTo>
                    <a:lnTo>
                      <a:pt x="3194" y="441"/>
                    </a:lnTo>
                    <a:lnTo>
                      <a:pt x="3192" y="445"/>
                    </a:lnTo>
                    <a:lnTo>
                      <a:pt x="3191" y="448"/>
                    </a:lnTo>
                    <a:lnTo>
                      <a:pt x="3189" y="452"/>
                    </a:lnTo>
                    <a:lnTo>
                      <a:pt x="3189" y="455"/>
                    </a:lnTo>
                    <a:lnTo>
                      <a:pt x="3189" y="460"/>
                    </a:lnTo>
                    <a:lnTo>
                      <a:pt x="3189" y="464"/>
                    </a:lnTo>
                    <a:lnTo>
                      <a:pt x="3191" y="471"/>
                    </a:lnTo>
                    <a:lnTo>
                      <a:pt x="3193" y="477"/>
                    </a:lnTo>
                    <a:lnTo>
                      <a:pt x="3194" y="484"/>
                    </a:lnTo>
                    <a:lnTo>
                      <a:pt x="3195" y="491"/>
                    </a:lnTo>
                    <a:lnTo>
                      <a:pt x="3197" y="497"/>
                    </a:lnTo>
                    <a:lnTo>
                      <a:pt x="3199" y="503"/>
                    </a:lnTo>
                    <a:lnTo>
                      <a:pt x="3201" y="507"/>
                    </a:lnTo>
                    <a:lnTo>
                      <a:pt x="3202" y="512"/>
                    </a:lnTo>
                    <a:lnTo>
                      <a:pt x="3202" y="514"/>
                    </a:lnTo>
                    <a:lnTo>
                      <a:pt x="3203" y="514"/>
                    </a:lnTo>
                    <a:lnTo>
                      <a:pt x="3194" y="537"/>
                    </a:lnTo>
                    <a:lnTo>
                      <a:pt x="3212" y="574"/>
                    </a:lnTo>
                    <a:lnTo>
                      <a:pt x="3211" y="574"/>
                    </a:lnTo>
                    <a:lnTo>
                      <a:pt x="3209" y="574"/>
                    </a:lnTo>
                    <a:lnTo>
                      <a:pt x="3207" y="573"/>
                    </a:lnTo>
                    <a:lnTo>
                      <a:pt x="3203" y="572"/>
                    </a:lnTo>
                    <a:lnTo>
                      <a:pt x="3199" y="570"/>
                    </a:lnTo>
                    <a:lnTo>
                      <a:pt x="3194" y="569"/>
                    </a:lnTo>
                    <a:lnTo>
                      <a:pt x="3189" y="568"/>
                    </a:lnTo>
                    <a:lnTo>
                      <a:pt x="3184" y="567"/>
                    </a:lnTo>
                    <a:lnTo>
                      <a:pt x="3179" y="567"/>
                    </a:lnTo>
                    <a:lnTo>
                      <a:pt x="3174" y="567"/>
                    </a:lnTo>
                    <a:lnTo>
                      <a:pt x="3170" y="568"/>
                    </a:lnTo>
                    <a:lnTo>
                      <a:pt x="3166" y="569"/>
                    </a:lnTo>
                    <a:lnTo>
                      <a:pt x="3163" y="573"/>
                    </a:lnTo>
                    <a:lnTo>
                      <a:pt x="3162" y="577"/>
                    </a:lnTo>
                    <a:lnTo>
                      <a:pt x="3161" y="583"/>
                    </a:lnTo>
                    <a:lnTo>
                      <a:pt x="3161" y="589"/>
                    </a:lnTo>
                    <a:lnTo>
                      <a:pt x="3161" y="596"/>
                    </a:lnTo>
                    <a:lnTo>
                      <a:pt x="3161" y="603"/>
                    </a:lnTo>
                    <a:lnTo>
                      <a:pt x="3162" y="610"/>
                    </a:lnTo>
                    <a:lnTo>
                      <a:pt x="3163" y="615"/>
                    </a:lnTo>
                    <a:lnTo>
                      <a:pt x="3164" y="621"/>
                    </a:lnTo>
                    <a:lnTo>
                      <a:pt x="3165" y="625"/>
                    </a:lnTo>
                    <a:lnTo>
                      <a:pt x="3165" y="628"/>
                    </a:lnTo>
                    <a:lnTo>
                      <a:pt x="3166" y="628"/>
                    </a:lnTo>
                    <a:lnTo>
                      <a:pt x="3165" y="629"/>
                    </a:lnTo>
                    <a:lnTo>
                      <a:pt x="3163" y="629"/>
                    </a:lnTo>
                    <a:lnTo>
                      <a:pt x="3158" y="629"/>
                    </a:lnTo>
                    <a:lnTo>
                      <a:pt x="3154" y="629"/>
                    </a:lnTo>
                    <a:lnTo>
                      <a:pt x="3148" y="630"/>
                    </a:lnTo>
                    <a:lnTo>
                      <a:pt x="3141" y="632"/>
                    </a:lnTo>
                    <a:lnTo>
                      <a:pt x="3134" y="633"/>
                    </a:lnTo>
                    <a:lnTo>
                      <a:pt x="3127" y="634"/>
                    </a:lnTo>
                    <a:lnTo>
                      <a:pt x="3120" y="636"/>
                    </a:lnTo>
                    <a:lnTo>
                      <a:pt x="3113" y="640"/>
                    </a:lnTo>
                    <a:lnTo>
                      <a:pt x="3108" y="643"/>
                    </a:lnTo>
                    <a:lnTo>
                      <a:pt x="3103" y="647"/>
                    </a:lnTo>
                    <a:lnTo>
                      <a:pt x="3097" y="652"/>
                    </a:lnTo>
                    <a:lnTo>
                      <a:pt x="3093" y="658"/>
                    </a:lnTo>
                    <a:lnTo>
                      <a:pt x="3088" y="665"/>
                    </a:lnTo>
                    <a:lnTo>
                      <a:pt x="3082" y="672"/>
                    </a:lnTo>
                    <a:lnTo>
                      <a:pt x="3078" y="679"/>
                    </a:lnTo>
                    <a:lnTo>
                      <a:pt x="3073" y="686"/>
                    </a:lnTo>
                    <a:lnTo>
                      <a:pt x="3068" y="693"/>
                    </a:lnTo>
                    <a:lnTo>
                      <a:pt x="3065" y="698"/>
                    </a:lnTo>
                    <a:lnTo>
                      <a:pt x="3062" y="703"/>
                    </a:lnTo>
                    <a:lnTo>
                      <a:pt x="3059" y="708"/>
                    </a:lnTo>
                    <a:lnTo>
                      <a:pt x="3058" y="710"/>
                    </a:lnTo>
                    <a:lnTo>
                      <a:pt x="3049" y="747"/>
                    </a:lnTo>
                    <a:lnTo>
                      <a:pt x="3058" y="765"/>
                    </a:lnTo>
                    <a:lnTo>
                      <a:pt x="3053" y="802"/>
                    </a:lnTo>
                    <a:lnTo>
                      <a:pt x="3035" y="824"/>
                    </a:lnTo>
                    <a:lnTo>
                      <a:pt x="3021" y="797"/>
                    </a:lnTo>
                    <a:lnTo>
                      <a:pt x="3022" y="796"/>
                    </a:lnTo>
                    <a:lnTo>
                      <a:pt x="3023" y="794"/>
                    </a:lnTo>
                    <a:lnTo>
                      <a:pt x="3025" y="790"/>
                    </a:lnTo>
                    <a:lnTo>
                      <a:pt x="3026" y="787"/>
                    </a:lnTo>
                    <a:lnTo>
                      <a:pt x="3027" y="784"/>
                    </a:lnTo>
                    <a:lnTo>
                      <a:pt x="3028" y="779"/>
                    </a:lnTo>
                    <a:lnTo>
                      <a:pt x="3029" y="774"/>
                    </a:lnTo>
                    <a:lnTo>
                      <a:pt x="3028" y="771"/>
                    </a:lnTo>
                    <a:lnTo>
                      <a:pt x="3027" y="767"/>
                    </a:lnTo>
                    <a:lnTo>
                      <a:pt x="3025" y="764"/>
                    </a:lnTo>
                    <a:lnTo>
                      <a:pt x="3021" y="761"/>
                    </a:lnTo>
                    <a:lnTo>
                      <a:pt x="3017" y="759"/>
                    </a:lnTo>
                    <a:lnTo>
                      <a:pt x="3012" y="761"/>
                    </a:lnTo>
                    <a:lnTo>
                      <a:pt x="3010" y="763"/>
                    </a:lnTo>
                    <a:lnTo>
                      <a:pt x="3006" y="766"/>
                    </a:lnTo>
                    <a:lnTo>
                      <a:pt x="3004" y="771"/>
                    </a:lnTo>
                    <a:lnTo>
                      <a:pt x="3002" y="777"/>
                    </a:lnTo>
                    <a:lnTo>
                      <a:pt x="3000" y="781"/>
                    </a:lnTo>
                    <a:lnTo>
                      <a:pt x="2999" y="786"/>
                    </a:lnTo>
                    <a:lnTo>
                      <a:pt x="2998" y="790"/>
                    </a:lnTo>
                    <a:lnTo>
                      <a:pt x="2998" y="795"/>
                    </a:lnTo>
                    <a:lnTo>
                      <a:pt x="2998" y="797"/>
                    </a:lnTo>
                    <a:lnTo>
                      <a:pt x="2961" y="815"/>
                    </a:lnTo>
                    <a:lnTo>
                      <a:pt x="2960" y="815"/>
                    </a:lnTo>
                    <a:lnTo>
                      <a:pt x="2959" y="815"/>
                    </a:lnTo>
                    <a:lnTo>
                      <a:pt x="2958" y="814"/>
                    </a:lnTo>
                    <a:lnTo>
                      <a:pt x="2956" y="812"/>
                    </a:lnTo>
                    <a:lnTo>
                      <a:pt x="2954" y="811"/>
                    </a:lnTo>
                    <a:lnTo>
                      <a:pt x="2951" y="810"/>
                    </a:lnTo>
                    <a:lnTo>
                      <a:pt x="2949" y="810"/>
                    </a:lnTo>
                    <a:lnTo>
                      <a:pt x="2946" y="810"/>
                    </a:lnTo>
                    <a:lnTo>
                      <a:pt x="2944" y="810"/>
                    </a:lnTo>
                    <a:lnTo>
                      <a:pt x="2942" y="811"/>
                    </a:lnTo>
                    <a:lnTo>
                      <a:pt x="2941" y="812"/>
                    </a:lnTo>
                    <a:lnTo>
                      <a:pt x="2939" y="815"/>
                    </a:lnTo>
                    <a:lnTo>
                      <a:pt x="2938" y="818"/>
                    </a:lnTo>
                    <a:lnTo>
                      <a:pt x="2938" y="822"/>
                    </a:lnTo>
                    <a:lnTo>
                      <a:pt x="2939" y="825"/>
                    </a:lnTo>
                    <a:lnTo>
                      <a:pt x="2941" y="829"/>
                    </a:lnTo>
                    <a:lnTo>
                      <a:pt x="2942" y="832"/>
                    </a:lnTo>
                    <a:lnTo>
                      <a:pt x="2943" y="834"/>
                    </a:lnTo>
                    <a:lnTo>
                      <a:pt x="2945" y="837"/>
                    </a:lnTo>
                    <a:lnTo>
                      <a:pt x="2947" y="839"/>
                    </a:lnTo>
                    <a:lnTo>
                      <a:pt x="2949" y="840"/>
                    </a:lnTo>
                    <a:lnTo>
                      <a:pt x="2950" y="842"/>
                    </a:lnTo>
                    <a:lnTo>
                      <a:pt x="2951" y="842"/>
                    </a:lnTo>
                    <a:lnTo>
                      <a:pt x="2952" y="842"/>
                    </a:lnTo>
                    <a:lnTo>
                      <a:pt x="2951" y="843"/>
                    </a:lnTo>
                    <a:lnTo>
                      <a:pt x="2949" y="843"/>
                    </a:lnTo>
                    <a:lnTo>
                      <a:pt x="2946" y="843"/>
                    </a:lnTo>
                    <a:lnTo>
                      <a:pt x="2943" y="845"/>
                    </a:lnTo>
                    <a:lnTo>
                      <a:pt x="2939" y="846"/>
                    </a:lnTo>
                    <a:lnTo>
                      <a:pt x="2936" y="848"/>
                    </a:lnTo>
                    <a:lnTo>
                      <a:pt x="2932" y="849"/>
                    </a:lnTo>
                    <a:lnTo>
                      <a:pt x="2928" y="852"/>
                    </a:lnTo>
                    <a:lnTo>
                      <a:pt x="2926" y="855"/>
                    </a:lnTo>
                    <a:lnTo>
                      <a:pt x="2922" y="857"/>
                    </a:lnTo>
                    <a:lnTo>
                      <a:pt x="2921" y="862"/>
                    </a:lnTo>
                    <a:lnTo>
                      <a:pt x="2921" y="865"/>
                    </a:lnTo>
                    <a:lnTo>
                      <a:pt x="2921" y="870"/>
                    </a:lnTo>
                    <a:lnTo>
                      <a:pt x="2922" y="873"/>
                    </a:lnTo>
                    <a:lnTo>
                      <a:pt x="2924" y="877"/>
                    </a:lnTo>
                    <a:lnTo>
                      <a:pt x="2927" y="879"/>
                    </a:lnTo>
                    <a:lnTo>
                      <a:pt x="2929" y="880"/>
                    </a:lnTo>
                    <a:lnTo>
                      <a:pt x="2931" y="883"/>
                    </a:lnTo>
                    <a:lnTo>
                      <a:pt x="2935" y="883"/>
                    </a:lnTo>
                    <a:lnTo>
                      <a:pt x="2937" y="884"/>
                    </a:lnTo>
                    <a:lnTo>
                      <a:pt x="2939" y="884"/>
                    </a:lnTo>
                    <a:lnTo>
                      <a:pt x="2942" y="884"/>
                    </a:lnTo>
                    <a:lnTo>
                      <a:pt x="2943" y="884"/>
                    </a:lnTo>
                    <a:lnTo>
                      <a:pt x="2944" y="884"/>
                    </a:lnTo>
                    <a:lnTo>
                      <a:pt x="2939" y="924"/>
                    </a:lnTo>
                    <a:lnTo>
                      <a:pt x="2930" y="952"/>
                    </a:lnTo>
                    <a:lnTo>
                      <a:pt x="2939" y="966"/>
                    </a:lnTo>
                    <a:lnTo>
                      <a:pt x="2949" y="1043"/>
                    </a:lnTo>
                    <a:lnTo>
                      <a:pt x="2975" y="1057"/>
                    </a:lnTo>
                    <a:lnTo>
                      <a:pt x="2974" y="1058"/>
                    </a:lnTo>
                    <a:lnTo>
                      <a:pt x="2972" y="1058"/>
                    </a:lnTo>
                    <a:lnTo>
                      <a:pt x="2969" y="1060"/>
                    </a:lnTo>
                    <a:lnTo>
                      <a:pt x="2966" y="1061"/>
                    </a:lnTo>
                    <a:lnTo>
                      <a:pt x="2961" y="1063"/>
                    </a:lnTo>
                    <a:lnTo>
                      <a:pt x="2957" y="1067"/>
                    </a:lnTo>
                    <a:lnTo>
                      <a:pt x="2953" y="1069"/>
                    </a:lnTo>
                    <a:lnTo>
                      <a:pt x="2950" y="1073"/>
                    </a:lnTo>
                    <a:lnTo>
                      <a:pt x="2946" y="1076"/>
                    </a:lnTo>
                    <a:lnTo>
                      <a:pt x="2944" y="1081"/>
                    </a:lnTo>
                    <a:lnTo>
                      <a:pt x="2943" y="1085"/>
                    </a:lnTo>
                    <a:lnTo>
                      <a:pt x="2944" y="1089"/>
                    </a:lnTo>
                    <a:lnTo>
                      <a:pt x="2945" y="1093"/>
                    </a:lnTo>
                    <a:lnTo>
                      <a:pt x="2949" y="1096"/>
                    </a:lnTo>
                    <a:lnTo>
                      <a:pt x="2954" y="1097"/>
                    </a:lnTo>
                    <a:lnTo>
                      <a:pt x="2959" y="1098"/>
                    </a:lnTo>
                    <a:lnTo>
                      <a:pt x="2966" y="1097"/>
                    </a:lnTo>
                    <a:lnTo>
                      <a:pt x="2972" y="1097"/>
                    </a:lnTo>
                    <a:lnTo>
                      <a:pt x="2979" y="1095"/>
                    </a:lnTo>
                    <a:lnTo>
                      <a:pt x="2984" y="1093"/>
                    </a:lnTo>
                    <a:lnTo>
                      <a:pt x="2990" y="1092"/>
                    </a:lnTo>
                    <a:lnTo>
                      <a:pt x="2994" y="1091"/>
                    </a:lnTo>
                    <a:lnTo>
                      <a:pt x="2997" y="1090"/>
                    </a:lnTo>
                    <a:lnTo>
                      <a:pt x="2998" y="1089"/>
                    </a:lnTo>
                    <a:lnTo>
                      <a:pt x="3003" y="1112"/>
                    </a:lnTo>
                    <a:lnTo>
                      <a:pt x="3002" y="1113"/>
                    </a:lnTo>
                    <a:lnTo>
                      <a:pt x="3000" y="1113"/>
                    </a:lnTo>
                    <a:lnTo>
                      <a:pt x="2998" y="1113"/>
                    </a:lnTo>
                    <a:lnTo>
                      <a:pt x="2995" y="1114"/>
                    </a:lnTo>
                    <a:lnTo>
                      <a:pt x="2991" y="1115"/>
                    </a:lnTo>
                    <a:lnTo>
                      <a:pt x="2987" y="1116"/>
                    </a:lnTo>
                    <a:lnTo>
                      <a:pt x="2983" y="1118"/>
                    </a:lnTo>
                    <a:lnTo>
                      <a:pt x="2979" y="1120"/>
                    </a:lnTo>
                    <a:lnTo>
                      <a:pt x="2975" y="1122"/>
                    </a:lnTo>
                    <a:lnTo>
                      <a:pt x="2972" y="1125"/>
                    </a:lnTo>
                    <a:lnTo>
                      <a:pt x="2968" y="1127"/>
                    </a:lnTo>
                    <a:lnTo>
                      <a:pt x="2966" y="1129"/>
                    </a:lnTo>
                    <a:lnTo>
                      <a:pt x="2964" y="1133"/>
                    </a:lnTo>
                    <a:lnTo>
                      <a:pt x="2962" y="1136"/>
                    </a:lnTo>
                    <a:lnTo>
                      <a:pt x="2961" y="1138"/>
                    </a:lnTo>
                    <a:lnTo>
                      <a:pt x="2961" y="1141"/>
                    </a:lnTo>
                    <a:lnTo>
                      <a:pt x="2961" y="1143"/>
                    </a:lnTo>
                    <a:lnTo>
                      <a:pt x="2961" y="1144"/>
                    </a:lnTo>
                    <a:lnTo>
                      <a:pt x="2962" y="1145"/>
                    </a:lnTo>
                    <a:lnTo>
                      <a:pt x="2964" y="1146"/>
                    </a:lnTo>
                    <a:lnTo>
                      <a:pt x="2964" y="1148"/>
                    </a:lnTo>
                    <a:lnTo>
                      <a:pt x="2965" y="1148"/>
                    </a:lnTo>
                    <a:lnTo>
                      <a:pt x="2966" y="1148"/>
                    </a:lnTo>
                    <a:lnTo>
                      <a:pt x="3017" y="1138"/>
                    </a:lnTo>
                    <a:lnTo>
                      <a:pt x="3012" y="1161"/>
                    </a:lnTo>
                    <a:lnTo>
                      <a:pt x="3011" y="1161"/>
                    </a:lnTo>
                    <a:lnTo>
                      <a:pt x="3009" y="1161"/>
                    </a:lnTo>
                    <a:lnTo>
                      <a:pt x="3005" y="1161"/>
                    </a:lnTo>
                    <a:lnTo>
                      <a:pt x="3000" y="1161"/>
                    </a:lnTo>
                    <a:lnTo>
                      <a:pt x="2995" y="1161"/>
                    </a:lnTo>
                    <a:lnTo>
                      <a:pt x="2989" y="1161"/>
                    </a:lnTo>
                    <a:lnTo>
                      <a:pt x="2983" y="1161"/>
                    </a:lnTo>
                    <a:lnTo>
                      <a:pt x="2976" y="1163"/>
                    </a:lnTo>
                    <a:lnTo>
                      <a:pt x="2970" y="1164"/>
                    </a:lnTo>
                    <a:lnTo>
                      <a:pt x="2965" y="1166"/>
                    </a:lnTo>
                    <a:lnTo>
                      <a:pt x="2960" y="1168"/>
                    </a:lnTo>
                    <a:lnTo>
                      <a:pt x="2957" y="1171"/>
                    </a:lnTo>
                    <a:lnTo>
                      <a:pt x="2953" y="1174"/>
                    </a:lnTo>
                    <a:lnTo>
                      <a:pt x="2951" y="1178"/>
                    </a:lnTo>
                    <a:lnTo>
                      <a:pt x="2950" y="1180"/>
                    </a:lnTo>
                    <a:lnTo>
                      <a:pt x="2950" y="1182"/>
                    </a:lnTo>
                    <a:lnTo>
                      <a:pt x="2949" y="1184"/>
                    </a:lnTo>
                    <a:lnTo>
                      <a:pt x="2949" y="1186"/>
                    </a:lnTo>
                    <a:lnTo>
                      <a:pt x="2950" y="1187"/>
                    </a:lnTo>
                    <a:lnTo>
                      <a:pt x="2950" y="1188"/>
                    </a:lnTo>
                    <a:lnTo>
                      <a:pt x="2951" y="1189"/>
                    </a:lnTo>
                    <a:lnTo>
                      <a:pt x="2952" y="1189"/>
                    </a:lnTo>
                    <a:lnTo>
                      <a:pt x="2989" y="1189"/>
                    </a:lnTo>
                    <a:lnTo>
                      <a:pt x="2989" y="1207"/>
                    </a:lnTo>
                    <a:lnTo>
                      <a:pt x="2961" y="1207"/>
                    </a:lnTo>
                    <a:lnTo>
                      <a:pt x="2952" y="1221"/>
                    </a:lnTo>
                    <a:lnTo>
                      <a:pt x="2980" y="1229"/>
                    </a:lnTo>
                    <a:lnTo>
                      <a:pt x="2966" y="1243"/>
                    </a:lnTo>
                    <a:lnTo>
                      <a:pt x="2944" y="1252"/>
                    </a:lnTo>
                    <a:lnTo>
                      <a:pt x="2944" y="1254"/>
                    </a:lnTo>
                    <a:lnTo>
                      <a:pt x="2944" y="1255"/>
                    </a:lnTo>
                    <a:lnTo>
                      <a:pt x="2944" y="1258"/>
                    </a:lnTo>
                    <a:lnTo>
                      <a:pt x="2944" y="1262"/>
                    </a:lnTo>
                    <a:lnTo>
                      <a:pt x="2944" y="1265"/>
                    </a:lnTo>
                    <a:lnTo>
                      <a:pt x="2943" y="1271"/>
                    </a:lnTo>
                    <a:lnTo>
                      <a:pt x="2942" y="1275"/>
                    </a:lnTo>
                    <a:lnTo>
                      <a:pt x="2941" y="1281"/>
                    </a:lnTo>
                    <a:lnTo>
                      <a:pt x="2937" y="1288"/>
                    </a:lnTo>
                    <a:lnTo>
                      <a:pt x="2935" y="1295"/>
                    </a:lnTo>
                    <a:lnTo>
                      <a:pt x="2930" y="1302"/>
                    </a:lnTo>
                    <a:lnTo>
                      <a:pt x="2926" y="1308"/>
                    </a:lnTo>
                    <a:lnTo>
                      <a:pt x="2920" y="1315"/>
                    </a:lnTo>
                    <a:lnTo>
                      <a:pt x="2914" y="1319"/>
                    </a:lnTo>
                    <a:lnTo>
                      <a:pt x="2909" y="1323"/>
                    </a:lnTo>
                    <a:lnTo>
                      <a:pt x="2905" y="1325"/>
                    </a:lnTo>
                    <a:lnTo>
                      <a:pt x="2901" y="1326"/>
                    </a:lnTo>
                    <a:lnTo>
                      <a:pt x="2898" y="1327"/>
                    </a:lnTo>
                    <a:lnTo>
                      <a:pt x="2894" y="1327"/>
                    </a:lnTo>
                    <a:lnTo>
                      <a:pt x="2892" y="1327"/>
                    </a:lnTo>
                    <a:lnTo>
                      <a:pt x="2891" y="1327"/>
                    </a:lnTo>
                    <a:lnTo>
                      <a:pt x="2889" y="1327"/>
                    </a:lnTo>
                    <a:lnTo>
                      <a:pt x="2889" y="1326"/>
                    </a:lnTo>
                    <a:lnTo>
                      <a:pt x="2852" y="1366"/>
                    </a:lnTo>
                    <a:lnTo>
                      <a:pt x="2844" y="1403"/>
                    </a:lnTo>
                    <a:lnTo>
                      <a:pt x="2843" y="1404"/>
                    </a:lnTo>
                    <a:lnTo>
                      <a:pt x="2840" y="1407"/>
                    </a:lnTo>
                    <a:lnTo>
                      <a:pt x="2838" y="1409"/>
                    </a:lnTo>
                    <a:lnTo>
                      <a:pt x="2833" y="1414"/>
                    </a:lnTo>
                    <a:lnTo>
                      <a:pt x="2829" y="1418"/>
                    </a:lnTo>
                    <a:lnTo>
                      <a:pt x="2823" y="1423"/>
                    </a:lnTo>
                    <a:lnTo>
                      <a:pt x="2817" y="1430"/>
                    </a:lnTo>
                    <a:lnTo>
                      <a:pt x="2812" y="1436"/>
                    </a:lnTo>
                    <a:lnTo>
                      <a:pt x="2805" y="1442"/>
                    </a:lnTo>
                    <a:lnTo>
                      <a:pt x="2798" y="1449"/>
                    </a:lnTo>
                    <a:lnTo>
                      <a:pt x="2791" y="1456"/>
                    </a:lnTo>
                    <a:lnTo>
                      <a:pt x="2784" y="1462"/>
                    </a:lnTo>
                    <a:lnTo>
                      <a:pt x="2777" y="1469"/>
                    </a:lnTo>
                    <a:lnTo>
                      <a:pt x="2770" y="1476"/>
                    </a:lnTo>
                    <a:lnTo>
                      <a:pt x="2764" y="1480"/>
                    </a:lnTo>
                    <a:lnTo>
                      <a:pt x="2760" y="1486"/>
                    </a:lnTo>
                    <a:lnTo>
                      <a:pt x="2755" y="1490"/>
                    </a:lnTo>
                    <a:lnTo>
                      <a:pt x="2750" y="1494"/>
                    </a:lnTo>
                    <a:lnTo>
                      <a:pt x="2747" y="1497"/>
                    </a:lnTo>
                    <a:lnTo>
                      <a:pt x="2744" y="1500"/>
                    </a:lnTo>
                    <a:lnTo>
                      <a:pt x="2741" y="1501"/>
                    </a:lnTo>
                    <a:lnTo>
                      <a:pt x="2740" y="1504"/>
                    </a:lnTo>
                    <a:lnTo>
                      <a:pt x="2739" y="1504"/>
                    </a:lnTo>
                    <a:lnTo>
                      <a:pt x="2738" y="1505"/>
                    </a:lnTo>
                    <a:lnTo>
                      <a:pt x="2738" y="1507"/>
                    </a:lnTo>
                    <a:lnTo>
                      <a:pt x="2738" y="1510"/>
                    </a:lnTo>
                    <a:lnTo>
                      <a:pt x="2738" y="1514"/>
                    </a:lnTo>
                    <a:lnTo>
                      <a:pt x="2738" y="1519"/>
                    </a:lnTo>
                    <a:lnTo>
                      <a:pt x="2738" y="1524"/>
                    </a:lnTo>
                    <a:lnTo>
                      <a:pt x="2738" y="1530"/>
                    </a:lnTo>
                    <a:lnTo>
                      <a:pt x="2737" y="1535"/>
                    </a:lnTo>
                    <a:lnTo>
                      <a:pt x="2737" y="1540"/>
                    </a:lnTo>
                    <a:lnTo>
                      <a:pt x="2735" y="1545"/>
                    </a:lnTo>
                    <a:lnTo>
                      <a:pt x="2734" y="1550"/>
                    </a:lnTo>
                    <a:lnTo>
                      <a:pt x="2734" y="1553"/>
                    </a:lnTo>
                    <a:lnTo>
                      <a:pt x="2732" y="1557"/>
                    </a:lnTo>
                    <a:lnTo>
                      <a:pt x="2731" y="1560"/>
                    </a:lnTo>
                    <a:lnTo>
                      <a:pt x="2729" y="1563"/>
                    </a:lnTo>
                    <a:lnTo>
                      <a:pt x="2727" y="1567"/>
                    </a:lnTo>
                    <a:lnTo>
                      <a:pt x="2725" y="1570"/>
                    </a:lnTo>
                    <a:lnTo>
                      <a:pt x="2723" y="1574"/>
                    </a:lnTo>
                    <a:lnTo>
                      <a:pt x="2721" y="1577"/>
                    </a:lnTo>
                    <a:lnTo>
                      <a:pt x="2719" y="1581"/>
                    </a:lnTo>
                    <a:lnTo>
                      <a:pt x="2717" y="1585"/>
                    </a:lnTo>
                    <a:lnTo>
                      <a:pt x="2716" y="1589"/>
                    </a:lnTo>
                    <a:lnTo>
                      <a:pt x="2716" y="1595"/>
                    </a:lnTo>
                    <a:lnTo>
                      <a:pt x="2716" y="1599"/>
                    </a:lnTo>
                    <a:lnTo>
                      <a:pt x="2716" y="1605"/>
                    </a:lnTo>
                    <a:lnTo>
                      <a:pt x="2717" y="1611"/>
                    </a:lnTo>
                    <a:lnTo>
                      <a:pt x="2719" y="1619"/>
                    </a:lnTo>
                    <a:lnTo>
                      <a:pt x="2722" y="1626"/>
                    </a:lnTo>
                    <a:lnTo>
                      <a:pt x="2725" y="1633"/>
                    </a:lnTo>
                    <a:lnTo>
                      <a:pt x="2729" y="1641"/>
                    </a:lnTo>
                    <a:lnTo>
                      <a:pt x="2732" y="1646"/>
                    </a:lnTo>
                    <a:lnTo>
                      <a:pt x="2735" y="1653"/>
                    </a:lnTo>
                    <a:lnTo>
                      <a:pt x="2738" y="1658"/>
                    </a:lnTo>
                    <a:lnTo>
                      <a:pt x="2740" y="1662"/>
                    </a:lnTo>
                    <a:lnTo>
                      <a:pt x="2741" y="1665"/>
                    </a:lnTo>
                    <a:lnTo>
                      <a:pt x="2742" y="1666"/>
                    </a:lnTo>
                    <a:lnTo>
                      <a:pt x="2742" y="1707"/>
                    </a:lnTo>
                    <a:lnTo>
                      <a:pt x="2793" y="1775"/>
                    </a:lnTo>
                    <a:lnTo>
                      <a:pt x="2798" y="1821"/>
                    </a:lnTo>
                    <a:lnTo>
                      <a:pt x="2799" y="1823"/>
                    </a:lnTo>
                    <a:lnTo>
                      <a:pt x="2802" y="1827"/>
                    </a:lnTo>
                    <a:lnTo>
                      <a:pt x="2809" y="1834"/>
                    </a:lnTo>
                    <a:lnTo>
                      <a:pt x="2817" y="1844"/>
                    </a:lnTo>
                    <a:lnTo>
                      <a:pt x="2826" y="1856"/>
                    </a:lnTo>
                    <a:lnTo>
                      <a:pt x="2836" y="1870"/>
                    </a:lnTo>
                    <a:lnTo>
                      <a:pt x="2845" y="1886"/>
                    </a:lnTo>
                    <a:lnTo>
                      <a:pt x="2854" y="1903"/>
                    </a:lnTo>
                    <a:lnTo>
                      <a:pt x="2862" y="1923"/>
                    </a:lnTo>
                    <a:lnTo>
                      <a:pt x="2869" y="1942"/>
                    </a:lnTo>
                    <a:lnTo>
                      <a:pt x="2873" y="1963"/>
                    </a:lnTo>
                    <a:lnTo>
                      <a:pt x="2875" y="1985"/>
                    </a:lnTo>
                    <a:lnTo>
                      <a:pt x="2874" y="2005"/>
                    </a:lnTo>
                    <a:lnTo>
                      <a:pt x="2874" y="2021"/>
                    </a:lnTo>
                    <a:lnTo>
                      <a:pt x="2873" y="2035"/>
                    </a:lnTo>
                    <a:lnTo>
                      <a:pt x="2870" y="2045"/>
                    </a:lnTo>
                    <a:lnTo>
                      <a:pt x="2869" y="2054"/>
                    </a:lnTo>
                    <a:lnTo>
                      <a:pt x="2867" y="2060"/>
                    </a:lnTo>
                    <a:lnTo>
                      <a:pt x="2866" y="2065"/>
                    </a:lnTo>
                    <a:lnTo>
                      <a:pt x="2865" y="2068"/>
                    </a:lnTo>
                    <a:lnTo>
                      <a:pt x="2862" y="2069"/>
                    </a:lnTo>
                    <a:lnTo>
                      <a:pt x="2861" y="2070"/>
                    </a:lnTo>
                    <a:lnTo>
                      <a:pt x="2861" y="2071"/>
                    </a:lnTo>
                    <a:lnTo>
                      <a:pt x="2807" y="2017"/>
                    </a:lnTo>
                    <a:lnTo>
                      <a:pt x="2775" y="2013"/>
                    </a:lnTo>
                    <a:lnTo>
                      <a:pt x="2765" y="1976"/>
                    </a:lnTo>
                    <a:lnTo>
                      <a:pt x="2747" y="1971"/>
                    </a:lnTo>
                    <a:lnTo>
                      <a:pt x="2747" y="1945"/>
                    </a:lnTo>
                    <a:lnTo>
                      <a:pt x="2716" y="1935"/>
                    </a:lnTo>
                    <a:lnTo>
                      <a:pt x="2702" y="1903"/>
                    </a:lnTo>
                    <a:lnTo>
                      <a:pt x="2702" y="1902"/>
                    </a:lnTo>
                    <a:lnTo>
                      <a:pt x="2703" y="1901"/>
                    </a:lnTo>
                    <a:lnTo>
                      <a:pt x="2704" y="1899"/>
                    </a:lnTo>
                    <a:lnTo>
                      <a:pt x="2706" y="1896"/>
                    </a:lnTo>
                    <a:lnTo>
                      <a:pt x="2708" y="1893"/>
                    </a:lnTo>
                    <a:lnTo>
                      <a:pt x="2710" y="1889"/>
                    </a:lnTo>
                    <a:lnTo>
                      <a:pt x="2712" y="1886"/>
                    </a:lnTo>
                    <a:lnTo>
                      <a:pt x="2714" y="1881"/>
                    </a:lnTo>
                    <a:lnTo>
                      <a:pt x="2715" y="1878"/>
                    </a:lnTo>
                    <a:lnTo>
                      <a:pt x="2716" y="1873"/>
                    </a:lnTo>
                    <a:lnTo>
                      <a:pt x="2716" y="1870"/>
                    </a:lnTo>
                    <a:lnTo>
                      <a:pt x="2716" y="1866"/>
                    </a:lnTo>
                    <a:lnTo>
                      <a:pt x="2714" y="1863"/>
                    </a:lnTo>
                    <a:lnTo>
                      <a:pt x="2710" y="1859"/>
                    </a:lnTo>
                    <a:lnTo>
                      <a:pt x="2707" y="1857"/>
                    </a:lnTo>
                    <a:lnTo>
                      <a:pt x="2702" y="1855"/>
                    </a:lnTo>
                    <a:lnTo>
                      <a:pt x="2697" y="1853"/>
                    </a:lnTo>
                    <a:lnTo>
                      <a:pt x="2693" y="1850"/>
                    </a:lnTo>
                    <a:lnTo>
                      <a:pt x="2688" y="1848"/>
                    </a:lnTo>
                    <a:lnTo>
                      <a:pt x="2684" y="1847"/>
                    </a:lnTo>
                    <a:lnTo>
                      <a:pt x="2680" y="1846"/>
                    </a:lnTo>
                    <a:lnTo>
                      <a:pt x="2677" y="1844"/>
                    </a:lnTo>
                    <a:lnTo>
                      <a:pt x="2674" y="1844"/>
                    </a:lnTo>
                    <a:lnTo>
                      <a:pt x="2670" y="1808"/>
                    </a:lnTo>
                    <a:lnTo>
                      <a:pt x="2670" y="1806"/>
                    </a:lnTo>
                    <a:lnTo>
                      <a:pt x="2670" y="1805"/>
                    </a:lnTo>
                    <a:lnTo>
                      <a:pt x="2671" y="1804"/>
                    </a:lnTo>
                    <a:lnTo>
                      <a:pt x="2671" y="1802"/>
                    </a:lnTo>
                    <a:lnTo>
                      <a:pt x="2672" y="1798"/>
                    </a:lnTo>
                    <a:lnTo>
                      <a:pt x="2672" y="1795"/>
                    </a:lnTo>
                    <a:lnTo>
                      <a:pt x="2672" y="1792"/>
                    </a:lnTo>
                    <a:lnTo>
                      <a:pt x="2672" y="1788"/>
                    </a:lnTo>
                    <a:lnTo>
                      <a:pt x="2671" y="1783"/>
                    </a:lnTo>
                    <a:lnTo>
                      <a:pt x="2670" y="1779"/>
                    </a:lnTo>
                    <a:lnTo>
                      <a:pt x="2668" y="1774"/>
                    </a:lnTo>
                    <a:lnTo>
                      <a:pt x="2665" y="1771"/>
                    </a:lnTo>
                    <a:lnTo>
                      <a:pt x="2661" y="1766"/>
                    </a:lnTo>
                    <a:lnTo>
                      <a:pt x="2657" y="1762"/>
                    </a:lnTo>
                    <a:lnTo>
                      <a:pt x="2654" y="1758"/>
                    </a:lnTo>
                    <a:lnTo>
                      <a:pt x="2649" y="1755"/>
                    </a:lnTo>
                    <a:lnTo>
                      <a:pt x="2646" y="1752"/>
                    </a:lnTo>
                    <a:lnTo>
                      <a:pt x="2641" y="1750"/>
                    </a:lnTo>
                    <a:lnTo>
                      <a:pt x="2639" y="1748"/>
                    </a:lnTo>
                    <a:lnTo>
                      <a:pt x="2635" y="1747"/>
                    </a:lnTo>
                    <a:lnTo>
                      <a:pt x="2633" y="1745"/>
                    </a:lnTo>
                    <a:lnTo>
                      <a:pt x="2631" y="1744"/>
                    </a:lnTo>
                    <a:lnTo>
                      <a:pt x="2630" y="1744"/>
                    </a:lnTo>
                    <a:lnTo>
                      <a:pt x="2628" y="1743"/>
                    </a:lnTo>
                    <a:lnTo>
                      <a:pt x="2628" y="1741"/>
                    </a:lnTo>
                    <a:lnTo>
                      <a:pt x="2628" y="1739"/>
                    </a:lnTo>
                    <a:lnTo>
                      <a:pt x="2627" y="1735"/>
                    </a:lnTo>
                    <a:lnTo>
                      <a:pt x="2625" y="1730"/>
                    </a:lnTo>
                    <a:lnTo>
                      <a:pt x="2623" y="1726"/>
                    </a:lnTo>
                    <a:lnTo>
                      <a:pt x="2619" y="1721"/>
                    </a:lnTo>
                    <a:lnTo>
                      <a:pt x="2613" y="1715"/>
                    </a:lnTo>
                    <a:lnTo>
                      <a:pt x="2608" y="1711"/>
                    </a:lnTo>
                    <a:lnTo>
                      <a:pt x="2600" y="1706"/>
                    </a:lnTo>
                    <a:lnTo>
                      <a:pt x="2590" y="1702"/>
                    </a:lnTo>
                    <a:lnTo>
                      <a:pt x="2579" y="1698"/>
                    </a:lnTo>
                    <a:lnTo>
                      <a:pt x="2567" y="1695"/>
                    </a:lnTo>
                    <a:lnTo>
                      <a:pt x="2557" y="1694"/>
                    </a:lnTo>
                    <a:lnTo>
                      <a:pt x="2550" y="1694"/>
                    </a:lnTo>
                    <a:lnTo>
                      <a:pt x="2543" y="1695"/>
                    </a:lnTo>
                    <a:lnTo>
                      <a:pt x="2539" y="1697"/>
                    </a:lnTo>
                    <a:lnTo>
                      <a:pt x="2535" y="1699"/>
                    </a:lnTo>
                    <a:lnTo>
                      <a:pt x="2533" y="1702"/>
                    </a:lnTo>
                    <a:lnTo>
                      <a:pt x="2530" y="1705"/>
                    </a:lnTo>
                    <a:lnTo>
                      <a:pt x="2529" y="1707"/>
                    </a:lnTo>
                    <a:lnTo>
                      <a:pt x="2529" y="1710"/>
                    </a:lnTo>
                    <a:lnTo>
                      <a:pt x="2529" y="1711"/>
                    </a:lnTo>
                    <a:lnTo>
                      <a:pt x="2529" y="1712"/>
                    </a:lnTo>
                    <a:lnTo>
                      <a:pt x="2479" y="1744"/>
                    </a:lnTo>
                    <a:lnTo>
                      <a:pt x="2465" y="1707"/>
                    </a:lnTo>
                    <a:lnTo>
                      <a:pt x="2464" y="1706"/>
                    </a:lnTo>
                    <a:lnTo>
                      <a:pt x="2461" y="1705"/>
                    </a:lnTo>
                    <a:lnTo>
                      <a:pt x="2457" y="1703"/>
                    </a:lnTo>
                    <a:lnTo>
                      <a:pt x="2452" y="1699"/>
                    </a:lnTo>
                    <a:lnTo>
                      <a:pt x="2446" y="1696"/>
                    </a:lnTo>
                    <a:lnTo>
                      <a:pt x="2439" y="1692"/>
                    </a:lnTo>
                    <a:lnTo>
                      <a:pt x="2433" y="1690"/>
                    </a:lnTo>
                    <a:lnTo>
                      <a:pt x="2426" y="1687"/>
                    </a:lnTo>
                    <a:lnTo>
                      <a:pt x="2419" y="1683"/>
                    </a:lnTo>
                    <a:lnTo>
                      <a:pt x="2412" y="1681"/>
                    </a:lnTo>
                    <a:lnTo>
                      <a:pt x="2406" y="1680"/>
                    </a:lnTo>
                    <a:lnTo>
                      <a:pt x="2401" y="1680"/>
                    </a:lnTo>
                    <a:lnTo>
                      <a:pt x="2397" y="1680"/>
                    </a:lnTo>
                    <a:lnTo>
                      <a:pt x="2392" y="1680"/>
                    </a:lnTo>
                    <a:lnTo>
                      <a:pt x="2388" y="1681"/>
                    </a:lnTo>
                    <a:lnTo>
                      <a:pt x="2383" y="1682"/>
                    </a:lnTo>
                    <a:lnTo>
                      <a:pt x="2380" y="1683"/>
                    </a:lnTo>
                    <a:lnTo>
                      <a:pt x="2375" y="1683"/>
                    </a:lnTo>
                    <a:lnTo>
                      <a:pt x="2373" y="1684"/>
                    </a:lnTo>
                    <a:lnTo>
                      <a:pt x="2369" y="1686"/>
                    </a:lnTo>
                    <a:lnTo>
                      <a:pt x="2367" y="1687"/>
                    </a:lnTo>
                    <a:lnTo>
                      <a:pt x="2366" y="1688"/>
                    </a:lnTo>
                    <a:lnTo>
                      <a:pt x="2365" y="1688"/>
                    </a:lnTo>
                    <a:lnTo>
                      <a:pt x="2365" y="1689"/>
                    </a:lnTo>
                    <a:lnTo>
                      <a:pt x="2342" y="1684"/>
                    </a:lnTo>
                    <a:lnTo>
                      <a:pt x="2292" y="1707"/>
                    </a:lnTo>
                    <a:lnTo>
                      <a:pt x="2292" y="1706"/>
                    </a:lnTo>
                    <a:lnTo>
                      <a:pt x="2292" y="1704"/>
                    </a:lnTo>
                    <a:lnTo>
                      <a:pt x="2292" y="1699"/>
                    </a:lnTo>
                    <a:lnTo>
                      <a:pt x="2292" y="1695"/>
                    </a:lnTo>
                    <a:lnTo>
                      <a:pt x="2292" y="1690"/>
                    </a:lnTo>
                    <a:lnTo>
                      <a:pt x="2292" y="1684"/>
                    </a:lnTo>
                    <a:lnTo>
                      <a:pt x="2292" y="1679"/>
                    </a:lnTo>
                    <a:lnTo>
                      <a:pt x="2291" y="1674"/>
                    </a:lnTo>
                    <a:lnTo>
                      <a:pt x="2290" y="1669"/>
                    </a:lnTo>
                    <a:lnTo>
                      <a:pt x="2287" y="1667"/>
                    </a:lnTo>
                    <a:lnTo>
                      <a:pt x="2285" y="1665"/>
                    </a:lnTo>
                    <a:lnTo>
                      <a:pt x="2283" y="1666"/>
                    </a:lnTo>
                    <a:lnTo>
                      <a:pt x="2279" y="1667"/>
                    </a:lnTo>
                    <a:lnTo>
                      <a:pt x="2276" y="1668"/>
                    </a:lnTo>
                    <a:lnTo>
                      <a:pt x="2272" y="1669"/>
                    </a:lnTo>
                    <a:lnTo>
                      <a:pt x="2270" y="1671"/>
                    </a:lnTo>
                    <a:lnTo>
                      <a:pt x="2268" y="1673"/>
                    </a:lnTo>
                    <a:lnTo>
                      <a:pt x="2265" y="1674"/>
                    </a:lnTo>
                    <a:lnTo>
                      <a:pt x="2263" y="1675"/>
                    </a:lnTo>
                    <a:lnTo>
                      <a:pt x="2262" y="1676"/>
                    </a:lnTo>
                    <a:lnTo>
                      <a:pt x="2261" y="1677"/>
                    </a:lnTo>
                    <a:lnTo>
                      <a:pt x="2260" y="1679"/>
                    </a:lnTo>
                    <a:lnTo>
                      <a:pt x="2260" y="1680"/>
                    </a:lnTo>
                    <a:lnTo>
                      <a:pt x="2241" y="1675"/>
                    </a:lnTo>
                    <a:lnTo>
                      <a:pt x="2237" y="1707"/>
                    </a:lnTo>
                    <a:lnTo>
                      <a:pt x="2236" y="1707"/>
                    </a:lnTo>
                    <a:lnTo>
                      <a:pt x="2234" y="1709"/>
                    </a:lnTo>
                    <a:lnTo>
                      <a:pt x="2232" y="1710"/>
                    </a:lnTo>
                    <a:lnTo>
                      <a:pt x="2230" y="1711"/>
                    </a:lnTo>
                    <a:lnTo>
                      <a:pt x="2226" y="1713"/>
                    </a:lnTo>
                    <a:lnTo>
                      <a:pt x="2222" y="1715"/>
                    </a:lnTo>
                    <a:lnTo>
                      <a:pt x="2217" y="1718"/>
                    </a:lnTo>
                    <a:lnTo>
                      <a:pt x="2210" y="1719"/>
                    </a:lnTo>
                    <a:lnTo>
                      <a:pt x="2203" y="1720"/>
                    </a:lnTo>
                    <a:lnTo>
                      <a:pt x="2195" y="1721"/>
                    </a:lnTo>
                    <a:lnTo>
                      <a:pt x="2187" y="1721"/>
                    </a:lnTo>
                    <a:lnTo>
                      <a:pt x="2178" y="1721"/>
                    </a:lnTo>
                    <a:lnTo>
                      <a:pt x="2168" y="1719"/>
                    </a:lnTo>
                    <a:lnTo>
                      <a:pt x="2160" y="1718"/>
                    </a:lnTo>
                    <a:lnTo>
                      <a:pt x="2153" y="1715"/>
                    </a:lnTo>
                    <a:lnTo>
                      <a:pt x="2147" y="1714"/>
                    </a:lnTo>
                    <a:lnTo>
                      <a:pt x="2141" y="1712"/>
                    </a:lnTo>
                    <a:lnTo>
                      <a:pt x="2136" y="1711"/>
                    </a:lnTo>
                    <a:lnTo>
                      <a:pt x="2132" y="1710"/>
                    </a:lnTo>
                    <a:lnTo>
                      <a:pt x="2128" y="1709"/>
                    </a:lnTo>
                    <a:lnTo>
                      <a:pt x="2125" y="1709"/>
                    </a:lnTo>
                    <a:lnTo>
                      <a:pt x="2121" y="1709"/>
                    </a:lnTo>
                    <a:lnTo>
                      <a:pt x="2117" y="1710"/>
                    </a:lnTo>
                    <a:lnTo>
                      <a:pt x="2113" y="1712"/>
                    </a:lnTo>
                    <a:lnTo>
                      <a:pt x="2109" y="1714"/>
                    </a:lnTo>
                    <a:lnTo>
                      <a:pt x="2105" y="1718"/>
                    </a:lnTo>
                    <a:lnTo>
                      <a:pt x="2103" y="1721"/>
                    </a:lnTo>
                    <a:lnTo>
                      <a:pt x="2102" y="1725"/>
                    </a:lnTo>
                    <a:lnTo>
                      <a:pt x="2101" y="1729"/>
                    </a:lnTo>
                    <a:lnTo>
                      <a:pt x="2100" y="1733"/>
                    </a:lnTo>
                    <a:lnTo>
                      <a:pt x="2100" y="1737"/>
                    </a:lnTo>
                    <a:lnTo>
                      <a:pt x="2100" y="1741"/>
                    </a:lnTo>
                    <a:lnTo>
                      <a:pt x="2100" y="1744"/>
                    </a:lnTo>
                    <a:lnTo>
                      <a:pt x="2100" y="1747"/>
                    </a:lnTo>
                    <a:lnTo>
                      <a:pt x="2100" y="1748"/>
                    </a:lnTo>
                    <a:lnTo>
                      <a:pt x="2101" y="1749"/>
                    </a:lnTo>
                    <a:lnTo>
                      <a:pt x="2101" y="1748"/>
                    </a:lnTo>
                    <a:lnTo>
                      <a:pt x="2102" y="1748"/>
                    </a:lnTo>
                    <a:lnTo>
                      <a:pt x="2104" y="1747"/>
                    </a:lnTo>
                    <a:lnTo>
                      <a:pt x="2107" y="1745"/>
                    </a:lnTo>
                    <a:lnTo>
                      <a:pt x="2110" y="1744"/>
                    </a:lnTo>
                    <a:lnTo>
                      <a:pt x="2113" y="1743"/>
                    </a:lnTo>
                    <a:lnTo>
                      <a:pt x="2118" y="1743"/>
                    </a:lnTo>
                    <a:lnTo>
                      <a:pt x="2123" y="1743"/>
                    </a:lnTo>
                    <a:lnTo>
                      <a:pt x="2128" y="1744"/>
                    </a:lnTo>
                    <a:lnTo>
                      <a:pt x="2134" y="1745"/>
                    </a:lnTo>
                    <a:lnTo>
                      <a:pt x="2140" y="1748"/>
                    </a:lnTo>
                    <a:lnTo>
                      <a:pt x="2146" y="1752"/>
                    </a:lnTo>
                    <a:lnTo>
                      <a:pt x="2150" y="1757"/>
                    </a:lnTo>
                    <a:lnTo>
                      <a:pt x="2155" y="1762"/>
                    </a:lnTo>
                    <a:lnTo>
                      <a:pt x="2157" y="1766"/>
                    </a:lnTo>
                    <a:lnTo>
                      <a:pt x="2161" y="1771"/>
                    </a:lnTo>
                    <a:lnTo>
                      <a:pt x="2162" y="1775"/>
                    </a:lnTo>
                    <a:lnTo>
                      <a:pt x="2163" y="1779"/>
                    </a:lnTo>
                    <a:lnTo>
                      <a:pt x="2164" y="1783"/>
                    </a:lnTo>
                    <a:lnTo>
                      <a:pt x="2164" y="1787"/>
                    </a:lnTo>
                    <a:lnTo>
                      <a:pt x="2164" y="1789"/>
                    </a:lnTo>
                    <a:lnTo>
                      <a:pt x="2164" y="1792"/>
                    </a:lnTo>
                    <a:lnTo>
                      <a:pt x="2164" y="1793"/>
                    </a:lnTo>
                    <a:lnTo>
                      <a:pt x="2164" y="1794"/>
                    </a:lnTo>
                    <a:lnTo>
                      <a:pt x="2132" y="1794"/>
                    </a:lnTo>
                    <a:lnTo>
                      <a:pt x="2123" y="1812"/>
                    </a:lnTo>
                    <a:lnTo>
                      <a:pt x="2096" y="1803"/>
                    </a:lnTo>
                    <a:lnTo>
                      <a:pt x="2087" y="1821"/>
                    </a:lnTo>
                    <a:lnTo>
                      <a:pt x="2086" y="1820"/>
                    </a:lnTo>
                    <a:lnTo>
                      <a:pt x="2083" y="1817"/>
                    </a:lnTo>
                    <a:lnTo>
                      <a:pt x="2080" y="1813"/>
                    </a:lnTo>
                    <a:lnTo>
                      <a:pt x="2075" y="1809"/>
                    </a:lnTo>
                    <a:lnTo>
                      <a:pt x="2070" y="1803"/>
                    </a:lnTo>
                    <a:lnTo>
                      <a:pt x="2063" y="1796"/>
                    </a:lnTo>
                    <a:lnTo>
                      <a:pt x="2056" y="1790"/>
                    </a:lnTo>
                    <a:lnTo>
                      <a:pt x="2048" y="1783"/>
                    </a:lnTo>
                    <a:lnTo>
                      <a:pt x="2040" y="1778"/>
                    </a:lnTo>
                    <a:lnTo>
                      <a:pt x="2030" y="1773"/>
                    </a:lnTo>
                    <a:lnTo>
                      <a:pt x="2021" y="1768"/>
                    </a:lnTo>
                    <a:lnTo>
                      <a:pt x="2013" y="1766"/>
                    </a:lnTo>
                    <a:lnTo>
                      <a:pt x="2004" y="1764"/>
                    </a:lnTo>
                    <a:lnTo>
                      <a:pt x="1997" y="1764"/>
                    </a:lnTo>
                    <a:lnTo>
                      <a:pt x="1992" y="1765"/>
                    </a:lnTo>
                    <a:lnTo>
                      <a:pt x="1988" y="1766"/>
                    </a:lnTo>
                    <a:lnTo>
                      <a:pt x="1984" y="1768"/>
                    </a:lnTo>
                    <a:lnTo>
                      <a:pt x="1981" y="1771"/>
                    </a:lnTo>
                    <a:lnTo>
                      <a:pt x="1980" y="1774"/>
                    </a:lnTo>
                    <a:lnTo>
                      <a:pt x="1979" y="1778"/>
                    </a:lnTo>
                    <a:lnTo>
                      <a:pt x="1977" y="1780"/>
                    </a:lnTo>
                    <a:lnTo>
                      <a:pt x="1977" y="1782"/>
                    </a:lnTo>
                    <a:lnTo>
                      <a:pt x="1977" y="1783"/>
                    </a:lnTo>
                    <a:lnTo>
                      <a:pt x="1977" y="1785"/>
                    </a:lnTo>
                    <a:lnTo>
                      <a:pt x="1927" y="1766"/>
                    </a:lnTo>
                    <a:lnTo>
                      <a:pt x="1882" y="1780"/>
                    </a:lnTo>
                    <a:lnTo>
                      <a:pt x="1873" y="1766"/>
                    </a:lnTo>
                    <a:lnTo>
                      <a:pt x="1840" y="1789"/>
                    </a:lnTo>
                    <a:lnTo>
                      <a:pt x="1813" y="1794"/>
                    </a:lnTo>
                    <a:lnTo>
                      <a:pt x="1813" y="1757"/>
                    </a:lnTo>
                    <a:lnTo>
                      <a:pt x="1812" y="1756"/>
                    </a:lnTo>
                    <a:lnTo>
                      <a:pt x="1810" y="1756"/>
                    </a:lnTo>
                    <a:lnTo>
                      <a:pt x="1809" y="1756"/>
                    </a:lnTo>
                    <a:lnTo>
                      <a:pt x="1807" y="1756"/>
                    </a:lnTo>
                    <a:lnTo>
                      <a:pt x="1805" y="1757"/>
                    </a:lnTo>
                    <a:lnTo>
                      <a:pt x="1801" y="1757"/>
                    </a:lnTo>
                    <a:lnTo>
                      <a:pt x="1799" y="1759"/>
                    </a:lnTo>
                    <a:lnTo>
                      <a:pt x="1795" y="1762"/>
                    </a:lnTo>
                    <a:lnTo>
                      <a:pt x="1792" y="1764"/>
                    </a:lnTo>
                    <a:lnTo>
                      <a:pt x="1789" y="1768"/>
                    </a:lnTo>
                    <a:lnTo>
                      <a:pt x="1785" y="1773"/>
                    </a:lnTo>
                    <a:lnTo>
                      <a:pt x="1782" y="1780"/>
                    </a:lnTo>
                    <a:lnTo>
                      <a:pt x="1778" y="1786"/>
                    </a:lnTo>
                    <a:lnTo>
                      <a:pt x="1776" y="1792"/>
                    </a:lnTo>
                    <a:lnTo>
                      <a:pt x="1776" y="1797"/>
                    </a:lnTo>
                    <a:lnTo>
                      <a:pt x="1775" y="1802"/>
                    </a:lnTo>
                    <a:lnTo>
                      <a:pt x="1775" y="1806"/>
                    </a:lnTo>
                    <a:lnTo>
                      <a:pt x="1774" y="1811"/>
                    </a:lnTo>
                    <a:lnTo>
                      <a:pt x="1774" y="1817"/>
                    </a:lnTo>
                    <a:lnTo>
                      <a:pt x="1771" y="1821"/>
                    </a:lnTo>
                    <a:lnTo>
                      <a:pt x="1769" y="1826"/>
                    </a:lnTo>
                    <a:lnTo>
                      <a:pt x="1766" y="1832"/>
                    </a:lnTo>
                    <a:lnTo>
                      <a:pt x="1761" y="1838"/>
                    </a:lnTo>
                    <a:lnTo>
                      <a:pt x="1754" y="1844"/>
                    </a:lnTo>
                    <a:lnTo>
                      <a:pt x="1745" y="1850"/>
                    </a:lnTo>
                    <a:lnTo>
                      <a:pt x="1736" y="1855"/>
                    </a:lnTo>
                    <a:lnTo>
                      <a:pt x="1726" y="1858"/>
                    </a:lnTo>
                    <a:lnTo>
                      <a:pt x="1717" y="1861"/>
                    </a:lnTo>
                    <a:lnTo>
                      <a:pt x="1707" y="1862"/>
                    </a:lnTo>
                    <a:lnTo>
                      <a:pt x="1698" y="1863"/>
                    </a:lnTo>
                    <a:lnTo>
                      <a:pt x="1690" y="1863"/>
                    </a:lnTo>
                    <a:lnTo>
                      <a:pt x="1683" y="1863"/>
                    </a:lnTo>
                    <a:lnTo>
                      <a:pt x="1676" y="1862"/>
                    </a:lnTo>
                    <a:lnTo>
                      <a:pt x="1671" y="1862"/>
                    </a:lnTo>
                    <a:lnTo>
                      <a:pt x="1668" y="1862"/>
                    </a:lnTo>
                    <a:lnTo>
                      <a:pt x="1635" y="1903"/>
                    </a:lnTo>
                    <a:lnTo>
                      <a:pt x="1618" y="1912"/>
                    </a:lnTo>
                    <a:lnTo>
                      <a:pt x="1609" y="1926"/>
                    </a:lnTo>
                    <a:lnTo>
                      <a:pt x="1582" y="1935"/>
                    </a:lnTo>
                    <a:lnTo>
                      <a:pt x="1609" y="1954"/>
                    </a:lnTo>
                    <a:lnTo>
                      <a:pt x="1600" y="1971"/>
                    </a:lnTo>
                    <a:lnTo>
                      <a:pt x="1569" y="1962"/>
                    </a:lnTo>
                    <a:lnTo>
                      <a:pt x="1578" y="1994"/>
                    </a:lnTo>
                    <a:lnTo>
                      <a:pt x="1595" y="2008"/>
                    </a:lnTo>
                    <a:lnTo>
                      <a:pt x="1595" y="2009"/>
                    </a:lnTo>
                    <a:lnTo>
                      <a:pt x="1594" y="2012"/>
                    </a:lnTo>
                    <a:lnTo>
                      <a:pt x="1593" y="2014"/>
                    </a:lnTo>
                    <a:lnTo>
                      <a:pt x="1592" y="2017"/>
                    </a:lnTo>
                    <a:lnTo>
                      <a:pt x="1590" y="2021"/>
                    </a:lnTo>
                    <a:lnTo>
                      <a:pt x="1588" y="2025"/>
                    </a:lnTo>
                    <a:lnTo>
                      <a:pt x="1588" y="2030"/>
                    </a:lnTo>
                    <a:lnTo>
                      <a:pt x="1587" y="2035"/>
                    </a:lnTo>
                    <a:lnTo>
                      <a:pt x="1587" y="2039"/>
                    </a:lnTo>
                    <a:lnTo>
                      <a:pt x="1587" y="2044"/>
                    </a:lnTo>
                    <a:lnTo>
                      <a:pt x="1587" y="2050"/>
                    </a:lnTo>
                    <a:lnTo>
                      <a:pt x="1588" y="2053"/>
                    </a:lnTo>
                    <a:lnTo>
                      <a:pt x="1590" y="2059"/>
                    </a:lnTo>
                    <a:lnTo>
                      <a:pt x="1592" y="2063"/>
                    </a:lnTo>
                    <a:lnTo>
                      <a:pt x="1594" y="2068"/>
                    </a:lnTo>
                    <a:lnTo>
                      <a:pt x="1595" y="2074"/>
                    </a:lnTo>
                    <a:lnTo>
                      <a:pt x="1597" y="2078"/>
                    </a:lnTo>
                    <a:lnTo>
                      <a:pt x="1600" y="2082"/>
                    </a:lnTo>
                    <a:lnTo>
                      <a:pt x="1601" y="2086"/>
                    </a:lnTo>
                    <a:lnTo>
                      <a:pt x="1603" y="2090"/>
                    </a:lnTo>
                    <a:lnTo>
                      <a:pt x="1604" y="2092"/>
                    </a:lnTo>
                    <a:lnTo>
                      <a:pt x="1604" y="2093"/>
                    </a:lnTo>
                    <a:lnTo>
                      <a:pt x="1604" y="2094"/>
                    </a:lnTo>
                    <a:lnTo>
                      <a:pt x="1604" y="2093"/>
                    </a:lnTo>
                    <a:lnTo>
                      <a:pt x="1602" y="2093"/>
                    </a:lnTo>
                    <a:lnTo>
                      <a:pt x="1600" y="2092"/>
                    </a:lnTo>
                    <a:lnTo>
                      <a:pt x="1596" y="2091"/>
                    </a:lnTo>
                    <a:lnTo>
                      <a:pt x="1592" y="2090"/>
                    </a:lnTo>
                    <a:lnTo>
                      <a:pt x="1586" y="2088"/>
                    </a:lnTo>
                    <a:lnTo>
                      <a:pt x="1580" y="2086"/>
                    </a:lnTo>
                    <a:lnTo>
                      <a:pt x="1573" y="2084"/>
                    </a:lnTo>
                    <a:lnTo>
                      <a:pt x="1567" y="2082"/>
                    </a:lnTo>
                    <a:lnTo>
                      <a:pt x="1560" y="2079"/>
                    </a:lnTo>
                    <a:lnTo>
                      <a:pt x="1554" y="2077"/>
                    </a:lnTo>
                    <a:lnTo>
                      <a:pt x="1546" y="2076"/>
                    </a:lnTo>
                    <a:lnTo>
                      <a:pt x="1539" y="2073"/>
                    </a:lnTo>
                    <a:lnTo>
                      <a:pt x="1532" y="2070"/>
                    </a:lnTo>
                    <a:lnTo>
                      <a:pt x="1525" y="2067"/>
                    </a:lnTo>
                    <a:lnTo>
                      <a:pt x="1518" y="2063"/>
                    </a:lnTo>
                    <a:lnTo>
                      <a:pt x="1512" y="2060"/>
                    </a:lnTo>
                    <a:lnTo>
                      <a:pt x="1506" y="2056"/>
                    </a:lnTo>
                    <a:lnTo>
                      <a:pt x="1501" y="2053"/>
                    </a:lnTo>
                    <a:lnTo>
                      <a:pt x="1496" y="2051"/>
                    </a:lnTo>
                    <a:lnTo>
                      <a:pt x="1491" y="2048"/>
                    </a:lnTo>
                    <a:lnTo>
                      <a:pt x="1489" y="2046"/>
                    </a:lnTo>
                    <a:lnTo>
                      <a:pt x="1487" y="2045"/>
                    </a:lnTo>
                    <a:lnTo>
                      <a:pt x="1486" y="2045"/>
                    </a:lnTo>
                    <a:lnTo>
                      <a:pt x="1486" y="2044"/>
                    </a:lnTo>
                    <a:lnTo>
                      <a:pt x="1486" y="2043"/>
                    </a:lnTo>
                    <a:lnTo>
                      <a:pt x="1484" y="2040"/>
                    </a:lnTo>
                    <a:lnTo>
                      <a:pt x="1483" y="2037"/>
                    </a:lnTo>
                    <a:lnTo>
                      <a:pt x="1482" y="2033"/>
                    </a:lnTo>
                    <a:lnTo>
                      <a:pt x="1481" y="2029"/>
                    </a:lnTo>
                    <a:lnTo>
                      <a:pt x="1480" y="2023"/>
                    </a:lnTo>
                    <a:lnTo>
                      <a:pt x="1478" y="2017"/>
                    </a:lnTo>
                    <a:lnTo>
                      <a:pt x="1475" y="2012"/>
                    </a:lnTo>
                    <a:lnTo>
                      <a:pt x="1473" y="2005"/>
                    </a:lnTo>
                    <a:lnTo>
                      <a:pt x="1471" y="1997"/>
                    </a:lnTo>
                    <a:lnTo>
                      <a:pt x="1468" y="1990"/>
                    </a:lnTo>
                    <a:lnTo>
                      <a:pt x="1467" y="1982"/>
                    </a:lnTo>
                    <a:lnTo>
                      <a:pt x="1465" y="1976"/>
                    </a:lnTo>
                    <a:lnTo>
                      <a:pt x="1464" y="1971"/>
                    </a:lnTo>
                    <a:lnTo>
                      <a:pt x="1463" y="1967"/>
                    </a:lnTo>
                    <a:lnTo>
                      <a:pt x="1461" y="1964"/>
                    </a:lnTo>
                    <a:lnTo>
                      <a:pt x="1461" y="1962"/>
                    </a:lnTo>
                    <a:lnTo>
                      <a:pt x="1460" y="1960"/>
                    </a:lnTo>
                    <a:lnTo>
                      <a:pt x="1460" y="1959"/>
                    </a:lnTo>
                    <a:lnTo>
                      <a:pt x="1459" y="1959"/>
                    </a:lnTo>
                    <a:lnTo>
                      <a:pt x="1459" y="1957"/>
                    </a:lnTo>
                    <a:lnTo>
                      <a:pt x="1457" y="1954"/>
                    </a:lnTo>
                    <a:lnTo>
                      <a:pt x="1453" y="1949"/>
                    </a:lnTo>
                    <a:lnTo>
                      <a:pt x="1449" y="1944"/>
                    </a:lnTo>
                    <a:lnTo>
                      <a:pt x="1444" y="1937"/>
                    </a:lnTo>
                    <a:lnTo>
                      <a:pt x="1438" y="1927"/>
                    </a:lnTo>
                    <a:lnTo>
                      <a:pt x="1433" y="1919"/>
                    </a:lnTo>
                    <a:lnTo>
                      <a:pt x="1426" y="1909"/>
                    </a:lnTo>
                    <a:lnTo>
                      <a:pt x="1419" y="1900"/>
                    </a:lnTo>
                    <a:lnTo>
                      <a:pt x="1412" y="1889"/>
                    </a:lnTo>
                    <a:lnTo>
                      <a:pt x="1406" y="1880"/>
                    </a:lnTo>
                    <a:lnTo>
                      <a:pt x="1399" y="1871"/>
                    </a:lnTo>
                    <a:lnTo>
                      <a:pt x="1395" y="1862"/>
                    </a:lnTo>
                    <a:lnTo>
                      <a:pt x="1390" y="1854"/>
                    </a:lnTo>
                    <a:lnTo>
                      <a:pt x="1388" y="1847"/>
                    </a:lnTo>
                    <a:lnTo>
                      <a:pt x="1384" y="1841"/>
                    </a:lnTo>
                    <a:lnTo>
                      <a:pt x="1382" y="1835"/>
                    </a:lnTo>
                    <a:lnTo>
                      <a:pt x="1381" y="1830"/>
                    </a:lnTo>
                    <a:lnTo>
                      <a:pt x="1380" y="1826"/>
                    </a:lnTo>
                    <a:lnTo>
                      <a:pt x="1378" y="1823"/>
                    </a:lnTo>
                    <a:lnTo>
                      <a:pt x="1378" y="1819"/>
                    </a:lnTo>
                    <a:lnTo>
                      <a:pt x="1378" y="1818"/>
                    </a:lnTo>
                    <a:lnTo>
                      <a:pt x="1378" y="1817"/>
                    </a:lnTo>
                    <a:lnTo>
                      <a:pt x="1377" y="1817"/>
                    </a:lnTo>
                    <a:lnTo>
                      <a:pt x="1336" y="1766"/>
                    </a:lnTo>
                    <a:lnTo>
                      <a:pt x="1336" y="1765"/>
                    </a:lnTo>
                    <a:lnTo>
                      <a:pt x="1335" y="1764"/>
                    </a:lnTo>
                    <a:lnTo>
                      <a:pt x="1331" y="1763"/>
                    </a:lnTo>
                    <a:lnTo>
                      <a:pt x="1328" y="1760"/>
                    </a:lnTo>
                    <a:lnTo>
                      <a:pt x="1323" y="1759"/>
                    </a:lnTo>
                    <a:lnTo>
                      <a:pt x="1317" y="1756"/>
                    </a:lnTo>
                    <a:lnTo>
                      <a:pt x="1311" y="1753"/>
                    </a:lnTo>
                    <a:lnTo>
                      <a:pt x="1302" y="1751"/>
                    </a:lnTo>
                    <a:lnTo>
                      <a:pt x="1294" y="1749"/>
                    </a:lnTo>
                    <a:lnTo>
                      <a:pt x="1285" y="1747"/>
                    </a:lnTo>
                    <a:lnTo>
                      <a:pt x="1275" y="1745"/>
                    </a:lnTo>
                    <a:lnTo>
                      <a:pt x="1263" y="1744"/>
                    </a:lnTo>
                    <a:lnTo>
                      <a:pt x="1253" y="1743"/>
                    </a:lnTo>
                    <a:lnTo>
                      <a:pt x="1245" y="1744"/>
                    </a:lnTo>
                    <a:lnTo>
                      <a:pt x="1239" y="1745"/>
                    </a:lnTo>
                    <a:lnTo>
                      <a:pt x="1233" y="1748"/>
                    </a:lnTo>
                    <a:lnTo>
                      <a:pt x="1230" y="1750"/>
                    </a:lnTo>
                    <a:lnTo>
                      <a:pt x="1229" y="1752"/>
                    </a:lnTo>
                    <a:lnTo>
                      <a:pt x="1226" y="1756"/>
                    </a:lnTo>
                    <a:lnTo>
                      <a:pt x="1226" y="1759"/>
                    </a:lnTo>
                    <a:lnTo>
                      <a:pt x="1226" y="1762"/>
                    </a:lnTo>
                    <a:lnTo>
                      <a:pt x="1226" y="1764"/>
                    </a:lnTo>
                    <a:lnTo>
                      <a:pt x="1226" y="1765"/>
                    </a:lnTo>
                    <a:lnTo>
                      <a:pt x="1226" y="1766"/>
                    </a:lnTo>
                    <a:lnTo>
                      <a:pt x="1226" y="1770"/>
                    </a:lnTo>
                    <a:lnTo>
                      <a:pt x="1224" y="1773"/>
                    </a:lnTo>
                    <a:lnTo>
                      <a:pt x="1223" y="1778"/>
                    </a:lnTo>
                    <a:lnTo>
                      <a:pt x="1221" y="1783"/>
                    </a:lnTo>
                    <a:lnTo>
                      <a:pt x="1218" y="1789"/>
                    </a:lnTo>
                    <a:lnTo>
                      <a:pt x="1216" y="1796"/>
                    </a:lnTo>
                    <a:lnTo>
                      <a:pt x="1213" y="1802"/>
                    </a:lnTo>
                    <a:lnTo>
                      <a:pt x="1209" y="1809"/>
                    </a:lnTo>
                    <a:lnTo>
                      <a:pt x="1206" y="1813"/>
                    </a:lnTo>
                    <a:lnTo>
                      <a:pt x="1202" y="1818"/>
                    </a:lnTo>
                    <a:lnTo>
                      <a:pt x="1199" y="1821"/>
                    </a:lnTo>
                    <a:lnTo>
                      <a:pt x="1194" y="1821"/>
                    </a:lnTo>
                    <a:lnTo>
                      <a:pt x="1188" y="1820"/>
                    </a:lnTo>
                    <a:lnTo>
                      <a:pt x="1180" y="1816"/>
                    </a:lnTo>
                    <a:lnTo>
                      <a:pt x="1170" y="1810"/>
                    </a:lnTo>
                    <a:lnTo>
                      <a:pt x="1160" y="1803"/>
                    </a:lnTo>
                    <a:lnTo>
                      <a:pt x="1149" y="1795"/>
                    </a:lnTo>
                    <a:lnTo>
                      <a:pt x="1139" y="1787"/>
                    </a:lnTo>
                    <a:lnTo>
                      <a:pt x="1128" y="1778"/>
                    </a:lnTo>
                    <a:lnTo>
                      <a:pt x="1118" y="1770"/>
                    </a:lnTo>
                    <a:lnTo>
                      <a:pt x="1110" y="1763"/>
                    </a:lnTo>
                    <a:lnTo>
                      <a:pt x="1104" y="1756"/>
                    </a:lnTo>
                    <a:lnTo>
                      <a:pt x="1099" y="1752"/>
                    </a:lnTo>
                    <a:lnTo>
                      <a:pt x="1096" y="1748"/>
                    </a:lnTo>
                    <a:lnTo>
                      <a:pt x="1094" y="1744"/>
                    </a:lnTo>
                    <a:lnTo>
                      <a:pt x="1093" y="1740"/>
                    </a:lnTo>
                    <a:lnTo>
                      <a:pt x="1093" y="1734"/>
                    </a:lnTo>
                    <a:lnTo>
                      <a:pt x="1093" y="1728"/>
                    </a:lnTo>
                    <a:lnTo>
                      <a:pt x="1093" y="1722"/>
                    </a:lnTo>
                    <a:lnTo>
                      <a:pt x="1093" y="1717"/>
                    </a:lnTo>
                    <a:lnTo>
                      <a:pt x="1093" y="1710"/>
                    </a:lnTo>
                    <a:lnTo>
                      <a:pt x="1093" y="1704"/>
                    </a:lnTo>
                    <a:lnTo>
                      <a:pt x="1093" y="1698"/>
                    </a:lnTo>
                    <a:lnTo>
                      <a:pt x="1092" y="1694"/>
                    </a:lnTo>
                    <a:lnTo>
                      <a:pt x="1089" y="1689"/>
                    </a:lnTo>
                    <a:lnTo>
                      <a:pt x="1086" y="1683"/>
                    </a:lnTo>
                    <a:lnTo>
                      <a:pt x="1080" y="1675"/>
                    </a:lnTo>
                    <a:lnTo>
                      <a:pt x="1072" y="1667"/>
                    </a:lnTo>
                    <a:lnTo>
                      <a:pt x="1063" y="1658"/>
                    </a:lnTo>
                    <a:lnTo>
                      <a:pt x="1054" y="1648"/>
                    </a:lnTo>
                    <a:lnTo>
                      <a:pt x="1043" y="1637"/>
                    </a:lnTo>
                    <a:lnTo>
                      <a:pt x="1032" y="1627"/>
                    </a:lnTo>
                    <a:lnTo>
                      <a:pt x="1023" y="1616"/>
                    </a:lnTo>
                    <a:lnTo>
                      <a:pt x="1013" y="1607"/>
                    </a:lnTo>
                    <a:lnTo>
                      <a:pt x="1006" y="1600"/>
                    </a:lnTo>
                    <a:lnTo>
                      <a:pt x="1002" y="1595"/>
                    </a:lnTo>
                    <a:lnTo>
                      <a:pt x="998" y="1590"/>
                    </a:lnTo>
                    <a:lnTo>
                      <a:pt x="997" y="1586"/>
                    </a:lnTo>
                    <a:lnTo>
                      <a:pt x="996" y="1583"/>
                    </a:lnTo>
                    <a:lnTo>
                      <a:pt x="994" y="1580"/>
                    </a:lnTo>
                    <a:lnTo>
                      <a:pt x="993" y="1576"/>
                    </a:lnTo>
                    <a:lnTo>
                      <a:pt x="990" y="1573"/>
                    </a:lnTo>
                    <a:lnTo>
                      <a:pt x="988" y="1569"/>
                    </a:lnTo>
                    <a:lnTo>
                      <a:pt x="986" y="1566"/>
                    </a:lnTo>
                    <a:lnTo>
                      <a:pt x="984" y="1563"/>
                    </a:lnTo>
                    <a:lnTo>
                      <a:pt x="982" y="1561"/>
                    </a:lnTo>
                    <a:lnTo>
                      <a:pt x="981" y="1560"/>
                    </a:lnTo>
                    <a:lnTo>
                      <a:pt x="981" y="1559"/>
                    </a:lnTo>
                    <a:lnTo>
                      <a:pt x="980" y="1558"/>
                    </a:lnTo>
                    <a:lnTo>
                      <a:pt x="979" y="1558"/>
                    </a:lnTo>
                    <a:lnTo>
                      <a:pt x="972" y="1557"/>
                    </a:lnTo>
                    <a:lnTo>
                      <a:pt x="963" y="1555"/>
                    </a:lnTo>
                    <a:lnTo>
                      <a:pt x="951" y="1554"/>
                    </a:lnTo>
                    <a:lnTo>
                      <a:pt x="938" y="1552"/>
                    </a:lnTo>
                    <a:lnTo>
                      <a:pt x="923" y="1551"/>
                    </a:lnTo>
                    <a:lnTo>
                      <a:pt x="908" y="1550"/>
                    </a:lnTo>
                    <a:lnTo>
                      <a:pt x="895" y="1547"/>
                    </a:lnTo>
                    <a:lnTo>
                      <a:pt x="881" y="1547"/>
                    </a:lnTo>
                    <a:lnTo>
                      <a:pt x="869" y="1547"/>
                    </a:lnTo>
                    <a:lnTo>
                      <a:pt x="860" y="1547"/>
                    </a:lnTo>
                    <a:lnTo>
                      <a:pt x="853" y="1548"/>
                    </a:lnTo>
                    <a:lnTo>
                      <a:pt x="850" y="1552"/>
                    </a:lnTo>
                    <a:lnTo>
                      <a:pt x="846" y="1555"/>
                    </a:lnTo>
                    <a:lnTo>
                      <a:pt x="845" y="1560"/>
                    </a:lnTo>
                    <a:lnTo>
                      <a:pt x="843" y="1563"/>
                    </a:lnTo>
                    <a:lnTo>
                      <a:pt x="843" y="1568"/>
                    </a:lnTo>
                    <a:lnTo>
                      <a:pt x="843" y="1574"/>
                    </a:lnTo>
                    <a:lnTo>
                      <a:pt x="843" y="1577"/>
                    </a:lnTo>
                    <a:lnTo>
                      <a:pt x="843" y="1582"/>
                    </a:lnTo>
                    <a:lnTo>
                      <a:pt x="844" y="1585"/>
                    </a:lnTo>
                    <a:lnTo>
                      <a:pt x="844" y="1588"/>
                    </a:lnTo>
                    <a:lnTo>
                      <a:pt x="844" y="1590"/>
                    </a:lnTo>
                    <a:lnTo>
                      <a:pt x="843" y="1590"/>
                    </a:lnTo>
                    <a:lnTo>
                      <a:pt x="842" y="1589"/>
                    </a:lnTo>
                    <a:lnTo>
                      <a:pt x="838" y="1586"/>
                    </a:lnTo>
                    <a:lnTo>
                      <a:pt x="835" y="1585"/>
                    </a:lnTo>
                    <a:lnTo>
                      <a:pt x="831" y="1583"/>
                    </a:lnTo>
                    <a:lnTo>
                      <a:pt x="827" y="1582"/>
                    </a:lnTo>
                    <a:lnTo>
                      <a:pt x="821" y="1581"/>
                    </a:lnTo>
                    <a:lnTo>
                      <a:pt x="815" y="1578"/>
                    </a:lnTo>
                    <a:lnTo>
                      <a:pt x="808" y="1577"/>
                    </a:lnTo>
                    <a:lnTo>
                      <a:pt x="801" y="1577"/>
                    </a:lnTo>
                    <a:lnTo>
                      <a:pt x="793" y="1576"/>
                    </a:lnTo>
                    <a:lnTo>
                      <a:pt x="785" y="1576"/>
                    </a:lnTo>
                    <a:lnTo>
                      <a:pt x="775" y="1576"/>
                    </a:lnTo>
                    <a:lnTo>
                      <a:pt x="763" y="1575"/>
                    </a:lnTo>
                    <a:lnTo>
                      <a:pt x="751" y="1574"/>
                    </a:lnTo>
                    <a:lnTo>
                      <a:pt x="737" y="1571"/>
                    </a:lnTo>
                    <a:lnTo>
                      <a:pt x="723" y="1569"/>
                    </a:lnTo>
                    <a:lnTo>
                      <a:pt x="708" y="1566"/>
                    </a:lnTo>
                    <a:lnTo>
                      <a:pt x="693" y="1562"/>
                    </a:lnTo>
                    <a:lnTo>
                      <a:pt x="678" y="1558"/>
                    </a:lnTo>
                    <a:lnTo>
                      <a:pt x="663" y="1553"/>
                    </a:lnTo>
                    <a:lnTo>
                      <a:pt x="649" y="1547"/>
                    </a:lnTo>
                    <a:lnTo>
                      <a:pt x="634" y="1540"/>
                    </a:lnTo>
                    <a:lnTo>
                      <a:pt x="619" y="1532"/>
                    </a:lnTo>
                    <a:lnTo>
                      <a:pt x="601" y="1523"/>
                    </a:lnTo>
                    <a:lnTo>
                      <a:pt x="581" y="1510"/>
                    </a:lnTo>
                    <a:lnTo>
                      <a:pt x="559" y="1498"/>
                    </a:lnTo>
                    <a:lnTo>
                      <a:pt x="538" y="1485"/>
                    </a:lnTo>
                    <a:lnTo>
                      <a:pt x="516" y="1471"/>
                    </a:lnTo>
                    <a:lnTo>
                      <a:pt x="495" y="1459"/>
                    </a:lnTo>
                    <a:lnTo>
                      <a:pt x="476" y="1447"/>
                    </a:lnTo>
                    <a:lnTo>
                      <a:pt x="460" y="1437"/>
                    </a:lnTo>
                    <a:lnTo>
                      <a:pt x="449" y="1429"/>
                    </a:lnTo>
                    <a:lnTo>
                      <a:pt x="441" y="1424"/>
                    </a:lnTo>
                    <a:lnTo>
                      <a:pt x="437" y="1422"/>
                    </a:lnTo>
                    <a:lnTo>
                      <a:pt x="451" y="1376"/>
                    </a:lnTo>
                    <a:lnTo>
                      <a:pt x="450" y="1377"/>
                    </a:lnTo>
                    <a:lnTo>
                      <a:pt x="447" y="1377"/>
                    </a:lnTo>
                    <a:lnTo>
                      <a:pt x="441" y="1378"/>
                    </a:lnTo>
                    <a:lnTo>
                      <a:pt x="433" y="1379"/>
                    </a:lnTo>
                    <a:lnTo>
                      <a:pt x="423" y="1380"/>
                    </a:lnTo>
                    <a:lnTo>
                      <a:pt x="414" y="1381"/>
                    </a:lnTo>
                    <a:lnTo>
                      <a:pt x="403" y="1381"/>
                    </a:lnTo>
                    <a:lnTo>
                      <a:pt x="392" y="1383"/>
                    </a:lnTo>
                    <a:lnTo>
                      <a:pt x="381" y="1384"/>
                    </a:lnTo>
                    <a:lnTo>
                      <a:pt x="370" y="1385"/>
                    </a:lnTo>
                    <a:lnTo>
                      <a:pt x="360" y="1385"/>
                    </a:lnTo>
                    <a:lnTo>
                      <a:pt x="351" y="1385"/>
                    </a:lnTo>
                    <a:lnTo>
                      <a:pt x="344" y="1385"/>
                    </a:lnTo>
                    <a:lnTo>
                      <a:pt x="335" y="1385"/>
                    </a:lnTo>
                    <a:lnTo>
                      <a:pt x="327" y="1384"/>
                    </a:lnTo>
                    <a:lnTo>
                      <a:pt x="318" y="1383"/>
                    </a:lnTo>
                    <a:lnTo>
                      <a:pt x="309" y="1381"/>
                    </a:lnTo>
                    <a:lnTo>
                      <a:pt x="301" y="1381"/>
                    </a:lnTo>
                    <a:lnTo>
                      <a:pt x="293" y="1380"/>
                    </a:lnTo>
                    <a:lnTo>
                      <a:pt x="288" y="1379"/>
                    </a:lnTo>
                    <a:lnTo>
                      <a:pt x="282" y="1378"/>
                    </a:lnTo>
                    <a:lnTo>
                      <a:pt x="278" y="1377"/>
                    </a:lnTo>
                    <a:lnTo>
                      <a:pt x="275" y="1377"/>
                    </a:lnTo>
                    <a:lnTo>
                      <a:pt x="274" y="1376"/>
                    </a:lnTo>
                    <a:lnTo>
                      <a:pt x="275" y="1376"/>
                    </a:lnTo>
                    <a:lnTo>
                      <a:pt x="275" y="1372"/>
                    </a:lnTo>
                    <a:lnTo>
                      <a:pt x="276" y="1369"/>
                    </a:lnTo>
                    <a:lnTo>
                      <a:pt x="276" y="1363"/>
                    </a:lnTo>
                    <a:lnTo>
                      <a:pt x="277" y="1356"/>
                    </a:lnTo>
                    <a:lnTo>
                      <a:pt x="277" y="1349"/>
                    </a:lnTo>
                    <a:lnTo>
                      <a:pt x="277" y="1341"/>
                    </a:lnTo>
                    <a:lnTo>
                      <a:pt x="277" y="1334"/>
                    </a:lnTo>
                    <a:lnTo>
                      <a:pt x="276" y="1326"/>
                    </a:lnTo>
                    <a:lnTo>
                      <a:pt x="275" y="1319"/>
                    </a:lnTo>
                    <a:lnTo>
                      <a:pt x="273" y="1313"/>
                    </a:lnTo>
                    <a:lnTo>
                      <a:pt x="269" y="1308"/>
                    </a:lnTo>
                    <a:lnTo>
                      <a:pt x="266" y="1303"/>
                    </a:lnTo>
                    <a:lnTo>
                      <a:pt x="261" y="1298"/>
                    </a:lnTo>
                    <a:lnTo>
                      <a:pt x="254" y="1293"/>
                    </a:lnTo>
                    <a:lnTo>
                      <a:pt x="248" y="1287"/>
                    </a:lnTo>
                    <a:lnTo>
                      <a:pt x="241" y="1281"/>
                    </a:lnTo>
                    <a:lnTo>
                      <a:pt x="236" y="1277"/>
                    </a:lnTo>
                    <a:lnTo>
                      <a:pt x="229" y="1271"/>
                    </a:lnTo>
                    <a:lnTo>
                      <a:pt x="223" y="1266"/>
                    </a:lnTo>
                    <a:lnTo>
                      <a:pt x="218" y="1263"/>
                    </a:lnTo>
                    <a:lnTo>
                      <a:pt x="214" y="1260"/>
                    </a:lnTo>
                    <a:lnTo>
                      <a:pt x="212" y="1258"/>
                    </a:lnTo>
                    <a:lnTo>
                      <a:pt x="210" y="1257"/>
                    </a:lnTo>
                    <a:lnTo>
                      <a:pt x="210" y="1234"/>
                    </a:lnTo>
                    <a:lnTo>
                      <a:pt x="169" y="1221"/>
                    </a:lnTo>
                    <a:lnTo>
                      <a:pt x="169" y="1220"/>
                    </a:lnTo>
                    <a:lnTo>
                      <a:pt x="169" y="1218"/>
                    </a:lnTo>
                    <a:lnTo>
                      <a:pt x="169" y="1216"/>
                    </a:lnTo>
                    <a:lnTo>
                      <a:pt x="168" y="1212"/>
                    </a:lnTo>
                    <a:lnTo>
                      <a:pt x="168" y="1210"/>
                    </a:lnTo>
                    <a:lnTo>
                      <a:pt x="165" y="1205"/>
                    </a:lnTo>
                    <a:lnTo>
                      <a:pt x="164" y="1202"/>
                    </a:lnTo>
                    <a:lnTo>
                      <a:pt x="162" y="1198"/>
                    </a:lnTo>
                    <a:lnTo>
                      <a:pt x="159" y="1195"/>
                    </a:lnTo>
                    <a:lnTo>
                      <a:pt x="155" y="1193"/>
                    </a:lnTo>
                    <a:lnTo>
                      <a:pt x="150" y="1189"/>
                    </a:lnTo>
                    <a:lnTo>
                      <a:pt x="146" y="1187"/>
                    </a:lnTo>
                    <a:lnTo>
                      <a:pt x="140" y="1184"/>
                    </a:lnTo>
                    <a:lnTo>
                      <a:pt x="134" y="1182"/>
                    </a:lnTo>
                    <a:lnTo>
                      <a:pt x="129" y="1180"/>
                    </a:lnTo>
                    <a:lnTo>
                      <a:pt x="123" y="1178"/>
                    </a:lnTo>
                    <a:lnTo>
                      <a:pt x="117" y="1175"/>
                    </a:lnTo>
                    <a:lnTo>
                      <a:pt x="111" y="1173"/>
                    </a:lnTo>
                    <a:lnTo>
                      <a:pt x="107" y="1171"/>
                    </a:lnTo>
                    <a:lnTo>
                      <a:pt x="103" y="1169"/>
                    </a:lnTo>
                    <a:lnTo>
                      <a:pt x="100" y="1167"/>
                    </a:lnTo>
                    <a:lnTo>
                      <a:pt x="97" y="1167"/>
                    </a:lnTo>
                    <a:lnTo>
                      <a:pt x="96" y="1166"/>
                    </a:lnTo>
                    <a:lnTo>
                      <a:pt x="97" y="1166"/>
                    </a:lnTo>
                    <a:lnTo>
                      <a:pt x="97" y="1163"/>
                    </a:lnTo>
                    <a:lnTo>
                      <a:pt x="97" y="1159"/>
                    </a:lnTo>
                    <a:lnTo>
                      <a:pt x="97" y="1154"/>
                    </a:lnTo>
                    <a:lnTo>
                      <a:pt x="99" y="1148"/>
                    </a:lnTo>
                    <a:lnTo>
                      <a:pt x="99" y="1141"/>
                    </a:lnTo>
                    <a:lnTo>
                      <a:pt x="99" y="1133"/>
                    </a:lnTo>
                    <a:lnTo>
                      <a:pt x="99" y="1126"/>
                    </a:lnTo>
                    <a:lnTo>
                      <a:pt x="99" y="1116"/>
                    </a:lnTo>
                    <a:lnTo>
                      <a:pt x="99" y="1110"/>
                    </a:lnTo>
                    <a:lnTo>
                      <a:pt x="97" y="1102"/>
                    </a:lnTo>
                    <a:lnTo>
                      <a:pt x="96" y="1093"/>
                    </a:lnTo>
                    <a:lnTo>
                      <a:pt x="95" y="1087"/>
                    </a:lnTo>
                    <a:lnTo>
                      <a:pt x="92" y="1078"/>
                    </a:lnTo>
                    <a:lnTo>
                      <a:pt x="88" y="1070"/>
                    </a:lnTo>
                    <a:lnTo>
                      <a:pt x="83" y="1061"/>
                    </a:lnTo>
                    <a:lnTo>
                      <a:pt x="78" y="1053"/>
                    </a:lnTo>
                    <a:lnTo>
                      <a:pt x="72" y="1045"/>
                    </a:lnTo>
                    <a:lnTo>
                      <a:pt x="66" y="1037"/>
                    </a:lnTo>
                    <a:lnTo>
                      <a:pt x="62" y="1031"/>
                    </a:lnTo>
                    <a:lnTo>
                      <a:pt x="57" y="1025"/>
                    </a:lnTo>
                    <a:lnTo>
                      <a:pt x="54" y="1021"/>
                    </a:lnTo>
                    <a:lnTo>
                      <a:pt x="51" y="1017"/>
                    </a:lnTo>
                    <a:lnTo>
                      <a:pt x="50" y="1016"/>
                    </a:lnTo>
                    <a:lnTo>
                      <a:pt x="46" y="975"/>
                    </a:lnTo>
                    <a:lnTo>
                      <a:pt x="59" y="961"/>
                    </a:lnTo>
                    <a:lnTo>
                      <a:pt x="32" y="920"/>
                    </a:lnTo>
                    <a:lnTo>
                      <a:pt x="33" y="921"/>
                    </a:lnTo>
                    <a:lnTo>
                      <a:pt x="34" y="921"/>
                    </a:lnTo>
                    <a:lnTo>
                      <a:pt x="36" y="921"/>
                    </a:lnTo>
                    <a:lnTo>
                      <a:pt x="39" y="921"/>
                    </a:lnTo>
                    <a:lnTo>
                      <a:pt x="41" y="921"/>
                    </a:lnTo>
                    <a:lnTo>
                      <a:pt x="44" y="920"/>
                    </a:lnTo>
                    <a:lnTo>
                      <a:pt x="48" y="918"/>
                    </a:lnTo>
                    <a:lnTo>
                      <a:pt x="51" y="917"/>
                    </a:lnTo>
                    <a:lnTo>
                      <a:pt x="54" y="915"/>
                    </a:lnTo>
                    <a:lnTo>
                      <a:pt x="56" y="911"/>
                    </a:lnTo>
                    <a:lnTo>
                      <a:pt x="58" y="908"/>
                    </a:lnTo>
                    <a:lnTo>
                      <a:pt x="59" y="902"/>
                    </a:lnTo>
                    <a:lnTo>
                      <a:pt x="61" y="898"/>
                    </a:lnTo>
                    <a:lnTo>
                      <a:pt x="61" y="892"/>
                    </a:lnTo>
                    <a:lnTo>
                      <a:pt x="59" y="887"/>
                    </a:lnTo>
                    <a:lnTo>
                      <a:pt x="58" y="883"/>
                    </a:lnTo>
                    <a:lnTo>
                      <a:pt x="57" y="879"/>
                    </a:lnTo>
                    <a:lnTo>
                      <a:pt x="55" y="876"/>
                    </a:lnTo>
                    <a:lnTo>
                      <a:pt x="53" y="872"/>
                    </a:lnTo>
                    <a:lnTo>
                      <a:pt x="51" y="870"/>
                    </a:lnTo>
                    <a:lnTo>
                      <a:pt x="49" y="869"/>
                    </a:lnTo>
                    <a:lnTo>
                      <a:pt x="48" y="867"/>
                    </a:lnTo>
                    <a:lnTo>
                      <a:pt x="47" y="867"/>
                    </a:lnTo>
                    <a:lnTo>
                      <a:pt x="46" y="865"/>
                    </a:lnTo>
                    <a:lnTo>
                      <a:pt x="50" y="833"/>
                    </a:lnTo>
                    <a:lnTo>
                      <a:pt x="18" y="824"/>
                    </a:lnTo>
                    <a:lnTo>
                      <a:pt x="0" y="780"/>
                    </a:lnTo>
                    <a:lnTo>
                      <a:pt x="2" y="762"/>
                    </a:lnTo>
                    <a:lnTo>
                      <a:pt x="15" y="690"/>
                    </a:lnTo>
                    <a:lnTo>
                      <a:pt x="28" y="629"/>
                    </a:lnTo>
                    <a:lnTo>
                      <a:pt x="30" y="626"/>
                    </a:lnTo>
                    <a:lnTo>
                      <a:pt x="31" y="621"/>
                    </a:lnTo>
                    <a:lnTo>
                      <a:pt x="32" y="617"/>
                    </a:lnTo>
                    <a:lnTo>
                      <a:pt x="33" y="610"/>
                    </a:lnTo>
                    <a:lnTo>
                      <a:pt x="35" y="603"/>
                    </a:lnTo>
                    <a:lnTo>
                      <a:pt x="38" y="595"/>
                    </a:lnTo>
                    <a:lnTo>
                      <a:pt x="40" y="584"/>
                    </a:lnTo>
                    <a:lnTo>
                      <a:pt x="42" y="575"/>
                    </a:lnTo>
                    <a:lnTo>
                      <a:pt x="46" y="565"/>
                    </a:lnTo>
                    <a:lnTo>
                      <a:pt x="48" y="554"/>
                    </a:lnTo>
                    <a:lnTo>
                      <a:pt x="51" y="544"/>
                    </a:lnTo>
                    <a:lnTo>
                      <a:pt x="55" y="535"/>
                    </a:lnTo>
                    <a:lnTo>
                      <a:pt x="58" y="523"/>
                    </a:lnTo>
                    <a:lnTo>
                      <a:pt x="62" y="513"/>
                    </a:lnTo>
                    <a:lnTo>
                      <a:pt x="65" y="503"/>
                    </a:lnTo>
                    <a:lnTo>
                      <a:pt x="68" y="492"/>
                    </a:lnTo>
                    <a:lnTo>
                      <a:pt x="71" y="482"/>
                    </a:lnTo>
                    <a:lnTo>
                      <a:pt x="76" y="471"/>
                    </a:lnTo>
                    <a:lnTo>
                      <a:pt x="79" y="461"/>
                    </a:lnTo>
                    <a:lnTo>
                      <a:pt x="81" y="452"/>
                    </a:lnTo>
                    <a:lnTo>
                      <a:pt x="85" y="444"/>
                    </a:lnTo>
                    <a:lnTo>
                      <a:pt x="88" y="436"/>
                    </a:lnTo>
                    <a:lnTo>
                      <a:pt x="91" y="428"/>
                    </a:lnTo>
                    <a:lnTo>
                      <a:pt x="94" y="422"/>
                    </a:lnTo>
                    <a:lnTo>
                      <a:pt x="96" y="414"/>
                    </a:lnTo>
                    <a:lnTo>
                      <a:pt x="100" y="405"/>
                    </a:lnTo>
                    <a:lnTo>
                      <a:pt x="103" y="398"/>
                    </a:lnTo>
                    <a:lnTo>
                      <a:pt x="107" y="388"/>
                    </a:lnTo>
                    <a:lnTo>
                      <a:pt x="111" y="379"/>
                    </a:lnTo>
                    <a:lnTo>
                      <a:pt x="114" y="372"/>
                    </a:lnTo>
                    <a:lnTo>
                      <a:pt x="117" y="365"/>
                    </a:lnTo>
                    <a:lnTo>
                      <a:pt x="119" y="360"/>
                    </a:lnTo>
                    <a:lnTo>
                      <a:pt x="122" y="355"/>
                    </a:lnTo>
                    <a:lnTo>
                      <a:pt x="123" y="350"/>
                    </a:lnTo>
                    <a:lnTo>
                      <a:pt x="124" y="350"/>
                    </a:lnTo>
                    <a:lnTo>
                      <a:pt x="203" y="191"/>
                    </a:lnTo>
                    <a:lnTo>
                      <a:pt x="203" y="189"/>
                    </a:lnTo>
                    <a:lnTo>
                      <a:pt x="206" y="187"/>
                    </a:lnTo>
                    <a:lnTo>
                      <a:pt x="208" y="182"/>
                    </a:lnTo>
                    <a:lnTo>
                      <a:pt x="210" y="179"/>
                    </a:lnTo>
                    <a:lnTo>
                      <a:pt x="214" y="173"/>
                    </a:lnTo>
                    <a:lnTo>
                      <a:pt x="216" y="168"/>
                    </a:lnTo>
                    <a:lnTo>
                      <a:pt x="220" y="163"/>
                    </a:lnTo>
                    <a:lnTo>
                      <a:pt x="224" y="156"/>
                    </a:lnTo>
                    <a:lnTo>
                      <a:pt x="228" y="151"/>
                    </a:lnTo>
                    <a:lnTo>
                      <a:pt x="230" y="147"/>
                    </a:lnTo>
                    <a:lnTo>
                      <a:pt x="233" y="141"/>
                    </a:lnTo>
                    <a:lnTo>
                      <a:pt x="237" y="136"/>
                    </a:lnTo>
                    <a:lnTo>
                      <a:pt x="239" y="130"/>
                    </a:lnTo>
                    <a:lnTo>
                      <a:pt x="244" y="125"/>
                    </a:lnTo>
                    <a:lnTo>
                      <a:pt x="247" y="119"/>
                    </a:lnTo>
                    <a:lnTo>
                      <a:pt x="252" y="113"/>
                    </a:lnTo>
                    <a:lnTo>
                      <a:pt x="255" y="107"/>
                    </a:lnTo>
                    <a:lnTo>
                      <a:pt x="259" y="103"/>
                    </a:lnTo>
                    <a:lnTo>
                      <a:pt x="261" y="98"/>
                    </a:lnTo>
                    <a:lnTo>
                      <a:pt x="263" y="94"/>
                    </a:lnTo>
                    <a:lnTo>
                      <a:pt x="266" y="90"/>
                    </a:lnTo>
                    <a:lnTo>
                      <a:pt x="267" y="89"/>
                    </a:lnTo>
                    <a:lnTo>
                      <a:pt x="267" y="88"/>
                    </a:lnTo>
                    <a:lnTo>
                      <a:pt x="267" y="89"/>
                    </a:lnTo>
                    <a:close/>
                  </a:path>
                </a:pathLst>
              </a:custGeom>
              <a:solidFill>
                <a:srgbClr val="009E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39" name="Freeform 1071"/>
              <p:cNvSpPr>
                <a:spLocks/>
              </p:cNvSpPr>
              <p:nvPr/>
            </p:nvSpPr>
            <p:spPr bwMode="auto">
              <a:xfrm>
                <a:off x="-1662" y="1701"/>
                <a:ext cx="1563" cy="1033"/>
              </a:xfrm>
              <a:custGeom>
                <a:avLst/>
                <a:gdLst>
                  <a:gd name="T0" fmla="*/ 129 w 3126"/>
                  <a:gd name="T1" fmla="*/ 67 h 2066"/>
                  <a:gd name="T2" fmla="*/ 142 w 3126"/>
                  <a:gd name="T3" fmla="*/ 48 h 2066"/>
                  <a:gd name="T4" fmla="*/ 173 w 3126"/>
                  <a:gd name="T5" fmla="*/ 6 h 2066"/>
                  <a:gd name="T6" fmla="*/ 245 w 3126"/>
                  <a:gd name="T7" fmla="*/ 14 h 2066"/>
                  <a:gd name="T8" fmla="*/ 753 w 3126"/>
                  <a:gd name="T9" fmla="*/ 75 h 2066"/>
                  <a:gd name="T10" fmla="*/ 875 w 3126"/>
                  <a:gd name="T11" fmla="*/ 104 h 2066"/>
                  <a:gd name="T12" fmla="*/ 907 w 3126"/>
                  <a:gd name="T13" fmla="*/ 103 h 2066"/>
                  <a:gd name="T14" fmla="*/ 1002 w 3126"/>
                  <a:gd name="T15" fmla="*/ 160 h 2066"/>
                  <a:gd name="T16" fmla="*/ 1034 w 3126"/>
                  <a:gd name="T17" fmla="*/ 161 h 2066"/>
                  <a:gd name="T18" fmla="*/ 1111 w 3126"/>
                  <a:gd name="T19" fmla="*/ 156 h 2066"/>
                  <a:gd name="T20" fmla="*/ 1142 w 3126"/>
                  <a:gd name="T21" fmla="*/ 169 h 2066"/>
                  <a:gd name="T22" fmla="*/ 1072 w 3126"/>
                  <a:gd name="T23" fmla="*/ 186 h 2066"/>
                  <a:gd name="T24" fmla="*/ 1047 w 3126"/>
                  <a:gd name="T25" fmla="*/ 250 h 2066"/>
                  <a:gd name="T26" fmla="*/ 1066 w 3126"/>
                  <a:gd name="T27" fmla="*/ 360 h 2066"/>
                  <a:gd name="T28" fmla="*/ 1114 w 3126"/>
                  <a:gd name="T29" fmla="*/ 312 h 2066"/>
                  <a:gd name="T30" fmla="*/ 1171 w 3126"/>
                  <a:gd name="T31" fmla="*/ 208 h 2066"/>
                  <a:gd name="T32" fmla="*/ 1158 w 3126"/>
                  <a:gd name="T33" fmla="*/ 281 h 2066"/>
                  <a:gd name="T34" fmla="*/ 1204 w 3126"/>
                  <a:gd name="T35" fmla="*/ 264 h 2066"/>
                  <a:gd name="T36" fmla="*/ 1200 w 3126"/>
                  <a:gd name="T37" fmla="*/ 356 h 2066"/>
                  <a:gd name="T38" fmla="*/ 1290 w 3126"/>
                  <a:gd name="T39" fmla="*/ 323 h 2066"/>
                  <a:gd name="T40" fmla="*/ 1402 w 3126"/>
                  <a:gd name="T41" fmla="*/ 236 h 2066"/>
                  <a:gd name="T42" fmla="*/ 1504 w 3126"/>
                  <a:gd name="T43" fmla="*/ 129 h 2066"/>
                  <a:gd name="T44" fmla="*/ 1481 w 3126"/>
                  <a:gd name="T45" fmla="*/ 88 h 2066"/>
                  <a:gd name="T46" fmla="*/ 1530 w 3126"/>
                  <a:gd name="T47" fmla="*/ 181 h 2066"/>
                  <a:gd name="T48" fmla="*/ 1535 w 3126"/>
                  <a:gd name="T49" fmla="*/ 194 h 2066"/>
                  <a:gd name="T50" fmla="*/ 1543 w 3126"/>
                  <a:gd name="T51" fmla="*/ 213 h 2066"/>
                  <a:gd name="T52" fmla="*/ 1550 w 3126"/>
                  <a:gd name="T53" fmla="*/ 269 h 2066"/>
                  <a:gd name="T54" fmla="*/ 1507 w 3126"/>
                  <a:gd name="T55" fmla="*/ 315 h 2066"/>
                  <a:gd name="T56" fmla="*/ 1471 w 3126"/>
                  <a:gd name="T57" fmla="*/ 366 h 2066"/>
                  <a:gd name="T58" fmla="*/ 1430 w 3126"/>
                  <a:gd name="T59" fmla="*/ 397 h 2066"/>
                  <a:gd name="T60" fmla="*/ 1428 w 3126"/>
                  <a:gd name="T61" fmla="*/ 427 h 2066"/>
                  <a:gd name="T62" fmla="*/ 1444 w 3126"/>
                  <a:gd name="T63" fmla="*/ 534 h 2066"/>
                  <a:gd name="T64" fmla="*/ 1442 w 3126"/>
                  <a:gd name="T65" fmla="*/ 558 h 2066"/>
                  <a:gd name="T66" fmla="*/ 1436 w 3126"/>
                  <a:gd name="T67" fmla="*/ 580 h 2066"/>
                  <a:gd name="T68" fmla="*/ 1413 w 3126"/>
                  <a:gd name="T69" fmla="*/ 648 h 2066"/>
                  <a:gd name="T70" fmla="*/ 1338 w 3126"/>
                  <a:gd name="T71" fmla="*/ 731 h 2066"/>
                  <a:gd name="T72" fmla="*/ 1319 w 3126"/>
                  <a:gd name="T73" fmla="*/ 780 h 2066"/>
                  <a:gd name="T74" fmla="*/ 1395 w 3126"/>
                  <a:gd name="T75" fmla="*/ 957 h 2066"/>
                  <a:gd name="T76" fmla="*/ 1316 w 3126"/>
                  <a:gd name="T77" fmla="*/ 930 h 2066"/>
                  <a:gd name="T78" fmla="*/ 1297 w 3126"/>
                  <a:gd name="T79" fmla="*/ 880 h 2066"/>
                  <a:gd name="T80" fmla="*/ 1244 w 3126"/>
                  <a:gd name="T81" fmla="*/ 833 h 2066"/>
                  <a:gd name="T82" fmla="*/ 1157 w 3126"/>
                  <a:gd name="T83" fmla="*/ 826 h 2066"/>
                  <a:gd name="T84" fmla="*/ 1097 w 3126"/>
                  <a:gd name="T85" fmla="*/ 820 h 2066"/>
                  <a:gd name="T86" fmla="*/ 1034 w 3126"/>
                  <a:gd name="T87" fmla="*/ 843 h 2066"/>
                  <a:gd name="T88" fmla="*/ 1025 w 3126"/>
                  <a:gd name="T89" fmla="*/ 858 h 2066"/>
                  <a:gd name="T90" fmla="*/ 984 w 3126"/>
                  <a:gd name="T91" fmla="*/ 877 h 2066"/>
                  <a:gd name="T92" fmla="*/ 863 w 3126"/>
                  <a:gd name="T93" fmla="*/ 864 h 2066"/>
                  <a:gd name="T94" fmla="*/ 796 w 3126"/>
                  <a:gd name="T95" fmla="*/ 917 h 2066"/>
                  <a:gd name="T96" fmla="*/ 758 w 3126"/>
                  <a:gd name="T97" fmla="*/ 1020 h 2066"/>
                  <a:gd name="T98" fmla="*/ 706 w 3126"/>
                  <a:gd name="T99" fmla="*/ 1010 h 2066"/>
                  <a:gd name="T100" fmla="*/ 689 w 3126"/>
                  <a:gd name="T101" fmla="*/ 963 h 2066"/>
                  <a:gd name="T102" fmla="*/ 625 w 3126"/>
                  <a:gd name="T103" fmla="*/ 866 h 2066"/>
                  <a:gd name="T104" fmla="*/ 565 w 3126"/>
                  <a:gd name="T105" fmla="*/ 890 h 2066"/>
                  <a:gd name="T106" fmla="*/ 500 w 3126"/>
                  <a:gd name="T107" fmla="*/ 823 h 2066"/>
                  <a:gd name="T108" fmla="*/ 414 w 3126"/>
                  <a:gd name="T109" fmla="*/ 761 h 2066"/>
                  <a:gd name="T110" fmla="*/ 357 w 3126"/>
                  <a:gd name="T111" fmla="*/ 774 h 2066"/>
                  <a:gd name="T112" fmla="*/ 184 w 3126"/>
                  <a:gd name="T113" fmla="*/ 674 h 2066"/>
                  <a:gd name="T114" fmla="*/ 99 w 3126"/>
                  <a:gd name="T115" fmla="*/ 656 h 2066"/>
                  <a:gd name="T116" fmla="*/ 43 w 3126"/>
                  <a:gd name="T117" fmla="*/ 587 h 2066"/>
                  <a:gd name="T118" fmla="*/ 8 w 3126"/>
                  <a:gd name="T119" fmla="*/ 529 h 2066"/>
                  <a:gd name="T120" fmla="*/ 3 w 3126"/>
                  <a:gd name="T121" fmla="*/ 438 h 2066"/>
                  <a:gd name="T122" fmla="*/ 31 w 3126"/>
                  <a:gd name="T123" fmla="*/ 282 h 2066"/>
                  <a:gd name="T124" fmla="*/ 105 w 3126"/>
                  <a:gd name="T125" fmla="*/ 106 h 206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126"/>
                  <a:gd name="T190" fmla="*/ 0 h 2066"/>
                  <a:gd name="T191" fmla="*/ 3126 w 3126"/>
                  <a:gd name="T192" fmla="*/ 2066 h 206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126" h="2066">
                    <a:moveTo>
                      <a:pt x="271" y="116"/>
                    </a:moveTo>
                    <a:lnTo>
                      <a:pt x="271" y="115"/>
                    </a:lnTo>
                    <a:lnTo>
                      <a:pt x="272" y="114"/>
                    </a:lnTo>
                    <a:lnTo>
                      <a:pt x="273" y="113"/>
                    </a:lnTo>
                    <a:lnTo>
                      <a:pt x="273" y="112"/>
                    </a:lnTo>
                    <a:lnTo>
                      <a:pt x="273" y="111"/>
                    </a:lnTo>
                    <a:lnTo>
                      <a:pt x="274" y="109"/>
                    </a:lnTo>
                    <a:lnTo>
                      <a:pt x="275" y="109"/>
                    </a:lnTo>
                    <a:lnTo>
                      <a:pt x="275" y="108"/>
                    </a:lnTo>
                    <a:lnTo>
                      <a:pt x="275" y="107"/>
                    </a:lnTo>
                    <a:lnTo>
                      <a:pt x="277" y="107"/>
                    </a:lnTo>
                    <a:lnTo>
                      <a:pt x="277" y="108"/>
                    </a:lnTo>
                    <a:lnTo>
                      <a:pt x="274" y="108"/>
                    </a:lnTo>
                    <a:lnTo>
                      <a:pt x="275" y="109"/>
                    </a:lnTo>
                    <a:lnTo>
                      <a:pt x="274" y="109"/>
                    </a:lnTo>
                    <a:lnTo>
                      <a:pt x="274" y="111"/>
                    </a:lnTo>
                    <a:lnTo>
                      <a:pt x="274" y="112"/>
                    </a:lnTo>
                    <a:lnTo>
                      <a:pt x="272" y="112"/>
                    </a:lnTo>
                    <a:lnTo>
                      <a:pt x="272" y="113"/>
                    </a:lnTo>
                    <a:lnTo>
                      <a:pt x="270" y="117"/>
                    </a:lnTo>
                    <a:lnTo>
                      <a:pt x="267" y="121"/>
                    </a:lnTo>
                    <a:lnTo>
                      <a:pt x="263" y="127"/>
                    </a:lnTo>
                    <a:lnTo>
                      <a:pt x="258" y="134"/>
                    </a:lnTo>
                    <a:lnTo>
                      <a:pt x="253" y="142"/>
                    </a:lnTo>
                    <a:lnTo>
                      <a:pt x="249" y="149"/>
                    </a:lnTo>
                    <a:lnTo>
                      <a:pt x="244" y="157"/>
                    </a:lnTo>
                    <a:lnTo>
                      <a:pt x="239" y="163"/>
                    </a:lnTo>
                    <a:lnTo>
                      <a:pt x="236" y="170"/>
                    </a:lnTo>
                    <a:lnTo>
                      <a:pt x="232" y="175"/>
                    </a:lnTo>
                    <a:lnTo>
                      <a:pt x="230" y="178"/>
                    </a:lnTo>
                    <a:lnTo>
                      <a:pt x="229" y="181"/>
                    </a:lnTo>
                    <a:lnTo>
                      <a:pt x="229" y="180"/>
                    </a:lnTo>
                    <a:lnTo>
                      <a:pt x="230" y="178"/>
                    </a:lnTo>
                    <a:lnTo>
                      <a:pt x="233" y="175"/>
                    </a:lnTo>
                    <a:lnTo>
                      <a:pt x="236" y="170"/>
                    </a:lnTo>
                    <a:lnTo>
                      <a:pt x="239" y="166"/>
                    </a:lnTo>
                    <a:lnTo>
                      <a:pt x="242" y="160"/>
                    </a:lnTo>
                    <a:lnTo>
                      <a:pt x="244" y="155"/>
                    </a:lnTo>
                    <a:lnTo>
                      <a:pt x="248" y="151"/>
                    </a:lnTo>
                    <a:lnTo>
                      <a:pt x="250" y="147"/>
                    </a:lnTo>
                    <a:lnTo>
                      <a:pt x="251" y="145"/>
                    </a:lnTo>
                    <a:lnTo>
                      <a:pt x="251" y="144"/>
                    </a:lnTo>
                    <a:lnTo>
                      <a:pt x="251" y="143"/>
                    </a:lnTo>
                    <a:lnTo>
                      <a:pt x="253" y="140"/>
                    </a:lnTo>
                    <a:lnTo>
                      <a:pt x="256" y="137"/>
                    </a:lnTo>
                    <a:lnTo>
                      <a:pt x="259" y="132"/>
                    </a:lnTo>
                    <a:lnTo>
                      <a:pt x="262" y="128"/>
                    </a:lnTo>
                    <a:lnTo>
                      <a:pt x="267" y="121"/>
                    </a:lnTo>
                    <a:lnTo>
                      <a:pt x="271" y="115"/>
                    </a:lnTo>
                    <a:lnTo>
                      <a:pt x="275" y="108"/>
                    </a:lnTo>
                    <a:lnTo>
                      <a:pt x="280" y="101"/>
                    </a:lnTo>
                    <a:lnTo>
                      <a:pt x="283" y="96"/>
                    </a:lnTo>
                    <a:lnTo>
                      <a:pt x="288" y="90"/>
                    </a:lnTo>
                    <a:lnTo>
                      <a:pt x="291" y="84"/>
                    </a:lnTo>
                    <a:lnTo>
                      <a:pt x="295" y="78"/>
                    </a:lnTo>
                    <a:lnTo>
                      <a:pt x="298" y="74"/>
                    </a:lnTo>
                    <a:lnTo>
                      <a:pt x="303" y="69"/>
                    </a:lnTo>
                    <a:lnTo>
                      <a:pt x="306" y="64"/>
                    </a:lnTo>
                    <a:lnTo>
                      <a:pt x="310" y="60"/>
                    </a:lnTo>
                    <a:lnTo>
                      <a:pt x="313" y="55"/>
                    </a:lnTo>
                    <a:lnTo>
                      <a:pt x="316" y="52"/>
                    </a:lnTo>
                    <a:lnTo>
                      <a:pt x="318" y="48"/>
                    </a:lnTo>
                    <a:lnTo>
                      <a:pt x="320" y="45"/>
                    </a:lnTo>
                    <a:lnTo>
                      <a:pt x="323" y="44"/>
                    </a:lnTo>
                    <a:lnTo>
                      <a:pt x="324" y="41"/>
                    </a:lnTo>
                    <a:lnTo>
                      <a:pt x="324" y="40"/>
                    </a:lnTo>
                    <a:lnTo>
                      <a:pt x="325" y="41"/>
                    </a:lnTo>
                    <a:lnTo>
                      <a:pt x="325" y="40"/>
                    </a:lnTo>
                    <a:lnTo>
                      <a:pt x="325" y="38"/>
                    </a:lnTo>
                    <a:lnTo>
                      <a:pt x="327" y="38"/>
                    </a:lnTo>
                    <a:lnTo>
                      <a:pt x="328" y="36"/>
                    </a:lnTo>
                    <a:lnTo>
                      <a:pt x="330" y="33"/>
                    </a:lnTo>
                    <a:lnTo>
                      <a:pt x="332" y="31"/>
                    </a:lnTo>
                    <a:lnTo>
                      <a:pt x="333" y="29"/>
                    </a:lnTo>
                    <a:lnTo>
                      <a:pt x="335" y="26"/>
                    </a:lnTo>
                    <a:lnTo>
                      <a:pt x="338" y="23"/>
                    </a:lnTo>
                    <a:lnTo>
                      <a:pt x="340" y="20"/>
                    </a:lnTo>
                    <a:lnTo>
                      <a:pt x="342" y="18"/>
                    </a:lnTo>
                    <a:lnTo>
                      <a:pt x="343" y="15"/>
                    </a:lnTo>
                    <a:lnTo>
                      <a:pt x="346" y="13"/>
                    </a:lnTo>
                    <a:lnTo>
                      <a:pt x="347" y="10"/>
                    </a:lnTo>
                    <a:lnTo>
                      <a:pt x="348" y="10"/>
                    </a:lnTo>
                    <a:lnTo>
                      <a:pt x="349" y="8"/>
                    </a:lnTo>
                    <a:lnTo>
                      <a:pt x="350" y="7"/>
                    </a:lnTo>
                    <a:lnTo>
                      <a:pt x="351" y="7"/>
                    </a:lnTo>
                    <a:lnTo>
                      <a:pt x="350" y="7"/>
                    </a:lnTo>
                    <a:lnTo>
                      <a:pt x="351" y="6"/>
                    </a:lnTo>
                    <a:lnTo>
                      <a:pt x="353" y="3"/>
                    </a:lnTo>
                    <a:lnTo>
                      <a:pt x="355" y="1"/>
                    </a:lnTo>
                    <a:lnTo>
                      <a:pt x="357" y="0"/>
                    </a:lnTo>
                    <a:lnTo>
                      <a:pt x="359" y="0"/>
                    </a:lnTo>
                    <a:lnTo>
                      <a:pt x="366" y="0"/>
                    </a:lnTo>
                    <a:lnTo>
                      <a:pt x="373" y="0"/>
                    </a:lnTo>
                    <a:lnTo>
                      <a:pt x="381" y="1"/>
                    </a:lnTo>
                    <a:lnTo>
                      <a:pt x="389" y="1"/>
                    </a:lnTo>
                    <a:lnTo>
                      <a:pt x="397" y="2"/>
                    </a:lnTo>
                    <a:lnTo>
                      <a:pt x="406" y="3"/>
                    </a:lnTo>
                    <a:lnTo>
                      <a:pt x="414" y="3"/>
                    </a:lnTo>
                    <a:lnTo>
                      <a:pt x="423" y="6"/>
                    </a:lnTo>
                    <a:lnTo>
                      <a:pt x="433" y="8"/>
                    </a:lnTo>
                    <a:lnTo>
                      <a:pt x="445" y="11"/>
                    </a:lnTo>
                    <a:lnTo>
                      <a:pt x="456" y="16"/>
                    </a:lnTo>
                    <a:lnTo>
                      <a:pt x="468" y="20"/>
                    </a:lnTo>
                    <a:lnTo>
                      <a:pt x="479" y="24"/>
                    </a:lnTo>
                    <a:lnTo>
                      <a:pt x="490" y="29"/>
                    </a:lnTo>
                    <a:lnTo>
                      <a:pt x="499" y="32"/>
                    </a:lnTo>
                    <a:lnTo>
                      <a:pt x="507" y="36"/>
                    </a:lnTo>
                    <a:lnTo>
                      <a:pt x="514" y="38"/>
                    </a:lnTo>
                    <a:lnTo>
                      <a:pt x="517" y="40"/>
                    </a:lnTo>
                    <a:lnTo>
                      <a:pt x="518" y="40"/>
                    </a:lnTo>
                    <a:lnTo>
                      <a:pt x="568" y="44"/>
                    </a:lnTo>
                    <a:lnTo>
                      <a:pt x="575" y="46"/>
                    </a:lnTo>
                    <a:lnTo>
                      <a:pt x="592" y="51"/>
                    </a:lnTo>
                    <a:lnTo>
                      <a:pt x="621" y="56"/>
                    </a:lnTo>
                    <a:lnTo>
                      <a:pt x="658" y="66"/>
                    </a:lnTo>
                    <a:lnTo>
                      <a:pt x="703" y="75"/>
                    </a:lnTo>
                    <a:lnTo>
                      <a:pt x="753" y="85"/>
                    </a:lnTo>
                    <a:lnTo>
                      <a:pt x="809" y="96"/>
                    </a:lnTo>
                    <a:lnTo>
                      <a:pt x="867" y="106"/>
                    </a:lnTo>
                    <a:lnTo>
                      <a:pt x="929" y="116"/>
                    </a:lnTo>
                    <a:lnTo>
                      <a:pt x="991" y="124"/>
                    </a:lnTo>
                    <a:lnTo>
                      <a:pt x="1052" y="131"/>
                    </a:lnTo>
                    <a:lnTo>
                      <a:pt x="1111" y="136"/>
                    </a:lnTo>
                    <a:lnTo>
                      <a:pt x="1168" y="139"/>
                    </a:lnTo>
                    <a:lnTo>
                      <a:pt x="1223" y="143"/>
                    </a:lnTo>
                    <a:lnTo>
                      <a:pt x="1276" y="144"/>
                    </a:lnTo>
                    <a:lnTo>
                      <a:pt x="1326" y="146"/>
                    </a:lnTo>
                    <a:lnTo>
                      <a:pt x="1371" y="147"/>
                    </a:lnTo>
                    <a:lnTo>
                      <a:pt x="1412" y="149"/>
                    </a:lnTo>
                    <a:lnTo>
                      <a:pt x="1449" y="150"/>
                    </a:lnTo>
                    <a:lnTo>
                      <a:pt x="1480" y="150"/>
                    </a:lnTo>
                    <a:lnTo>
                      <a:pt x="1506" y="150"/>
                    </a:lnTo>
                    <a:lnTo>
                      <a:pt x="1524" y="150"/>
                    </a:lnTo>
                    <a:lnTo>
                      <a:pt x="1536" y="150"/>
                    </a:lnTo>
                    <a:lnTo>
                      <a:pt x="1539" y="150"/>
                    </a:lnTo>
                    <a:lnTo>
                      <a:pt x="1561" y="167"/>
                    </a:lnTo>
                    <a:lnTo>
                      <a:pt x="1575" y="150"/>
                    </a:lnTo>
                    <a:lnTo>
                      <a:pt x="1689" y="153"/>
                    </a:lnTo>
                    <a:lnTo>
                      <a:pt x="1698" y="176"/>
                    </a:lnTo>
                    <a:lnTo>
                      <a:pt x="1699" y="176"/>
                    </a:lnTo>
                    <a:lnTo>
                      <a:pt x="1702" y="175"/>
                    </a:lnTo>
                    <a:lnTo>
                      <a:pt x="1704" y="175"/>
                    </a:lnTo>
                    <a:lnTo>
                      <a:pt x="1707" y="174"/>
                    </a:lnTo>
                    <a:lnTo>
                      <a:pt x="1710" y="174"/>
                    </a:lnTo>
                    <a:lnTo>
                      <a:pt x="1714" y="174"/>
                    </a:lnTo>
                    <a:lnTo>
                      <a:pt x="1718" y="174"/>
                    </a:lnTo>
                    <a:lnTo>
                      <a:pt x="1722" y="175"/>
                    </a:lnTo>
                    <a:lnTo>
                      <a:pt x="1726" y="176"/>
                    </a:lnTo>
                    <a:lnTo>
                      <a:pt x="1729" y="178"/>
                    </a:lnTo>
                    <a:lnTo>
                      <a:pt x="1734" y="181"/>
                    </a:lnTo>
                    <a:lnTo>
                      <a:pt x="1736" y="185"/>
                    </a:lnTo>
                    <a:lnTo>
                      <a:pt x="1740" y="189"/>
                    </a:lnTo>
                    <a:lnTo>
                      <a:pt x="1742" y="192"/>
                    </a:lnTo>
                    <a:lnTo>
                      <a:pt x="1744" y="196"/>
                    </a:lnTo>
                    <a:lnTo>
                      <a:pt x="1746" y="199"/>
                    </a:lnTo>
                    <a:lnTo>
                      <a:pt x="1748" y="203"/>
                    </a:lnTo>
                    <a:lnTo>
                      <a:pt x="1749" y="206"/>
                    </a:lnTo>
                    <a:lnTo>
                      <a:pt x="1750" y="208"/>
                    </a:lnTo>
                    <a:lnTo>
                      <a:pt x="1751" y="211"/>
                    </a:lnTo>
                    <a:lnTo>
                      <a:pt x="1751" y="212"/>
                    </a:lnTo>
                    <a:lnTo>
                      <a:pt x="1751" y="213"/>
                    </a:lnTo>
                    <a:lnTo>
                      <a:pt x="1752" y="213"/>
                    </a:lnTo>
                    <a:lnTo>
                      <a:pt x="1771" y="204"/>
                    </a:lnTo>
                    <a:lnTo>
                      <a:pt x="1769" y="204"/>
                    </a:lnTo>
                    <a:lnTo>
                      <a:pt x="1769" y="203"/>
                    </a:lnTo>
                    <a:lnTo>
                      <a:pt x="1768" y="200"/>
                    </a:lnTo>
                    <a:lnTo>
                      <a:pt x="1768" y="198"/>
                    </a:lnTo>
                    <a:lnTo>
                      <a:pt x="1768" y="196"/>
                    </a:lnTo>
                    <a:lnTo>
                      <a:pt x="1767" y="193"/>
                    </a:lnTo>
                    <a:lnTo>
                      <a:pt x="1768" y="190"/>
                    </a:lnTo>
                    <a:lnTo>
                      <a:pt x="1768" y="188"/>
                    </a:lnTo>
                    <a:lnTo>
                      <a:pt x="1769" y="185"/>
                    </a:lnTo>
                    <a:lnTo>
                      <a:pt x="1772" y="183"/>
                    </a:lnTo>
                    <a:lnTo>
                      <a:pt x="1775" y="182"/>
                    </a:lnTo>
                    <a:lnTo>
                      <a:pt x="1780" y="181"/>
                    </a:lnTo>
                    <a:lnTo>
                      <a:pt x="1783" y="182"/>
                    </a:lnTo>
                    <a:lnTo>
                      <a:pt x="1788" y="183"/>
                    </a:lnTo>
                    <a:lnTo>
                      <a:pt x="1793" y="185"/>
                    </a:lnTo>
                    <a:lnTo>
                      <a:pt x="1797" y="189"/>
                    </a:lnTo>
                    <a:lnTo>
                      <a:pt x="1801" y="192"/>
                    </a:lnTo>
                    <a:lnTo>
                      <a:pt x="1804" y="196"/>
                    </a:lnTo>
                    <a:lnTo>
                      <a:pt x="1807" y="198"/>
                    </a:lnTo>
                    <a:lnTo>
                      <a:pt x="1811" y="202"/>
                    </a:lnTo>
                    <a:lnTo>
                      <a:pt x="1813" y="205"/>
                    </a:lnTo>
                    <a:lnTo>
                      <a:pt x="1814" y="207"/>
                    </a:lnTo>
                    <a:lnTo>
                      <a:pt x="1816" y="208"/>
                    </a:lnTo>
                    <a:lnTo>
                      <a:pt x="1817" y="208"/>
                    </a:lnTo>
                    <a:lnTo>
                      <a:pt x="1848" y="204"/>
                    </a:lnTo>
                    <a:lnTo>
                      <a:pt x="1857" y="231"/>
                    </a:lnTo>
                    <a:lnTo>
                      <a:pt x="1953" y="218"/>
                    </a:lnTo>
                    <a:lnTo>
                      <a:pt x="1889" y="258"/>
                    </a:lnTo>
                    <a:lnTo>
                      <a:pt x="1885" y="281"/>
                    </a:lnTo>
                    <a:lnTo>
                      <a:pt x="1825" y="332"/>
                    </a:lnTo>
                    <a:lnTo>
                      <a:pt x="1829" y="363"/>
                    </a:lnTo>
                    <a:lnTo>
                      <a:pt x="1857" y="341"/>
                    </a:lnTo>
                    <a:lnTo>
                      <a:pt x="1898" y="327"/>
                    </a:lnTo>
                    <a:lnTo>
                      <a:pt x="1943" y="345"/>
                    </a:lnTo>
                    <a:lnTo>
                      <a:pt x="1945" y="344"/>
                    </a:lnTo>
                    <a:lnTo>
                      <a:pt x="1947" y="343"/>
                    </a:lnTo>
                    <a:lnTo>
                      <a:pt x="1949" y="341"/>
                    </a:lnTo>
                    <a:lnTo>
                      <a:pt x="1953" y="339"/>
                    </a:lnTo>
                    <a:lnTo>
                      <a:pt x="1957" y="336"/>
                    </a:lnTo>
                    <a:lnTo>
                      <a:pt x="1962" y="334"/>
                    </a:lnTo>
                    <a:lnTo>
                      <a:pt x="1966" y="331"/>
                    </a:lnTo>
                    <a:lnTo>
                      <a:pt x="1972" y="328"/>
                    </a:lnTo>
                    <a:lnTo>
                      <a:pt x="1978" y="326"/>
                    </a:lnTo>
                    <a:lnTo>
                      <a:pt x="1984" y="325"/>
                    </a:lnTo>
                    <a:lnTo>
                      <a:pt x="1990" y="322"/>
                    </a:lnTo>
                    <a:lnTo>
                      <a:pt x="1994" y="322"/>
                    </a:lnTo>
                    <a:lnTo>
                      <a:pt x="2000" y="321"/>
                    </a:lnTo>
                    <a:lnTo>
                      <a:pt x="2004" y="320"/>
                    </a:lnTo>
                    <a:lnTo>
                      <a:pt x="2009" y="319"/>
                    </a:lnTo>
                    <a:lnTo>
                      <a:pt x="2013" y="318"/>
                    </a:lnTo>
                    <a:lnTo>
                      <a:pt x="2016" y="317"/>
                    </a:lnTo>
                    <a:lnTo>
                      <a:pt x="2019" y="316"/>
                    </a:lnTo>
                    <a:lnTo>
                      <a:pt x="2022" y="316"/>
                    </a:lnTo>
                    <a:lnTo>
                      <a:pt x="2023" y="314"/>
                    </a:lnTo>
                    <a:lnTo>
                      <a:pt x="2025" y="314"/>
                    </a:lnTo>
                    <a:lnTo>
                      <a:pt x="2026" y="313"/>
                    </a:lnTo>
                    <a:lnTo>
                      <a:pt x="2048" y="276"/>
                    </a:lnTo>
                    <a:lnTo>
                      <a:pt x="2047" y="278"/>
                    </a:lnTo>
                    <a:lnTo>
                      <a:pt x="2047" y="280"/>
                    </a:lnTo>
                    <a:lnTo>
                      <a:pt x="2046" y="284"/>
                    </a:lnTo>
                    <a:lnTo>
                      <a:pt x="2045" y="289"/>
                    </a:lnTo>
                    <a:lnTo>
                      <a:pt x="2044" y="295"/>
                    </a:lnTo>
                    <a:lnTo>
                      <a:pt x="2042" y="301"/>
                    </a:lnTo>
                    <a:lnTo>
                      <a:pt x="2042" y="306"/>
                    </a:lnTo>
                    <a:lnTo>
                      <a:pt x="2042" y="312"/>
                    </a:lnTo>
                    <a:lnTo>
                      <a:pt x="2044" y="318"/>
                    </a:lnTo>
                    <a:lnTo>
                      <a:pt x="2046" y="322"/>
                    </a:lnTo>
                    <a:lnTo>
                      <a:pt x="2048" y="326"/>
                    </a:lnTo>
                    <a:lnTo>
                      <a:pt x="2053" y="327"/>
                    </a:lnTo>
                    <a:lnTo>
                      <a:pt x="2056" y="328"/>
                    </a:lnTo>
                    <a:lnTo>
                      <a:pt x="2060" y="328"/>
                    </a:lnTo>
                    <a:lnTo>
                      <a:pt x="2062" y="327"/>
                    </a:lnTo>
                    <a:lnTo>
                      <a:pt x="2064" y="325"/>
                    </a:lnTo>
                    <a:lnTo>
                      <a:pt x="2067" y="322"/>
                    </a:lnTo>
                    <a:lnTo>
                      <a:pt x="2068" y="320"/>
                    </a:lnTo>
                    <a:lnTo>
                      <a:pt x="2070" y="318"/>
                    </a:lnTo>
                    <a:lnTo>
                      <a:pt x="2072" y="316"/>
                    </a:lnTo>
                    <a:lnTo>
                      <a:pt x="2075" y="313"/>
                    </a:lnTo>
                    <a:lnTo>
                      <a:pt x="2077" y="311"/>
                    </a:lnTo>
                    <a:lnTo>
                      <a:pt x="2081" y="310"/>
                    </a:lnTo>
                    <a:lnTo>
                      <a:pt x="2085" y="309"/>
                    </a:lnTo>
                    <a:lnTo>
                      <a:pt x="2089" y="310"/>
                    </a:lnTo>
                    <a:lnTo>
                      <a:pt x="2093" y="312"/>
                    </a:lnTo>
                    <a:lnTo>
                      <a:pt x="2097" y="314"/>
                    </a:lnTo>
                    <a:lnTo>
                      <a:pt x="2100" y="318"/>
                    </a:lnTo>
                    <a:lnTo>
                      <a:pt x="2104" y="321"/>
                    </a:lnTo>
                    <a:lnTo>
                      <a:pt x="2107" y="326"/>
                    </a:lnTo>
                    <a:lnTo>
                      <a:pt x="2112" y="329"/>
                    </a:lnTo>
                    <a:lnTo>
                      <a:pt x="2116" y="333"/>
                    </a:lnTo>
                    <a:lnTo>
                      <a:pt x="2122" y="336"/>
                    </a:lnTo>
                    <a:lnTo>
                      <a:pt x="2128" y="339"/>
                    </a:lnTo>
                    <a:lnTo>
                      <a:pt x="2135" y="341"/>
                    </a:lnTo>
                    <a:lnTo>
                      <a:pt x="2144" y="341"/>
                    </a:lnTo>
                    <a:lnTo>
                      <a:pt x="2153" y="341"/>
                    </a:lnTo>
                    <a:lnTo>
                      <a:pt x="2162" y="339"/>
                    </a:lnTo>
                    <a:lnTo>
                      <a:pt x="2172" y="336"/>
                    </a:lnTo>
                    <a:lnTo>
                      <a:pt x="2181" y="333"/>
                    </a:lnTo>
                    <a:lnTo>
                      <a:pt x="2190" y="329"/>
                    </a:lnTo>
                    <a:lnTo>
                      <a:pt x="2198" y="326"/>
                    </a:lnTo>
                    <a:lnTo>
                      <a:pt x="2206" y="321"/>
                    </a:lnTo>
                    <a:lnTo>
                      <a:pt x="2213" y="318"/>
                    </a:lnTo>
                    <a:lnTo>
                      <a:pt x="2219" y="314"/>
                    </a:lnTo>
                    <a:lnTo>
                      <a:pt x="2222" y="312"/>
                    </a:lnTo>
                    <a:lnTo>
                      <a:pt x="2226" y="310"/>
                    </a:lnTo>
                    <a:lnTo>
                      <a:pt x="2227" y="309"/>
                    </a:lnTo>
                    <a:lnTo>
                      <a:pt x="2227" y="310"/>
                    </a:lnTo>
                    <a:lnTo>
                      <a:pt x="2227" y="311"/>
                    </a:lnTo>
                    <a:lnTo>
                      <a:pt x="2227" y="313"/>
                    </a:lnTo>
                    <a:lnTo>
                      <a:pt x="2228" y="314"/>
                    </a:lnTo>
                    <a:lnTo>
                      <a:pt x="2228" y="317"/>
                    </a:lnTo>
                    <a:lnTo>
                      <a:pt x="2229" y="319"/>
                    </a:lnTo>
                    <a:lnTo>
                      <a:pt x="2231" y="321"/>
                    </a:lnTo>
                    <a:lnTo>
                      <a:pt x="2234" y="322"/>
                    </a:lnTo>
                    <a:lnTo>
                      <a:pt x="2236" y="325"/>
                    </a:lnTo>
                    <a:lnTo>
                      <a:pt x="2239" y="326"/>
                    </a:lnTo>
                    <a:lnTo>
                      <a:pt x="2244" y="327"/>
                    </a:lnTo>
                    <a:lnTo>
                      <a:pt x="2249" y="328"/>
                    </a:lnTo>
                    <a:lnTo>
                      <a:pt x="2253" y="329"/>
                    </a:lnTo>
                    <a:lnTo>
                      <a:pt x="2258" y="331"/>
                    </a:lnTo>
                    <a:lnTo>
                      <a:pt x="2264" y="332"/>
                    </a:lnTo>
                    <a:lnTo>
                      <a:pt x="2268" y="333"/>
                    </a:lnTo>
                    <a:lnTo>
                      <a:pt x="2273" y="334"/>
                    </a:lnTo>
                    <a:lnTo>
                      <a:pt x="2277" y="335"/>
                    </a:lnTo>
                    <a:lnTo>
                      <a:pt x="2282" y="335"/>
                    </a:lnTo>
                    <a:lnTo>
                      <a:pt x="2284" y="336"/>
                    </a:lnTo>
                    <a:lnTo>
                      <a:pt x="2288" y="336"/>
                    </a:lnTo>
                    <a:lnTo>
                      <a:pt x="2289" y="336"/>
                    </a:lnTo>
                    <a:lnTo>
                      <a:pt x="2290" y="336"/>
                    </a:lnTo>
                    <a:lnTo>
                      <a:pt x="2289" y="337"/>
                    </a:lnTo>
                    <a:lnTo>
                      <a:pt x="2287" y="337"/>
                    </a:lnTo>
                    <a:lnTo>
                      <a:pt x="2283" y="339"/>
                    </a:lnTo>
                    <a:lnTo>
                      <a:pt x="2279" y="341"/>
                    </a:lnTo>
                    <a:lnTo>
                      <a:pt x="2273" y="342"/>
                    </a:lnTo>
                    <a:lnTo>
                      <a:pt x="2267" y="344"/>
                    </a:lnTo>
                    <a:lnTo>
                      <a:pt x="2260" y="345"/>
                    </a:lnTo>
                    <a:lnTo>
                      <a:pt x="2253" y="347"/>
                    </a:lnTo>
                    <a:lnTo>
                      <a:pt x="2248" y="349"/>
                    </a:lnTo>
                    <a:lnTo>
                      <a:pt x="2241" y="350"/>
                    </a:lnTo>
                    <a:lnTo>
                      <a:pt x="2236" y="350"/>
                    </a:lnTo>
                    <a:lnTo>
                      <a:pt x="2231" y="350"/>
                    </a:lnTo>
                    <a:lnTo>
                      <a:pt x="2226" y="351"/>
                    </a:lnTo>
                    <a:lnTo>
                      <a:pt x="2221" y="352"/>
                    </a:lnTo>
                    <a:lnTo>
                      <a:pt x="2216" y="354"/>
                    </a:lnTo>
                    <a:lnTo>
                      <a:pt x="2211" y="356"/>
                    </a:lnTo>
                    <a:lnTo>
                      <a:pt x="2206" y="357"/>
                    </a:lnTo>
                    <a:lnTo>
                      <a:pt x="2200" y="360"/>
                    </a:lnTo>
                    <a:lnTo>
                      <a:pt x="2196" y="363"/>
                    </a:lnTo>
                    <a:lnTo>
                      <a:pt x="2191" y="365"/>
                    </a:lnTo>
                    <a:lnTo>
                      <a:pt x="2185" y="367"/>
                    </a:lnTo>
                    <a:lnTo>
                      <a:pt x="2181" y="370"/>
                    </a:lnTo>
                    <a:lnTo>
                      <a:pt x="2176" y="371"/>
                    </a:lnTo>
                    <a:lnTo>
                      <a:pt x="2172" y="372"/>
                    </a:lnTo>
                    <a:lnTo>
                      <a:pt x="2167" y="373"/>
                    </a:lnTo>
                    <a:lnTo>
                      <a:pt x="2162" y="374"/>
                    </a:lnTo>
                    <a:lnTo>
                      <a:pt x="2158" y="374"/>
                    </a:lnTo>
                    <a:lnTo>
                      <a:pt x="2154" y="374"/>
                    </a:lnTo>
                    <a:lnTo>
                      <a:pt x="2151" y="374"/>
                    </a:lnTo>
                    <a:lnTo>
                      <a:pt x="2147" y="374"/>
                    </a:lnTo>
                    <a:lnTo>
                      <a:pt x="2145" y="374"/>
                    </a:lnTo>
                    <a:lnTo>
                      <a:pt x="2143" y="373"/>
                    </a:lnTo>
                    <a:lnTo>
                      <a:pt x="2142" y="373"/>
                    </a:lnTo>
                    <a:lnTo>
                      <a:pt x="2139" y="373"/>
                    </a:lnTo>
                    <a:lnTo>
                      <a:pt x="2139" y="372"/>
                    </a:lnTo>
                    <a:lnTo>
                      <a:pt x="2138" y="373"/>
                    </a:lnTo>
                    <a:lnTo>
                      <a:pt x="2137" y="375"/>
                    </a:lnTo>
                    <a:lnTo>
                      <a:pt x="2135" y="379"/>
                    </a:lnTo>
                    <a:lnTo>
                      <a:pt x="2131" y="385"/>
                    </a:lnTo>
                    <a:lnTo>
                      <a:pt x="2128" y="389"/>
                    </a:lnTo>
                    <a:lnTo>
                      <a:pt x="2123" y="396"/>
                    </a:lnTo>
                    <a:lnTo>
                      <a:pt x="2120" y="403"/>
                    </a:lnTo>
                    <a:lnTo>
                      <a:pt x="2115" y="410"/>
                    </a:lnTo>
                    <a:lnTo>
                      <a:pt x="2110" y="417"/>
                    </a:lnTo>
                    <a:lnTo>
                      <a:pt x="2106" y="424"/>
                    </a:lnTo>
                    <a:lnTo>
                      <a:pt x="2102" y="431"/>
                    </a:lnTo>
                    <a:lnTo>
                      <a:pt x="2099" y="436"/>
                    </a:lnTo>
                    <a:lnTo>
                      <a:pt x="2095" y="443"/>
                    </a:lnTo>
                    <a:lnTo>
                      <a:pt x="2093" y="450"/>
                    </a:lnTo>
                    <a:lnTo>
                      <a:pt x="2092" y="457"/>
                    </a:lnTo>
                    <a:lnTo>
                      <a:pt x="2091" y="464"/>
                    </a:lnTo>
                    <a:lnTo>
                      <a:pt x="2091" y="471"/>
                    </a:lnTo>
                    <a:lnTo>
                      <a:pt x="2091" y="478"/>
                    </a:lnTo>
                    <a:lnTo>
                      <a:pt x="2091" y="484"/>
                    </a:lnTo>
                    <a:lnTo>
                      <a:pt x="2092" y="489"/>
                    </a:lnTo>
                    <a:lnTo>
                      <a:pt x="2092" y="494"/>
                    </a:lnTo>
                    <a:lnTo>
                      <a:pt x="2093" y="498"/>
                    </a:lnTo>
                    <a:lnTo>
                      <a:pt x="2093" y="500"/>
                    </a:lnTo>
                    <a:lnTo>
                      <a:pt x="2094" y="500"/>
                    </a:lnTo>
                    <a:lnTo>
                      <a:pt x="2122" y="495"/>
                    </a:lnTo>
                    <a:lnTo>
                      <a:pt x="2131" y="518"/>
                    </a:lnTo>
                    <a:lnTo>
                      <a:pt x="2130" y="521"/>
                    </a:lnTo>
                    <a:lnTo>
                      <a:pt x="2128" y="524"/>
                    </a:lnTo>
                    <a:lnTo>
                      <a:pt x="2125" y="531"/>
                    </a:lnTo>
                    <a:lnTo>
                      <a:pt x="2122" y="539"/>
                    </a:lnTo>
                    <a:lnTo>
                      <a:pt x="2117" y="551"/>
                    </a:lnTo>
                    <a:lnTo>
                      <a:pt x="2114" y="563"/>
                    </a:lnTo>
                    <a:lnTo>
                      <a:pt x="2110" y="577"/>
                    </a:lnTo>
                    <a:lnTo>
                      <a:pt x="2107" y="592"/>
                    </a:lnTo>
                    <a:lnTo>
                      <a:pt x="2106" y="609"/>
                    </a:lnTo>
                    <a:lnTo>
                      <a:pt x="2105" y="627"/>
                    </a:lnTo>
                    <a:lnTo>
                      <a:pt x="2105" y="646"/>
                    </a:lnTo>
                    <a:lnTo>
                      <a:pt x="2108" y="665"/>
                    </a:lnTo>
                    <a:lnTo>
                      <a:pt x="2110" y="682"/>
                    </a:lnTo>
                    <a:lnTo>
                      <a:pt x="2114" y="693"/>
                    </a:lnTo>
                    <a:lnTo>
                      <a:pt x="2116" y="701"/>
                    </a:lnTo>
                    <a:lnTo>
                      <a:pt x="2119" y="706"/>
                    </a:lnTo>
                    <a:lnTo>
                      <a:pt x="2121" y="708"/>
                    </a:lnTo>
                    <a:lnTo>
                      <a:pt x="2122" y="708"/>
                    </a:lnTo>
                    <a:lnTo>
                      <a:pt x="2124" y="707"/>
                    </a:lnTo>
                    <a:lnTo>
                      <a:pt x="2125" y="705"/>
                    </a:lnTo>
                    <a:lnTo>
                      <a:pt x="2127" y="704"/>
                    </a:lnTo>
                    <a:lnTo>
                      <a:pt x="2128" y="704"/>
                    </a:lnTo>
                    <a:lnTo>
                      <a:pt x="2129" y="706"/>
                    </a:lnTo>
                    <a:lnTo>
                      <a:pt x="2131" y="710"/>
                    </a:lnTo>
                    <a:lnTo>
                      <a:pt x="2131" y="715"/>
                    </a:lnTo>
                    <a:lnTo>
                      <a:pt x="2132" y="721"/>
                    </a:lnTo>
                    <a:lnTo>
                      <a:pt x="2133" y="727"/>
                    </a:lnTo>
                    <a:lnTo>
                      <a:pt x="2135" y="731"/>
                    </a:lnTo>
                    <a:lnTo>
                      <a:pt x="2136" y="736"/>
                    </a:lnTo>
                    <a:lnTo>
                      <a:pt x="2136" y="739"/>
                    </a:lnTo>
                    <a:lnTo>
                      <a:pt x="2137" y="743"/>
                    </a:lnTo>
                    <a:lnTo>
                      <a:pt x="2138" y="746"/>
                    </a:lnTo>
                    <a:lnTo>
                      <a:pt x="2138" y="749"/>
                    </a:lnTo>
                    <a:lnTo>
                      <a:pt x="2138" y="750"/>
                    </a:lnTo>
                    <a:lnTo>
                      <a:pt x="2138" y="751"/>
                    </a:lnTo>
                    <a:lnTo>
                      <a:pt x="2139" y="751"/>
                    </a:lnTo>
                    <a:lnTo>
                      <a:pt x="2172" y="751"/>
                    </a:lnTo>
                    <a:lnTo>
                      <a:pt x="2175" y="748"/>
                    </a:lnTo>
                    <a:lnTo>
                      <a:pt x="2178" y="744"/>
                    </a:lnTo>
                    <a:lnTo>
                      <a:pt x="2184" y="738"/>
                    </a:lnTo>
                    <a:lnTo>
                      <a:pt x="2190" y="731"/>
                    </a:lnTo>
                    <a:lnTo>
                      <a:pt x="2197" y="723"/>
                    </a:lnTo>
                    <a:lnTo>
                      <a:pt x="2204" y="714"/>
                    </a:lnTo>
                    <a:lnTo>
                      <a:pt x="2210" y="704"/>
                    </a:lnTo>
                    <a:lnTo>
                      <a:pt x="2215" y="693"/>
                    </a:lnTo>
                    <a:lnTo>
                      <a:pt x="2221" y="683"/>
                    </a:lnTo>
                    <a:lnTo>
                      <a:pt x="2225" y="671"/>
                    </a:lnTo>
                    <a:lnTo>
                      <a:pt x="2227" y="660"/>
                    </a:lnTo>
                    <a:lnTo>
                      <a:pt x="2227" y="650"/>
                    </a:lnTo>
                    <a:lnTo>
                      <a:pt x="2228" y="640"/>
                    </a:lnTo>
                    <a:lnTo>
                      <a:pt x="2228" y="632"/>
                    </a:lnTo>
                    <a:lnTo>
                      <a:pt x="2227" y="625"/>
                    </a:lnTo>
                    <a:lnTo>
                      <a:pt x="2227" y="620"/>
                    </a:lnTo>
                    <a:lnTo>
                      <a:pt x="2226" y="616"/>
                    </a:lnTo>
                    <a:lnTo>
                      <a:pt x="2225" y="612"/>
                    </a:lnTo>
                    <a:lnTo>
                      <a:pt x="2223" y="609"/>
                    </a:lnTo>
                    <a:lnTo>
                      <a:pt x="2223" y="607"/>
                    </a:lnTo>
                    <a:lnTo>
                      <a:pt x="2222" y="606"/>
                    </a:lnTo>
                    <a:lnTo>
                      <a:pt x="2222" y="605"/>
                    </a:lnTo>
                    <a:lnTo>
                      <a:pt x="2204" y="569"/>
                    </a:lnTo>
                    <a:lnTo>
                      <a:pt x="2218" y="464"/>
                    </a:lnTo>
                    <a:lnTo>
                      <a:pt x="2241" y="472"/>
                    </a:lnTo>
                    <a:lnTo>
                      <a:pt x="2253" y="464"/>
                    </a:lnTo>
                    <a:lnTo>
                      <a:pt x="2253" y="432"/>
                    </a:lnTo>
                    <a:lnTo>
                      <a:pt x="2267" y="423"/>
                    </a:lnTo>
                    <a:lnTo>
                      <a:pt x="2276" y="390"/>
                    </a:lnTo>
                    <a:lnTo>
                      <a:pt x="2290" y="390"/>
                    </a:lnTo>
                    <a:lnTo>
                      <a:pt x="2304" y="409"/>
                    </a:lnTo>
                    <a:lnTo>
                      <a:pt x="2306" y="409"/>
                    </a:lnTo>
                    <a:lnTo>
                      <a:pt x="2310" y="409"/>
                    </a:lnTo>
                    <a:lnTo>
                      <a:pt x="2313" y="409"/>
                    </a:lnTo>
                    <a:lnTo>
                      <a:pt x="2318" y="409"/>
                    </a:lnTo>
                    <a:lnTo>
                      <a:pt x="2322" y="410"/>
                    </a:lnTo>
                    <a:lnTo>
                      <a:pt x="2328" y="410"/>
                    </a:lnTo>
                    <a:lnTo>
                      <a:pt x="2333" y="411"/>
                    </a:lnTo>
                    <a:lnTo>
                      <a:pt x="2337" y="413"/>
                    </a:lnTo>
                    <a:lnTo>
                      <a:pt x="2342" y="416"/>
                    </a:lnTo>
                    <a:lnTo>
                      <a:pt x="2345" y="419"/>
                    </a:lnTo>
                    <a:lnTo>
                      <a:pt x="2349" y="423"/>
                    </a:lnTo>
                    <a:lnTo>
                      <a:pt x="2350" y="428"/>
                    </a:lnTo>
                    <a:lnTo>
                      <a:pt x="2352" y="434"/>
                    </a:lnTo>
                    <a:lnTo>
                      <a:pt x="2352" y="441"/>
                    </a:lnTo>
                    <a:lnTo>
                      <a:pt x="2354" y="449"/>
                    </a:lnTo>
                    <a:lnTo>
                      <a:pt x="2354" y="456"/>
                    </a:lnTo>
                    <a:lnTo>
                      <a:pt x="2354" y="464"/>
                    </a:lnTo>
                    <a:lnTo>
                      <a:pt x="2354" y="471"/>
                    </a:lnTo>
                    <a:lnTo>
                      <a:pt x="2354" y="478"/>
                    </a:lnTo>
                    <a:lnTo>
                      <a:pt x="2354" y="484"/>
                    </a:lnTo>
                    <a:lnTo>
                      <a:pt x="2354" y="487"/>
                    </a:lnTo>
                    <a:lnTo>
                      <a:pt x="2354" y="491"/>
                    </a:lnTo>
                    <a:lnTo>
                      <a:pt x="2352" y="492"/>
                    </a:lnTo>
                    <a:lnTo>
                      <a:pt x="2350" y="494"/>
                    </a:lnTo>
                    <a:lnTo>
                      <a:pt x="2348" y="498"/>
                    </a:lnTo>
                    <a:lnTo>
                      <a:pt x="2344" y="502"/>
                    </a:lnTo>
                    <a:lnTo>
                      <a:pt x="2341" y="507"/>
                    </a:lnTo>
                    <a:lnTo>
                      <a:pt x="2336" y="513"/>
                    </a:lnTo>
                    <a:lnTo>
                      <a:pt x="2333" y="518"/>
                    </a:lnTo>
                    <a:lnTo>
                      <a:pt x="2328" y="525"/>
                    </a:lnTo>
                    <a:lnTo>
                      <a:pt x="2325" y="532"/>
                    </a:lnTo>
                    <a:lnTo>
                      <a:pt x="2321" y="539"/>
                    </a:lnTo>
                    <a:lnTo>
                      <a:pt x="2319" y="545"/>
                    </a:lnTo>
                    <a:lnTo>
                      <a:pt x="2318" y="551"/>
                    </a:lnTo>
                    <a:lnTo>
                      <a:pt x="2317" y="556"/>
                    </a:lnTo>
                    <a:lnTo>
                      <a:pt x="2316" y="561"/>
                    </a:lnTo>
                    <a:lnTo>
                      <a:pt x="2316" y="563"/>
                    </a:lnTo>
                    <a:lnTo>
                      <a:pt x="2317" y="567"/>
                    </a:lnTo>
                    <a:lnTo>
                      <a:pt x="2317" y="569"/>
                    </a:lnTo>
                    <a:lnTo>
                      <a:pt x="2318" y="570"/>
                    </a:lnTo>
                    <a:lnTo>
                      <a:pt x="2319" y="571"/>
                    </a:lnTo>
                    <a:lnTo>
                      <a:pt x="2320" y="572"/>
                    </a:lnTo>
                    <a:lnTo>
                      <a:pt x="2321" y="572"/>
                    </a:lnTo>
                    <a:lnTo>
                      <a:pt x="2322" y="572"/>
                    </a:lnTo>
                    <a:lnTo>
                      <a:pt x="2372" y="555"/>
                    </a:lnTo>
                    <a:lnTo>
                      <a:pt x="2372" y="554"/>
                    </a:lnTo>
                    <a:lnTo>
                      <a:pt x="2372" y="552"/>
                    </a:lnTo>
                    <a:lnTo>
                      <a:pt x="2373" y="548"/>
                    </a:lnTo>
                    <a:lnTo>
                      <a:pt x="2374" y="545"/>
                    </a:lnTo>
                    <a:lnTo>
                      <a:pt x="2375" y="541"/>
                    </a:lnTo>
                    <a:lnTo>
                      <a:pt x="2377" y="537"/>
                    </a:lnTo>
                    <a:lnTo>
                      <a:pt x="2379" y="532"/>
                    </a:lnTo>
                    <a:lnTo>
                      <a:pt x="2381" y="529"/>
                    </a:lnTo>
                    <a:lnTo>
                      <a:pt x="2383" y="525"/>
                    </a:lnTo>
                    <a:lnTo>
                      <a:pt x="2387" y="522"/>
                    </a:lnTo>
                    <a:lnTo>
                      <a:pt x="2390" y="518"/>
                    </a:lnTo>
                    <a:lnTo>
                      <a:pt x="2394" y="517"/>
                    </a:lnTo>
                    <a:lnTo>
                      <a:pt x="2397" y="518"/>
                    </a:lnTo>
                    <a:lnTo>
                      <a:pt x="2401" y="519"/>
                    </a:lnTo>
                    <a:lnTo>
                      <a:pt x="2404" y="523"/>
                    </a:lnTo>
                    <a:lnTo>
                      <a:pt x="2408" y="528"/>
                    </a:lnTo>
                    <a:lnTo>
                      <a:pt x="2411" y="533"/>
                    </a:lnTo>
                    <a:lnTo>
                      <a:pt x="2415" y="539"/>
                    </a:lnTo>
                    <a:lnTo>
                      <a:pt x="2417" y="547"/>
                    </a:lnTo>
                    <a:lnTo>
                      <a:pt x="2419" y="554"/>
                    </a:lnTo>
                    <a:lnTo>
                      <a:pt x="2420" y="562"/>
                    </a:lnTo>
                    <a:lnTo>
                      <a:pt x="2421" y="570"/>
                    </a:lnTo>
                    <a:lnTo>
                      <a:pt x="2423" y="577"/>
                    </a:lnTo>
                    <a:lnTo>
                      <a:pt x="2421" y="587"/>
                    </a:lnTo>
                    <a:lnTo>
                      <a:pt x="2418" y="599"/>
                    </a:lnTo>
                    <a:lnTo>
                      <a:pt x="2415" y="613"/>
                    </a:lnTo>
                    <a:lnTo>
                      <a:pt x="2409" y="628"/>
                    </a:lnTo>
                    <a:lnTo>
                      <a:pt x="2403" y="643"/>
                    </a:lnTo>
                    <a:lnTo>
                      <a:pt x="2396" y="659"/>
                    </a:lnTo>
                    <a:lnTo>
                      <a:pt x="2390" y="673"/>
                    </a:lnTo>
                    <a:lnTo>
                      <a:pt x="2385" y="686"/>
                    </a:lnTo>
                    <a:lnTo>
                      <a:pt x="2379" y="698"/>
                    </a:lnTo>
                    <a:lnTo>
                      <a:pt x="2375" y="707"/>
                    </a:lnTo>
                    <a:lnTo>
                      <a:pt x="2372" y="713"/>
                    </a:lnTo>
                    <a:lnTo>
                      <a:pt x="2372" y="714"/>
                    </a:lnTo>
                    <a:lnTo>
                      <a:pt x="2373" y="714"/>
                    </a:lnTo>
                    <a:lnTo>
                      <a:pt x="2374" y="713"/>
                    </a:lnTo>
                    <a:lnTo>
                      <a:pt x="2377" y="713"/>
                    </a:lnTo>
                    <a:lnTo>
                      <a:pt x="2380" y="712"/>
                    </a:lnTo>
                    <a:lnTo>
                      <a:pt x="2382" y="712"/>
                    </a:lnTo>
                    <a:lnTo>
                      <a:pt x="2387" y="711"/>
                    </a:lnTo>
                    <a:lnTo>
                      <a:pt x="2390" y="711"/>
                    </a:lnTo>
                    <a:lnTo>
                      <a:pt x="2395" y="711"/>
                    </a:lnTo>
                    <a:lnTo>
                      <a:pt x="2400" y="712"/>
                    </a:lnTo>
                    <a:lnTo>
                      <a:pt x="2404" y="713"/>
                    </a:lnTo>
                    <a:lnTo>
                      <a:pt x="2409" y="714"/>
                    </a:lnTo>
                    <a:lnTo>
                      <a:pt x="2412" y="718"/>
                    </a:lnTo>
                    <a:lnTo>
                      <a:pt x="2416" y="720"/>
                    </a:lnTo>
                    <a:lnTo>
                      <a:pt x="2419" y="722"/>
                    </a:lnTo>
                    <a:lnTo>
                      <a:pt x="2421" y="724"/>
                    </a:lnTo>
                    <a:lnTo>
                      <a:pt x="2425" y="727"/>
                    </a:lnTo>
                    <a:lnTo>
                      <a:pt x="2427" y="730"/>
                    </a:lnTo>
                    <a:lnTo>
                      <a:pt x="2430" y="731"/>
                    </a:lnTo>
                    <a:lnTo>
                      <a:pt x="2433" y="734"/>
                    </a:lnTo>
                    <a:lnTo>
                      <a:pt x="2436" y="736"/>
                    </a:lnTo>
                    <a:lnTo>
                      <a:pt x="2440" y="737"/>
                    </a:lnTo>
                    <a:lnTo>
                      <a:pt x="2445" y="737"/>
                    </a:lnTo>
                    <a:lnTo>
                      <a:pt x="2450" y="737"/>
                    </a:lnTo>
                    <a:lnTo>
                      <a:pt x="2457" y="736"/>
                    </a:lnTo>
                    <a:lnTo>
                      <a:pt x="2466" y="731"/>
                    </a:lnTo>
                    <a:lnTo>
                      <a:pt x="2478" y="724"/>
                    </a:lnTo>
                    <a:lnTo>
                      <a:pt x="2491" y="715"/>
                    </a:lnTo>
                    <a:lnTo>
                      <a:pt x="2504" y="705"/>
                    </a:lnTo>
                    <a:lnTo>
                      <a:pt x="2519" y="695"/>
                    </a:lnTo>
                    <a:lnTo>
                      <a:pt x="2532" y="684"/>
                    </a:lnTo>
                    <a:lnTo>
                      <a:pt x="2545" y="674"/>
                    </a:lnTo>
                    <a:lnTo>
                      <a:pt x="2556" y="665"/>
                    </a:lnTo>
                    <a:lnTo>
                      <a:pt x="2564" y="658"/>
                    </a:lnTo>
                    <a:lnTo>
                      <a:pt x="2570" y="653"/>
                    </a:lnTo>
                    <a:lnTo>
                      <a:pt x="2572" y="651"/>
                    </a:lnTo>
                    <a:lnTo>
                      <a:pt x="2576" y="650"/>
                    </a:lnTo>
                    <a:lnTo>
                      <a:pt x="2580" y="647"/>
                    </a:lnTo>
                    <a:lnTo>
                      <a:pt x="2587" y="645"/>
                    </a:lnTo>
                    <a:lnTo>
                      <a:pt x="2594" y="642"/>
                    </a:lnTo>
                    <a:lnTo>
                      <a:pt x="2601" y="638"/>
                    </a:lnTo>
                    <a:lnTo>
                      <a:pt x="2610" y="633"/>
                    </a:lnTo>
                    <a:lnTo>
                      <a:pt x="2618" y="629"/>
                    </a:lnTo>
                    <a:lnTo>
                      <a:pt x="2627" y="624"/>
                    </a:lnTo>
                    <a:lnTo>
                      <a:pt x="2633" y="620"/>
                    </a:lnTo>
                    <a:lnTo>
                      <a:pt x="2640" y="615"/>
                    </a:lnTo>
                    <a:lnTo>
                      <a:pt x="2646" y="609"/>
                    </a:lnTo>
                    <a:lnTo>
                      <a:pt x="2650" y="605"/>
                    </a:lnTo>
                    <a:lnTo>
                      <a:pt x="2653" y="600"/>
                    </a:lnTo>
                    <a:lnTo>
                      <a:pt x="2656" y="595"/>
                    </a:lnTo>
                    <a:lnTo>
                      <a:pt x="2659" y="591"/>
                    </a:lnTo>
                    <a:lnTo>
                      <a:pt x="2661" y="587"/>
                    </a:lnTo>
                    <a:lnTo>
                      <a:pt x="2663" y="583"/>
                    </a:lnTo>
                    <a:lnTo>
                      <a:pt x="2665" y="579"/>
                    </a:lnTo>
                    <a:lnTo>
                      <a:pt x="2666" y="576"/>
                    </a:lnTo>
                    <a:lnTo>
                      <a:pt x="2667" y="574"/>
                    </a:lnTo>
                    <a:lnTo>
                      <a:pt x="2667" y="571"/>
                    </a:lnTo>
                    <a:lnTo>
                      <a:pt x="2667" y="570"/>
                    </a:lnTo>
                    <a:lnTo>
                      <a:pt x="2668" y="569"/>
                    </a:lnTo>
                    <a:lnTo>
                      <a:pt x="2655" y="546"/>
                    </a:lnTo>
                    <a:lnTo>
                      <a:pt x="2677" y="528"/>
                    </a:lnTo>
                    <a:lnTo>
                      <a:pt x="2756" y="528"/>
                    </a:lnTo>
                    <a:lnTo>
                      <a:pt x="2805" y="477"/>
                    </a:lnTo>
                    <a:lnTo>
                      <a:pt x="2804" y="476"/>
                    </a:lnTo>
                    <a:lnTo>
                      <a:pt x="2804" y="472"/>
                    </a:lnTo>
                    <a:lnTo>
                      <a:pt x="2804" y="466"/>
                    </a:lnTo>
                    <a:lnTo>
                      <a:pt x="2805" y="458"/>
                    </a:lnTo>
                    <a:lnTo>
                      <a:pt x="2805" y="449"/>
                    </a:lnTo>
                    <a:lnTo>
                      <a:pt x="2806" y="439"/>
                    </a:lnTo>
                    <a:lnTo>
                      <a:pt x="2809" y="427"/>
                    </a:lnTo>
                    <a:lnTo>
                      <a:pt x="2812" y="415"/>
                    </a:lnTo>
                    <a:lnTo>
                      <a:pt x="2817" y="403"/>
                    </a:lnTo>
                    <a:lnTo>
                      <a:pt x="2821" y="390"/>
                    </a:lnTo>
                    <a:lnTo>
                      <a:pt x="2828" y="379"/>
                    </a:lnTo>
                    <a:lnTo>
                      <a:pt x="2837" y="367"/>
                    </a:lnTo>
                    <a:lnTo>
                      <a:pt x="2845" y="359"/>
                    </a:lnTo>
                    <a:lnTo>
                      <a:pt x="2856" y="351"/>
                    </a:lnTo>
                    <a:lnTo>
                      <a:pt x="2865" y="345"/>
                    </a:lnTo>
                    <a:lnTo>
                      <a:pt x="2875" y="341"/>
                    </a:lnTo>
                    <a:lnTo>
                      <a:pt x="2885" y="337"/>
                    </a:lnTo>
                    <a:lnTo>
                      <a:pt x="2894" y="335"/>
                    </a:lnTo>
                    <a:lnTo>
                      <a:pt x="2902" y="334"/>
                    </a:lnTo>
                    <a:lnTo>
                      <a:pt x="2909" y="333"/>
                    </a:lnTo>
                    <a:lnTo>
                      <a:pt x="2915" y="332"/>
                    </a:lnTo>
                    <a:lnTo>
                      <a:pt x="2919" y="332"/>
                    </a:lnTo>
                    <a:lnTo>
                      <a:pt x="2923" y="332"/>
                    </a:lnTo>
                    <a:lnTo>
                      <a:pt x="2924" y="332"/>
                    </a:lnTo>
                    <a:lnTo>
                      <a:pt x="2938" y="341"/>
                    </a:lnTo>
                    <a:lnTo>
                      <a:pt x="2992" y="309"/>
                    </a:lnTo>
                    <a:lnTo>
                      <a:pt x="3029" y="301"/>
                    </a:lnTo>
                    <a:lnTo>
                      <a:pt x="3030" y="301"/>
                    </a:lnTo>
                    <a:lnTo>
                      <a:pt x="3008" y="258"/>
                    </a:lnTo>
                    <a:lnTo>
                      <a:pt x="3008" y="257"/>
                    </a:lnTo>
                    <a:lnTo>
                      <a:pt x="3007" y="254"/>
                    </a:lnTo>
                    <a:lnTo>
                      <a:pt x="3006" y="252"/>
                    </a:lnTo>
                    <a:lnTo>
                      <a:pt x="3003" y="250"/>
                    </a:lnTo>
                    <a:lnTo>
                      <a:pt x="3002" y="248"/>
                    </a:lnTo>
                    <a:lnTo>
                      <a:pt x="3000" y="243"/>
                    </a:lnTo>
                    <a:lnTo>
                      <a:pt x="2997" y="240"/>
                    </a:lnTo>
                    <a:lnTo>
                      <a:pt x="2996" y="235"/>
                    </a:lnTo>
                    <a:lnTo>
                      <a:pt x="2993" y="230"/>
                    </a:lnTo>
                    <a:lnTo>
                      <a:pt x="2989" y="225"/>
                    </a:lnTo>
                    <a:lnTo>
                      <a:pt x="2987" y="220"/>
                    </a:lnTo>
                    <a:lnTo>
                      <a:pt x="2985" y="214"/>
                    </a:lnTo>
                    <a:lnTo>
                      <a:pt x="2981" y="210"/>
                    </a:lnTo>
                    <a:lnTo>
                      <a:pt x="2978" y="205"/>
                    </a:lnTo>
                    <a:lnTo>
                      <a:pt x="2976" y="200"/>
                    </a:lnTo>
                    <a:lnTo>
                      <a:pt x="2973" y="195"/>
                    </a:lnTo>
                    <a:lnTo>
                      <a:pt x="2971" y="190"/>
                    </a:lnTo>
                    <a:lnTo>
                      <a:pt x="2969" y="187"/>
                    </a:lnTo>
                    <a:lnTo>
                      <a:pt x="2966" y="184"/>
                    </a:lnTo>
                    <a:lnTo>
                      <a:pt x="2964" y="181"/>
                    </a:lnTo>
                    <a:lnTo>
                      <a:pt x="2964" y="180"/>
                    </a:lnTo>
                    <a:lnTo>
                      <a:pt x="2963" y="177"/>
                    </a:lnTo>
                    <a:lnTo>
                      <a:pt x="2962" y="177"/>
                    </a:lnTo>
                    <a:lnTo>
                      <a:pt x="2963" y="177"/>
                    </a:lnTo>
                    <a:lnTo>
                      <a:pt x="2962" y="177"/>
                    </a:lnTo>
                    <a:lnTo>
                      <a:pt x="2963" y="177"/>
                    </a:lnTo>
                    <a:lnTo>
                      <a:pt x="2962" y="177"/>
                    </a:lnTo>
                    <a:lnTo>
                      <a:pt x="2963" y="177"/>
                    </a:lnTo>
                    <a:lnTo>
                      <a:pt x="2963" y="178"/>
                    </a:lnTo>
                    <a:lnTo>
                      <a:pt x="2964" y="180"/>
                    </a:lnTo>
                    <a:lnTo>
                      <a:pt x="2965" y="182"/>
                    </a:lnTo>
                    <a:lnTo>
                      <a:pt x="2966" y="184"/>
                    </a:lnTo>
                    <a:lnTo>
                      <a:pt x="2969" y="188"/>
                    </a:lnTo>
                    <a:lnTo>
                      <a:pt x="2971" y="192"/>
                    </a:lnTo>
                    <a:lnTo>
                      <a:pt x="2974" y="198"/>
                    </a:lnTo>
                    <a:lnTo>
                      <a:pt x="2980" y="207"/>
                    </a:lnTo>
                    <a:lnTo>
                      <a:pt x="2986" y="216"/>
                    </a:lnTo>
                    <a:lnTo>
                      <a:pt x="2992" y="227"/>
                    </a:lnTo>
                    <a:lnTo>
                      <a:pt x="2997" y="238"/>
                    </a:lnTo>
                    <a:lnTo>
                      <a:pt x="3003" y="249"/>
                    </a:lnTo>
                    <a:lnTo>
                      <a:pt x="3009" y="259"/>
                    </a:lnTo>
                    <a:lnTo>
                      <a:pt x="3014" y="268"/>
                    </a:lnTo>
                    <a:lnTo>
                      <a:pt x="3016" y="274"/>
                    </a:lnTo>
                    <a:lnTo>
                      <a:pt x="3019" y="279"/>
                    </a:lnTo>
                    <a:lnTo>
                      <a:pt x="3021" y="280"/>
                    </a:lnTo>
                    <a:lnTo>
                      <a:pt x="3026" y="294"/>
                    </a:lnTo>
                    <a:lnTo>
                      <a:pt x="3039" y="318"/>
                    </a:lnTo>
                    <a:lnTo>
                      <a:pt x="3047" y="336"/>
                    </a:lnTo>
                    <a:lnTo>
                      <a:pt x="3055" y="352"/>
                    </a:lnTo>
                    <a:lnTo>
                      <a:pt x="3054" y="350"/>
                    </a:lnTo>
                    <a:lnTo>
                      <a:pt x="3060" y="365"/>
                    </a:lnTo>
                    <a:lnTo>
                      <a:pt x="3059" y="363"/>
                    </a:lnTo>
                    <a:lnTo>
                      <a:pt x="3059" y="360"/>
                    </a:lnTo>
                    <a:lnTo>
                      <a:pt x="3057" y="359"/>
                    </a:lnTo>
                    <a:lnTo>
                      <a:pt x="3056" y="356"/>
                    </a:lnTo>
                    <a:lnTo>
                      <a:pt x="3054" y="354"/>
                    </a:lnTo>
                    <a:lnTo>
                      <a:pt x="3054" y="350"/>
                    </a:lnTo>
                    <a:lnTo>
                      <a:pt x="3053" y="347"/>
                    </a:lnTo>
                    <a:lnTo>
                      <a:pt x="3052" y="344"/>
                    </a:lnTo>
                    <a:lnTo>
                      <a:pt x="3050" y="343"/>
                    </a:lnTo>
                    <a:lnTo>
                      <a:pt x="3049" y="342"/>
                    </a:lnTo>
                    <a:lnTo>
                      <a:pt x="3049" y="341"/>
                    </a:lnTo>
                    <a:lnTo>
                      <a:pt x="3050" y="342"/>
                    </a:lnTo>
                    <a:lnTo>
                      <a:pt x="3050" y="344"/>
                    </a:lnTo>
                    <a:lnTo>
                      <a:pt x="3053" y="348"/>
                    </a:lnTo>
                    <a:lnTo>
                      <a:pt x="3054" y="354"/>
                    </a:lnTo>
                    <a:lnTo>
                      <a:pt x="3056" y="357"/>
                    </a:lnTo>
                    <a:lnTo>
                      <a:pt x="3059" y="363"/>
                    </a:lnTo>
                    <a:lnTo>
                      <a:pt x="3061" y="367"/>
                    </a:lnTo>
                    <a:lnTo>
                      <a:pt x="3063" y="372"/>
                    </a:lnTo>
                    <a:lnTo>
                      <a:pt x="3064" y="377"/>
                    </a:lnTo>
                    <a:lnTo>
                      <a:pt x="3065" y="380"/>
                    </a:lnTo>
                    <a:lnTo>
                      <a:pt x="3068" y="382"/>
                    </a:lnTo>
                    <a:lnTo>
                      <a:pt x="3071" y="392"/>
                    </a:lnTo>
                    <a:lnTo>
                      <a:pt x="3070" y="392"/>
                    </a:lnTo>
                    <a:lnTo>
                      <a:pt x="3070" y="390"/>
                    </a:lnTo>
                    <a:lnTo>
                      <a:pt x="3070" y="389"/>
                    </a:lnTo>
                    <a:lnTo>
                      <a:pt x="3070" y="388"/>
                    </a:lnTo>
                    <a:lnTo>
                      <a:pt x="3070" y="387"/>
                    </a:lnTo>
                    <a:lnTo>
                      <a:pt x="3069" y="386"/>
                    </a:lnTo>
                    <a:lnTo>
                      <a:pt x="3069" y="387"/>
                    </a:lnTo>
                    <a:lnTo>
                      <a:pt x="3070" y="388"/>
                    </a:lnTo>
                    <a:lnTo>
                      <a:pt x="3070" y="389"/>
                    </a:lnTo>
                    <a:lnTo>
                      <a:pt x="3071" y="393"/>
                    </a:lnTo>
                    <a:lnTo>
                      <a:pt x="3072" y="395"/>
                    </a:lnTo>
                    <a:lnTo>
                      <a:pt x="3074" y="397"/>
                    </a:lnTo>
                    <a:lnTo>
                      <a:pt x="3075" y="401"/>
                    </a:lnTo>
                    <a:lnTo>
                      <a:pt x="3076" y="403"/>
                    </a:lnTo>
                    <a:lnTo>
                      <a:pt x="3077" y="405"/>
                    </a:lnTo>
                    <a:lnTo>
                      <a:pt x="3078" y="409"/>
                    </a:lnTo>
                    <a:lnTo>
                      <a:pt x="3078" y="411"/>
                    </a:lnTo>
                    <a:lnTo>
                      <a:pt x="3079" y="412"/>
                    </a:lnTo>
                    <a:lnTo>
                      <a:pt x="3079" y="413"/>
                    </a:lnTo>
                    <a:lnTo>
                      <a:pt x="3080" y="415"/>
                    </a:lnTo>
                    <a:lnTo>
                      <a:pt x="3080" y="416"/>
                    </a:lnTo>
                    <a:lnTo>
                      <a:pt x="3082" y="416"/>
                    </a:lnTo>
                    <a:lnTo>
                      <a:pt x="3082" y="417"/>
                    </a:lnTo>
                    <a:lnTo>
                      <a:pt x="3083" y="418"/>
                    </a:lnTo>
                    <a:lnTo>
                      <a:pt x="3083" y="420"/>
                    </a:lnTo>
                    <a:lnTo>
                      <a:pt x="3084" y="423"/>
                    </a:lnTo>
                    <a:lnTo>
                      <a:pt x="3085" y="425"/>
                    </a:lnTo>
                    <a:lnTo>
                      <a:pt x="3086" y="427"/>
                    </a:lnTo>
                    <a:lnTo>
                      <a:pt x="3087" y="430"/>
                    </a:lnTo>
                    <a:lnTo>
                      <a:pt x="3087" y="433"/>
                    </a:lnTo>
                    <a:lnTo>
                      <a:pt x="3088" y="435"/>
                    </a:lnTo>
                    <a:lnTo>
                      <a:pt x="3090" y="440"/>
                    </a:lnTo>
                    <a:lnTo>
                      <a:pt x="3092" y="443"/>
                    </a:lnTo>
                    <a:lnTo>
                      <a:pt x="3094" y="450"/>
                    </a:lnTo>
                    <a:lnTo>
                      <a:pt x="3097" y="456"/>
                    </a:lnTo>
                    <a:lnTo>
                      <a:pt x="3099" y="462"/>
                    </a:lnTo>
                    <a:lnTo>
                      <a:pt x="3101" y="469"/>
                    </a:lnTo>
                    <a:lnTo>
                      <a:pt x="3103" y="475"/>
                    </a:lnTo>
                    <a:lnTo>
                      <a:pt x="3105" y="480"/>
                    </a:lnTo>
                    <a:lnTo>
                      <a:pt x="3107" y="485"/>
                    </a:lnTo>
                    <a:lnTo>
                      <a:pt x="3108" y="489"/>
                    </a:lnTo>
                    <a:lnTo>
                      <a:pt x="3109" y="491"/>
                    </a:lnTo>
                    <a:lnTo>
                      <a:pt x="3109" y="492"/>
                    </a:lnTo>
                    <a:lnTo>
                      <a:pt x="3115" y="509"/>
                    </a:lnTo>
                    <a:lnTo>
                      <a:pt x="3126" y="548"/>
                    </a:lnTo>
                    <a:lnTo>
                      <a:pt x="3126" y="547"/>
                    </a:lnTo>
                    <a:lnTo>
                      <a:pt x="3126" y="545"/>
                    </a:lnTo>
                    <a:lnTo>
                      <a:pt x="3124" y="545"/>
                    </a:lnTo>
                    <a:lnTo>
                      <a:pt x="3124" y="544"/>
                    </a:lnTo>
                    <a:lnTo>
                      <a:pt x="3120" y="542"/>
                    </a:lnTo>
                    <a:lnTo>
                      <a:pt x="3115" y="541"/>
                    </a:lnTo>
                    <a:lnTo>
                      <a:pt x="3110" y="540"/>
                    </a:lnTo>
                    <a:lnTo>
                      <a:pt x="3105" y="539"/>
                    </a:lnTo>
                    <a:lnTo>
                      <a:pt x="3100" y="539"/>
                    </a:lnTo>
                    <a:lnTo>
                      <a:pt x="3095" y="539"/>
                    </a:lnTo>
                    <a:lnTo>
                      <a:pt x="3091" y="540"/>
                    </a:lnTo>
                    <a:lnTo>
                      <a:pt x="3087" y="541"/>
                    </a:lnTo>
                    <a:lnTo>
                      <a:pt x="3084" y="545"/>
                    </a:lnTo>
                    <a:lnTo>
                      <a:pt x="3083" y="549"/>
                    </a:lnTo>
                    <a:lnTo>
                      <a:pt x="3082" y="555"/>
                    </a:lnTo>
                    <a:lnTo>
                      <a:pt x="3082" y="561"/>
                    </a:lnTo>
                    <a:lnTo>
                      <a:pt x="3082" y="568"/>
                    </a:lnTo>
                    <a:lnTo>
                      <a:pt x="3082" y="575"/>
                    </a:lnTo>
                    <a:lnTo>
                      <a:pt x="3083" y="582"/>
                    </a:lnTo>
                    <a:lnTo>
                      <a:pt x="3084" y="587"/>
                    </a:lnTo>
                    <a:lnTo>
                      <a:pt x="3085" y="593"/>
                    </a:lnTo>
                    <a:lnTo>
                      <a:pt x="3086" y="597"/>
                    </a:lnTo>
                    <a:lnTo>
                      <a:pt x="3086" y="600"/>
                    </a:lnTo>
                    <a:lnTo>
                      <a:pt x="3087" y="600"/>
                    </a:lnTo>
                    <a:lnTo>
                      <a:pt x="3086" y="601"/>
                    </a:lnTo>
                    <a:lnTo>
                      <a:pt x="3084" y="601"/>
                    </a:lnTo>
                    <a:lnTo>
                      <a:pt x="3079" y="601"/>
                    </a:lnTo>
                    <a:lnTo>
                      <a:pt x="3075" y="601"/>
                    </a:lnTo>
                    <a:lnTo>
                      <a:pt x="3069" y="602"/>
                    </a:lnTo>
                    <a:lnTo>
                      <a:pt x="3062" y="604"/>
                    </a:lnTo>
                    <a:lnTo>
                      <a:pt x="3055" y="605"/>
                    </a:lnTo>
                    <a:lnTo>
                      <a:pt x="3048" y="606"/>
                    </a:lnTo>
                    <a:lnTo>
                      <a:pt x="3041" y="608"/>
                    </a:lnTo>
                    <a:lnTo>
                      <a:pt x="3034" y="612"/>
                    </a:lnTo>
                    <a:lnTo>
                      <a:pt x="3029" y="615"/>
                    </a:lnTo>
                    <a:lnTo>
                      <a:pt x="3024" y="619"/>
                    </a:lnTo>
                    <a:lnTo>
                      <a:pt x="3018" y="624"/>
                    </a:lnTo>
                    <a:lnTo>
                      <a:pt x="3014" y="630"/>
                    </a:lnTo>
                    <a:lnTo>
                      <a:pt x="3009" y="637"/>
                    </a:lnTo>
                    <a:lnTo>
                      <a:pt x="3003" y="644"/>
                    </a:lnTo>
                    <a:lnTo>
                      <a:pt x="2999" y="651"/>
                    </a:lnTo>
                    <a:lnTo>
                      <a:pt x="2994" y="658"/>
                    </a:lnTo>
                    <a:lnTo>
                      <a:pt x="2989" y="665"/>
                    </a:lnTo>
                    <a:lnTo>
                      <a:pt x="2986" y="670"/>
                    </a:lnTo>
                    <a:lnTo>
                      <a:pt x="2983" y="675"/>
                    </a:lnTo>
                    <a:lnTo>
                      <a:pt x="2980" y="680"/>
                    </a:lnTo>
                    <a:lnTo>
                      <a:pt x="2979" y="682"/>
                    </a:lnTo>
                    <a:lnTo>
                      <a:pt x="2970" y="719"/>
                    </a:lnTo>
                    <a:lnTo>
                      <a:pt x="2979" y="737"/>
                    </a:lnTo>
                    <a:lnTo>
                      <a:pt x="2974" y="774"/>
                    </a:lnTo>
                    <a:lnTo>
                      <a:pt x="2956" y="796"/>
                    </a:lnTo>
                    <a:lnTo>
                      <a:pt x="2942" y="769"/>
                    </a:lnTo>
                    <a:lnTo>
                      <a:pt x="2943" y="768"/>
                    </a:lnTo>
                    <a:lnTo>
                      <a:pt x="2944" y="766"/>
                    </a:lnTo>
                    <a:lnTo>
                      <a:pt x="2946" y="762"/>
                    </a:lnTo>
                    <a:lnTo>
                      <a:pt x="2947" y="759"/>
                    </a:lnTo>
                    <a:lnTo>
                      <a:pt x="2948" y="756"/>
                    </a:lnTo>
                    <a:lnTo>
                      <a:pt x="2949" y="751"/>
                    </a:lnTo>
                    <a:lnTo>
                      <a:pt x="2950" y="746"/>
                    </a:lnTo>
                    <a:lnTo>
                      <a:pt x="2949" y="743"/>
                    </a:lnTo>
                    <a:lnTo>
                      <a:pt x="2948" y="739"/>
                    </a:lnTo>
                    <a:lnTo>
                      <a:pt x="2946" y="736"/>
                    </a:lnTo>
                    <a:lnTo>
                      <a:pt x="2942" y="733"/>
                    </a:lnTo>
                    <a:lnTo>
                      <a:pt x="2938" y="731"/>
                    </a:lnTo>
                    <a:lnTo>
                      <a:pt x="2933" y="733"/>
                    </a:lnTo>
                    <a:lnTo>
                      <a:pt x="2931" y="735"/>
                    </a:lnTo>
                    <a:lnTo>
                      <a:pt x="2927" y="738"/>
                    </a:lnTo>
                    <a:lnTo>
                      <a:pt x="2925" y="743"/>
                    </a:lnTo>
                    <a:lnTo>
                      <a:pt x="2923" y="749"/>
                    </a:lnTo>
                    <a:lnTo>
                      <a:pt x="2921" y="753"/>
                    </a:lnTo>
                    <a:lnTo>
                      <a:pt x="2920" y="758"/>
                    </a:lnTo>
                    <a:lnTo>
                      <a:pt x="2919" y="762"/>
                    </a:lnTo>
                    <a:lnTo>
                      <a:pt x="2919" y="767"/>
                    </a:lnTo>
                    <a:lnTo>
                      <a:pt x="2919" y="769"/>
                    </a:lnTo>
                    <a:lnTo>
                      <a:pt x="2882" y="787"/>
                    </a:lnTo>
                    <a:lnTo>
                      <a:pt x="2881" y="787"/>
                    </a:lnTo>
                    <a:lnTo>
                      <a:pt x="2880" y="787"/>
                    </a:lnTo>
                    <a:lnTo>
                      <a:pt x="2879" y="786"/>
                    </a:lnTo>
                    <a:lnTo>
                      <a:pt x="2877" y="784"/>
                    </a:lnTo>
                    <a:lnTo>
                      <a:pt x="2875" y="783"/>
                    </a:lnTo>
                    <a:lnTo>
                      <a:pt x="2872" y="782"/>
                    </a:lnTo>
                    <a:lnTo>
                      <a:pt x="2870" y="782"/>
                    </a:lnTo>
                    <a:lnTo>
                      <a:pt x="2867" y="782"/>
                    </a:lnTo>
                    <a:lnTo>
                      <a:pt x="2865" y="782"/>
                    </a:lnTo>
                    <a:lnTo>
                      <a:pt x="2863" y="783"/>
                    </a:lnTo>
                    <a:lnTo>
                      <a:pt x="2862" y="784"/>
                    </a:lnTo>
                    <a:lnTo>
                      <a:pt x="2860" y="787"/>
                    </a:lnTo>
                    <a:lnTo>
                      <a:pt x="2859" y="790"/>
                    </a:lnTo>
                    <a:lnTo>
                      <a:pt x="2859" y="794"/>
                    </a:lnTo>
                    <a:lnTo>
                      <a:pt x="2860" y="797"/>
                    </a:lnTo>
                    <a:lnTo>
                      <a:pt x="2862" y="801"/>
                    </a:lnTo>
                    <a:lnTo>
                      <a:pt x="2863" y="804"/>
                    </a:lnTo>
                    <a:lnTo>
                      <a:pt x="2864" y="806"/>
                    </a:lnTo>
                    <a:lnTo>
                      <a:pt x="2866" y="809"/>
                    </a:lnTo>
                    <a:lnTo>
                      <a:pt x="2868" y="811"/>
                    </a:lnTo>
                    <a:lnTo>
                      <a:pt x="2870" y="812"/>
                    </a:lnTo>
                    <a:lnTo>
                      <a:pt x="2871" y="814"/>
                    </a:lnTo>
                    <a:lnTo>
                      <a:pt x="2872" y="814"/>
                    </a:lnTo>
                    <a:lnTo>
                      <a:pt x="2873" y="814"/>
                    </a:lnTo>
                    <a:lnTo>
                      <a:pt x="2872" y="815"/>
                    </a:lnTo>
                    <a:lnTo>
                      <a:pt x="2870" y="815"/>
                    </a:lnTo>
                    <a:lnTo>
                      <a:pt x="2867" y="815"/>
                    </a:lnTo>
                    <a:lnTo>
                      <a:pt x="2864" y="817"/>
                    </a:lnTo>
                    <a:lnTo>
                      <a:pt x="2860" y="818"/>
                    </a:lnTo>
                    <a:lnTo>
                      <a:pt x="2857" y="820"/>
                    </a:lnTo>
                    <a:lnTo>
                      <a:pt x="2853" y="821"/>
                    </a:lnTo>
                    <a:lnTo>
                      <a:pt x="2849" y="824"/>
                    </a:lnTo>
                    <a:lnTo>
                      <a:pt x="2847" y="827"/>
                    </a:lnTo>
                    <a:lnTo>
                      <a:pt x="2843" y="829"/>
                    </a:lnTo>
                    <a:lnTo>
                      <a:pt x="2842" y="834"/>
                    </a:lnTo>
                    <a:lnTo>
                      <a:pt x="2842" y="837"/>
                    </a:lnTo>
                    <a:lnTo>
                      <a:pt x="2842" y="842"/>
                    </a:lnTo>
                    <a:lnTo>
                      <a:pt x="2843" y="845"/>
                    </a:lnTo>
                    <a:lnTo>
                      <a:pt x="2845" y="849"/>
                    </a:lnTo>
                    <a:lnTo>
                      <a:pt x="2848" y="851"/>
                    </a:lnTo>
                    <a:lnTo>
                      <a:pt x="2850" y="852"/>
                    </a:lnTo>
                    <a:lnTo>
                      <a:pt x="2852" y="855"/>
                    </a:lnTo>
                    <a:lnTo>
                      <a:pt x="2856" y="855"/>
                    </a:lnTo>
                    <a:lnTo>
                      <a:pt x="2858" y="856"/>
                    </a:lnTo>
                    <a:lnTo>
                      <a:pt x="2860" y="856"/>
                    </a:lnTo>
                    <a:lnTo>
                      <a:pt x="2863" y="856"/>
                    </a:lnTo>
                    <a:lnTo>
                      <a:pt x="2864" y="856"/>
                    </a:lnTo>
                    <a:lnTo>
                      <a:pt x="2865" y="856"/>
                    </a:lnTo>
                    <a:lnTo>
                      <a:pt x="2860" y="896"/>
                    </a:lnTo>
                    <a:lnTo>
                      <a:pt x="2851" y="924"/>
                    </a:lnTo>
                    <a:lnTo>
                      <a:pt x="2860" y="938"/>
                    </a:lnTo>
                    <a:lnTo>
                      <a:pt x="2870" y="1015"/>
                    </a:lnTo>
                    <a:lnTo>
                      <a:pt x="2896" y="1029"/>
                    </a:lnTo>
                    <a:lnTo>
                      <a:pt x="2895" y="1030"/>
                    </a:lnTo>
                    <a:lnTo>
                      <a:pt x="2893" y="1030"/>
                    </a:lnTo>
                    <a:lnTo>
                      <a:pt x="2890" y="1032"/>
                    </a:lnTo>
                    <a:lnTo>
                      <a:pt x="2887" y="1033"/>
                    </a:lnTo>
                    <a:lnTo>
                      <a:pt x="2882" y="1035"/>
                    </a:lnTo>
                    <a:lnTo>
                      <a:pt x="2878" y="1039"/>
                    </a:lnTo>
                    <a:lnTo>
                      <a:pt x="2874" y="1041"/>
                    </a:lnTo>
                    <a:lnTo>
                      <a:pt x="2871" y="1045"/>
                    </a:lnTo>
                    <a:lnTo>
                      <a:pt x="2867" y="1048"/>
                    </a:lnTo>
                    <a:lnTo>
                      <a:pt x="2865" y="1053"/>
                    </a:lnTo>
                    <a:lnTo>
                      <a:pt x="2864" y="1057"/>
                    </a:lnTo>
                    <a:lnTo>
                      <a:pt x="2865" y="1061"/>
                    </a:lnTo>
                    <a:lnTo>
                      <a:pt x="2866" y="1065"/>
                    </a:lnTo>
                    <a:lnTo>
                      <a:pt x="2870" y="1068"/>
                    </a:lnTo>
                    <a:lnTo>
                      <a:pt x="2875" y="1069"/>
                    </a:lnTo>
                    <a:lnTo>
                      <a:pt x="2880" y="1070"/>
                    </a:lnTo>
                    <a:lnTo>
                      <a:pt x="2887" y="1069"/>
                    </a:lnTo>
                    <a:lnTo>
                      <a:pt x="2893" y="1069"/>
                    </a:lnTo>
                    <a:lnTo>
                      <a:pt x="2900" y="1067"/>
                    </a:lnTo>
                    <a:lnTo>
                      <a:pt x="2905" y="1065"/>
                    </a:lnTo>
                    <a:lnTo>
                      <a:pt x="2911" y="1064"/>
                    </a:lnTo>
                    <a:lnTo>
                      <a:pt x="2915" y="1063"/>
                    </a:lnTo>
                    <a:lnTo>
                      <a:pt x="2918" y="1062"/>
                    </a:lnTo>
                    <a:lnTo>
                      <a:pt x="2919" y="1061"/>
                    </a:lnTo>
                    <a:lnTo>
                      <a:pt x="2924" y="1084"/>
                    </a:lnTo>
                    <a:lnTo>
                      <a:pt x="2923" y="1085"/>
                    </a:lnTo>
                    <a:lnTo>
                      <a:pt x="2921" y="1085"/>
                    </a:lnTo>
                    <a:lnTo>
                      <a:pt x="2919" y="1085"/>
                    </a:lnTo>
                    <a:lnTo>
                      <a:pt x="2916" y="1086"/>
                    </a:lnTo>
                    <a:lnTo>
                      <a:pt x="2912" y="1087"/>
                    </a:lnTo>
                    <a:lnTo>
                      <a:pt x="2908" y="1088"/>
                    </a:lnTo>
                    <a:lnTo>
                      <a:pt x="2904" y="1090"/>
                    </a:lnTo>
                    <a:lnTo>
                      <a:pt x="2900" y="1092"/>
                    </a:lnTo>
                    <a:lnTo>
                      <a:pt x="2896" y="1094"/>
                    </a:lnTo>
                    <a:lnTo>
                      <a:pt x="2893" y="1097"/>
                    </a:lnTo>
                    <a:lnTo>
                      <a:pt x="2889" y="1099"/>
                    </a:lnTo>
                    <a:lnTo>
                      <a:pt x="2887" y="1101"/>
                    </a:lnTo>
                    <a:lnTo>
                      <a:pt x="2885" y="1105"/>
                    </a:lnTo>
                    <a:lnTo>
                      <a:pt x="2883" y="1108"/>
                    </a:lnTo>
                    <a:lnTo>
                      <a:pt x="2882" y="1110"/>
                    </a:lnTo>
                    <a:lnTo>
                      <a:pt x="2882" y="1113"/>
                    </a:lnTo>
                    <a:lnTo>
                      <a:pt x="2882" y="1115"/>
                    </a:lnTo>
                    <a:lnTo>
                      <a:pt x="2882" y="1116"/>
                    </a:lnTo>
                    <a:lnTo>
                      <a:pt x="2883" y="1117"/>
                    </a:lnTo>
                    <a:lnTo>
                      <a:pt x="2885" y="1118"/>
                    </a:lnTo>
                    <a:lnTo>
                      <a:pt x="2885" y="1120"/>
                    </a:lnTo>
                    <a:lnTo>
                      <a:pt x="2886" y="1120"/>
                    </a:lnTo>
                    <a:lnTo>
                      <a:pt x="2887" y="1120"/>
                    </a:lnTo>
                    <a:lnTo>
                      <a:pt x="2938" y="1110"/>
                    </a:lnTo>
                    <a:lnTo>
                      <a:pt x="2933" y="1133"/>
                    </a:lnTo>
                    <a:lnTo>
                      <a:pt x="2932" y="1133"/>
                    </a:lnTo>
                    <a:lnTo>
                      <a:pt x="2930" y="1133"/>
                    </a:lnTo>
                    <a:lnTo>
                      <a:pt x="2926" y="1133"/>
                    </a:lnTo>
                    <a:lnTo>
                      <a:pt x="2921" y="1133"/>
                    </a:lnTo>
                    <a:lnTo>
                      <a:pt x="2916" y="1133"/>
                    </a:lnTo>
                    <a:lnTo>
                      <a:pt x="2910" y="1133"/>
                    </a:lnTo>
                    <a:lnTo>
                      <a:pt x="2904" y="1133"/>
                    </a:lnTo>
                    <a:lnTo>
                      <a:pt x="2897" y="1135"/>
                    </a:lnTo>
                    <a:lnTo>
                      <a:pt x="2891" y="1136"/>
                    </a:lnTo>
                    <a:lnTo>
                      <a:pt x="2886" y="1138"/>
                    </a:lnTo>
                    <a:lnTo>
                      <a:pt x="2881" y="1140"/>
                    </a:lnTo>
                    <a:lnTo>
                      <a:pt x="2878" y="1143"/>
                    </a:lnTo>
                    <a:lnTo>
                      <a:pt x="2874" y="1146"/>
                    </a:lnTo>
                    <a:lnTo>
                      <a:pt x="2872" y="1150"/>
                    </a:lnTo>
                    <a:lnTo>
                      <a:pt x="2871" y="1152"/>
                    </a:lnTo>
                    <a:lnTo>
                      <a:pt x="2871" y="1154"/>
                    </a:lnTo>
                    <a:lnTo>
                      <a:pt x="2870" y="1156"/>
                    </a:lnTo>
                    <a:lnTo>
                      <a:pt x="2870" y="1158"/>
                    </a:lnTo>
                    <a:lnTo>
                      <a:pt x="2871" y="1159"/>
                    </a:lnTo>
                    <a:lnTo>
                      <a:pt x="2871" y="1160"/>
                    </a:lnTo>
                    <a:lnTo>
                      <a:pt x="2872" y="1161"/>
                    </a:lnTo>
                    <a:lnTo>
                      <a:pt x="2873" y="1161"/>
                    </a:lnTo>
                    <a:lnTo>
                      <a:pt x="2910" y="1161"/>
                    </a:lnTo>
                    <a:lnTo>
                      <a:pt x="2910" y="1179"/>
                    </a:lnTo>
                    <a:lnTo>
                      <a:pt x="2882" y="1179"/>
                    </a:lnTo>
                    <a:lnTo>
                      <a:pt x="2873" y="1193"/>
                    </a:lnTo>
                    <a:lnTo>
                      <a:pt x="2901" y="1201"/>
                    </a:lnTo>
                    <a:lnTo>
                      <a:pt x="2887" y="1215"/>
                    </a:lnTo>
                    <a:lnTo>
                      <a:pt x="2865" y="1224"/>
                    </a:lnTo>
                    <a:lnTo>
                      <a:pt x="2865" y="1226"/>
                    </a:lnTo>
                    <a:lnTo>
                      <a:pt x="2865" y="1227"/>
                    </a:lnTo>
                    <a:lnTo>
                      <a:pt x="2865" y="1230"/>
                    </a:lnTo>
                    <a:lnTo>
                      <a:pt x="2865" y="1234"/>
                    </a:lnTo>
                    <a:lnTo>
                      <a:pt x="2865" y="1237"/>
                    </a:lnTo>
                    <a:lnTo>
                      <a:pt x="2864" y="1243"/>
                    </a:lnTo>
                    <a:lnTo>
                      <a:pt x="2863" y="1247"/>
                    </a:lnTo>
                    <a:lnTo>
                      <a:pt x="2862" y="1253"/>
                    </a:lnTo>
                    <a:lnTo>
                      <a:pt x="2858" y="1260"/>
                    </a:lnTo>
                    <a:lnTo>
                      <a:pt x="2856" y="1267"/>
                    </a:lnTo>
                    <a:lnTo>
                      <a:pt x="2851" y="1274"/>
                    </a:lnTo>
                    <a:lnTo>
                      <a:pt x="2847" y="1280"/>
                    </a:lnTo>
                    <a:lnTo>
                      <a:pt x="2841" y="1287"/>
                    </a:lnTo>
                    <a:lnTo>
                      <a:pt x="2835" y="1291"/>
                    </a:lnTo>
                    <a:lnTo>
                      <a:pt x="2830" y="1295"/>
                    </a:lnTo>
                    <a:lnTo>
                      <a:pt x="2826" y="1297"/>
                    </a:lnTo>
                    <a:lnTo>
                      <a:pt x="2822" y="1298"/>
                    </a:lnTo>
                    <a:lnTo>
                      <a:pt x="2819" y="1299"/>
                    </a:lnTo>
                    <a:lnTo>
                      <a:pt x="2815" y="1299"/>
                    </a:lnTo>
                    <a:lnTo>
                      <a:pt x="2813" y="1299"/>
                    </a:lnTo>
                    <a:lnTo>
                      <a:pt x="2812" y="1299"/>
                    </a:lnTo>
                    <a:lnTo>
                      <a:pt x="2810" y="1299"/>
                    </a:lnTo>
                    <a:lnTo>
                      <a:pt x="2810" y="1298"/>
                    </a:lnTo>
                    <a:lnTo>
                      <a:pt x="2773" y="1338"/>
                    </a:lnTo>
                    <a:lnTo>
                      <a:pt x="2765" y="1375"/>
                    </a:lnTo>
                    <a:lnTo>
                      <a:pt x="2764" y="1376"/>
                    </a:lnTo>
                    <a:lnTo>
                      <a:pt x="2761" y="1379"/>
                    </a:lnTo>
                    <a:lnTo>
                      <a:pt x="2759" y="1381"/>
                    </a:lnTo>
                    <a:lnTo>
                      <a:pt x="2754" y="1386"/>
                    </a:lnTo>
                    <a:lnTo>
                      <a:pt x="2750" y="1390"/>
                    </a:lnTo>
                    <a:lnTo>
                      <a:pt x="2744" y="1395"/>
                    </a:lnTo>
                    <a:lnTo>
                      <a:pt x="2738" y="1402"/>
                    </a:lnTo>
                    <a:lnTo>
                      <a:pt x="2733" y="1408"/>
                    </a:lnTo>
                    <a:lnTo>
                      <a:pt x="2726" y="1414"/>
                    </a:lnTo>
                    <a:lnTo>
                      <a:pt x="2719" y="1421"/>
                    </a:lnTo>
                    <a:lnTo>
                      <a:pt x="2712" y="1428"/>
                    </a:lnTo>
                    <a:lnTo>
                      <a:pt x="2705" y="1434"/>
                    </a:lnTo>
                    <a:lnTo>
                      <a:pt x="2698" y="1441"/>
                    </a:lnTo>
                    <a:lnTo>
                      <a:pt x="2691" y="1448"/>
                    </a:lnTo>
                    <a:lnTo>
                      <a:pt x="2685" y="1452"/>
                    </a:lnTo>
                    <a:lnTo>
                      <a:pt x="2681" y="1458"/>
                    </a:lnTo>
                    <a:lnTo>
                      <a:pt x="2676" y="1462"/>
                    </a:lnTo>
                    <a:lnTo>
                      <a:pt x="2671" y="1466"/>
                    </a:lnTo>
                    <a:lnTo>
                      <a:pt x="2668" y="1469"/>
                    </a:lnTo>
                    <a:lnTo>
                      <a:pt x="2665" y="1472"/>
                    </a:lnTo>
                    <a:lnTo>
                      <a:pt x="2662" y="1473"/>
                    </a:lnTo>
                    <a:lnTo>
                      <a:pt x="2661" y="1476"/>
                    </a:lnTo>
                    <a:lnTo>
                      <a:pt x="2660" y="1476"/>
                    </a:lnTo>
                    <a:lnTo>
                      <a:pt x="2659" y="1477"/>
                    </a:lnTo>
                    <a:lnTo>
                      <a:pt x="2659" y="1479"/>
                    </a:lnTo>
                    <a:lnTo>
                      <a:pt x="2659" y="1482"/>
                    </a:lnTo>
                    <a:lnTo>
                      <a:pt x="2659" y="1486"/>
                    </a:lnTo>
                    <a:lnTo>
                      <a:pt x="2659" y="1491"/>
                    </a:lnTo>
                    <a:lnTo>
                      <a:pt x="2659" y="1496"/>
                    </a:lnTo>
                    <a:lnTo>
                      <a:pt x="2659" y="1502"/>
                    </a:lnTo>
                    <a:lnTo>
                      <a:pt x="2658" y="1507"/>
                    </a:lnTo>
                    <a:lnTo>
                      <a:pt x="2658" y="1512"/>
                    </a:lnTo>
                    <a:lnTo>
                      <a:pt x="2656" y="1517"/>
                    </a:lnTo>
                    <a:lnTo>
                      <a:pt x="2655" y="1522"/>
                    </a:lnTo>
                    <a:lnTo>
                      <a:pt x="2655" y="1525"/>
                    </a:lnTo>
                    <a:lnTo>
                      <a:pt x="2653" y="1529"/>
                    </a:lnTo>
                    <a:lnTo>
                      <a:pt x="2652" y="1532"/>
                    </a:lnTo>
                    <a:lnTo>
                      <a:pt x="2650" y="1535"/>
                    </a:lnTo>
                    <a:lnTo>
                      <a:pt x="2648" y="1539"/>
                    </a:lnTo>
                    <a:lnTo>
                      <a:pt x="2646" y="1542"/>
                    </a:lnTo>
                    <a:lnTo>
                      <a:pt x="2644" y="1546"/>
                    </a:lnTo>
                    <a:lnTo>
                      <a:pt x="2642" y="1549"/>
                    </a:lnTo>
                    <a:lnTo>
                      <a:pt x="2640" y="1553"/>
                    </a:lnTo>
                    <a:lnTo>
                      <a:pt x="2638" y="1557"/>
                    </a:lnTo>
                    <a:lnTo>
                      <a:pt x="2637" y="1561"/>
                    </a:lnTo>
                    <a:lnTo>
                      <a:pt x="2637" y="1567"/>
                    </a:lnTo>
                    <a:lnTo>
                      <a:pt x="2637" y="1571"/>
                    </a:lnTo>
                    <a:lnTo>
                      <a:pt x="2637" y="1577"/>
                    </a:lnTo>
                    <a:lnTo>
                      <a:pt x="2638" y="1583"/>
                    </a:lnTo>
                    <a:lnTo>
                      <a:pt x="2640" y="1591"/>
                    </a:lnTo>
                    <a:lnTo>
                      <a:pt x="2643" y="1598"/>
                    </a:lnTo>
                    <a:lnTo>
                      <a:pt x="2646" y="1605"/>
                    </a:lnTo>
                    <a:lnTo>
                      <a:pt x="2650" y="1613"/>
                    </a:lnTo>
                    <a:lnTo>
                      <a:pt x="2653" y="1618"/>
                    </a:lnTo>
                    <a:lnTo>
                      <a:pt x="2656" y="1625"/>
                    </a:lnTo>
                    <a:lnTo>
                      <a:pt x="2659" y="1630"/>
                    </a:lnTo>
                    <a:lnTo>
                      <a:pt x="2661" y="1634"/>
                    </a:lnTo>
                    <a:lnTo>
                      <a:pt x="2662" y="1637"/>
                    </a:lnTo>
                    <a:lnTo>
                      <a:pt x="2663" y="1638"/>
                    </a:lnTo>
                    <a:lnTo>
                      <a:pt x="2663" y="1679"/>
                    </a:lnTo>
                    <a:lnTo>
                      <a:pt x="2714" y="1747"/>
                    </a:lnTo>
                    <a:lnTo>
                      <a:pt x="2719" y="1793"/>
                    </a:lnTo>
                    <a:lnTo>
                      <a:pt x="2720" y="1795"/>
                    </a:lnTo>
                    <a:lnTo>
                      <a:pt x="2723" y="1799"/>
                    </a:lnTo>
                    <a:lnTo>
                      <a:pt x="2730" y="1806"/>
                    </a:lnTo>
                    <a:lnTo>
                      <a:pt x="2738" y="1816"/>
                    </a:lnTo>
                    <a:lnTo>
                      <a:pt x="2747" y="1828"/>
                    </a:lnTo>
                    <a:lnTo>
                      <a:pt x="2757" y="1842"/>
                    </a:lnTo>
                    <a:lnTo>
                      <a:pt x="2766" y="1858"/>
                    </a:lnTo>
                    <a:lnTo>
                      <a:pt x="2775" y="1875"/>
                    </a:lnTo>
                    <a:lnTo>
                      <a:pt x="2783" y="1895"/>
                    </a:lnTo>
                    <a:lnTo>
                      <a:pt x="2790" y="1914"/>
                    </a:lnTo>
                    <a:lnTo>
                      <a:pt x="2794" y="1935"/>
                    </a:lnTo>
                    <a:lnTo>
                      <a:pt x="2796" y="1957"/>
                    </a:lnTo>
                    <a:lnTo>
                      <a:pt x="2795" y="1977"/>
                    </a:lnTo>
                    <a:lnTo>
                      <a:pt x="2795" y="1993"/>
                    </a:lnTo>
                    <a:lnTo>
                      <a:pt x="2794" y="2007"/>
                    </a:lnTo>
                    <a:lnTo>
                      <a:pt x="2791" y="2017"/>
                    </a:lnTo>
                    <a:lnTo>
                      <a:pt x="2790" y="2026"/>
                    </a:lnTo>
                    <a:lnTo>
                      <a:pt x="2788" y="2032"/>
                    </a:lnTo>
                    <a:lnTo>
                      <a:pt x="2787" y="2037"/>
                    </a:lnTo>
                    <a:lnTo>
                      <a:pt x="2786" y="2040"/>
                    </a:lnTo>
                    <a:lnTo>
                      <a:pt x="2783" y="2041"/>
                    </a:lnTo>
                    <a:lnTo>
                      <a:pt x="2782" y="2042"/>
                    </a:lnTo>
                    <a:lnTo>
                      <a:pt x="2782" y="2043"/>
                    </a:lnTo>
                    <a:lnTo>
                      <a:pt x="2728" y="1989"/>
                    </a:lnTo>
                    <a:lnTo>
                      <a:pt x="2696" y="1985"/>
                    </a:lnTo>
                    <a:lnTo>
                      <a:pt x="2686" y="1948"/>
                    </a:lnTo>
                    <a:lnTo>
                      <a:pt x="2668" y="1943"/>
                    </a:lnTo>
                    <a:lnTo>
                      <a:pt x="2668" y="1917"/>
                    </a:lnTo>
                    <a:lnTo>
                      <a:pt x="2637" y="1907"/>
                    </a:lnTo>
                    <a:lnTo>
                      <a:pt x="2623" y="1875"/>
                    </a:lnTo>
                    <a:lnTo>
                      <a:pt x="2623" y="1874"/>
                    </a:lnTo>
                    <a:lnTo>
                      <a:pt x="2624" y="1873"/>
                    </a:lnTo>
                    <a:lnTo>
                      <a:pt x="2625" y="1871"/>
                    </a:lnTo>
                    <a:lnTo>
                      <a:pt x="2627" y="1868"/>
                    </a:lnTo>
                    <a:lnTo>
                      <a:pt x="2629" y="1865"/>
                    </a:lnTo>
                    <a:lnTo>
                      <a:pt x="2631" y="1861"/>
                    </a:lnTo>
                    <a:lnTo>
                      <a:pt x="2633" y="1858"/>
                    </a:lnTo>
                    <a:lnTo>
                      <a:pt x="2635" y="1853"/>
                    </a:lnTo>
                    <a:lnTo>
                      <a:pt x="2636" y="1850"/>
                    </a:lnTo>
                    <a:lnTo>
                      <a:pt x="2637" y="1845"/>
                    </a:lnTo>
                    <a:lnTo>
                      <a:pt x="2637" y="1842"/>
                    </a:lnTo>
                    <a:lnTo>
                      <a:pt x="2637" y="1838"/>
                    </a:lnTo>
                    <a:lnTo>
                      <a:pt x="2635" y="1835"/>
                    </a:lnTo>
                    <a:lnTo>
                      <a:pt x="2631" y="1831"/>
                    </a:lnTo>
                    <a:lnTo>
                      <a:pt x="2628" y="1829"/>
                    </a:lnTo>
                    <a:lnTo>
                      <a:pt x="2623" y="1827"/>
                    </a:lnTo>
                    <a:lnTo>
                      <a:pt x="2618" y="1825"/>
                    </a:lnTo>
                    <a:lnTo>
                      <a:pt x="2614" y="1822"/>
                    </a:lnTo>
                    <a:lnTo>
                      <a:pt x="2609" y="1820"/>
                    </a:lnTo>
                    <a:lnTo>
                      <a:pt x="2605" y="1819"/>
                    </a:lnTo>
                    <a:lnTo>
                      <a:pt x="2601" y="1818"/>
                    </a:lnTo>
                    <a:lnTo>
                      <a:pt x="2598" y="1816"/>
                    </a:lnTo>
                    <a:lnTo>
                      <a:pt x="2595" y="1816"/>
                    </a:lnTo>
                    <a:lnTo>
                      <a:pt x="2591" y="1780"/>
                    </a:lnTo>
                    <a:lnTo>
                      <a:pt x="2591" y="1778"/>
                    </a:lnTo>
                    <a:lnTo>
                      <a:pt x="2591" y="1777"/>
                    </a:lnTo>
                    <a:lnTo>
                      <a:pt x="2592" y="1776"/>
                    </a:lnTo>
                    <a:lnTo>
                      <a:pt x="2592" y="1774"/>
                    </a:lnTo>
                    <a:lnTo>
                      <a:pt x="2593" y="1770"/>
                    </a:lnTo>
                    <a:lnTo>
                      <a:pt x="2593" y="1767"/>
                    </a:lnTo>
                    <a:lnTo>
                      <a:pt x="2593" y="1764"/>
                    </a:lnTo>
                    <a:lnTo>
                      <a:pt x="2593" y="1760"/>
                    </a:lnTo>
                    <a:lnTo>
                      <a:pt x="2592" y="1755"/>
                    </a:lnTo>
                    <a:lnTo>
                      <a:pt x="2591" y="1751"/>
                    </a:lnTo>
                    <a:lnTo>
                      <a:pt x="2589" y="1746"/>
                    </a:lnTo>
                    <a:lnTo>
                      <a:pt x="2586" y="1743"/>
                    </a:lnTo>
                    <a:lnTo>
                      <a:pt x="2582" y="1738"/>
                    </a:lnTo>
                    <a:lnTo>
                      <a:pt x="2578" y="1734"/>
                    </a:lnTo>
                    <a:lnTo>
                      <a:pt x="2575" y="1730"/>
                    </a:lnTo>
                    <a:lnTo>
                      <a:pt x="2570" y="1727"/>
                    </a:lnTo>
                    <a:lnTo>
                      <a:pt x="2567" y="1724"/>
                    </a:lnTo>
                    <a:lnTo>
                      <a:pt x="2562" y="1722"/>
                    </a:lnTo>
                    <a:lnTo>
                      <a:pt x="2560" y="1720"/>
                    </a:lnTo>
                    <a:lnTo>
                      <a:pt x="2556" y="1719"/>
                    </a:lnTo>
                    <a:lnTo>
                      <a:pt x="2554" y="1717"/>
                    </a:lnTo>
                    <a:lnTo>
                      <a:pt x="2552" y="1716"/>
                    </a:lnTo>
                    <a:lnTo>
                      <a:pt x="2551" y="1716"/>
                    </a:lnTo>
                    <a:lnTo>
                      <a:pt x="2549" y="1715"/>
                    </a:lnTo>
                    <a:lnTo>
                      <a:pt x="2549" y="1713"/>
                    </a:lnTo>
                    <a:lnTo>
                      <a:pt x="2549" y="1711"/>
                    </a:lnTo>
                    <a:lnTo>
                      <a:pt x="2548" y="1707"/>
                    </a:lnTo>
                    <a:lnTo>
                      <a:pt x="2546" y="1702"/>
                    </a:lnTo>
                    <a:lnTo>
                      <a:pt x="2544" y="1698"/>
                    </a:lnTo>
                    <a:lnTo>
                      <a:pt x="2540" y="1693"/>
                    </a:lnTo>
                    <a:lnTo>
                      <a:pt x="2534" y="1687"/>
                    </a:lnTo>
                    <a:lnTo>
                      <a:pt x="2529" y="1683"/>
                    </a:lnTo>
                    <a:lnTo>
                      <a:pt x="2521" y="1678"/>
                    </a:lnTo>
                    <a:lnTo>
                      <a:pt x="2511" y="1674"/>
                    </a:lnTo>
                    <a:lnTo>
                      <a:pt x="2500" y="1670"/>
                    </a:lnTo>
                    <a:lnTo>
                      <a:pt x="2488" y="1667"/>
                    </a:lnTo>
                    <a:lnTo>
                      <a:pt x="2478" y="1666"/>
                    </a:lnTo>
                    <a:lnTo>
                      <a:pt x="2471" y="1666"/>
                    </a:lnTo>
                    <a:lnTo>
                      <a:pt x="2464" y="1667"/>
                    </a:lnTo>
                    <a:lnTo>
                      <a:pt x="2460" y="1669"/>
                    </a:lnTo>
                    <a:lnTo>
                      <a:pt x="2456" y="1671"/>
                    </a:lnTo>
                    <a:lnTo>
                      <a:pt x="2454" y="1674"/>
                    </a:lnTo>
                    <a:lnTo>
                      <a:pt x="2451" y="1677"/>
                    </a:lnTo>
                    <a:lnTo>
                      <a:pt x="2450" y="1679"/>
                    </a:lnTo>
                    <a:lnTo>
                      <a:pt x="2450" y="1682"/>
                    </a:lnTo>
                    <a:lnTo>
                      <a:pt x="2450" y="1683"/>
                    </a:lnTo>
                    <a:lnTo>
                      <a:pt x="2450" y="1684"/>
                    </a:lnTo>
                    <a:lnTo>
                      <a:pt x="2400" y="1716"/>
                    </a:lnTo>
                    <a:lnTo>
                      <a:pt x="2386" y="1679"/>
                    </a:lnTo>
                    <a:lnTo>
                      <a:pt x="2385" y="1678"/>
                    </a:lnTo>
                    <a:lnTo>
                      <a:pt x="2382" y="1677"/>
                    </a:lnTo>
                    <a:lnTo>
                      <a:pt x="2378" y="1675"/>
                    </a:lnTo>
                    <a:lnTo>
                      <a:pt x="2373" y="1671"/>
                    </a:lnTo>
                    <a:lnTo>
                      <a:pt x="2367" y="1668"/>
                    </a:lnTo>
                    <a:lnTo>
                      <a:pt x="2360" y="1664"/>
                    </a:lnTo>
                    <a:lnTo>
                      <a:pt x="2354" y="1662"/>
                    </a:lnTo>
                    <a:lnTo>
                      <a:pt x="2347" y="1659"/>
                    </a:lnTo>
                    <a:lnTo>
                      <a:pt x="2340" y="1655"/>
                    </a:lnTo>
                    <a:lnTo>
                      <a:pt x="2333" y="1653"/>
                    </a:lnTo>
                    <a:lnTo>
                      <a:pt x="2327" y="1652"/>
                    </a:lnTo>
                    <a:lnTo>
                      <a:pt x="2322" y="1652"/>
                    </a:lnTo>
                    <a:lnTo>
                      <a:pt x="2318" y="1652"/>
                    </a:lnTo>
                    <a:lnTo>
                      <a:pt x="2313" y="1652"/>
                    </a:lnTo>
                    <a:lnTo>
                      <a:pt x="2309" y="1653"/>
                    </a:lnTo>
                    <a:lnTo>
                      <a:pt x="2304" y="1654"/>
                    </a:lnTo>
                    <a:lnTo>
                      <a:pt x="2301" y="1655"/>
                    </a:lnTo>
                    <a:lnTo>
                      <a:pt x="2296" y="1655"/>
                    </a:lnTo>
                    <a:lnTo>
                      <a:pt x="2294" y="1656"/>
                    </a:lnTo>
                    <a:lnTo>
                      <a:pt x="2290" y="1658"/>
                    </a:lnTo>
                    <a:lnTo>
                      <a:pt x="2288" y="1659"/>
                    </a:lnTo>
                    <a:lnTo>
                      <a:pt x="2287" y="1660"/>
                    </a:lnTo>
                    <a:lnTo>
                      <a:pt x="2286" y="1660"/>
                    </a:lnTo>
                    <a:lnTo>
                      <a:pt x="2286" y="1661"/>
                    </a:lnTo>
                    <a:lnTo>
                      <a:pt x="2263" y="1656"/>
                    </a:lnTo>
                    <a:lnTo>
                      <a:pt x="2213" y="1679"/>
                    </a:lnTo>
                    <a:lnTo>
                      <a:pt x="2213" y="1678"/>
                    </a:lnTo>
                    <a:lnTo>
                      <a:pt x="2213" y="1676"/>
                    </a:lnTo>
                    <a:lnTo>
                      <a:pt x="2213" y="1671"/>
                    </a:lnTo>
                    <a:lnTo>
                      <a:pt x="2213" y="1667"/>
                    </a:lnTo>
                    <a:lnTo>
                      <a:pt x="2213" y="1662"/>
                    </a:lnTo>
                    <a:lnTo>
                      <a:pt x="2213" y="1656"/>
                    </a:lnTo>
                    <a:lnTo>
                      <a:pt x="2213" y="1651"/>
                    </a:lnTo>
                    <a:lnTo>
                      <a:pt x="2212" y="1646"/>
                    </a:lnTo>
                    <a:lnTo>
                      <a:pt x="2211" y="1641"/>
                    </a:lnTo>
                    <a:lnTo>
                      <a:pt x="2208" y="1639"/>
                    </a:lnTo>
                    <a:lnTo>
                      <a:pt x="2206" y="1637"/>
                    </a:lnTo>
                    <a:lnTo>
                      <a:pt x="2204" y="1638"/>
                    </a:lnTo>
                    <a:lnTo>
                      <a:pt x="2200" y="1639"/>
                    </a:lnTo>
                    <a:lnTo>
                      <a:pt x="2197" y="1640"/>
                    </a:lnTo>
                    <a:lnTo>
                      <a:pt x="2193" y="1641"/>
                    </a:lnTo>
                    <a:lnTo>
                      <a:pt x="2191" y="1643"/>
                    </a:lnTo>
                    <a:lnTo>
                      <a:pt x="2189" y="1645"/>
                    </a:lnTo>
                    <a:lnTo>
                      <a:pt x="2186" y="1646"/>
                    </a:lnTo>
                    <a:lnTo>
                      <a:pt x="2184" y="1647"/>
                    </a:lnTo>
                    <a:lnTo>
                      <a:pt x="2183" y="1648"/>
                    </a:lnTo>
                    <a:lnTo>
                      <a:pt x="2182" y="1649"/>
                    </a:lnTo>
                    <a:lnTo>
                      <a:pt x="2181" y="1651"/>
                    </a:lnTo>
                    <a:lnTo>
                      <a:pt x="2181" y="1652"/>
                    </a:lnTo>
                    <a:lnTo>
                      <a:pt x="2162" y="1647"/>
                    </a:lnTo>
                    <a:lnTo>
                      <a:pt x="2158" y="1679"/>
                    </a:lnTo>
                    <a:lnTo>
                      <a:pt x="2157" y="1679"/>
                    </a:lnTo>
                    <a:lnTo>
                      <a:pt x="2155" y="1681"/>
                    </a:lnTo>
                    <a:lnTo>
                      <a:pt x="2153" y="1682"/>
                    </a:lnTo>
                    <a:lnTo>
                      <a:pt x="2151" y="1683"/>
                    </a:lnTo>
                    <a:lnTo>
                      <a:pt x="2147" y="1685"/>
                    </a:lnTo>
                    <a:lnTo>
                      <a:pt x="2143" y="1687"/>
                    </a:lnTo>
                    <a:lnTo>
                      <a:pt x="2138" y="1690"/>
                    </a:lnTo>
                    <a:lnTo>
                      <a:pt x="2131" y="1691"/>
                    </a:lnTo>
                    <a:lnTo>
                      <a:pt x="2124" y="1692"/>
                    </a:lnTo>
                    <a:lnTo>
                      <a:pt x="2116" y="1693"/>
                    </a:lnTo>
                    <a:lnTo>
                      <a:pt x="2108" y="1693"/>
                    </a:lnTo>
                    <a:lnTo>
                      <a:pt x="2099" y="1693"/>
                    </a:lnTo>
                    <a:lnTo>
                      <a:pt x="2089" y="1691"/>
                    </a:lnTo>
                    <a:lnTo>
                      <a:pt x="2081" y="1690"/>
                    </a:lnTo>
                    <a:lnTo>
                      <a:pt x="2074" y="1687"/>
                    </a:lnTo>
                    <a:lnTo>
                      <a:pt x="2068" y="1686"/>
                    </a:lnTo>
                    <a:lnTo>
                      <a:pt x="2062" y="1684"/>
                    </a:lnTo>
                    <a:lnTo>
                      <a:pt x="2057" y="1683"/>
                    </a:lnTo>
                    <a:lnTo>
                      <a:pt x="2053" y="1682"/>
                    </a:lnTo>
                    <a:lnTo>
                      <a:pt x="2049" y="1681"/>
                    </a:lnTo>
                    <a:lnTo>
                      <a:pt x="2046" y="1681"/>
                    </a:lnTo>
                    <a:lnTo>
                      <a:pt x="2042" y="1681"/>
                    </a:lnTo>
                    <a:lnTo>
                      <a:pt x="2038" y="1682"/>
                    </a:lnTo>
                    <a:lnTo>
                      <a:pt x="2034" y="1684"/>
                    </a:lnTo>
                    <a:lnTo>
                      <a:pt x="2030" y="1686"/>
                    </a:lnTo>
                    <a:lnTo>
                      <a:pt x="2026" y="1690"/>
                    </a:lnTo>
                    <a:lnTo>
                      <a:pt x="2024" y="1693"/>
                    </a:lnTo>
                    <a:lnTo>
                      <a:pt x="2023" y="1697"/>
                    </a:lnTo>
                    <a:lnTo>
                      <a:pt x="2022" y="1701"/>
                    </a:lnTo>
                    <a:lnTo>
                      <a:pt x="2021" y="1705"/>
                    </a:lnTo>
                    <a:lnTo>
                      <a:pt x="2021" y="1709"/>
                    </a:lnTo>
                    <a:lnTo>
                      <a:pt x="2021" y="1713"/>
                    </a:lnTo>
                    <a:lnTo>
                      <a:pt x="2021" y="1716"/>
                    </a:lnTo>
                    <a:lnTo>
                      <a:pt x="2021" y="1719"/>
                    </a:lnTo>
                    <a:lnTo>
                      <a:pt x="2021" y="1720"/>
                    </a:lnTo>
                    <a:lnTo>
                      <a:pt x="2022" y="1721"/>
                    </a:lnTo>
                    <a:lnTo>
                      <a:pt x="2022" y="1720"/>
                    </a:lnTo>
                    <a:lnTo>
                      <a:pt x="2023" y="1720"/>
                    </a:lnTo>
                    <a:lnTo>
                      <a:pt x="2025" y="1719"/>
                    </a:lnTo>
                    <a:lnTo>
                      <a:pt x="2028" y="1717"/>
                    </a:lnTo>
                    <a:lnTo>
                      <a:pt x="2031" y="1716"/>
                    </a:lnTo>
                    <a:lnTo>
                      <a:pt x="2034" y="1715"/>
                    </a:lnTo>
                    <a:lnTo>
                      <a:pt x="2039" y="1715"/>
                    </a:lnTo>
                    <a:lnTo>
                      <a:pt x="2044" y="1715"/>
                    </a:lnTo>
                    <a:lnTo>
                      <a:pt x="2049" y="1716"/>
                    </a:lnTo>
                    <a:lnTo>
                      <a:pt x="2055" y="1717"/>
                    </a:lnTo>
                    <a:lnTo>
                      <a:pt x="2061" y="1720"/>
                    </a:lnTo>
                    <a:lnTo>
                      <a:pt x="2067" y="1724"/>
                    </a:lnTo>
                    <a:lnTo>
                      <a:pt x="2071" y="1729"/>
                    </a:lnTo>
                    <a:lnTo>
                      <a:pt x="2076" y="1734"/>
                    </a:lnTo>
                    <a:lnTo>
                      <a:pt x="2078" y="1738"/>
                    </a:lnTo>
                    <a:lnTo>
                      <a:pt x="2082" y="1743"/>
                    </a:lnTo>
                    <a:lnTo>
                      <a:pt x="2083" y="1747"/>
                    </a:lnTo>
                    <a:lnTo>
                      <a:pt x="2084" y="1751"/>
                    </a:lnTo>
                    <a:lnTo>
                      <a:pt x="2085" y="1755"/>
                    </a:lnTo>
                    <a:lnTo>
                      <a:pt x="2085" y="1759"/>
                    </a:lnTo>
                    <a:lnTo>
                      <a:pt x="2085" y="1761"/>
                    </a:lnTo>
                    <a:lnTo>
                      <a:pt x="2085" y="1764"/>
                    </a:lnTo>
                    <a:lnTo>
                      <a:pt x="2085" y="1765"/>
                    </a:lnTo>
                    <a:lnTo>
                      <a:pt x="2085" y="1766"/>
                    </a:lnTo>
                    <a:lnTo>
                      <a:pt x="2053" y="1766"/>
                    </a:lnTo>
                    <a:lnTo>
                      <a:pt x="2044" y="1784"/>
                    </a:lnTo>
                    <a:lnTo>
                      <a:pt x="2017" y="1775"/>
                    </a:lnTo>
                    <a:lnTo>
                      <a:pt x="2008" y="1793"/>
                    </a:lnTo>
                    <a:lnTo>
                      <a:pt x="2007" y="1792"/>
                    </a:lnTo>
                    <a:lnTo>
                      <a:pt x="2004" y="1789"/>
                    </a:lnTo>
                    <a:lnTo>
                      <a:pt x="2001" y="1785"/>
                    </a:lnTo>
                    <a:lnTo>
                      <a:pt x="1996" y="1781"/>
                    </a:lnTo>
                    <a:lnTo>
                      <a:pt x="1991" y="1775"/>
                    </a:lnTo>
                    <a:lnTo>
                      <a:pt x="1984" y="1768"/>
                    </a:lnTo>
                    <a:lnTo>
                      <a:pt x="1977" y="1762"/>
                    </a:lnTo>
                    <a:lnTo>
                      <a:pt x="1969" y="1755"/>
                    </a:lnTo>
                    <a:lnTo>
                      <a:pt x="1961" y="1750"/>
                    </a:lnTo>
                    <a:lnTo>
                      <a:pt x="1951" y="1745"/>
                    </a:lnTo>
                    <a:lnTo>
                      <a:pt x="1942" y="1740"/>
                    </a:lnTo>
                    <a:lnTo>
                      <a:pt x="1934" y="1738"/>
                    </a:lnTo>
                    <a:lnTo>
                      <a:pt x="1925" y="1736"/>
                    </a:lnTo>
                    <a:lnTo>
                      <a:pt x="1918" y="1736"/>
                    </a:lnTo>
                    <a:lnTo>
                      <a:pt x="1913" y="1737"/>
                    </a:lnTo>
                    <a:lnTo>
                      <a:pt x="1909" y="1738"/>
                    </a:lnTo>
                    <a:lnTo>
                      <a:pt x="1905" y="1740"/>
                    </a:lnTo>
                    <a:lnTo>
                      <a:pt x="1902" y="1743"/>
                    </a:lnTo>
                    <a:lnTo>
                      <a:pt x="1901" y="1746"/>
                    </a:lnTo>
                    <a:lnTo>
                      <a:pt x="1900" y="1750"/>
                    </a:lnTo>
                    <a:lnTo>
                      <a:pt x="1898" y="1752"/>
                    </a:lnTo>
                    <a:lnTo>
                      <a:pt x="1898" y="1754"/>
                    </a:lnTo>
                    <a:lnTo>
                      <a:pt x="1898" y="1755"/>
                    </a:lnTo>
                    <a:lnTo>
                      <a:pt x="1898" y="1757"/>
                    </a:lnTo>
                    <a:lnTo>
                      <a:pt x="1848" y="1738"/>
                    </a:lnTo>
                    <a:lnTo>
                      <a:pt x="1803" y="1752"/>
                    </a:lnTo>
                    <a:lnTo>
                      <a:pt x="1794" y="1738"/>
                    </a:lnTo>
                    <a:lnTo>
                      <a:pt x="1761" y="1761"/>
                    </a:lnTo>
                    <a:lnTo>
                      <a:pt x="1734" y="1766"/>
                    </a:lnTo>
                    <a:lnTo>
                      <a:pt x="1734" y="1729"/>
                    </a:lnTo>
                    <a:lnTo>
                      <a:pt x="1733" y="1728"/>
                    </a:lnTo>
                    <a:lnTo>
                      <a:pt x="1731" y="1728"/>
                    </a:lnTo>
                    <a:lnTo>
                      <a:pt x="1730" y="1728"/>
                    </a:lnTo>
                    <a:lnTo>
                      <a:pt x="1728" y="1728"/>
                    </a:lnTo>
                    <a:lnTo>
                      <a:pt x="1726" y="1729"/>
                    </a:lnTo>
                    <a:lnTo>
                      <a:pt x="1722" y="1729"/>
                    </a:lnTo>
                    <a:lnTo>
                      <a:pt x="1720" y="1731"/>
                    </a:lnTo>
                    <a:lnTo>
                      <a:pt x="1716" y="1734"/>
                    </a:lnTo>
                    <a:lnTo>
                      <a:pt x="1713" y="1736"/>
                    </a:lnTo>
                    <a:lnTo>
                      <a:pt x="1710" y="1740"/>
                    </a:lnTo>
                    <a:lnTo>
                      <a:pt x="1706" y="1745"/>
                    </a:lnTo>
                    <a:lnTo>
                      <a:pt x="1703" y="1752"/>
                    </a:lnTo>
                    <a:lnTo>
                      <a:pt x="1699" y="1758"/>
                    </a:lnTo>
                    <a:lnTo>
                      <a:pt x="1697" y="1764"/>
                    </a:lnTo>
                    <a:lnTo>
                      <a:pt x="1697" y="1769"/>
                    </a:lnTo>
                    <a:lnTo>
                      <a:pt x="1696" y="1774"/>
                    </a:lnTo>
                    <a:lnTo>
                      <a:pt x="1696" y="1778"/>
                    </a:lnTo>
                    <a:lnTo>
                      <a:pt x="1695" y="1783"/>
                    </a:lnTo>
                    <a:lnTo>
                      <a:pt x="1695" y="1789"/>
                    </a:lnTo>
                    <a:lnTo>
                      <a:pt x="1692" y="1793"/>
                    </a:lnTo>
                    <a:lnTo>
                      <a:pt x="1690" y="1798"/>
                    </a:lnTo>
                    <a:lnTo>
                      <a:pt x="1687" y="1804"/>
                    </a:lnTo>
                    <a:lnTo>
                      <a:pt x="1682" y="1810"/>
                    </a:lnTo>
                    <a:lnTo>
                      <a:pt x="1675" y="1816"/>
                    </a:lnTo>
                    <a:lnTo>
                      <a:pt x="1666" y="1822"/>
                    </a:lnTo>
                    <a:lnTo>
                      <a:pt x="1657" y="1827"/>
                    </a:lnTo>
                    <a:lnTo>
                      <a:pt x="1647" y="1830"/>
                    </a:lnTo>
                    <a:lnTo>
                      <a:pt x="1638" y="1833"/>
                    </a:lnTo>
                    <a:lnTo>
                      <a:pt x="1628" y="1834"/>
                    </a:lnTo>
                    <a:lnTo>
                      <a:pt x="1619" y="1835"/>
                    </a:lnTo>
                    <a:lnTo>
                      <a:pt x="1611" y="1835"/>
                    </a:lnTo>
                    <a:lnTo>
                      <a:pt x="1604" y="1835"/>
                    </a:lnTo>
                    <a:lnTo>
                      <a:pt x="1597" y="1834"/>
                    </a:lnTo>
                    <a:lnTo>
                      <a:pt x="1592" y="1834"/>
                    </a:lnTo>
                    <a:lnTo>
                      <a:pt x="1589" y="1834"/>
                    </a:lnTo>
                    <a:lnTo>
                      <a:pt x="1556" y="1875"/>
                    </a:lnTo>
                    <a:lnTo>
                      <a:pt x="1539" y="1884"/>
                    </a:lnTo>
                    <a:lnTo>
                      <a:pt x="1530" y="1898"/>
                    </a:lnTo>
                    <a:lnTo>
                      <a:pt x="1503" y="1907"/>
                    </a:lnTo>
                    <a:lnTo>
                      <a:pt x="1530" y="1926"/>
                    </a:lnTo>
                    <a:lnTo>
                      <a:pt x="1521" y="1943"/>
                    </a:lnTo>
                    <a:lnTo>
                      <a:pt x="1490" y="1934"/>
                    </a:lnTo>
                    <a:lnTo>
                      <a:pt x="1499" y="1966"/>
                    </a:lnTo>
                    <a:lnTo>
                      <a:pt x="1516" y="1980"/>
                    </a:lnTo>
                    <a:lnTo>
                      <a:pt x="1516" y="1981"/>
                    </a:lnTo>
                    <a:lnTo>
                      <a:pt x="1515" y="1984"/>
                    </a:lnTo>
                    <a:lnTo>
                      <a:pt x="1514" y="1986"/>
                    </a:lnTo>
                    <a:lnTo>
                      <a:pt x="1513" y="1989"/>
                    </a:lnTo>
                    <a:lnTo>
                      <a:pt x="1511" y="1993"/>
                    </a:lnTo>
                    <a:lnTo>
                      <a:pt x="1509" y="1997"/>
                    </a:lnTo>
                    <a:lnTo>
                      <a:pt x="1509" y="2002"/>
                    </a:lnTo>
                    <a:lnTo>
                      <a:pt x="1508" y="2007"/>
                    </a:lnTo>
                    <a:lnTo>
                      <a:pt x="1508" y="2011"/>
                    </a:lnTo>
                    <a:lnTo>
                      <a:pt x="1508" y="2016"/>
                    </a:lnTo>
                    <a:lnTo>
                      <a:pt x="1508" y="2022"/>
                    </a:lnTo>
                    <a:lnTo>
                      <a:pt x="1509" y="2025"/>
                    </a:lnTo>
                    <a:lnTo>
                      <a:pt x="1511" y="2031"/>
                    </a:lnTo>
                    <a:lnTo>
                      <a:pt x="1513" y="2035"/>
                    </a:lnTo>
                    <a:lnTo>
                      <a:pt x="1515" y="2040"/>
                    </a:lnTo>
                    <a:lnTo>
                      <a:pt x="1516" y="2046"/>
                    </a:lnTo>
                    <a:lnTo>
                      <a:pt x="1518" y="2050"/>
                    </a:lnTo>
                    <a:lnTo>
                      <a:pt x="1521" y="2054"/>
                    </a:lnTo>
                    <a:lnTo>
                      <a:pt x="1522" y="2058"/>
                    </a:lnTo>
                    <a:lnTo>
                      <a:pt x="1524" y="2062"/>
                    </a:lnTo>
                    <a:lnTo>
                      <a:pt x="1525" y="2064"/>
                    </a:lnTo>
                    <a:lnTo>
                      <a:pt x="1525" y="2065"/>
                    </a:lnTo>
                    <a:lnTo>
                      <a:pt x="1525" y="2066"/>
                    </a:lnTo>
                    <a:lnTo>
                      <a:pt x="1525" y="2065"/>
                    </a:lnTo>
                    <a:lnTo>
                      <a:pt x="1523" y="2065"/>
                    </a:lnTo>
                    <a:lnTo>
                      <a:pt x="1521" y="2064"/>
                    </a:lnTo>
                    <a:lnTo>
                      <a:pt x="1517" y="2063"/>
                    </a:lnTo>
                    <a:lnTo>
                      <a:pt x="1513" y="2062"/>
                    </a:lnTo>
                    <a:lnTo>
                      <a:pt x="1507" y="2060"/>
                    </a:lnTo>
                    <a:lnTo>
                      <a:pt x="1501" y="2058"/>
                    </a:lnTo>
                    <a:lnTo>
                      <a:pt x="1494" y="2056"/>
                    </a:lnTo>
                    <a:lnTo>
                      <a:pt x="1488" y="2054"/>
                    </a:lnTo>
                    <a:lnTo>
                      <a:pt x="1481" y="2051"/>
                    </a:lnTo>
                    <a:lnTo>
                      <a:pt x="1475" y="2049"/>
                    </a:lnTo>
                    <a:lnTo>
                      <a:pt x="1467" y="2048"/>
                    </a:lnTo>
                    <a:lnTo>
                      <a:pt x="1460" y="2045"/>
                    </a:lnTo>
                    <a:lnTo>
                      <a:pt x="1453" y="2042"/>
                    </a:lnTo>
                    <a:lnTo>
                      <a:pt x="1446" y="2039"/>
                    </a:lnTo>
                    <a:lnTo>
                      <a:pt x="1439" y="2035"/>
                    </a:lnTo>
                    <a:lnTo>
                      <a:pt x="1433" y="2032"/>
                    </a:lnTo>
                    <a:lnTo>
                      <a:pt x="1427" y="2028"/>
                    </a:lnTo>
                    <a:lnTo>
                      <a:pt x="1422" y="2025"/>
                    </a:lnTo>
                    <a:lnTo>
                      <a:pt x="1417" y="2023"/>
                    </a:lnTo>
                    <a:lnTo>
                      <a:pt x="1412" y="2020"/>
                    </a:lnTo>
                    <a:lnTo>
                      <a:pt x="1410" y="2018"/>
                    </a:lnTo>
                    <a:lnTo>
                      <a:pt x="1408" y="2017"/>
                    </a:lnTo>
                    <a:lnTo>
                      <a:pt x="1407" y="2017"/>
                    </a:lnTo>
                    <a:lnTo>
                      <a:pt x="1407" y="2016"/>
                    </a:lnTo>
                    <a:lnTo>
                      <a:pt x="1407" y="2015"/>
                    </a:lnTo>
                    <a:lnTo>
                      <a:pt x="1405" y="2012"/>
                    </a:lnTo>
                    <a:lnTo>
                      <a:pt x="1404" y="2009"/>
                    </a:lnTo>
                    <a:lnTo>
                      <a:pt x="1403" y="2005"/>
                    </a:lnTo>
                    <a:lnTo>
                      <a:pt x="1402" y="2001"/>
                    </a:lnTo>
                    <a:lnTo>
                      <a:pt x="1401" y="1995"/>
                    </a:lnTo>
                    <a:lnTo>
                      <a:pt x="1399" y="1989"/>
                    </a:lnTo>
                    <a:lnTo>
                      <a:pt x="1396" y="1984"/>
                    </a:lnTo>
                    <a:lnTo>
                      <a:pt x="1394" y="1977"/>
                    </a:lnTo>
                    <a:lnTo>
                      <a:pt x="1392" y="1969"/>
                    </a:lnTo>
                    <a:lnTo>
                      <a:pt x="1389" y="1962"/>
                    </a:lnTo>
                    <a:lnTo>
                      <a:pt x="1388" y="1954"/>
                    </a:lnTo>
                    <a:lnTo>
                      <a:pt x="1386" y="1948"/>
                    </a:lnTo>
                    <a:lnTo>
                      <a:pt x="1385" y="1943"/>
                    </a:lnTo>
                    <a:lnTo>
                      <a:pt x="1384" y="1939"/>
                    </a:lnTo>
                    <a:lnTo>
                      <a:pt x="1382" y="1936"/>
                    </a:lnTo>
                    <a:lnTo>
                      <a:pt x="1382" y="1934"/>
                    </a:lnTo>
                    <a:lnTo>
                      <a:pt x="1381" y="1932"/>
                    </a:lnTo>
                    <a:lnTo>
                      <a:pt x="1381" y="1931"/>
                    </a:lnTo>
                    <a:lnTo>
                      <a:pt x="1380" y="1931"/>
                    </a:lnTo>
                    <a:lnTo>
                      <a:pt x="1380" y="1929"/>
                    </a:lnTo>
                    <a:lnTo>
                      <a:pt x="1378" y="1926"/>
                    </a:lnTo>
                    <a:lnTo>
                      <a:pt x="1374" y="1921"/>
                    </a:lnTo>
                    <a:lnTo>
                      <a:pt x="1370" y="1916"/>
                    </a:lnTo>
                    <a:lnTo>
                      <a:pt x="1365" y="1909"/>
                    </a:lnTo>
                    <a:lnTo>
                      <a:pt x="1359" y="1899"/>
                    </a:lnTo>
                    <a:lnTo>
                      <a:pt x="1354" y="1891"/>
                    </a:lnTo>
                    <a:lnTo>
                      <a:pt x="1347" y="1881"/>
                    </a:lnTo>
                    <a:lnTo>
                      <a:pt x="1340" y="1872"/>
                    </a:lnTo>
                    <a:lnTo>
                      <a:pt x="1333" y="1861"/>
                    </a:lnTo>
                    <a:lnTo>
                      <a:pt x="1327" y="1852"/>
                    </a:lnTo>
                    <a:lnTo>
                      <a:pt x="1320" y="1843"/>
                    </a:lnTo>
                    <a:lnTo>
                      <a:pt x="1316" y="1834"/>
                    </a:lnTo>
                    <a:lnTo>
                      <a:pt x="1311" y="1826"/>
                    </a:lnTo>
                    <a:lnTo>
                      <a:pt x="1309" y="1819"/>
                    </a:lnTo>
                    <a:lnTo>
                      <a:pt x="1305" y="1813"/>
                    </a:lnTo>
                    <a:lnTo>
                      <a:pt x="1303" y="1807"/>
                    </a:lnTo>
                    <a:lnTo>
                      <a:pt x="1302" y="1802"/>
                    </a:lnTo>
                    <a:lnTo>
                      <a:pt x="1301" y="1798"/>
                    </a:lnTo>
                    <a:lnTo>
                      <a:pt x="1299" y="1795"/>
                    </a:lnTo>
                    <a:lnTo>
                      <a:pt x="1299" y="1791"/>
                    </a:lnTo>
                    <a:lnTo>
                      <a:pt x="1299" y="1790"/>
                    </a:lnTo>
                    <a:lnTo>
                      <a:pt x="1299" y="1789"/>
                    </a:lnTo>
                    <a:lnTo>
                      <a:pt x="1298" y="1789"/>
                    </a:lnTo>
                    <a:lnTo>
                      <a:pt x="1257" y="1738"/>
                    </a:lnTo>
                    <a:lnTo>
                      <a:pt x="1257" y="1737"/>
                    </a:lnTo>
                    <a:lnTo>
                      <a:pt x="1256" y="1736"/>
                    </a:lnTo>
                    <a:lnTo>
                      <a:pt x="1252" y="1735"/>
                    </a:lnTo>
                    <a:lnTo>
                      <a:pt x="1249" y="1732"/>
                    </a:lnTo>
                    <a:lnTo>
                      <a:pt x="1244" y="1731"/>
                    </a:lnTo>
                    <a:lnTo>
                      <a:pt x="1238" y="1728"/>
                    </a:lnTo>
                    <a:lnTo>
                      <a:pt x="1232" y="1725"/>
                    </a:lnTo>
                    <a:lnTo>
                      <a:pt x="1223" y="1723"/>
                    </a:lnTo>
                    <a:lnTo>
                      <a:pt x="1215" y="1721"/>
                    </a:lnTo>
                    <a:lnTo>
                      <a:pt x="1206" y="1719"/>
                    </a:lnTo>
                    <a:lnTo>
                      <a:pt x="1196" y="1717"/>
                    </a:lnTo>
                    <a:lnTo>
                      <a:pt x="1184" y="1716"/>
                    </a:lnTo>
                    <a:lnTo>
                      <a:pt x="1174" y="1715"/>
                    </a:lnTo>
                    <a:lnTo>
                      <a:pt x="1166" y="1716"/>
                    </a:lnTo>
                    <a:lnTo>
                      <a:pt x="1160" y="1717"/>
                    </a:lnTo>
                    <a:lnTo>
                      <a:pt x="1154" y="1720"/>
                    </a:lnTo>
                    <a:lnTo>
                      <a:pt x="1151" y="1722"/>
                    </a:lnTo>
                    <a:lnTo>
                      <a:pt x="1150" y="1724"/>
                    </a:lnTo>
                    <a:lnTo>
                      <a:pt x="1147" y="1728"/>
                    </a:lnTo>
                    <a:lnTo>
                      <a:pt x="1147" y="1731"/>
                    </a:lnTo>
                    <a:lnTo>
                      <a:pt x="1147" y="1734"/>
                    </a:lnTo>
                    <a:lnTo>
                      <a:pt x="1147" y="1736"/>
                    </a:lnTo>
                    <a:lnTo>
                      <a:pt x="1147" y="1737"/>
                    </a:lnTo>
                    <a:lnTo>
                      <a:pt x="1147" y="1738"/>
                    </a:lnTo>
                    <a:lnTo>
                      <a:pt x="1147" y="1742"/>
                    </a:lnTo>
                    <a:lnTo>
                      <a:pt x="1145" y="1745"/>
                    </a:lnTo>
                    <a:lnTo>
                      <a:pt x="1144" y="1750"/>
                    </a:lnTo>
                    <a:lnTo>
                      <a:pt x="1142" y="1755"/>
                    </a:lnTo>
                    <a:lnTo>
                      <a:pt x="1139" y="1761"/>
                    </a:lnTo>
                    <a:lnTo>
                      <a:pt x="1137" y="1768"/>
                    </a:lnTo>
                    <a:lnTo>
                      <a:pt x="1134" y="1774"/>
                    </a:lnTo>
                    <a:lnTo>
                      <a:pt x="1130" y="1781"/>
                    </a:lnTo>
                    <a:lnTo>
                      <a:pt x="1127" y="1785"/>
                    </a:lnTo>
                    <a:lnTo>
                      <a:pt x="1123" y="1790"/>
                    </a:lnTo>
                    <a:lnTo>
                      <a:pt x="1120" y="1793"/>
                    </a:lnTo>
                    <a:lnTo>
                      <a:pt x="1115" y="1793"/>
                    </a:lnTo>
                    <a:lnTo>
                      <a:pt x="1109" y="1792"/>
                    </a:lnTo>
                    <a:lnTo>
                      <a:pt x="1101" y="1788"/>
                    </a:lnTo>
                    <a:lnTo>
                      <a:pt x="1091" y="1782"/>
                    </a:lnTo>
                    <a:lnTo>
                      <a:pt x="1081" y="1775"/>
                    </a:lnTo>
                    <a:lnTo>
                      <a:pt x="1070" y="1767"/>
                    </a:lnTo>
                    <a:lnTo>
                      <a:pt x="1060" y="1759"/>
                    </a:lnTo>
                    <a:lnTo>
                      <a:pt x="1049" y="1750"/>
                    </a:lnTo>
                    <a:lnTo>
                      <a:pt x="1039" y="1742"/>
                    </a:lnTo>
                    <a:lnTo>
                      <a:pt x="1031" y="1735"/>
                    </a:lnTo>
                    <a:lnTo>
                      <a:pt x="1025" y="1728"/>
                    </a:lnTo>
                    <a:lnTo>
                      <a:pt x="1020" y="1724"/>
                    </a:lnTo>
                    <a:lnTo>
                      <a:pt x="1017" y="1720"/>
                    </a:lnTo>
                    <a:lnTo>
                      <a:pt x="1015" y="1716"/>
                    </a:lnTo>
                    <a:lnTo>
                      <a:pt x="1014" y="1712"/>
                    </a:lnTo>
                    <a:lnTo>
                      <a:pt x="1014" y="1706"/>
                    </a:lnTo>
                    <a:lnTo>
                      <a:pt x="1014" y="1700"/>
                    </a:lnTo>
                    <a:lnTo>
                      <a:pt x="1014" y="1694"/>
                    </a:lnTo>
                    <a:lnTo>
                      <a:pt x="1014" y="1689"/>
                    </a:lnTo>
                    <a:lnTo>
                      <a:pt x="1014" y="1682"/>
                    </a:lnTo>
                    <a:lnTo>
                      <a:pt x="1014" y="1676"/>
                    </a:lnTo>
                    <a:lnTo>
                      <a:pt x="1014" y="1670"/>
                    </a:lnTo>
                    <a:lnTo>
                      <a:pt x="1013" y="1666"/>
                    </a:lnTo>
                    <a:lnTo>
                      <a:pt x="1010" y="1661"/>
                    </a:lnTo>
                    <a:lnTo>
                      <a:pt x="1007" y="1655"/>
                    </a:lnTo>
                    <a:lnTo>
                      <a:pt x="1001" y="1647"/>
                    </a:lnTo>
                    <a:lnTo>
                      <a:pt x="993" y="1639"/>
                    </a:lnTo>
                    <a:lnTo>
                      <a:pt x="984" y="1630"/>
                    </a:lnTo>
                    <a:lnTo>
                      <a:pt x="975" y="1620"/>
                    </a:lnTo>
                    <a:lnTo>
                      <a:pt x="964" y="1609"/>
                    </a:lnTo>
                    <a:lnTo>
                      <a:pt x="953" y="1599"/>
                    </a:lnTo>
                    <a:lnTo>
                      <a:pt x="944" y="1588"/>
                    </a:lnTo>
                    <a:lnTo>
                      <a:pt x="934" y="1579"/>
                    </a:lnTo>
                    <a:lnTo>
                      <a:pt x="927" y="1572"/>
                    </a:lnTo>
                    <a:lnTo>
                      <a:pt x="923" y="1567"/>
                    </a:lnTo>
                    <a:lnTo>
                      <a:pt x="919" y="1562"/>
                    </a:lnTo>
                    <a:lnTo>
                      <a:pt x="918" y="1558"/>
                    </a:lnTo>
                    <a:lnTo>
                      <a:pt x="917" y="1555"/>
                    </a:lnTo>
                    <a:lnTo>
                      <a:pt x="915" y="1552"/>
                    </a:lnTo>
                    <a:lnTo>
                      <a:pt x="914" y="1548"/>
                    </a:lnTo>
                    <a:lnTo>
                      <a:pt x="911" y="1545"/>
                    </a:lnTo>
                    <a:lnTo>
                      <a:pt x="909" y="1541"/>
                    </a:lnTo>
                    <a:lnTo>
                      <a:pt x="907" y="1538"/>
                    </a:lnTo>
                    <a:lnTo>
                      <a:pt x="905" y="1535"/>
                    </a:lnTo>
                    <a:lnTo>
                      <a:pt x="903" y="1533"/>
                    </a:lnTo>
                    <a:lnTo>
                      <a:pt x="902" y="1532"/>
                    </a:lnTo>
                    <a:lnTo>
                      <a:pt x="902" y="1531"/>
                    </a:lnTo>
                    <a:lnTo>
                      <a:pt x="901" y="1530"/>
                    </a:lnTo>
                    <a:lnTo>
                      <a:pt x="900" y="1530"/>
                    </a:lnTo>
                    <a:lnTo>
                      <a:pt x="893" y="1529"/>
                    </a:lnTo>
                    <a:lnTo>
                      <a:pt x="884" y="1527"/>
                    </a:lnTo>
                    <a:lnTo>
                      <a:pt x="872" y="1526"/>
                    </a:lnTo>
                    <a:lnTo>
                      <a:pt x="859" y="1524"/>
                    </a:lnTo>
                    <a:lnTo>
                      <a:pt x="844" y="1523"/>
                    </a:lnTo>
                    <a:lnTo>
                      <a:pt x="829" y="1522"/>
                    </a:lnTo>
                    <a:lnTo>
                      <a:pt x="816" y="1519"/>
                    </a:lnTo>
                    <a:lnTo>
                      <a:pt x="802" y="1519"/>
                    </a:lnTo>
                    <a:lnTo>
                      <a:pt x="790" y="1519"/>
                    </a:lnTo>
                    <a:lnTo>
                      <a:pt x="781" y="1519"/>
                    </a:lnTo>
                    <a:lnTo>
                      <a:pt x="774" y="1520"/>
                    </a:lnTo>
                    <a:lnTo>
                      <a:pt x="771" y="1524"/>
                    </a:lnTo>
                    <a:lnTo>
                      <a:pt x="767" y="1527"/>
                    </a:lnTo>
                    <a:lnTo>
                      <a:pt x="766" y="1532"/>
                    </a:lnTo>
                    <a:lnTo>
                      <a:pt x="764" y="1535"/>
                    </a:lnTo>
                    <a:lnTo>
                      <a:pt x="764" y="1540"/>
                    </a:lnTo>
                    <a:lnTo>
                      <a:pt x="764" y="1546"/>
                    </a:lnTo>
                    <a:lnTo>
                      <a:pt x="764" y="1549"/>
                    </a:lnTo>
                    <a:lnTo>
                      <a:pt x="764" y="1554"/>
                    </a:lnTo>
                    <a:lnTo>
                      <a:pt x="765" y="1557"/>
                    </a:lnTo>
                    <a:lnTo>
                      <a:pt x="765" y="1560"/>
                    </a:lnTo>
                    <a:lnTo>
                      <a:pt x="765" y="1562"/>
                    </a:lnTo>
                    <a:lnTo>
                      <a:pt x="764" y="1562"/>
                    </a:lnTo>
                    <a:lnTo>
                      <a:pt x="763" y="1561"/>
                    </a:lnTo>
                    <a:lnTo>
                      <a:pt x="759" y="1558"/>
                    </a:lnTo>
                    <a:lnTo>
                      <a:pt x="756" y="1557"/>
                    </a:lnTo>
                    <a:lnTo>
                      <a:pt x="752" y="1555"/>
                    </a:lnTo>
                    <a:lnTo>
                      <a:pt x="748" y="1554"/>
                    </a:lnTo>
                    <a:lnTo>
                      <a:pt x="742" y="1553"/>
                    </a:lnTo>
                    <a:lnTo>
                      <a:pt x="736" y="1550"/>
                    </a:lnTo>
                    <a:lnTo>
                      <a:pt x="729" y="1549"/>
                    </a:lnTo>
                    <a:lnTo>
                      <a:pt x="722" y="1549"/>
                    </a:lnTo>
                    <a:lnTo>
                      <a:pt x="714" y="1548"/>
                    </a:lnTo>
                    <a:lnTo>
                      <a:pt x="706" y="1548"/>
                    </a:lnTo>
                    <a:lnTo>
                      <a:pt x="696" y="1548"/>
                    </a:lnTo>
                    <a:lnTo>
                      <a:pt x="684" y="1547"/>
                    </a:lnTo>
                    <a:lnTo>
                      <a:pt x="672" y="1546"/>
                    </a:lnTo>
                    <a:lnTo>
                      <a:pt x="658" y="1543"/>
                    </a:lnTo>
                    <a:lnTo>
                      <a:pt x="644" y="1541"/>
                    </a:lnTo>
                    <a:lnTo>
                      <a:pt x="629" y="1538"/>
                    </a:lnTo>
                    <a:lnTo>
                      <a:pt x="614" y="1534"/>
                    </a:lnTo>
                    <a:lnTo>
                      <a:pt x="599" y="1530"/>
                    </a:lnTo>
                    <a:lnTo>
                      <a:pt x="584" y="1525"/>
                    </a:lnTo>
                    <a:lnTo>
                      <a:pt x="570" y="1519"/>
                    </a:lnTo>
                    <a:lnTo>
                      <a:pt x="555" y="1512"/>
                    </a:lnTo>
                    <a:lnTo>
                      <a:pt x="540" y="1504"/>
                    </a:lnTo>
                    <a:lnTo>
                      <a:pt x="522" y="1495"/>
                    </a:lnTo>
                    <a:lnTo>
                      <a:pt x="502" y="1482"/>
                    </a:lnTo>
                    <a:lnTo>
                      <a:pt x="480" y="1470"/>
                    </a:lnTo>
                    <a:lnTo>
                      <a:pt x="459" y="1457"/>
                    </a:lnTo>
                    <a:lnTo>
                      <a:pt x="437" y="1443"/>
                    </a:lnTo>
                    <a:lnTo>
                      <a:pt x="416" y="1431"/>
                    </a:lnTo>
                    <a:lnTo>
                      <a:pt x="397" y="1419"/>
                    </a:lnTo>
                    <a:lnTo>
                      <a:pt x="381" y="1409"/>
                    </a:lnTo>
                    <a:lnTo>
                      <a:pt x="370" y="1401"/>
                    </a:lnTo>
                    <a:lnTo>
                      <a:pt x="362" y="1396"/>
                    </a:lnTo>
                    <a:lnTo>
                      <a:pt x="358" y="1394"/>
                    </a:lnTo>
                    <a:lnTo>
                      <a:pt x="372" y="1348"/>
                    </a:lnTo>
                    <a:lnTo>
                      <a:pt x="371" y="1349"/>
                    </a:lnTo>
                    <a:lnTo>
                      <a:pt x="368" y="1349"/>
                    </a:lnTo>
                    <a:lnTo>
                      <a:pt x="362" y="1350"/>
                    </a:lnTo>
                    <a:lnTo>
                      <a:pt x="354" y="1351"/>
                    </a:lnTo>
                    <a:lnTo>
                      <a:pt x="344" y="1352"/>
                    </a:lnTo>
                    <a:lnTo>
                      <a:pt x="335" y="1353"/>
                    </a:lnTo>
                    <a:lnTo>
                      <a:pt x="324" y="1353"/>
                    </a:lnTo>
                    <a:lnTo>
                      <a:pt x="313" y="1355"/>
                    </a:lnTo>
                    <a:lnTo>
                      <a:pt x="302" y="1356"/>
                    </a:lnTo>
                    <a:lnTo>
                      <a:pt x="291" y="1357"/>
                    </a:lnTo>
                    <a:lnTo>
                      <a:pt x="281" y="1357"/>
                    </a:lnTo>
                    <a:lnTo>
                      <a:pt x="272" y="1357"/>
                    </a:lnTo>
                    <a:lnTo>
                      <a:pt x="265" y="1357"/>
                    </a:lnTo>
                    <a:lnTo>
                      <a:pt x="256" y="1357"/>
                    </a:lnTo>
                    <a:lnTo>
                      <a:pt x="248" y="1356"/>
                    </a:lnTo>
                    <a:lnTo>
                      <a:pt x="239" y="1355"/>
                    </a:lnTo>
                    <a:lnTo>
                      <a:pt x="230" y="1353"/>
                    </a:lnTo>
                    <a:lnTo>
                      <a:pt x="222" y="1353"/>
                    </a:lnTo>
                    <a:lnTo>
                      <a:pt x="214" y="1352"/>
                    </a:lnTo>
                    <a:lnTo>
                      <a:pt x="209" y="1351"/>
                    </a:lnTo>
                    <a:lnTo>
                      <a:pt x="203" y="1350"/>
                    </a:lnTo>
                    <a:lnTo>
                      <a:pt x="199" y="1349"/>
                    </a:lnTo>
                    <a:lnTo>
                      <a:pt x="196" y="1349"/>
                    </a:lnTo>
                    <a:lnTo>
                      <a:pt x="195" y="1348"/>
                    </a:lnTo>
                    <a:lnTo>
                      <a:pt x="196" y="1348"/>
                    </a:lnTo>
                    <a:lnTo>
                      <a:pt x="196" y="1344"/>
                    </a:lnTo>
                    <a:lnTo>
                      <a:pt x="197" y="1341"/>
                    </a:lnTo>
                    <a:lnTo>
                      <a:pt x="197" y="1335"/>
                    </a:lnTo>
                    <a:lnTo>
                      <a:pt x="198" y="1328"/>
                    </a:lnTo>
                    <a:lnTo>
                      <a:pt x="198" y="1321"/>
                    </a:lnTo>
                    <a:lnTo>
                      <a:pt x="198" y="1313"/>
                    </a:lnTo>
                    <a:lnTo>
                      <a:pt x="198" y="1306"/>
                    </a:lnTo>
                    <a:lnTo>
                      <a:pt x="197" y="1298"/>
                    </a:lnTo>
                    <a:lnTo>
                      <a:pt x="196" y="1291"/>
                    </a:lnTo>
                    <a:lnTo>
                      <a:pt x="194" y="1285"/>
                    </a:lnTo>
                    <a:lnTo>
                      <a:pt x="190" y="1280"/>
                    </a:lnTo>
                    <a:lnTo>
                      <a:pt x="187" y="1275"/>
                    </a:lnTo>
                    <a:lnTo>
                      <a:pt x="182" y="1270"/>
                    </a:lnTo>
                    <a:lnTo>
                      <a:pt x="175" y="1265"/>
                    </a:lnTo>
                    <a:lnTo>
                      <a:pt x="169" y="1259"/>
                    </a:lnTo>
                    <a:lnTo>
                      <a:pt x="162" y="1253"/>
                    </a:lnTo>
                    <a:lnTo>
                      <a:pt x="157" y="1249"/>
                    </a:lnTo>
                    <a:lnTo>
                      <a:pt x="150" y="1243"/>
                    </a:lnTo>
                    <a:lnTo>
                      <a:pt x="144" y="1238"/>
                    </a:lnTo>
                    <a:lnTo>
                      <a:pt x="139" y="1235"/>
                    </a:lnTo>
                    <a:lnTo>
                      <a:pt x="135" y="1232"/>
                    </a:lnTo>
                    <a:lnTo>
                      <a:pt x="133" y="1230"/>
                    </a:lnTo>
                    <a:lnTo>
                      <a:pt x="131" y="1229"/>
                    </a:lnTo>
                    <a:lnTo>
                      <a:pt x="131" y="1206"/>
                    </a:lnTo>
                    <a:lnTo>
                      <a:pt x="90" y="1193"/>
                    </a:lnTo>
                    <a:lnTo>
                      <a:pt x="90" y="1192"/>
                    </a:lnTo>
                    <a:lnTo>
                      <a:pt x="90" y="1190"/>
                    </a:lnTo>
                    <a:lnTo>
                      <a:pt x="90" y="1188"/>
                    </a:lnTo>
                    <a:lnTo>
                      <a:pt x="89" y="1184"/>
                    </a:lnTo>
                    <a:lnTo>
                      <a:pt x="89" y="1182"/>
                    </a:lnTo>
                    <a:lnTo>
                      <a:pt x="86" y="1177"/>
                    </a:lnTo>
                    <a:lnTo>
                      <a:pt x="85" y="1174"/>
                    </a:lnTo>
                    <a:lnTo>
                      <a:pt x="83" y="1170"/>
                    </a:lnTo>
                    <a:lnTo>
                      <a:pt x="80" y="1167"/>
                    </a:lnTo>
                    <a:lnTo>
                      <a:pt x="76" y="1165"/>
                    </a:lnTo>
                    <a:lnTo>
                      <a:pt x="71" y="1161"/>
                    </a:lnTo>
                    <a:lnTo>
                      <a:pt x="67" y="1159"/>
                    </a:lnTo>
                    <a:lnTo>
                      <a:pt x="61" y="1156"/>
                    </a:lnTo>
                    <a:lnTo>
                      <a:pt x="55" y="1154"/>
                    </a:lnTo>
                    <a:lnTo>
                      <a:pt x="50" y="1152"/>
                    </a:lnTo>
                    <a:lnTo>
                      <a:pt x="44" y="1150"/>
                    </a:lnTo>
                    <a:lnTo>
                      <a:pt x="38" y="1147"/>
                    </a:lnTo>
                    <a:lnTo>
                      <a:pt x="32" y="1145"/>
                    </a:lnTo>
                    <a:lnTo>
                      <a:pt x="28" y="1143"/>
                    </a:lnTo>
                    <a:lnTo>
                      <a:pt x="24" y="1141"/>
                    </a:lnTo>
                    <a:lnTo>
                      <a:pt x="21" y="1139"/>
                    </a:lnTo>
                    <a:lnTo>
                      <a:pt x="18" y="1139"/>
                    </a:lnTo>
                    <a:lnTo>
                      <a:pt x="17" y="1138"/>
                    </a:lnTo>
                    <a:lnTo>
                      <a:pt x="18" y="1138"/>
                    </a:lnTo>
                    <a:lnTo>
                      <a:pt x="18" y="1135"/>
                    </a:lnTo>
                    <a:lnTo>
                      <a:pt x="18" y="1131"/>
                    </a:lnTo>
                    <a:lnTo>
                      <a:pt x="18" y="1126"/>
                    </a:lnTo>
                    <a:lnTo>
                      <a:pt x="20" y="1120"/>
                    </a:lnTo>
                    <a:lnTo>
                      <a:pt x="20" y="1113"/>
                    </a:lnTo>
                    <a:lnTo>
                      <a:pt x="20" y="1105"/>
                    </a:lnTo>
                    <a:lnTo>
                      <a:pt x="20" y="1098"/>
                    </a:lnTo>
                    <a:lnTo>
                      <a:pt x="20" y="1088"/>
                    </a:lnTo>
                    <a:lnTo>
                      <a:pt x="20" y="1082"/>
                    </a:lnTo>
                    <a:lnTo>
                      <a:pt x="18" y="1074"/>
                    </a:lnTo>
                    <a:lnTo>
                      <a:pt x="17" y="1065"/>
                    </a:lnTo>
                    <a:lnTo>
                      <a:pt x="16" y="1059"/>
                    </a:lnTo>
                    <a:lnTo>
                      <a:pt x="13" y="1050"/>
                    </a:lnTo>
                    <a:lnTo>
                      <a:pt x="9" y="1042"/>
                    </a:lnTo>
                    <a:lnTo>
                      <a:pt x="4" y="1033"/>
                    </a:lnTo>
                    <a:lnTo>
                      <a:pt x="1" y="1027"/>
                    </a:lnTo>
                    <a:lnTo>
                      <a:pt x="0" y="1025"/>
                    </a:lnTo>
                    <a:lnTo>
                      <a:pt x="0" y="1017"/>
                    </a:lnTo>
                    <a:lnTo>
                      <a:pt x="0" y="1009"/>
                    </a:lnTo>
                    <a:lnTo>
                      <a:pt x="0" y="1003"/>
                    </a:lnTo>
                    <a:lnTo>
                      <a:pt x="0" y="997"/>
                    </a:lnTo>
                    <a:lnTo>
                      <a:pt x="0" y="993"/>
                    </a:lnTo>
                    <a:lnTo>
                      <a:pt x="0" y="989"/>
                    </a:lnTo>
                    <a:lnTo>
                      <a:pt x="0" y="988"/>
                    </a:lnTo>
                    <a:lnTo>
                      <a:pt x="0" y="948"/>
                    </a:lnTo>
                    <a:lnTo>
                      <a:pt x="1" y="934"/>
                    </a:lnTo>
                    <a:lnTo>
                      <a:pt x="4" y="895"/>
                    </a:lnTo>
                    <a:lnTo>
                      <a:pt x="4" y="896"/>
                    </a:lnTo>
                    <a:lnTo>
                      <a:pt x="4" y="895"/>
                    </a:lnTo>
                    <a:lnTo>
                      <a:pt x="4" y="894"/>
                    </a:lnTo>
                    <a:lnTo>
                      <a:pt x="4" y="893"/>
                    </a:lnTo>
                    <a:lnTo>
                      <a:pt x="4" y="892"/>
                    </a:lnTo>
                    <a:lnTo>
                      <a:pt x="4" y="889"/>
                    </a:lnTo>
                    <a:lnTo>
                      <a:pt x="4" y="886"/>
                    </a:lnTo>
                    <a:lnTo>
                      <a:pt x="5" y="882"/>
                    </a:lnTo>
                    <a:lnTo>
                      <a:pt x="5" y="877"/>
                    </a:lnTo>
                    <a:lnTo>
                      <a:pt x="5" y="872"/>
                    </a:lnTo>
                    <a:lnTo>
                      <a:pt x="6" y="866"/>
                    </a:lnTo>
                    <a:lnTo>
                      <a:pt x="6" y="862"/>
                    </a:lnTo>
                    <a:lnTo>
                      <a:pt x="7" y="857"/>
                    </a:lnTo>
                    <a:lnTo>
                      <a:pt x="7" y="853"/>
                    </a:lnTo>
                    <a:lnTo>
                      <a:pt x="7" y="851"/>
                    </a:lnTo>
                    <a:lnTo>
                      <a:pt x="7" y="848"/>
                    </a:lnTo>
                    <a:lnTo>
                      <a:pt x="8" y="845"/>
                    </a:lnTo>
                    <a:lnTo>
                      <a:pt x="8" y="844"/>
                    </a:lnTo>
                    <a:lnTo>
                      <a:pt x="8" y="842"/>
                    </a:lnTo>
                    <a:lnTo>
                      <a:pt x="8" y="843"/>
                    </a:lnTo>
                    <a:lnTo>
                      <a:pt x="8" y="842"/>
                    </a:lnTo>
                    <a:lnTo>
                      <a:pt x="12" y="810"/>
                    </a:lnTo>
                    <a:lnTo>
                      <a:pt x="13" y="805"/>
                    </a:lnTo>
                    <a:lnTo>
                      <a:pt x="21" y="750"/>
                    </a:lnTo>
                    <a:lnTo>
                      <a:pt x="32" y="682"/>
                    </a:lnTo>
                    <a:lnTo>
                      <a:pt x="45" y="624"/>
                    </a:lnTo>
                    <a:lnTo>
                      <a:pt x="46" y="624"/>
                    </a:lnTo>
                    <a:lnTo>
                      <a:pt x="46" y="622"/>
                    </a:lnTo>
                    <a:lnTo>
                      <a:pt x="47" y="617"/>
                    </a:lnTo>
                    <a:lnTo>
                      <a:pt x="48" y="613"/>
                    </a:lnTo>
                    <a:lnTo>
                      <a:pt x="50" y="607"/>
                    </a:lnTo>
                    <a:lnTo>
                      <a:pt x="52" y="600"/>
                    </a:lnTo>
                    <a:lnTo>
                      <a:pt x="54" y="592"/>
                    </a:lnTo>
                    <a:lnTo>
                      <a:pt x="56" y="583"/>
                    </a:lnTo>
                    <a:lnTo>
                      <a:pt x="59" y="574"/>
                    </a:lnTo>
                    <a:lnTo>
                      <a:pt x="62" y="564"/>
                    </a:lnTo>
                    <a:lnTo>
                      <a:pt x="65" y="554"/>
                    </a:lnTo>
                    <a:lnTo>
                      <a:pt x="67" y="545"/>
                    </a:lnTo>
                    <a:lnTo>
                      <a:pt x="70" y="536"/>
                    </a:lnTo>
                    <a:lnTo>
                      <a:pt x="74" y="525"/>
                    </a:lnTo>
                    <a:lnTo>
                      <a:pt x="77" y="515"/>
                    </a:lnTo>
                    <a:lnTo>
                      <a:pt x="80" y="506"/>
                    </a:lnTo>
                    <a:lnTo>
                      <a:pt x="83" y="495"/>
                    </a:lnTo>
                    <a:lnTo>
                      <a:pt x="86" y="486"/>
                    </a:lnTo>
                    <a:lnTo>
                      <a:pt x="90" y="477"/>
                    </a:lnTo>
                    <a:lnTo>
                      <a:pt x="93" y="466"/>
                    </a:lnTo>
                    <a:lnTo>
                      <a:pt x="96" y="458"/>
                    </a:lnTo>
                    <a:lnTo>
                      <a:pt x="99" y="450"/>
                    </a:lnTo>
                    <a:lnTo>
                      <a:pt x="103" y="442"/>
                    </a:lnTo>
                    <a:lnTo>
                      <a:pt x="104" y="435"/>
                    </a:lnTo>
                    <a:lnTo>
                      <a:pt x="107" y="430"/>
                    </a:lnTo>
                    <a:lnTo>
                      <a:pt x="109" y="423"/>
                    </a:lnTo>
                    <a:lnTo>
                      <a:pt x="113" y="413"/>
                    </a:lnTo>
                    <a:lnTo>
                      <a:pt x="116" y="407"/>
                    </a:lnTo>
                    <a:lnTo>
                      <a:pt x="119" y="398"/>
                    </a:lnTo>
                    <a:lnTo>
                      <a:pt x="123" y="389"/>
                    </a:lnTo>
                    <a:lnTo>
                      <a:pt x="126" y="384"/>
                    </a:lnTo>
                    <a:lnTo>
                      <a:pt x="129" y="377"/>
                    </a:lnTo>
                    <a:lnTo>
                      <a:pt x="131" y="371"/>
                    </a:lnTo>
                    <a:lnTo>
                      <a:pt x="134" y="366"/>
                    </a:lnTo>
                    <a:lnTo>
                      <a:pt x="135" y="363"/>
                    </a:lnTo>
                    <a:lnTo>
                      <a:pt x="135" y="362"/>
                    </a:lnTo>
                    <a:lnTo>
                      <a:pt x="210" y="213"/>
                    </a:lnTo>
                    <a:lnTo>
                      <a:pt x="211" y="211"/>
                    </a:lnTo>
                    <a:lnTo>
                      <a:pt x="213" y="208"/>
                    </a:lnTo>
                    <a:lnTo>
                      <a:pt x="215" y="204"/>
                    </a:lnTo>
                    <a:lnTo>
                      <a:pt x="217" y="200"/>
                    </a:lnTo>
                    <a:lnTo>
                      <a:pt x="220" y="196"/>
                    </a:lnTo>
                    <a:lnTo>
                      <a:pt x="222" y="191"/>
                    </a:lnTo>
                    <a:lnTo>
                      <a:pt x="226" y="185"/>
                    </a:lnTo>
                    <a:lnTo>
                      <a:pt x="229" y="180"/>
                    </a:lnTo>
                    <a:lnTo>
                      <a:pt x="233" y="175"/>
                    </a:lnTo>
                    <a:lnTo>
                      <a:pt x="236" y="170"/>
                    </a:lnTo>
                    <a:lnTo>
                      <a:pt x="239" y="165"/>
                    </a:lnTo>
                    <a:lnTo>
                      <a:pt x="242" y="160"/>
                    </a:lnTo>
                    <a:lnTo>
                      <a:pt x="244" y="155"/>
                    </a:lnTo>
                    <a:lnTo>
                      <a:pt x="248" y="150"/>
                    </a:lnTo>
                    <a:lnTo>
                      <a:pt x="251" y="144"/>
                    </a:lnTo>
                    <a:lnTo>
                      <a:pt x="256" y="139"/>
                    </a:lnTo>
                    <a:lnTo>
                      <a:pt x="259" y="134"/>
                    </a:lnTo>
                    <a:lnTo>
                      <a:pt x="263" y="129"/>
                    </a:lnTo>
                    <a:lnTo>
                      <a:pt x="265" y="124"/>
                    </a:lnTo>
                    <a:lnTo>
                      <a:pt x="267" y="121"/>
                    </a:lnTo>
                    <a:lnTo>
                      <a:pt x="268" y="117"/>
                    </a:lnTo>
                    <a:lnTo>
                      <a:pt x="271" y="116"/>
                    </a:lnTo>
                    <a:lnTo>
                      <a:pt x="271" y="115"/>
                    </a:lnTo>
                    <a:lnTo>
                      <a:pt x="271" y="116"/>
                    </a:lnTo>
                    <a:close/>
                  </a:path>
                </a:pathLst>
              </a:custGeom>
              <a:solidFill>
                <a:srgbClr val="00A35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40" name="Freeform 1072"/>
              <p:cNvSpPr>
                <a:spLocks/>
              </p:cNvSpPr>
              <p:nvPr/>
            </p:nvSpPr>
            <p:spPr bwMode="auto">
              <a:xfrm>
                <a:off x="-1612" y="1711"/>
                <a:ext cx="1471" cy="1023"/>
              </a:xfrm>
              <a:custGeom>
                <a:avLst/>
                <a:gdLst>
                  <a:gd name="T0" fmla="*/ 119 w 2941"/>
                  <a:gd name="T1" fmla="*/ 88 h 2045"/>
                  <a:gd name="T2" fmla="*/ 137 w 2941"/>
                  <a:gd name="T3" fmla="*/ 61 h 2045"/>
                  <a:gd name="T4" fmla="*/ 164 w 2941"/>
                  <a:gd name="T5" fmla="*/ 25 h 2045"/>
                  <a:gd name="T6" fmla="*/ 209 w 2941"/>
                  <a:gd name="T7" fmla="*/ 10 h 2045"/>
                  <a:gd name="T8" fmla="*/ 731 w 2941"/>
                  <a:gd name="T9" fmla="*/ 73 h 2045"/>
                  <a:gd name="T10" fmla="*/ 836 w 2941"/>
                  <a:gd name="T11" fmla="*/ 92 h 2045"/>
                  <a:gd name="T12" fmla="*/ 895 w 2941"/>
                  <a:gd name="T13" fmla="*/ 119 h 2045"/>
                  <a:gd name="T14" fmla="*/ 963 w 2941"/>
                  <a:gd name="T15" fmla="*/ 147 h 2045"/>
                  <a:gd name="T16" fmla="*/ 997 w 2941"/>
                  <a:gd name="T17" fmla="*/ 146 h 2045"/>
                  <a:gd name="T18" fmla="*/ 1066 w 2941"/>
                  <a:gd name="T19" fmla="*/ 150 h 2045"/>
                  <a:gd name="T20" fmla="*/ 1061 w 2941"/>
                  <a:gd name="T21" fmla="*/ 166 h 2045"/>
                  <a:gd name="T22" fmla="*/ 1008 w 2941"/>
                  <a:gd name="T23" fmla="*/ 195 h 2045"/>
                  <a:gd name="T24" fmla="*/ 1003 w 2941"/>
                  <a:gd name="T25" fmla="*/ 303 h 2045"/>
                  <a:gd name="T26" fmla="*/ 1036 w 2941"/>
                  <a:gd name="T27" fmla="*/ 365 h 2045"/>
                  <a:gd name="T28" fmla="*/ 1084 w 2941"/>
                  <a:gd name="T29" fmla="*/ 201 h 2045"/>
                  <a:gd name="T30" fmla="*/ 1125 w 2941"/>
                  <a:gd name="T31" fmla="*/ 237 h 2045"/>
                  <a:gd name="T32" fmla="*/ 1137 w 2941"/>
                  <a:gd name="T33" fmla="*/ 262 h 2045"/>
                  <a:gd name="T34" fmla="*/ 1136 w 2941"/>
                  <a:gd name="T35" fmla="*/ 346 h 2045"/>
                  <a:gd name="T36" fmla="*/ 1202 w 2941"/>
                  <a:gd name="T37" fmla="*/ 342 h 2045"/>
                  <a:gd name="T38" fmla="*/ 1284 w 2941"/>
                  <a:gd name="T39" fmla="*/ 275 h 2045"/>
                  <a:gd name="T40" fmla="*/ 1412 w 2941"/>
                  <a:gd name="T41" fmla="*/ 156 h 2045"/>
                  <a:gd name="T42" fmla="*/ 1389 w 2941"/>
                  <a:gd name="T43" fmla="*/ 105 h 2045"/>
                  <a:gd name="T44" fmla="*/ 1428 w 2941"/>
                  <a:gd name="T45" fmla="*/ 179 h 2045"/>
                  <a:gd name="T46" fmla="*/ 1440 w 2941"/>
                  <a:gd name="T47" fmla="*/ 205 h 2045"/>
                  <a:gd name="T48" fmla="*/ 1445 w 2941"/>
                  <a:gd name="T49" fmla="*/ 217 h 2045"/>
                  <a:gd name="T50" fmla="*/ 1464 w 2941"/>
                  <a:gd name="T51" fmla="*/ 273 h 2045"/>
                  <a:gd name="T52" fmla="*/ 1462 w 2941"/>
                  <a:gd name="T53" fmla="*/ 299 h 2045"/>
                  <a:gd name="T54" fmla="*/ 1423 w 2941"/>
                  <a:gd name="T55" fmla="*/ 358 h 2045"/>
                  <a:gd name="T56" fmla="*/ 1380 w 2941"/>
                  <a:gd name="T57" fmla="*/ 387 h 2045"/>
                  <a:gd name="T58" fmla="*/ 1379 w 2941"/>
                  <a:gd name="T59" fmla="*/ 418 h 2045"/>
                  <a:gd name="T60" fmla="*/ 1400 w 2941"/>
                  <a:gd name="T61" fmla="*/ 523 h 2045"/>
                  <a:gd name="T62" fmla="*/ 1393 w 2941"/>
                  <a:gd name="T63" fmla="*/ 550 h 2045"/>
                  <a:gd name="T64" fmla="*/ 1387 w 2941"/>
                  <a:gd name="T65" fmla="*/ 570 h 2045"/>
                  <a:gd name="T66" fmla="*/ 1356 w 2941"/>
                  <a:gd name="T67" fmla="*/ 639 h 2045"/>
                  <a:gd name="T68" fmla="*/ 1280 w 2941"/>
                  <a:gd name="T69" fmla="*/ 728 h 2045"/>
                  <a:gd name="T70" fmla="*/ 1273 w 2941"/>
                  <a:gd name="T71" fmla="*/ 792 h 2045"/>
                  <a:gd name="T72" fmla="*/ 1317 w 2941"/>
                  <a:gd name="T73" fmla="*/ 979 h 2045"/>
                  <a:gd name="T74" fmla="*/ 1268 w 2941"/>
                  <a:gd name="T75" fmla="*/ 907 h 2045"/>
                  <a:gd name="T76" fmla="*/ 1235 w 2941"/>
                  <a:gd name="T77" fmla="*/ 853 h 2045"/>
                  <a:gd name="T78" fmla="*/ 1175 w 2941"/>
                  <a:gd name="T79" fmla="*/ 831 h 2045"/>
                  <a:gd name="T80" fmla="*/ 1093 w 2941"/>
                  <a:gd name="T81" fmla="*/ 820 h 2045"/>
                  <a:gd name="T82" fmla="*/ 1031 w 2941"/>
                  <a:gd name="T83" fmla="*/ 813 h 2045"/>
                  <a:gd name="T84" fmla="*/ 962 w 2941"/>
                  <a:gd name="T85" fmla="*/ 838 h 2045"/>
                  <a:gd name="T86" fmla="*/ 993 w 2941"/>
                  <a:gd name="T87" fmla="*/ 872 h 2045"/>
                  <a:gd name="T88" fmla="*/ 899 w 2941"/>
                  <a:gd name="T89" fmla="*/ 867 h 2045"/>
                  <a:gd name="T90" fmla="*/ 796 w 2941"/>
                  <a:gd name="T91" fmla="*/ 886 h 2045"/>
                  <a:gd name="T92" fmla="*/ 708 w 2941"/>
                  <a:gd name="T93" fmla="*/ 982 h 2045"/>
                  <a:gd name="T94" fmla="*/ 694 w 2941"/>
                  <a:gd name="T95" fmla="*/ 1017 h 2045"/>
                  <a:gd name="T96" fmla="*/ 643 w 2941"/>
                  <a:gd name="T97" fmla="*/ 961 h 2045"/>
                  <a:gd name="T98" fmla="*/ 600 w 2941"/>
                  <a:gd name="T99" fmla="*/ 885 h 2045"/>
                  <a:gd name="T100" fmla="*/ 524 w 2941"/>
                  <a:gd name="T101" fmla="*/ 859 h 2045"/>
                  <a:gd name="T102" fmla="*/ 457 w 2941"/>
                  <a:gd name="T103" fmla="*/ 837 h 2045"/>
                  <a:gd name="T104" fmla="*/ 401 w 2941"/>
                  <a:gd name="T105" fmla="*/ 755 h 2045"/>
                  <a:gd name="T106" fmla="*/ 326 w 2941"/>
                  <a:gd name="T107" fmla="*/ 767 h 2045"/>
                  <a:gd name="T108" fmla="*/ 129 w 2941"/>
                  <a:gd name="T109" fmla="*/ 687 h 2045"/>
                  <a:gd name="T110" fmla="*/ 49 w 2941"/>
                  <a:gd name="T111" fmla="*/ 660 h 2045"/>
                  <a:gd name="T112" fmla="*/ 6 w 2941"/>
                  <a:gd name="T113" fmla="*/ 582 h 2045"/>
                  <a:gd name="T114" fmla="*/ 1 w 2941"/>
                  <a:gd name="T115" fmla="*/ 529 h 2045"/>
                  <a:gd name="T116" fmla="*/ 3 w 2941"/>
                  <a:gd name="T117" fmla="*/ 434 h 2045"/>
                  <a:gd name="T118" fmla="*/ 29 w 2941"/>
                  <a:gd name="T119" fmla="*/ 286 h 2045"/>
                  <a:gd name="T120" fmla="*/ 99 w 2941"/>
                  <a:gd name="T121" fmla="*/ 121 h 204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941"/>
                  <a:gd name="T184" fmla="*/ 0 h 2045"/>
                  <a:gd name="T185" fmla="*/ 2941 w 2941"/>
                  <a:gd name="T186" fmla="*/ 2045 h 204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941" h="2045">
                    <a:moveTo>
                      <a:pt x="254" y="151"/>
                    </a:moveTo>
                    <a:lnTo>
                      <a:pt x="254" y="151"/>
                    </a:lnTo>
                    <a:lnTo>
                      <a:pt x="254" y="149"/>
                    </a:lnTo>
                    <a:lnTo>
                      <a:pt x="255" y="149"/>
                    </a:lnTo>
                    <a:lnTo>
                      <a:pt x="256" y="147"/>
                    </a:lnTo>
                    <a:lnTo>
                      <a:pt x="257" y="146"/>
                    </a:lnTo>
                    <a:lnTo>
                      <a:pt x="257" y="145"/>
                    </a:lnTo>
                    <a:lnTo>
                      <a:pt x="258" y="145"/>
                    </a:lnTo>
                    <a:lnTo>
                      <a:pt x="258" y="142"/>
                    </a:lnTo>
                    <a:lnTo>
                      <a:pt x="259" y="142"/>
                    </a:lnTo>
                    <a:lnTo>
                      <a:pt x="259" y="144"/>
                    </a:lnTo>
                    <a:lnTo>
                      <a:pt x="257" y="144"/>
                    </a:lnTo>
                    <a:lnTo>
                      <a:pt x="258" y="145"/>
                    </a:lnTo>
                    <a:lnTo>
                      <a:pt x="257" y="145"/>
                    </a:lnTo>
                    <a:lnTo>
                      <a:pt x="257" y="146"/>
                    </a:lnTo>
                    <a:lnTo>
                      <a:pt x="255" y="147"/>
                    </a:lnTo>
                    <a:lnTo>
                      <a:pt x="255" y="148"/>
                    </a:lnTo>
                    <a:lnTo>
                      <a:pt x="254" y="152"/>
                    </a:lnTo>
                    <a:lnTo>
                      <a:pt x="250" y="155"/>
                    </a:lnTo>
                    <a:lnTo>
                      <a:pt x="247" y="161"/>
                    </a:lnTo>
                    <a:lnTo>
                      <a:pt x="242" y="168"/>
                    </a:lnTo>
                    <a:lnTo>
                      <a:pt x="238" y="175"/>
                    </a:lnTo>
                    <a:lnTo>
                      <a:pt x="233" y="182"/>
                    </a:lnTo>
                    <a:lnTo>
                      <a:pt x="230" y="190"/>
                    </a:lnTo>
                    <a:lnTo>
                      <a:pt x="224" y="195"/>
                    </a:lnTo>
                    <a:lnTo>
                      <a:pt x="221" y="201"/>
                    </a:lnTo>
                    <a:lnTo>
                      <a:pt x="218" y="206"/>
                    </a:lnTo>
                    <a:lnTo>
                      <a:pt x="216" y="209"/>
                    </a:lnTo>
                    <a:lnTo>
                      <a:pt x="216" y="212"/>
                    </a:lnTo>
                    <a:lnTo>
                      <a:pt x="216" y="210"/>
                    </a:lnTo>
                    <a:lnTo>
                      <a:pt x="217" y="209"/>
                    </a:lnTo>
                    <a:lnTo>
                      <a:pt x="219" y="206"/>
                    </a:lnTo>
                    <a:lnTo>
                      <a:pt x="221" y="202"/>
                    </a:lnTo>
                    <a:lnTo>
                      <a:pt x="224" y="197"/>
                    </a:lnTo>
                    <a:lnTo>
                      <a:pt x="227" y="192"/>
                    </a:lnTo>
                    <a:lnTo>
                      <a:pt x="230" y="187"/>
                    </a:lnTo>
                    <a:lnTo>
                      <a:pt x="232" y="184"/>
                    </a:lnTo>
                    <a:lnTo>
                      <a:pt x="234" y="181"/>
                    </a:lnTo>
                    <a:lnTo>
                      <a:pt x="235" y="178"/>
                    </a:lnTo>
                    <a:lnTo>
                      <a:pt x="236" y="177"/>
                    </a:lnTo>
                    <a:lnTo>
                      <a:pt x="236" y="176"/>
                    </a:lnTo>
                    <a:lnTo>
                      <a:pt x="238" y="174"/>
                    </a:lnTo>
                    <a:lnTo>
                      <a:pt x="240" y="171"/>
                    </a:lnTo>
                    <a:lnTo>
                      <a:pt x="243" y="167"/>
                    </a:lnTo>
                    <a:lnTo>
                      <a:pt x="246" y="162"/>
                    </a:lnTo>
                    <a:lnTo>
                      <a:pt x="250" y="156"/>
                    </a:lnTo>
                    <a:lnTo>
                      <a:pt x="254" y="149"/>
                    </a:lnTo>
                    <a:lnTo>
                      <a:pt x="258" y="144"/>
                    </a:lnTo>
                    <a:lnTo>
                      <a:pt x="263" y="138"/>
                    </a:lnTo>
                    <a:lnTo>
                      <a:pt x="266" y="132"/>
                    </a:lnTo>
                    <a:lnTo>
                      <a:pt x="271" y="126"/>
                    </a:lnTo>
                    <a:lnTo>
                      <a:pt x="273" y="122"/>
                    </a:lnTo>
                    <a:lnTo>
                      <a:pt x="277" y="116"/>
                    </a:lnTo>
                    <a:lnTo>
                      <a:pt x="280" y="111"/>
                    </a:lnTo>
                    <a:lnTo>
                      <a:pt x="285" y="107"/>
                    </a:lnTo>
                    <a:lnTo>
                      <a:pt x="287" y="102"/>
                    </a:lnTo>
                    <a:lnTo>
                      <a:pt x="291" y="98"/>
                    </a:lnTo>
                    <a:lnTo>
                      <a:pt x="294" y="94"/>
                    </a:lnTo>
                    <a:lnTo>
                      <a:pt x="296" y="91"/>
                    </a:lnTo>
                    <a:lnTo>
                      <a:pt x="299" y="87"/>
                    </a:lnTo>
                    <a:lnTo>
                      <a:pt x="301" y="85"/>
                    </a:lnTo>
                    <a:lnTo>
                      <a:pt x="302" y="83"/>
                    </a:lnTo>
                    <a:lnTo>
                      <a:pt x="303" y="81"/>
                    </a:lnTo>
                    <a:lnTo>
                      <a:pt x="303" y="80"/>
                    </a:lnTo>
                    <a:lnTo>
                      <a:pt x="304" y="80"/>
                    </a:lnTo>
                    <a:lnTo>
                      <a:pt x="306" y="78"/>
                    </a:lnTo>
                    <a:lnTo>
                      <a:pt x="307" y="77"/>
                    </a:lnTo>
                    <a:lnTo>
                      <a:pt x="308" y="75"/>
                    </a:lnTo>
                    <a:lnTo>
                      <a:pt x="309" y="73"/>
                    </a:lnTo>
                    <a:lnTo>
                      <a:pt x="311" y="71"/>
                    </a:lnTo>
                    <a:lnTo>
                      <a:pt x="312" y="69"/>
                    </a:lnTo>
                    <a:lnTo>
                      <a:pt x="315" y="66"/>
                    </a:lnTo>
                    <a:lnTo>
                      <a:pt x="317" y="64"/>
                    </a:lnTo>
                    <a:lnTo>
                      <a:pt x="318" y="61"/>
                    </a:lnTo>
                    <a:lnTo>
                      <a:pt x="321" y="58"/>
                    </a:lnTo>
                    <a:lnTo>
                      <a:pt x="322" y="56"/>
                    </a:lnTo>
                    <a:lnTo>
                      <a:pt x="324" y="54"/>
                    </a:lnTo>
                    <a:lnTo>
                      <a:pt x="325" y="53"/>
                    </a:lnTo>
                    <a:lnTo>
                      <a:pt x="326" y="51"/>
                    </a:lnTo>
                    <a:lnTo>
                      <a:pt x="327" y="50"/>
                    </a:lnTo>
                    <a:lnTo>
                      <a:pt x="327" y="49"/>
                    </a:lnTo>
                    <a:lnTo>
                      <a:pt x="329" y="49"/>
                    </a:lnTo>
                    <a:lnTo>
                      <a:pt x="329" y="48"/>
                    </a:lnTo>
                    <a:lnTo>
                      <a:pt x="330" y="47"/>
                    </a:lnTo>
                    <a:lnTo>
                      <a:pt x="331" y="46"/>
                    </a:lnTo>
                    <a:lnTo>
                      <a:pt x="332" y="42"/>
                    </a:lnTo>
                    <a:lnTo>
                      <a:pt x="335" y="41"/>
                    </a:lnTo>
                    <a:lnTo>
                      <a:pt x="338" y="38"/>
                    </a:lnTo>
                    <a:lnTo>
                      <a:pt x="340" y="34"/>
                    </a:lnTo>
                    <a:lnTo>
                      <a:pt x="342" y="31"/>
                    </a:lnTo>
                    <a:lnTo>
                      <a:pt x="346" y="27"/>
                    </a:lnTo>
                    <a:lnTo>
                      <a:pt x="348" y="24"/>
                    </a:lnTo>
                    <a:lnTo>
                      <a:pt x="352" y="20"/>
                    </a:lnTo>
                    <a:lnTo>
                      <a:pt x="354" y="17"/>
                    </a:lnTo>
                    <a:lnTo>
                      <a:pt x="357" y="13"/>
                    </a:lnTo>
                    <a:lnTo>
                      <a:pt x="361" y="10"/>
                    </a:lnTo>
                    <a:lnTo>
                      <a:pt x="363" y="7"/>
                    </a:lnTo>
                    <a:lnTo>
                      <a:pt x="365" y="3"/>
                    </a:lnTo>
                    <a:lnTo>
                      <a:pt x="370" y="0"/>
                    </a:lnTo>
                    <a:lnTo>
                      <a:pt x="371" y="0"/>
                    </a:lnTo>
                    <a:lnTo>
                      <a:pt x="379" y="3"/>
                    </a:lnTo>
                    <a:lnTo>
                      <a:pt x="390" y="8"/>
                    </a:lnTo>
                    <a:lnTo>
                      <a:pt x="399" y="11"/>
                    </a:lnTo>
                    <a:lnTo>
                      <a:pt x="407" y="15"/>
                    </a:lnTo>
                    <a:lnTo>
                      <a:pt x="414" y="17"/>
                    </a:lnTo>
                    <a:lnTo>
                      <a:pt x="417" y="19"/>
                    </a:lnTo>
                    <a:lnTo>
                      <a:pt x="418" y="19"/>
                    </a:lnTo>
                    <a:lnTo>
                      <a:pt x="468" y="23"/>
                    </a:lnTo>
                    <a:lnTo>
                      <a:pt x="475" y="25"/>
                    </a:lnTo>
                    <a:lnTo>
                      <a:pt x="492" y="30"/>
                    </a:lnTo>
                    <a:lnTo>
                      <a:pt x="521" y="35"/>
                    </a:lnTo>
                    <a:lnTo>
                      <a:pt x="558" y="45"/>
                    </a:lnTo>
                    <a:lnTo>
                      <a:pt x="603" y="54"/>
                    </a:lnTo>
                    <a:lnTo>
                      <a:pt x="653" y="64"/>
                    </a:lnTo>
                    <a:lnTo>
                      <a:pt x="709" y="75"/>
                    </a:lnTo>
                    <a:lnTo>
                      <a:pt x="767" y="85"/>
                    </a:lnTo>
                    <a:lnTo>
                      <a:pt x="829" y="95"/>
                    </a:lnTo>
                    <a:lnTo>
                      <a:pt x="891" y="103"/>
                    </a:lnTo>
                    <a:lnTo>
                      <a:pt x="952" y="110"/>
                    </a:lnTo>
                    <a:lnTo>
                      <a:pt x="1011" y="115"/>
                    </a:lnTo>
                    <a:lnTo>
                      <a:pt x="1068" y="118"/>
                    </a:lnTo>
                    <a:lnTo>
                      <a:pt x="1123" y="122"/>
                    </a:lnTo>
                    <a:lnTo>
                      <a:pt x="1176" y="123"/>
                    </a:lnTo>
                    <a:lnTo>
                      <a:pt x="1226" y="125"/>
                    </a:lnTo>
                    <a:lnTo>
                      <a:pt x="1271" y="126"/>
                    </a:lnTo>
                    <a:lnTo>
                      <a:pt x="1312" y="128"/>
                    </a:lnTo>
                    <a:lnTo>
                      <a:pt x="1349" y="129"/>
                    </a:lnTo>
                    <a:lnTo>
                      <a:pt x="1380" y="129"/>
                    </a:lnTo>
                    <a:lnTo>
                      <a:pt x="1406" y="129"/>
                    </a:lnTo>
                    <a:lnTo>
                      <a:pt x="1424" y="129"/>
                    </a:lnTo>
                    <a:lnTo>
                      <a:pt x="1436" y="129"/>
                    </a:lnTo>
                    <a:lnTo>
                      <a:pt x="1439" y="129"/>
                    </a:lnTo>
                    <a:lnTo>
                      <a:pt x="1461" y="146"/>
                    </a:lnTo>
                    <a:lnTo>
                      <a:pt x="1475" y="129"/>
                    </a:lnTo>
                    <a:lnTo>
                      <a:pt x="1589" y="132"/>
                    </a:lnTo>
                    <a:lnTo>
                      <a:pt x="1598" y="155"/>
                    </a:lnTo>
                    <a:lnTo>
                      <a:pt x="1599" y="155"/>
                    </a:lnTo>
                    <a:lnTo>
                      <a:pt x="1602" y="154"/>
                    </a:lnTo>
                    <a:lnTo>
                      <a:pt x="1604" y="154"/>
                    </a:lnTo>
                    <a:lnTo>
                      <a:pt x="1607" y="153"/>
                    </a:lnTo>
                    <a:lnTo>
                      <a:pt x="1610" y="153"/>
                    </a:lnTo>
                    <a:lnTo>
                      <a:pt x="1614" y="153"/>
                    </a:lnTo>
                    <a:lnTo>
                      <a:pt x="1618" y="153"/>
                    </a:lnTo>
                    <a:lnTo>
                      <a:pt x="1622" y="154"/>
                    </a:lnTo>
                    <a:lnTo>
                      <a:pt x="1626" y="155"/>
                    </a:lnTo>
                    <a:lnTo>
                      <a:pt x="1629" y="157"/>
                    </a:lnTo>
                    <a:lnTo>
                      <a:pt x="1634" y="160"/>
                    </a:lnTo>
                    <a:lnTo>
                      <a:pt x="1636" y="164"/>
                    </a:lnTo>
                    <a:lnTo>
                      <a:pt x="1640" y="168"/>
                    </a:lnTo>
                    <a:lnTo>
                      <a:pt x="1642" y="171"/>
                    </a:lnTo>
                    <a:lnTo>
                      <a:pt x="1644" y="175"/>
                    </a:lnTo>
                    <a:lnTo>
                      <a:pt x="1646" y="178"/>
                    </a:lnTo>
                    <a:lnTo>
                      <a:pt x="1648" y="182"/>
                    </a:lnTo>
                    <a:lnTo>
                      <a:pt x="1649" y="185"/>
                    </a:lnTo>
                    <a:lnTo>
                      <a:pt x="1650" y="187"/>
                    </a:lnTo>
                    <a:lnTo>
                      <a:pt x="1651" y="190"/>
                    </a:lnTo>
                    <a:lnTo>
                      <a:pt x="1651" y="191"/>
                    </a:lnTo>
                    <a:lnTo>
                      <a:pt x="1651" y="192"/>
                    </a:lnTo>
                    <a:lnTo>
                      <a:pt x="1652" y="192"/>
                    </a:lnTo>
                    <a:lnTo>
                      <a:pt x="1671" y="183"/>
                    </a:lnTo>
                    <a:lnTo>
                      <a:pt x="1669" y="183"/>
                    </a:lnTo>
                    <a:lnTo>
                      <a:pt x="1669" y="182"/>
                    </a:lnTo>
                    <a:lnTo>
                      <a:pt x="1668" y="179"/>
                    </a:lnTo>
                    <a:lnTo>
                      <a:pt x="1668" y="177"/>
                    </a:lnTo>
                    <a:lnTo>
                      <a:pt x="1668" y="175"/>
                    </a:lnTo>
                    <a:lnTo>
                      <a:pt x="1667" y="172"/>
                    </a:lnTo>
                    <a:lnTo>
                      <a:pt x="1668" y="169"/>
                    </a:lnTo>
                    <a:lnTo>
                      <a:pt x="1668" y="167"/>
                    </a:lnTo>
                    <a:lnTo>
                      <a:pt x="1669" y="164"/>
                    </a:lnTo>
                    <a:lnTo>
                      <a:pt x="1672" y="162"/>
                    </a:lnTo>
                    <a:lnTo>
                      <a:pt x="1675" y="161"/>
                    </a:lnTo>
                    <a:lnTo>
                      <a:pt x="1680" y="160"/>
                    </a:lnTo>
                    <a:lnTo>
                      <a:pt x="1683" y="161"/>
                    </a:lnTo>
                    <a:lnTo>
                      <a:pt x="1688" y="162"/>
                    </a:lnTo>
                    <a:lnTo>
                      <a:pt x="1693" y="164"/>
                    </a:lnTo>
                    <a:lnTo>
                      <a:pt x="1697" y="168"/>
                    </a:lnTo>
                    <a:lnTo>
                      <a:pt x="1701" y="171"/>
                    </a:lnTo>
                    <a:lnTo>
                      <a:pt x="1704" y="175"/>
                    </a:lnTo>
                    <a:lnTo>
                      <a:pt x="1707" y="177"/>
                    </a:lnTo>
                    <a:lnTo>
                      <a:pt x="1711" y="181"/>
                    </a:lnTo>
                    <a:lnTo>
                      <a:pt x="1713" y="184"/>
                    </a:lnTo>
                    <a:lnTo>
                      <a:pt x="1714" y="186"/>
                    </a:lnTo>
                    <a:lnTo>
                      <a:pt x="1716" y="187"/>
                    </a:lnTo>
                    <a:lnTo>
                      <a:pt x="1717" y="187"/>
                    </a:lnTo>
                    <a:lnTo>
                      <a:pt x="1748" y="183"/>
                    </a:lnTo>
                    <a:lnTo>
                      <a:pt x="1757" y="210"/>
                    </a:lnTo>
                    <a:lnTo>
                      <a:pt x="1853" y="197"/>
                    </a:lnTo>
                    <a:lnTo>
                      <a:pt x="1789" y="237"/>
                    </a:lnTo>
                    <a:lnTo>
                      <a:pt x="1785" y="260"/>
                    </a:lnTo>
                    <a:lnTo>
                      <a:pt x="1725" y="311"/>
                    </a:lnTo>
                    <a:lnTo>
                      <a:pt x="1729" y="342"/>
                    </a:lnTo>
                    <a:lnTo>
                      <a:pt x="1757" y="320"/>
                    </a:lnTo>
                    <a:lnTo>
                      <a:pt x="1798" y="306"/>
                    </a:lnTo>
                    <a:lnTo>
                      <a:pt x="1843" y="324"/>
                    </a:lnTo>
                    <a:lnTo>
                      <a:pt x="1845" y="323"/>
                    </a:lnTo>
                    <a:lnTo>
                      <a:pt x="1847" y="322"/>
                    </a:lnTo>
                    <a:lnTo>
                      <a:pt x="1849" y="320"/>
                    </a:lnTo>
                    <a:lnTo>
                      <a:pt x="1853" y="318"/>
                    </a:lnTo>
                    <a:lnTo>
                      <a:pt x="1857" y="315"/>
                    </a:lnTo>
                    <a:lnTo>
                      <a:pt x="1862" y="313"/>
                    </a:lnTo>
                    <a:lnTo>
                      <a:pt x="1866" y="310"/>
                    </a:lnTo>
                    <a:lnTo>
                      <a:pt x="1872" y="307"/>
                    </a:lnTo>
                    <a:lnTo>
                      <a:pt x="1878" y="305"/>
                    </a:lnTo>
                    <a:lnTo>
                      <a:pt x="1884" y="304"/>
                    </a:lnTo>
                    <a:lnTo>
                      <a:pt x="1890" y="301"/>
                    </a:lnTo>
                    <a:lnTo>
                      <a:pt x="1894" y="301"/>
                    </a:lnTo>
                    <a:lnTo>
                      <a:pt x="1900" y="300"/>
                    </a:lnTo>
                    <a:lnTo>
                      <a:pt x="1904" y="299"/>
                    </a:lnTo>
                    <a:lnTo>
                      <a:pt x="1909" y="298"/>
                    </a:lnTo>
                    <a:lnTo>
                      <a:pt x="1913" y="297"/>
                    </a:lnTo>
                    <a:lnTo>
                      <a:pt x="1916" y="296"/>
                    </a:lnTo>
                    <a:lnTo>
                      <a:pt x="1919" y="295"/>
                    </a:lnTo>
                    <a:lnTo>
                      <a:pt x="1922" y="295"/>
                    </a:lnTo>
                    <a:lnTo>
                      <a:pt x="1923" y="293"/>
                    </a:lnTo>
                    <a:lnTo>
                      <a:pt x="1925" y="293"/>
                    </a:lnTo>
                    <a:lnTo>
                      <a:pt x="1926" y="292"/>
                    </a:lnTo>
                    <a:lnTo>
                      <a:pt x="1948" y="255"/>
                    </a:lnTo>
                    <a:lnTo>
                      <a:pt x="1947" y="257"/>
                    </a:lnTo>
                    <a:lnTo>
                      <a:pt x="1947" y="259"/>
                    </a:lnTo>
                    <a:lnTo>
                      <a:pt x="1946" y="263"/>
                    </a:lnTo>
                    <a:lnTo>
                      <a:pt x="1945" y="268"/>
                    </a:lnTo>
                    <a:lnTo>
                      <a:pt x="1944" y="274"/>
                    </a:lnTo>
                    <a:lnTo>
                      <a:pt x="1942" y="280"/>
                    </a:lnTo>
                    <a:lnTo>
                      <a:pt x="1942" y="285"/>
                    </a:lnTo>
                    <a:lnTo>
                      <a:pt x="1942" y="291"/>
                    </a:lnTo>
                    <a:lnTo>
                      <a:pt x="1944" y="297"/>
                    </a:lnTo>
                    <a:lnTo>
                      <a:pt x="1946" y="301"/>
                    </a:lnTo>
                    <a:lnTo>
                      <a:pt x="1948" y="305"/>
                    </a:lnTo>
                    <a:lnTo>
                      <a:pt x="1953" y="306"/>
                    </a:lnTo>
                    <a:lnTo>
                      <a:pt x="1956" y="307"/>
                    </a:lnTo>
                    <a:lnTo>
                      <a:pt x="1960" y="307"/>
                    </a:lnTo>
                    <a:lnTo>
                      <a:pt x="1962" y="306"/>
                    </a:lnTo>
                    <a:lnTo>
                      <a:pt x="1964" y="304"/>
                    </a:lnTo>
                    <a:lnTo>
                      <a:pt x="1967" y="301"/>
                    </a:lnTo>
                    <a:lnTo>
                      <a:pt x="1968" y="299"/>
                    </a:lnTo>
                    <a:lnTo>
                      <a:pt x="1970" y="297"/>
                    </a:lnTo>
                    <a:lnTo>
                      <a:pt x="1972" y="295"/>
                    </a:lnTo>
                    <a:lnTo>
                      <a:pt x="1975" y="292"/>
                    </a:lnTo>
                    <a:lnTo>
                      <a:pt x="1977" y="290"/>
                    </a:lnTo>
                    <a:lnTo>
                      <a:pt x="1981" y="289"/>
                    </a:lnTo>
                    <a:lnTo>
                      <a:pt x="1985" y="288"/>
                    </a:lnTo>
                    <a:lnTo>
                      <a:pt x="1989" y="289"/>
                    </a:lnTo>
                    <a:lnTo>
                      <a:pt x="1993" y="291"/>
                    </a:lnTo>
                    <a:lnTo>
                      <a:pt x="1997" y="293"/>
                    </a:lnTo>
                    <a:lnTo>
                      <a:pt x="2000" y="297"/>
                    </a:lnTo>
                    <a:lnTo>
                      <a:pt x="2004" y="300"/>
                    </a:lnTo>
                    <a:lnTo>
                      <a:pt x="2007" y="305"/>
                    </a:lnTo>
                    <a:lnTo>
                      <a:pt x="2012" y="308"/>
                    </a:lnTo>
                    <a:lnTo>
                      <a:pt x="2016" y="312"/>
                    </a:lnTo>
                    <a:lnTo>
                      <a:pt x="2022" y="315"/>
                    </a:lnTo>
                    <a:lnTo>
                      <a:pt x="2028" y="318"/>
                    </a:lnTo>
                    <a:lnTo>
                      <a:pt x="2035" y="320"/>
                    </a:lnTo>
                    <a:lnTo>
                      <a:pt x="2044" y="320"/>
                    </a:lnTo>
                    <a:lnTo>
                      <a:pt x="2053" y="320"/>
                    </a:lnTo>
                    <a:lnTo>
                      <a:pt x="2062" y="318"/>
                    </a:lnTo>
                    <a:lnTo>
                      <a:pt x="2072" y="315"/>
                    </a:lnTo>
                    <a:lnTo>
                      <a:pt x="2081" y="312"/>
                    </a:lnTo>
                    <a:lnTo>
                      <a:pt x="2090" y="308"/>
                    </a:lnTo>
                    <a:lnTo>
                      <a:pt x="2098" y="305"/>
                    </a:lnTo>
                    <a:lnTo>
                      <a:pt x="2106" y="300"/>
                    </a:lnTo>
                    <a:lnTo>
                      <a:pt x="2113" y="297"/>
                    </a:lnTo>
                    <a:lnTo>
                      <a:pt x="2119" y="293"/>
                    </a:lnTo>
                    <a:lnTo>
                      <a:pt x="2122" y="291"/>
                    </a:lnTo>
                    <a:lnTo>
                      <a:pt x="2126" y="289"/>
                    </a:lnTo>
                    <a:lnTo>
                      <a:pt x="2127" y="288"/>
                    </a:lnTo>
                    <a:lnTo>
                      <a:pt x="2127" y="289"/>
                    </a:lnTo>
                    <a:lnTo>
                      <a:pt x="2127" y="290"/>
                    </a:lnTo>
                    <a:lnTo>
                      <a:pt x="2127" y="292"/>
                    </a:lnTo>
                    <a:lnTo>
                      <a:pt x="2128" y="293"/>
                    </a:lnTo>
                    <a:lnTo>
                      <a:pt x="2128" y="296"/>
                    </a:lnTo>
                    <a:lnTo>
                      <a:pt x="2129" y="298"/>
                    </a:lnTo>
                    <a:lnTo>
                      <a:pt x="2131" y="300"/>
                    </a:lnTo>
                    <a:lnTo>
                      <a:pt x="2134" y="301"/>
                    </a:lnTo>
                    <a:lnTo>
                      <a:pt x="2136" y="304"/>
                    </a:lnTo>
                    <a:lnTo>
                      <a:pt x="2139" y="305"/>
                    </a:lnTo>
                    <a:lnTo>
                      <a:pt x="2144" y="306"/>
                    </a:lnTo>
                    <a:lnTo>
                      <a:pt x="2149" y="307"/>
                    </a:lnTo>
                    <a:lnTo>
                      <a:pt x="2153" y="308"/>
                    </a:lnTo>
                    <a:lnTo>
                      <a:pt x="2158" y="310"/>
                    </a:lnTo>
                    <a:lnTo>
                      <a:pt x="2164" y="311"/>
                    </a:lnTo>
                    <a:lnTo>
                      <a:pt x="2168" y="312"/>
                    </a:lnTo>
                    <a:lnTo>
                      <a:pt x="2173" y="313"/>
                    </a:lnTo>
                    <a:lnTo>
                      <a:pt x="2177" y="314"/>
                    </a:lnTo>
                    <a:lnTo>
                      <a:pt x="2182" y="314"/>
                    </a:lnTo>
                    <a:lnTo>
                      <a:pt x="2184" y="315"/>
                    </a:lnTo>
                    <a:lnTo>
                      <a:pt x="2188" y="315"/>
                    </a:lnTo>
                    <a:lnTo>
                      <a:pt x="2189" y="315"/>
                    </a:lnTo>
                    <a:lnTo>
                      <a:pt x="2190" y="315"/>
                    </a:lnTo>
                    <a:lnTo>
                      <a:pt x="2189" y="316"/>
                    </a:lnTo>
                    <a:lnTo>
                      <a:pt x="2187" y="316"/>
                    </a:lnTo>
                    <a:lnTo>
                      <a:pt x="2183" y="318"/>
                    </a:lnTo>
                    <a:lnTo>
                      <a:pt x="2179" y="320"/>
                    </a:lnTo>
                    <a:lnTo>
                      <a:pt x="2173" y="321"/>
                    </a:lnTo>
                    <a:lnTo>
                      <a:pt x="2167" y="323"/>
                    </a:lnTo>
                    <a:lnTo>
                      <a:pt x="2160" y="324"/>
                    </a:lnTo>
                    <a:lnTo>
                      <a:pt x="2153" y="326"/>
                    </a:lnTo>
                    <a:lnTo>
                      <a:pt x="2148" y="328"/>
                    </a:lnTo>
                    <a:lnTo>
                      <a:pt x="2141" y="329"/>
                    </a:lnTo>
                    <a:lnTo>
                      <a:pt x="2136" y="329"/>
                    </a:lnTo>
                    <a:lnTo>
                      <a:pt x="2131" y="329"/>
                    </a:lnTo>
                    <a:lnTo>
                      <a:pt x="2126" y="330"/>
                    </a:lnTo>
                    <a:lnTo>
                      <a:pt x="2121" y="331"/>
                    </a:lnTo>
                    <a:lnTo>
                      <a:pt x="2116" y="333"/>
                    </a:lnTo>
                    <a:lnTo>
                      <a:pt x="2111" y="335"/>
                    </a:lnTo>
                    <a:lnTo>
                      <a:pt x="2106" y="336"/>
                    </a:lnTo>
                    <a:lnTo>
                      <a:pt x="2100" y="339"/>
                    </a:lnTo>
                    <a:lnTo>
                      <a:pt x="2096" y="342"/>
                    </a:lnTo>
                    <a:lnTo>
                      <a:pt x="2091" y="344"/>
                    </a:lnTo>
                    <a:lnTo>
                      <a:pt x="2085" y="346"/>
                    </a:lnTo>
                    <a:lnTo>
                      <a:pt x="2081" y="349"/>
                    </a:lnTo>
                    <a:lnTo>
                      <a:pt x="2076" y="350"/>
                    </a:lnTo>
                    <a:lnTo>
                      <a:pt x="2072" y="351"/>
                    </a:lnTo>
                    <a:lnTo>
                      <a:pt x="2067" y="352"/>
                    </a:lnTo>
                    <a:lnTo>
                      <a:pt x="2062" y="353"/>
                    </a:lnTo>
                    <a:lnTo>
                      <a:pt x="2058" y="353"/>
                    </a:lnTo>
                    <a:lnTo>
                      <a:pt x="2054" y="353"/>
                    </a:lnTo>
                    <a:lnTo>
                      <a:pt x="2051" y="353"/>
                    </a:lnTo>
                    <a:lnTo>
                      <a:pt x="2047" y="353"/>
                    </a:lnTo>
                    <a:lnTo>
                      <a:pt x="2045" y="353"/>
                    </a:lnTo>
                    <a:lnTo>
                      <a:pt x="2043" y="352"/>
                    </a:lnTo>
                    <a:lnTo>
                      <a:pt x="2042" y="352"/>
                    </a:lnTo>
                    <a:lnTo>
                      <a:pt x="2039" y="352"/>
                    </a:lnTo>
                    <a:lnTo>
                      <a:pt x="2039" y="351"/>
                    </a:lnTo>
                    <a:lnTo>
                      <a:pt x="2038" y="352"/>
                    </a:lnTo>
                    <a:lnTo>
                      <a:pt x="2037" y="354"/>
                    </a:lnTo>
                    <a:lnTo>
                      <a:pt x="2035" y="358"/>
                    </a:lnTo>
                    <a:lnTo>
                      <a:pt x="2031" y="364"/>
                    </a:lnTo>
                    <a:lnTo>
                      <a:pt x="2028" y="368"/>
                    </a:lnTo>
                    <a:lnTo>
                      <a:pt x="2023" y="375"/>
                    </a:lnTo>
                    <a:lnTo>
                      <a:pt x="2020" y="382"/>
                    </a:lnTo>
                    <a:lnTo>
                      <a:pt x="2015" y="389"/>
                    </a:lnTo>
                    <a:lnTo>
                      <a:pt x="2010" y="396"/>
                    </a:lnTo>
                    <a:lnTo>
                      <a:pt x="2006" y="403"/>
                    </a:lnTo>
                    <a:lnTo>
                      <a:pt x="2002" y="410"/>
                    </a:lnTo>
                    <a:lnTo>
                      <a:pt x="1999" y="415"/>
                    </a:lnTo>
                    <a:lnTo>
                      <a:pt x="1995" y="422"/>
                    </a:lnTo>
                    <a:lnTo>
                      <a:pt x="1993" y="429"/>
                    </a:lnTo>
                    <a:lnTo>
                      <a:pt x="1992" y="436"/>
                    </a:lnTo>
                    <a:lnTo>
                      <a:pt x="1991" y="443"/>
                    </a:lnTo>
                    <a:lnTo>
                      <a:pt x="1991" y="450"/>
                    </a:lnTo>
                    <a:lnTo>
                      <a:pt x="1991" y="457"/>
                    </a:lnTo>
                    <a:lnTo>
                      <a:pt x="1991" y="463"/>
                    </a:lnTo>
                    <a:lnTo>
                      <a:pt x="1992" y="468"/>
                    </a:lnTo>
                    <a:lnTo>
                      <a:pt x="1992" y="473"/>
                    </a:lnTo>
                    <a:lnTo>
                      <a:pt x="1993" y="477"/>
                    </a:lnTo>
                    <a:lnTo>
                      <a:pt x="1993" y="479"/>
                    </a:lnTo>
                    <a:lnTo>
                      <a:pt x="1994" y="479"/>
                    </a:lnTo>
                    <a:lnTo>
                      <a:pt x="2022" y="474"/>
                    </a:lnTo>
                    <a:lnTo>
                      <a:pt x="2031" y="497"/>
                    </a:lnTo>
                    <a:lnTo>
                      <a:pt x="2030" y="500"/>
                    </a:lnTo>
                    <a:lnTo>
                      <a:pt x="2028" y="503"/>
                    </a:lnTo>
                    <a:lnTo>
                      <a:pt x="2025" y="510"/>
                    </a:lnTo>
                    <a:lnTo>
                      <a:pt x="2022" y="518"/>
                    </a:lnTo>
                    <a:lnTo>
                      <a:pt x="2017" y="530"/>
                    </a:lnTo>
                    <a:lnTo>
                      <a:pt x="2014" y="542"/>
                    </a:lnTo>
                    <a:lnTo>
                      <a:pt x="2010" y="556"/>
                    </a:lnTo>
                    <a:lnTo>
                      <a:pt x="2007" y="571"/>
                    </a:lnTo>
                    <a:lnTo>
                      <a:pt x="2006" y="588"/>
                    </a:lnTo>
                    <a:lnTo>
                      <a:pt x="2005" y="606"/>
                    </a:lnTo>
                    <a:lnTo>
                      <a:pt x="2005" y="625"/>
                    </a:lnTo>
                    <a:lnTo>
                      <a:pt x="2008" y="644"/>
                    </a:lnTo>
                    <a:lnTo>
                      <a:pt x="2010" y="661"/>
                    </a:lnTo>
                    <a:lnTo>
                      <a:pt x="2014" y="672"/>
                    </a:lnTo>
                    <a:lnTo>
                      <a:pt x="2016" y="680"/>
                    </a:lnTo>
                    <a:lnTo>
                      <a:pt x="2019" y="685"/>
                    </a:lnTo>
                    <a:lnTo>
                      <a:pt x="2021" y="687"/>
                    </a:lnTo>
                    <a:lnTo>
                      <a:pt x="2022" y="687"/>
                    </a:lnTo>
                    <a:lnTo>
                      <a:pt x="2024" y="686"/>
                    </a:lnTo>
                    <a:lnTo>
                      <a:pt x="2025" y="684"/>
                    </a:lnTo>
                    <a:lnTo>
                      <a:pt x="2027" y="683"/>
                    </a:lnTo>
                    <a:lnTo>
                      <a:pt x="2028" y="683"/>
                    </a:lnTo>
                    <a:lnTo>
                      <a:pt x="2029" y="685"/>
                    </a:lnTo>
                    <a:lnTo>
                      <a:pt x="2031" y="689"/>
                    </a:lnTo>
                    <a:lnTo>
                      <a:pt x="2031" y="694"/>
                    </a:lnTo>
                    <a:lnTo>
                      <a:pt x="2032" y="700"/>
                    </a:lnTo>
                    <a:lnTo>
                      <a:pt x="2033" y="706"/>
                    </a:lnTo>
                    <a:lnTo>
                      <a:pt x="2035" y="710"/>
                    </a:lnTo>
                    <a:lnTo>
                      <a:pt x="2036" y="715"/>
                    </a:lnTo>
                    <a:lnTo>
                      <a:pt x="2036" y="718"/>
                    </a:lnTo>
                    <a:lnTo>
                      <a:pt x="2037" y="722"/>
                    </a:lnTo>
                    <a:lnTo>
                      <a:pt x="2038" y="725"/>
                    </a:lnTo>
                    <a:lnTo>
                      <a:pt x="2038" y="728"/>
                    </a:lnTo>
                    <a:lnTo>
                      <a:pt x="2038" y="729"/>
                    </a:lnTo>
                    <a:lnTo>
                      <a:pt x="2038" y="730"/>
                    </a:lnTo>
                    <a:lnTo>
                      <a:pt x="2039" y="730"/>
                    </a:lnTo>
                    <a:lnTo>
                      <a:pt x="2072" y="730"/>
                    </a:lnTo>
                    <a:lnTo>
                      <a:pt x="2075" y="727"/>
                    </a:lnTo>
                    <a:lnTo>
                      <a:pt x="2078" y="723"/>
                    </a:lnTo>
                    <a:lnTo>
                      <a:pt x="2084" y="717"/>
                    </a:lnTo>
                    <a:lnTo>
                      <a:pt x="2090" y="710"/>
                    </a:lnTo>
                    <a:lnTo>
                      <a:pt x="2097" y="702"/>
                    </a:lnTo>
                    <a:lnTo>
                      <a:pt x="2104" y="693"/>
                    </a:lnTo>
                    <a:lnTo>
                      <a:pt x="2110" y="683"/>
                    </a:lnTo>
                    <a:lnTo>
                      <a:pt x="2115" y="672"/>
                    </a:lnTo>
                    <a:lnTo>
                      <a:pt x="2121" y="662"/>
                    </a:lnTo>
                    <a:lnTo>
                      <a:pt x="2125" y="650"/>
                    </a:lnTo>
                    <a:lnTo>
                      <a:pt x="2127" y="639"/>
                    </a:lnTo>
                    <a:lnTo>
                      <a:pt x="2127" y="629"/>
                    </a:lnTo>
                    <a:lnTo>
                      <a:pt x="2128" y="619"/>
                    </a:lnTo>
                    <a:lnTo>
                      <a:pt x="2128" y="611"/>
                    </a:lnTo>
                    <a:lnTo>
                      <a:pt x="2127" y="604"/>
                    </a:lnTo>
                    <a:lnTo>
                      <a:pt x="2127" y="599"/>
                    </a:lnTo>
                    <a:lnTo>
                      <a:pt x="2126" y="595"/>
                    </a:lnTo>
                    <a:lnTo>
                      <a:pt x="2125" y="591"/>
                    </a:lnTo>
                    <a:lnTo>
                      <a:pt x="2123" y="588"/>
                    </a:lnTo>
                    <a:lnTo>
                      <a:pt x="2123" y="586"/>
                    </a:lnTo>
                    <a:lnTo>
                      <a:pt x="2122" y="585"/>
                    </a:lnTo>
                    <a:lnTo>
                      <a:pt x="2122" y="584"/>
                    </a:lnTo>
                    <a:lnTo>
                      <a:pt x="2104" y="548"/>
                    </a:lnTo>
                    <a:lnTo>
                      <a:pt x="2118" y="443"/>
                    </a:lnTo>
                    <a:lnTo>
                      <a:pt x="2141" y="451"/>
                    </a:lnTo>
                    <a:lnTo>
                      <a:pt x="2153" y="443"/>
                    </a:lnTo>
                    <a:lnTo>
                      <a:pt x="2153" y="411"/>
                    </a:lnTo>
                    <a:lnTo>
                      <a:pt x="2167" y="402"/>
                    </a:lnTo>
                    <a:lnTo>
                      <a:pt x="2176" y="369"/>
                    </a:lnTo>
                    <a:lnTo>
                      <a:pt x="2190" y="369"/>
                    </a:lnTo>
                    <a:lnTo>
                      <a:pt x="2204" y="388"/>
                    </a:lnTo>
                    <a:lnTo>
                      <a:pt x="2206" y="388"/>
                    </a:lnTo>
                    <a:lnTo>
                      <a:pt x="2210" y="388"/>
                    </a:lnTo>
                    <a:lnTo>
                      <a:pt x="2213" y="388"/>
                    </a:lnTo>
                    <a:lnTo>
                      <a:pt x="2218" y="388"/>
                    </a:lnTo>
                    <a:lnTo>
                      <a:pt x="2222" y="389"/>
                    </a:lnTo>
                    <a:lnTo>
                      <a:pt x="2228" y="389"/>
                    </a:lnTo>
                    <a:lnTo>
                      <a:pt x="2233" y="390"/>
                    </a:lnTo>
                    <a:lnTo>
                      <a:pt x="2237" y="392"/>
                    </a:lnTo>
                    <a:lnTo>
                      <a:pt x="2242" y="395"/>
                    </a:lnTo>
                    <a:lnTo>
                      <a:pt x="2245" y="398"/>
                    </a:lnTo>
                    <a:lnTo>
                      <a:pt x="2249" y="402"/>
                    </a:lnTo>
                    <a:lnTo>
                      <a:pt x="2250" y="407"/>
                    </a:lnTo>
                    <a:lnTo>
                      <a:pt x="2252" y="413"/>
                    </a:lnTo>
                    <a:lnTo>
                      <a:pt x="2252" y="420"/>
                    </a:lnTo>
                    <a:lnTo>
                      <a:pt x="2254" y="428"/>
                    </a:lnTo>
                    <a:lnTo>
                      <a:pt x="2254" y="435"/>
                    </a:lnTo>
                    <a:lnTo>
                      <a:pt x="2254" y="443"/>
                    </a:lnTo>
                    <a:lnTo>
                      <a:pt x="2254" y="450"/>
                    </a:lnTo>
                    <a:lnTo>
                      <a:pt x="2254" y="457"/>
                    </a:lnTo>
                    <a:lnTo>
                      <a:pt x="2254" y="463"/>
                    </a:lnTo>
                    <a:lnTo>
                      <a:pt x="2254" y="466"/>
                    </a:lnTo>
                    <a:lnTo>
                      <a:pt x="2254" y="470"/>
                    </a:lnTo>
                    <a:lnTo>
                      <a:pt x="2252" y="471"/>
                    </a:lnTo>
                    <a:lnTo>
                      <a:pt x="2250" y="473"/>
                    </a:lnTo>
                    <a:lnTo>
                      <a:pt x="2248" y="477"/>
                    </a:lnTo>
                    <a:lnTo>
                      <a:pt x="2244" y="481"/>
                    </a:lnTo>
                    <a:lnTo>
                      <a:pt x="2241" y="486"/>
                    </a:lnTo>
                    <a:lnTo>
                      <a:pt x="2236" y="492"/>
                    </a:lnTo>
                    <a:lnTo>
                      <a:pt x="2233" y="497"/>
                    </a:lnTo>
                    <a:lnTo>
                      <a:pt x="2228" y="504"/>
                    </a:lnTo>
                    <a:lnTo>
                      <a:pt x="2225" y="511"/>
                    </a:lnTo>
                    <a:lnTo>
                      <a:pt x="2221" y="518"/>
                    </a:lnTo>
                    <a:lnTo>
                      <a:pt x="2219" y="524"/>
                    </a:lnTo>
                    <a:lnTo>
                      <a:pt x="2218" y="530"/>
                    </a:lnTo>
                    <a:lnTo>
                      <a:pt x="2217" y="535"/>
                    </a:lnTo>
                    <a:lnTo>
                      <a:pt x="2216" y="540"/>
                    </a:lnTo>
                    <a:lnTo>
                      <a:pt x="2216" y="542"/>
                    </a:lnTo>
                    <a:lnTo>
                      <a:pt x="2217" y="546"/>
                    </a:lnTo>
                    <a:lnTo>
                      <a:pt x="2217" y="548"/>
                    </a:lnTo>
                    <a:lnTo>
                      <a:pt x="2218" y="549"/>
                    </a:lnTo>
                    <a:lnTo>
                      <a:pt x="2219" y="550"/>
                    </a:lnTo>
                    <a:lnTo>
                      <a:pt x="2220" y="551"/>
                    </a:lnTo>
                    <a:lnTo>
                      <a:pt x="2221" y="551"/>
                    </a:lnTo>
                    <a:lnTo>
                      <a:pt x="2222" y="551"/>
                    </a:lnTo>
                    <a:lnTo>
                      <a:pt x="2272" y="534"/>
                    </a:lnTo>
                    <a:lnTo>
                      <a:pt x="2272" y="533"/>
                    </a:lnTo>
                    <a:lnTo>
                      <a:pt x="2272" y="531"/>
                    </a:lnTo>
                    <a:lnTo>
                      <a:pt x="2273" y="527"/>
                    </a:lnTo>
                    <a:lnTo>
                      <a:pt x="2274" y="524"/>
                    </a:lnTo>
                    <a:lnTo>
                      <a:pt x="2275" y="520"/>
                    </a:lnTo>
                    <a:lnTo>
                      <a:pt x="2277" y="516"/>
                    </a:lnTo>
                    <a:lnTo>
                      <a:pt x="2279" y="511"/>
                    </a:lnTo>
                    <a:lnTo>
                      <a:pt x="2281" y="508"/>
                    </a:lnTo>
                    <a:lnTo>
                      <a:pt x="2283" y="504"/>
                    </a:lnTo>
                    <a:lnTo>
                      <a:pt x="2287" y="501"/>
                    </a:lnTo>
                    <a:lnTo>
                      <a:pt x="2290" y="497"/>
                    </a:lnTo>
                    <a:lnTo>
                      <a:pt x="2294" y="496"/>
                    </a:lnTo>
                    <a:lnTo>
                      <a:pt x="2297" y="497"/>
                    </a:lnTo>
                    <a:lnTo>
                      <a:pt x="2301" y="498"/>
                    </a:lnTo>
                    <a:lnTo>
                      <a:pt x="2304" y="502"/>
                    </a:lnTo>
                    <a:lnTo>
                      <a:pt x="2308" y="507"/>
                    </a:lnTo>
                    <a:lnTo>
                      <a:pt x="2311" y="512"/>
                    </a:lnTo>
                    <a:lnTo>
                      <a:pt x="2315" y="518"/>
                    </a:lnTo>
                    <a:lnTo>
                      <a:pt x="2317" y="526"/>
                    </a:lnTo>
                    <a:lnTo>
                      <a:pt x="2319" y="533"/>
                    </a:lnTo>
                    <a:lnTo>
                      <a:pt x="2320" y="541"/>
                    </a:lnTo>
                    <a:lnTo>
                      <a:pt x="2321" y="549"/>
                    </a:lnTo>
                    <a:lnTo>
                      <a:pt x="2323" y="556"/>
                    </a:lnTo>
                    <a:lnTo>
                      <a:pt x="2321" y="566"/>
                    </a:lnTo>
                    <a:lnTo>
                      <a:pt x="2318" y="578"/>
                    </a:lnTo>
                    <a:lnTo>
                      <a:pt x="2315" y="592"/>
                    </a:lnTo>
                    <a:lnTo>
                      <a:pt x="2309" y="607"/>
                    </a:lnTo>
                    <a:lnTo>
                      <a:pt x="2303" y="622"/>
                    </a:lnTo>
                    <a:lnTo>
                      <a:pt x="2296" y="638"/>
                    </a:lnTo>
                    <a:lnTo>
                      <a:pt x="2290" y="652"/>
                    </a:lnTo>
                    <a:lnTo>
                      <a:pt x="2285" y="665"/>
                    </a:lnTo>
                    <a:lnTo>
                      <a:pt x="2279" y="677"/>
                    </a:lnTo>
                    <a:lnTo>
                      <a:pt x="2275" y="686"/>
                    </a:lnTo>
                    <a:lnTo>
                      <a:pt x="2272" y="692"/>
                    </a:lnTo>
                    <a:lnTo>
                      <a:pt x="2272" y="693"/>
                    </a:lnTo>
                    <a:lnTo>
                      <a:pt x="2273" y="693"/>
                    </a:lnTo>
                    <a:lnTo>
                      <a:pt x="2274" y="692"/>
                    </a:lnTo>
                    <a:lnTo>
                      <a:pt x="2277" y="692"/>
                    </a:lnTo>
                    <a:lnTo>
                      <a:pt x="2280" y="691"/>
                    </a:lnTo>
                    <a:lnTo>
                      <a:pt x="2282" y="691"/>
                    </a:lnTo>
                    <a:lnTo>
                      <a:pt x="2287" y="690"/>
                    </a:lnTo>
                    <a:lnTo>
                      <a:pt x="2290" y="690"/>
                    </a:lnTo>
                    <a:lnTo>
                      <a:pt x="2295" y="690"/>
                    </a:lnTo>
                    <a:lnTo>
                      <a:pt x="2300" y="691"/>
                    </a:lnTo>
                    <a:lnTo>
                      <a:pt x="2304" y="692"/>
                    </a:lnTo>
                    <a:lnTo>
                      <a:pt x="2309" y="693"/>
                    </a:lnTo>
                    <a:lnTo>
                      <a:pt x="2312" y="697"/>
                    </a:lnTo>
                    <a:lnTo>
                      <a:pt x="2316" y="699"/>
                    </a:lnTo>
                    <a:lnTo>
                      <a:pt x="2319" y="701"/>
                    </a:lnTo>
                    <a:lnTo>
                      <a:pt x="2321" y="703"/>
                    </a:lnTo>
                    <a:lnTo>
                      <a:pt x="2325" y="706"/>
                    </a:lnTo>
                    <a:lnTo>
                      <a:pt x="2327" y="709"/>
                    </a:lnTo>
                    <a:lnTo>
                      <a:pt x="2330" y="710"/>
                    </a:lnTo>
                    <a:lnTo>
                      <a:pt x="2333" y="713"/>
                    </a:lnTo>
                    <a:lnTo>
                      <a:pt x="2336" y="715"/>
                    </a:lnTo>
                    <a:lnTo>
                      <a:pt x="2340" y="716"/>
                    </a:lnTo>
                    <a:lnTo>
                      <a:pt x="2345" y="716"/>
                    </a:lnTo>
                    <a:lnTo>
                      <a:pt x="2350" y="716"/>
                    </a:lnTo>
                    <a:lnTo>
                      <a:pt x="2357" y="715"/>
                    </a:lnTo>
                    <a:lnTo>
                      <a:pt x="2366" y="710"/>
                    </a:lnTo>
                    <a:lnTo>
                      <a:pt x="2378" y="703"/>
                    </a:lnTo>
                    <a:lnTo>
                      <a:pt x="2391" y="694"/>
                    </a:lnTo>
                    <a:lnTo>
                      <a:pt x="2404" y="684"/>
                    </a:lnTo>
                    <a:lnTo>
                      <a:pt x="2419" y="674"/>
                    </a:lnTo>
                    <a:lnTo>
                      <a:pt x="2432" y="663"/>
                    </a:lnTo>
                    <a:lnTo>
                      <a:pt x="2445" y="653"/>
                    </a:lnTo>
                    <a:lnTo>
                      <a:pt x="2456" y="644"/>
                    </a:lnTo>
                    <a:lnTo>
                      <a:pt x="2464" y="637"/>
                    </a:lnTo>
                    <a:lnTo>
                      <a:pt x="2470" y="632"/>
                    </a:lnTo>
                    <a:lnTo>
                      <a:pt x="2472" y="630"/>
                    </a:lnTo>
                    <a:lnTo>
                      <a:pt x="2476" y="629"/>
                    </a:lnTo>
                    <a:lnTo>
                      <a:pt x="2480" y="626"/>
                    </a:lnTo>
                    <a:lnTo>
                      <a:pt x="2487" y="624"/>
                    </a:lnTo>
                    <a:lnTo>
                      <a:pt x="2494" y="621"/>
                    </a:lnTo>
                    <a:lnTo>
                      <a:pt x="2501" y="617"/>
                    </a:lnTo>
                    <a:lnTo>
                      <a:pt x="2510" y="612"/>
                    </a:lnTo>
                    <a:lnTo>
                      <a:pt x="2518" y="608"/>
                    </a:lnTo>
                    <a:lnTo>
                      <a:pt x="2527" y="603"/>
                    </a:lnTo>
                    <a:lnTo>
                      <a:pt x="2533" y="599"/>
                    </a:lnTo>
                    <a:lnTo>
                      <a:pt x="2540" y="594"/>
                    </a:lnTo>
                    <a:lnTo>
                      <a:pt x="2546" y="588"/>
                    </a:lnTo>
                    <a:lnTo>
                      <a:pt x="2550" y="584"/>
                    </a:lnTo>
                    <a:lnTo>
                      <a:pt x="2553" y="579"/>
                    </a:lnTo>
                    <a:lnTo>
                      <a:pt x="2556" y="574"/>
                    </a:lnTo>
                    <a:lnTo>
                      <a:pt x="2559" y="570"/>
                    </a:lnTo>
                    <a:lnTo>
                      <a:pt x="2561" y="566"/>
                    </a:lnTo>
                    <a:lnTo>
                      <a:pt x="2563" y="562"/>
                    </a:lnTo>
                    <a:lnTo>
                      <a:pt x="2565" y="558"/>
                    </a:lnTo>
                    <a:lnTo>
                      <a:pt x="2566" y="555"/>
                    </a:lnTo>
                    <a:lnTo>
                      <a:pt x="2567" y="553"/>
                    </a:lnTo>
                    <a:lnTo>
                      <a:pt x="2567" y="550"/>
                    </a:lnTo>
                    <a:lnTo>
                      <a:pt x="2567" y="549"/>
                    </a:lnTo>
                    <a:lnTo>
                      <a:pt x="2568" y="548"/>
                    </a:lnTo>
                    <a:lnTo>
                      <a:pt x="2555" y="525"/>
                    </a:lnTo>
                    <a:lnTo>
                      <a:pt x="2577" y="507"/>
                    </a:lnTo>
                    <a:lnTo>
                      <a:pt x="2656" y="507"/>
                    </a:lnTo>
                    <a:lnTo>
                      <a:pt x="2705" y="456"/>
                    </a:lnTo>
                    <a:lnTo>
                      <a:pt x="2704" y="455"/>
                    </a:lnTo>
                    <a:lnTo>
                      <a:pt x="2704" y="451"/>
                    </a:lnTo>
                    <a:lnTo>
                      <a:pt x="2704" y="445"/>
                    </a:lnTo>
                    <a:lnTo>
                      <a:pt x="2705" y="437"/>
                    </a:lnTo>
                    <a:lnTo>
                      <a:pt x="2705" y="428"/>
                    </a:lnTo>
                    <a:lnTo>
                      <a:pt x="2706" y="418"/>
                    </a:lnTo>
                    <a:lnTo>
                      <a:pt x="2709" y="406"/>
                    </a:lnTo>
                    <a:lnTo>
                      <a:pt x="2712" y="394"/>
                    </a:lnTo>
                    <a:lnTo>
                      <a:pt x="2717" y="382"/>
                    </a:lnTo>
                    <a:lnTo>
                      <a:pt x="2721" y="369"/>
                    </a:lnTo>
                    <a:lnTo>
                      <a:pt x="2728" y="358"/>
                    </a:lnTo>
                    <a:lnTo>
                      <a:pt x="2737" y="346"/>
                    </a:lnTo>
                    <a:lnTo>
                      <a:pt x="2745" y="338"/>
                    </a:lnTo>
                    <a:lnTo>
                      <a:pt x="2756" y="330"/>
                    </a:lnTo>
                    <a:lnTo>
                      <a:pt x="2765" y="324"/>
                    </a:lnTo>
                    <a:lnTo>
                      <a:pt x="2775" y="320"/>
                    </a:lnTo>
                    <a:lnTo>
                      <a:pt x="2785" y="316"/>
                    </a:lnTo>
                    <a:lnTo>
                      <a:pt x="2794" y="314"/>
                    </a:lnTo>
                    <a:lnTo>
                      <a:pt x="2802" y="313"/>
                    </a:lnTo>
                    <a:lnTo>
                      <a:pt x="2809" y="312"/>
                    </a:lnTo>
                    <a:lnTo>
                      <a:pt x="2815" y="311"/>
                    </a:lnTo>
                    <a:lnTo>
                      <a:pt x="2819" y="311"/>
                    </a:lnTo>
                    <a:lnTo>
                      <a:pt x="2823" y="311"/>
                    </a:lnTo>
                    <a:lnTo>
                      <a:pt x="2824" y="311"/>
                    </a:lnTo>
                    <a:lnTo>
                      <a:pt x="2836" y="320"/>
                    </a:lnTo>
                    <a:lnTo>
                      <a:pt x="2838" y="320"/>
                    </a:lnTo>
                    <a:lnTo>
                      <a:pt x="2836" y="315"/>
                    </a:lnTo>
                    <a:lnTo>
                      <a:pt x="2840" y="324"/>
                    </a:lnTo>
                    <a:lnTo>
                      <a:pt x="2819" y="284"/>
                    </a:lnTo>
                    <a:lnTo>
                      <a:pt x="2819" y="283"/>
                    </a:lnTo>
                    <a:lnTo>
                      <a:pt x="2818" y="281"/>
                    </a:lnTo>
                    <a:lnTo>
                      <a:pt x="2817" y="278"/>
                    </a:lnTo>
                    <a:lnTo>
                      <a:pt x="2816" y="276"/>
                    </a:lnTo>
                    <a:lnTo>
                      <a:pt x="2815" y="274"/>
                    </a:lnTo>
                    <a:lnTo>
                      <a:pt x="2812" y="270"/>
                    </a:lnTo>
                    <a:lnTo>
                      <a:pt x="2810" y="267"/>
                    </a:lnTo>
                    <a:lnTo>
                      <a:pt x="2808" y="262"/>
                    </a:lnTo>
                    <a:lnTo>
                      <a:pt x="2805" y="258"/>
                    </a:lnTo>
                    <a:lnTo>
                      <a:pt x="2803" y="252"/>
                    </a:lnTo>
                    <a:lnTo>
                      <a:pt x="2800" y="247"/>
                    </a:lnTo>
                    <a:lnTo>
                      <a:pt x="2797" y="243"/>
                    </a:lnTo>
                    <a:lnTo>
                      <a:pt x="2795" y="238"/>
                    </a:lnTo>
                    <a:lnTo>
                      <a:pt x="2791" y="233"/>
                    </a:lnTo>
                    <a:lnTo>
                      <a:pt x="2789" y="229"/>
                    </a:lnTo>
                    <a:lnTo>
                      <a:pt x="2787" y="225"/>
                    </a:lnTo>
                    <a:lnTo>
                      <a:pt x="2785" y="221"/>
                    </a:lnTo>
                    <a:lnTo>
                      <a:pt x="2782" y="217"/>
                    </a:lnTo>
                    <a:lnTo>
                      <a:pt x="2781" y="214"/>
                    </a:lnTo>
                    <a:lnTo>
                      <a:pt x="2779" y="212"/>
                    </a:lnTo>
                    <a:lnTo>
                      <a:pt x="2778" y="210"/>
                    </a:lnTo>
                    <a:lnTo>
                      <a:pt x="2778" y="208"/>
                    </a:lnTo>
                    <a:lnTo>
                      <a:pt x="2777" y="208"/>
                    </a:lnTo>
                    <a:lnTo>
                      <a:pt x="2777" y="209"/>
                    </a:lnTo>
                    <a:lnTo>
                      <a:pt x="2778" y="209"/>
                    </a:lnTo>
                    <a:lnTo>
                      <a:pt x="2778" y="210"/>
                    </a:lnTo>
                    <a:lnTo>
                      <a:pt x="2779" y="213"/>
                    </a:lnTo>
                    <a:lnTo>
                      <a:pt x="2781" y="215"/>
                    </a:lnTo>
                    <a:lnTo>
                      <a:pt x="2782" y="217"/>
                    </a:lnTo>
                    <a:lnTo>
                      <a:pt x="2785" y="222"/>
                    </a:lnTo>
                    <a:lnTo>
                      <a:pt x="2788" y="228"/>
                    </a:lnTo>
                    <a:lnTo>
                      <a:pt x="2793" y="236"/>
                    </a:lnTo>
                    <a:lnTo>
                      <a:pt x="2798" y="245"/>
                    </a:lnTo>
                    <a:lnTo>
                      <a:pt x="2804" y="254"/>
                    </a:lnTo>
                    <a:lnTo>
                      <a:pt x="2810" y="266"/>
                    </a:lnTo>
                    <a:lnTo>
                      <a:pt x="2815" y="275"/>
                    </a:lnTo>
                    <a:lnTo>
                      <a:pt x="2820" y="284"/>
                    </a:lnTo>
                    <a:lnTo>
                      <a:pt x="2825" y="293"/>
                    </a:lnTo>
                    <a:lnTo>
                      <a:pt x="2827" y="299"/>
                    </a:lnTo>
                    <a:lnTo>
                      <a:pt x="2830" y="304"/>
                    </a:lnTo>
                    <a:lnTo>
                      <a:pt x="2831" y="305"/>
                    </a:lnTo>
                    <a:lnTo>
                      <a:pt x="2836" y="316"/>
                    </a:lnTo>
                    <a:lnTo>
                      <a:pt x="2848" y="339"/>
                    </a:lnTo>
                    <a:lnTo>
                      <a:pt x="2856" y="358"/>
                    </a:lnTo>
                    <a:lnTo>
                      <a:pt x="2863" y="373"/>
                    </a:lnTo>
                    <a:lnTo>
                      <a:pt x="2862" y="371"/>
                    </a:lnTo>
                    <a:lnTo>
                      <a:pt x="2868" y="384"/>
                    </a:lnTo>
                    <a:lnTo>
                      <a:pt x="2866" y="382"/>
                    </a:lnTo>
                    <a:lnTo>
                      <a:pt x="2866" y="381"/>
                    </a:lnTo>
                    <a:lnTo>
                      <a:pt x="2865" y="379"/>
                    </a:lnTo>
                    <a:lnTo>
                      <a:pt x="2865" y="376"/>
                    </a:lnTo>
                    <a:lnTo>
                      <a:pt x="2863" y="373"/>
                    </a:lnTo>
                    <a:lnTo>
                      <a:pt x="2862" y="371"/>
                    </a:lnTo>
                    <a:lnTo>
                      <a:pt x="2861" y="367"/>
                    </a:lnTo>
                    <a:lnTo>
                      <a:pt x="2859" y="365"/>
                    </a:lnTo>
                    <a:lnTo>
                      <a:pt x="2858" y="364"/>
                    </a:lnTo>
                    <a:lnTo>
                      <a:pt x="2858" y="363"/>
                    </a:lnTo>
                    <a:lnTo>
                      <a:pt x="2859" y="365"/>
                    </a:lnTo>
                    <a:lnTo>
                      <a:pt x="2861" y="368"/>
                    </a:lnTo>
                    <a:lnTo>
                      <a:pt x="2863" y="373"/>
                    </a:lnTo>
                    <a:lnTo>
                      <a:pt x="2864" y="376"/>
                    </a:lnTo>
                    <a:lnTo>
                      <a:pt x="2868" y="382"/>
                    </a:lnTo>
                    <a:lnTo>
                      <a:pt x="2869" y="386"/>
                    </a:lnTo>
                    <a:lnTo>
                      <a:pt x="2871" y="391"/>
                    </a:lnTo>
                    <a:lnTo>
                      <a:pt x="2872" y="396"/>
                    </a:lnTo>
                    <a:lnTo>
                      <a:pt x="2873" y="398"/>
                    </a:lnTo>
                    <a:lnTo>
                      <a:pt x="2876" y="401"/>
                    </a:lnTo>
                    <a:lnTo>
                      <a:pt x="2879" y="410"/>
                    </a:lnTo>
                    <a:lnTo>
                      <a:pt x="2879" y="409"/>
                    </a:lnTo>
                    <a:lnTo>
                      <a:pt x="2878" y="409"/>
                    </a:lnTo>
                    <a:lnTo>
                      <a:pt x="2878" y="407"/>
                    </a:lnTo>
                    <a:lnTo>
                      <a:pt x="2878" y="406"/>
                    </a:lnTo>
                    <a:lnTo>
                      <a:pt x="2877" y="405"/>
                    </a:lnTo>
                    <a:lnTo>
                      <a:pt x="2877" y="404"/>
                    </a:lnTo>
                    <a:lnTo>
                      <a:pt x="2877" y="405"/>
                    </a:lnTo>
                    <a:lnTo>
                      <a:pt x="2877" y="407"/>
                    </a:lnTo>
                    <a:lnTo>
                      <a:pt x="2879" y="410"/>
                    </a:lnTo>
                    <a:lnTo>
                      <a:pt x="2880" y="412"/>
                    </a:lnTo>
                    <a:lnTo>
                      <a:pt x="2881" y="414"/>
                    </a:lnTo>
                    <a:lnTo>
                      <a:pt x="2881" y="418"/>
                    </a:lnTo>
                    <a:lnTo>
                      <a:pt x="2883" y="420"/>
                    </a:lnTo>
                    <a:lnTo>
                      <a:pt x="2884" y="422"/>
                    </a:lnTo>
                    <a:lnTo>
                      <a:pt x="2886" y="425"/>
                    </a:lnTo>
                    <a:lnTo>
                      <a:pt x="2886" y="427"/>
                    </a:lnTo>
                    <a:lnTo>
                      <a:pt x="2886" y="428"/>
                    </a:lnTo>
                    <a:lnTo>
                      <a:pt x="2886" y="429"/>
                    </a:lnTo>
                    <a:lnTo>
                      <a:pt x="2887" y="430"/>
                    </a:lnTo>
                    <a:lnTo>
                      <a:pt x="2887" y="432"/>
                    </a:lnTo>
                    <a:lnTo>
                      <a:pt x="2888" y="432"/>
                    </a:lnTo>
                    <a:lnTo>
                      <a:pt x="2888" y="433"/>
                    </a:lnTo>
                    <a:lnTo>
                      <a:pt x="2889" y="434"/>
                    </a:lnTo>
                    <a:lnTo>
                      <a:pt x="2889" y="436"/>
                    </a:lnTo>
                    <a:lnTo>
                      <a:pt x="2891" y="439"/>
                    </a:lnTo>
                    <a:lnTo>
                      <a:pt x="2892" y="441"/>
                    </a:lnTo>
                    <a:lnTo>
                      <a:pt x="2893" y="443"/>
                    </a:lnTo>
                    <a:lnTo>
                      <a:pt x="2893" y="445"/>
                    </a:lnTo>
                    <a:lnTo>
                      <a:pt x="2894" y="448"/>
                    </a:lnTo>
                    <a:lnTo>
                      <a:pt x="2895" y="450"/>
                    </a:lnTo>
                    <a:lnTo>
                      <a:pt x="2896" y="455"/>
                    </a:lnTo>
                    <a:lnTo>
                      <a:pt x="2899" y="458"/>
                    </a:lnTo>
                    <a:lnTo>
                      <a:pt x="2900" y="464"/>
                    </a:lnTo>
                    <a:lnTo>
                      <a:pt x="2902" y="468"/>
                    </a:lnTo>
                    <a:lnTo>
                      <a:pt x="2904" y="475"/>
                    </a:lnTo>
                    <a:lnTo>
                      <a:pt x="2907" y="481"/>
                    </a:lnTo>
                    <a:lnTo>
                      <a:pt x="2909" y="487"/>
                    </a:lnTo>
                    <a:lnTo>
                      <a:pt x="2910" y="492"/>
                    </a:lnTo>
                    <a:lnTo>
                      <a:pt x="2911" y="496"/>
                    </a:lnTo>
                    <a:lnTo>
                      <a:pt x="2912" y="501"/>
                    </a:lnTo>
                    <a:lnTo>
                      <a:pt x="2914" y="502"/>
                    </a:lnTo>
                    <a:lnTo>
                      <a:pt x="2914" y="503"/>
                    </a:lnTo>
                    <a:lnTo>
                      <a:pt x="2919" y="519"/>
                    </a:lnTo>
                    <a:lnTo>
                      <a:pt x="2931" y="556"/>
                    </a:lnTo>
                    <a:lnTo>
                      <a:pt x="2931" y="555"/>
                    </a:lnTo>
                    <a:lnTo>
                      <a:pt x="2931" y="553"/>
                    </a:lnTo>
                    <a:lnTo>
                      <a:pt x="2930" y="551"/>
                    </a:lnTo>
                    <a:lnTo>
                      <a:pt x="2930" y="549"/>
                    </a:lnTo>
                    <a:lnTo>
                      <a:pt x="2927" y="547"/>
                    </a:lnTo>
                    <a:lnTo>
                      <a:pt x="2927" y="545"/>
                    </a:lnTo>
                    <a:lnTo>
                      <a:pt x="2926" y="542"/>
                    </a:lnTo>
                    <a:lnTo>
                      <a:pt x="2926" y="541"/>
                    </a:lnTo>
                    <a:lnTo>
                      <a:pt x="2926" y="540"/>
                    </a:lnTo>
                    <a:lnTo>
                      <a:pt x="2926" y="541"/>
                    </a:lnTo>
                    <a:lnTo>
                      <a:pt x="2927" y="546"/>
                    </a:lnTo>
                    <a:lnTo>
                      <a:pt x="2930" y="550"/>
                    </a:lnTo>
                    <a:lnTo>
                      <a:pt x="2931" y="555"/>
                    </a:lnTo>
                    <a:lnTo>
                      <a:pt x="2933" y="561"/>
                    </a:lnTo>
                    <a:lnTo>
                      <a:pt x="2934" y="568"/>
                    </a:lnTo>
                    <a:lnTo>
                      <a:pt x="2937" y="574"/>
                    </a:lnTo>
                    <a:lnTo>
                      <a:pt x="2938" y="579"/>
                    </a:lnTo>
                    <a:lnTo>
                      <a:pt x="2939" y="585"/>
                    </a:lnTo>
                    <a:lnTo>
                      <a:pt x="2940" y="588"/>
                    </a:lnTo>
                    <a:lnTo>
                      <a:pt x="2940" y="592"/>
                    </a:lnTo>
                    <a:lnTo>
                      <a:pt x="2941" y="592"/>
                    </a:lnTo>
                    <a:lnTo>
                      <a:pt x="2940" y="591"/>
                    </a:lnTo>
                    <a:lnTo>
                      <a:pt x="2940" y="589"/>
                    </a:lnTo>
                    <a:lnTo>
                      <a:pt x="2940" y="588"/>
                    </a:lnTo>
                    <a:lnTo>
                      <a:pt x="2940" y="587"/>
                    </a:lnTo>
                    <a:lnTo>
                      <a:pt x="2939" y="588"/>
                    </a:lnTo>
                    <a:lnTo>
                      <a:pt x="2934" y="591"/>
                    </a:lnTo>
                    <a:lnTo>
                      <a:pt x="2929" y="594"/>
                    </a:lnTo>
                    <a:lnTo>
                      <a:pt x="2924" y="598"/>
                    </a:lnTo>
                    <a:lnTo>
                      <a:pt x="2918" y="603"/>
                    </a:lnTo>
                    <a:lnTo>
                      <a:pt x="2914" y="609"/>
                    </a:lnTo>
                    <a:lnTo>
                      <a:pt x="2909" y="616"/>
                    </a:lnTo>
                    <a:lnTo>
                      <a:pt x="2903" y="623"/>
                    </a:lnTo>
                    <a:lnTo>
                      <a:pt x="2899" y="630"/>
                    </a:lnTo>
                    <a:lnTo>
                      <a:pt x="2894" y="637"/>
                    </a:lnTo>
                    <a:lnTo>
                      <a:pt x="2889" y="644"/>
                    </a:lnTo>
                    <a:lnTo>
                      <a:pt x="2886" y="649"/>
                    </a:lnTo>
                    <a:lnTo>
                      <a:pt x="2883" y="654"/>
                    </a:lnTo>
                    <a:lnTo>
                      <a:pt x="2880" y="659"/>
                    </a:lnTo>
                    <a:lnTo>
                      <a:pt x="2879" y="661"/>
                    </a:lnTo>
                    <a:lnTo>
                      <a:pt x="2870" y="698"/>
                    </a:lnTo>
                    <a:lnTo>
                      <a:pt x="2879" y="716"/>
                    </a:lnTo>
                    <a:lnTo>
                      <a:pt x="2874" y="753"/>
                    </a:lnTo>
                    <a:lnTo>
                      <a:pt x="2856" y="775"/>
                    </a:lnTo>
                    <a:lnTo>
                      <a:pt x="2842" y="748"/>
                    </a:lnTo>
                    <a:lnTo>
                      <a:pt x="2843" y="747"/>
                    </a:lnTo>
                    <a:lnTo>
                      <a:pt x="2844" y="745"/>
                    </a:lnTo>
                    <a:lnTo>
                      <a:pt x="2846" y="741"/>
                    </a:lnTo>
                    <a:lnTo>
                      <a:pt x="2847" y="738"/>
                    </a:lnTo>
                    <a:lnTo>
                      <a:pt x="2848" y="735"/>
                    </a:lnTo>
                    <a:lnTo>
                      <a:pt x="2849" y="730"/>
                    </a:lnTo>
                    <a:lnTo>
                      <a:pt x="2850" y="725"/>
                    </a:lnTo>
                    <a:lnTo>
                      <a:pt x="2849" y="722"/>
                    </a:lnTo>
                    <a:lnTo>
                      <a:pt x="2848" y="718"/>
                    </a:lnTo>
                    <a:lnTo>
                      <a:pt x="2846" y="715"/>
                    </a:lnTo>
                    <a:lnTo>
                      <a:pt x="2842" y="712"/>
                    </a:lnTo>
                    <a:lnTo>
                      <a:pt x="2838" y="710"/>
                    </a:lnTo>
                    <a:lnTo>
                      <a:pt x="2833" y="712"/>
                    </a:lnTo>
                    <a:lnTo>
                      <a:pt x="2831" y="714"/>
                    </a:lnTo>
                    <a:lnTo>
                      <a:pt x="2827" y="717"/>
                    </a:lnTo>
                    <a:lnTo>
                      <a:pt x="2825" y="722"/>
                    </a:lnTo>
                    <a:lnTo>
                      <a:pt x="2823" y="728"/>
                    </a:lnTo>
                    <a:lnTo>
                      <a:pt x="2821" y="732"/>
                    </a:lnTo>
                    <a:lnTo>
                      <a:pt x="2820" y="737"/>
                    </a:lnTo>
                    <a:lnTo>
                      <a:pt x="2819" y="741"/>
                    </a:lnTo>
                    <a:lnTo>
                      <a:pt x="2819" y="746"/>
                    </a:lnTo>
                    <a:lnTo>
                      <a:pt x="2819" y="748"/>
                    </a:lnTo>
                    <a:lnTo>
                      <a:pt x="2782" y="766"/>
                    </a:lnTo>
                    <a:lnTo>
                      <a:pt x="2781" y="766"/>
                    </a:lnTo>
                    <a:lnTo>
                      <a:pt x="2780" y="766"/>
                    </a:lnTo>
                    <a:lnTo>
                      <a:pt x="2779" y="765"/>
                    </a:lnTo>
                    <a:lnTo>
                      <a:pt x="2777" y="763"/>
                    </a:lnTo>
                    <a:lnTo>
                      <a:pt x="2775" y="762"/>
                    </a:lnTo>
                    <a:lnTo>
                      <a:pt x="2772" y="761"/>
                    </a:lnTo>
                    <a:lnTo>
                      <a:pt x="2770" y="761"/>
                    </a:lnTo>
                    <a:lnTo>
                      <a:pt x="2767" y="761"/>
                    </a:lnTo>
                    <a:lnTo>
                      <a:pt x="2765" y="761"/>
                    </a:lnTo>
                    <a:lnTo>
                      <a:pt x="2763" y="762"/>
                    </a:lnTo>
                    <a:lnTo>
                      <a:pt x="2762" y="763"/>
                    </a:lnTo>
                    <a:lnTo>
                      <a:pt x="2760" y="766"/>
                    </a:lnTo>
                    <a:lnTo>
                      <a:pt x="2759" y="769"/>
                    </a:lnTo>
                    <a:lnTo>
                      <a:pt x="2759" y="773"/>
                    </a:lnTo>
                    <a:lnTo>
                      <a:pt x="2760" y="776"/>
                    </a:lnTo>
                    <a:lnTo>
                      <a:pt x="2762" y="780"/>
                    </a:lnTo>
                    <a:lnTo>
                      <a:pt x="2763" y="783"/>
                    </a:lnTo>
                    <a:lnTo>
                      <a:pt x="2764" y="785"/>
                    </a:lnTo>
                    <a:lnTo>
                      <a:pt x="2766" y="788"/>
                    </a:lnTo>
                    <a:lnTo>
                      <a:pt x="2768" y="790"/>
                    </a:lnTo>
                    <a:lnTo>
                      <a:pt x="2770" y="791"/>
                    </a:lnTo>
                    <a:lnTo>
                      <a:pt x="2771" y="793"/>
                    </a:lnTo>
                    <a:lnTo>
                      <a:pt x="2772" y="793"/>
                    </a:lnTo>
                    <a:lnTo>
                      <a:pt x="2773" y="793"/>
                    </a:lnTo>
                    <a:lnTo>
                      <a:pt x="2772" y="794"/>
                    </a:lnTo>
                    <a:lnTo>
                      <a:pt x="2770" y="794"/>
                    </a:lnTo>
                    <a:lnTo>
                      <a:pt x="2767" y="794"/>
                    </a:lnTo>
                    <a:lnTo>
                      <a:pt x="2764" y="796"/>
                    </a:lnTo>
                    <a:lnTo>
                      <a:pt x="2760" y="797"/>
                    </a:lnTo>
                    <a:lnTo>
                      <a:pt x="2757" y="799"/>
                    </a:lnTo>
                    <a:lnTo>
                      <a:pt x="2753" y="800"/>
                    </a:lnTo>
                    <a:lnTo>
                      <a:pt x="2749" y="803"/>
                    </a:lnTo>
                    <a:lnTo>
                      <a:pt x="2747" y="806"/>
                    </a:lnTo>
                    <a:lnTo>
                      <a:pt x="2743" y="808"/>
                    </a:lnTo>
                    <a:lnTo>
                      <a:pt x="2742" y="813"/>
                    </a:lnTo>
                    <a:lnTo>
                      <a:pt x="2742" y="816"/>
                    </a:lnTo>
                    <a:lnTo>
                      <a:pt x="2742" y="821"/>
                    </a:lnTo>
                    <a:lnTo>
                      <a:pt x="2743" y="824"/>
                    </a:lnTo>
                    <a:lnTo>
                      <a:pt x="2745" y="828"/>
                    </a:lnTo>
                    <a:lnTo>
                      <a:pt x="2748" y="830"/>
                    </a:lnTo>
                    <a:lnTo>
                      <a:pt x="2750" y="831"/>
                    </a:lnTo>
                    <a:lnTo>
                      <a:pt x="2752" y="834"/>
                    </a:lnTo>
                    <a:lnTo>
                      <a:pt x="2756" y="834"/>
                    </a:lnTo>
                    <a:lnTo>
                      <a:pt x="2758" y="835"/>
                    </a:lnTo>
                    <a:lnTo>
                      <a:pt x="2760" y="835"/>
                    </a:lnTo>
                    <a:lnTo>
                      <a:pt x="2763" y="835"/>
                    </a:lnTo>
                    <a:lnTo>
                      <a:pt x="2764" y="835"/>
                    </a:lnTo>
                    <a:lnTo>
                      <a:pt x="2765" y="835"/>
                    </a:lnTo>
                    <a:lnTo>
                      <a:pt x="2760" y="875"/>
                    </a:lnTo>
                    <a:lnTo>
                      <a:pt x="2751" y="903"/>
                    </a:lnTo>
                    <a:lnTo>
                      <a:pt x="2760" y="917"/>
                    </a:lnTo>
                    <a:lnTo>
                      <a:pt x="2770" y="994"/>
                    </a:lnTo>
                    <a:lnTo>
                      <a:pt x="2796" y="1008"/>
                    </a:lnTo>
                    <a:lnTo>
                      <a:pt x="2795" y="1009"/>
                    </a:lnTo>
                    <a:lnTo>
                      <a:pt x="2793" y="1009"/>
                    </a:lnTo>
                    <a:lnTo>
                      <a:pt x="2790" y="1011"/>
                    </a:lnTo>
                    <a:lnTo>
                      <a:pt x="2787" y="1012"/>
                    </a:lnTo>
                    <a:lnTo>
                      <a:pt x="2782" y="1014"/>
                    </a:lnTo>
                    <a:lnTo>
                      <a:pt x="2778" y="1018"/>
                    </a:lnTo>
                    <a:lnTo>
                      <a:pt x="2774" y="1020"/>
                    </a:lnTo>
                    <a:lnTo>
                      <a:pt x="2771" y="1024"/>
                    </a:lnTo>
                    <a:lnTo>
                      <a:pt x="2767" y="1027"/>
                    </a:lnTo>
                    <a:lnTo>
                      <a:pt x="2765" y="1032"/>
                    </a:lnTo>
                    <a:lnTo>
                      <a:pt x="2764" y="1036"/>
                    </a:lnTo>
                    <a:lnTo>
                      <a:pt x="2765" y="1040"/>
                    </a:lnTo>
                    <a:lnTo>
                      <a:pt x="2766" y="1044"/>
                    </a:lnTo>
                    <a:lnTo>
                      <a:pt x="2770" y="1047"/>
                    </a:lnTo>
                    <a:lnTo>
                      <a:pt x="2775" y="1048"/>
                    </a:lnTo>
                    <a:lnTo>
                      <a:pt x="2780" y="1049"/>
                    </a:lnTo>
                    <a:lnTo>
                      <a:pt x="2787" y="1048"/>
                    </a:lnTo>
                    <a:lnTo>
                      <a:pt x="2793" y="1048"/>
                    </a:lnTo>
                    <a:lnTo>
                      <a:pt x="2800" y="1046"/>
                    </a:lnTo>
                    <a:lnTo>
                      <a:pt x="2805" y="1044"/>
                    </a:lnTo>
                    <a:lnTo>
                      <a:pt x="2811" y="1043"/>
                    </a:lnTo>
                    <a:lnTo>
                      <a:pt x="2815" y="1042"/>
                    </a:lnTo>
                    <a:lnTo>
                      <a:pt x="2818" y="1041"/>
                    </a:lnTo>
                    <a:lnTo>
                      <a:pt x="2819" y="1040"/>
                    </a:lnTo>
                    <a:lnTo>
                      <a:pt x="2824" y="1063"/>
                    </a:lnTo>
                    <a:lnTo>
                      <a:pt x="2823" y="1064"/>
                    </a:lnTo>
                    <a:lnTo>
                      <a:pt x="2821" y="1064"/>
                    </a:lnTo>
                    <a:lnTo>
                      <a:pt x="2819" y="1064"/>
                    </a:lnTo>
                    <a:lnTo>
                      <a:pt x="2816" y="1065"/>
                    </a:lnTo>
                    <a:lnTo>
                      <a:pt x="2812" y="1066"/>
                    </a:lnTo>
                    <a:lnTo>
                      <a:pt x="2808" y="1067"/>
                    </a:lnTo>
                    <a:lnTo>
                      <a:pt x="2804" y="1069"/>
                    </a:lnTo>
                    <a:lnTo>
                      <a:pt x="2800" y="1071"/>
                    </a:lnTo>
                    <a:lnTo>
                      <a:pt x="2796" y="1073"/>
                    </a:lnTo>
                    <a:lnTo>
                      <a:pt x="2793" y="1076"/>
                    </a:lnTo>
                    <a:lnTo>
                      <a:pt x="2789" y="1078"/>
                    </a:lnTo>
                    <a:lnTo>
                      <a:pt x="2787" y="1080"/>
                    </a:lnTo>
                    <a:lnTo>
                      <a:pt x="2785" y="1084"/>
                    </a:lnTo>
                    <a:lnTo>
                      <a:pt x="2783" y="1087"/>
                    </a:lnTo>
                    <a:lnTo>
                      <a:pt x="2782" y="1089"/>
                    </a:lnTo>
                    <a:lnTo>
                      <a:pt x="2782" y="1092"/>
                    </a:lnTo>
                    <a:lnTo>
                      <a:pt x="2782" y="1094"/>
                    </a:lnTo>
                    <a:lnTo>
                      <a:pt x="2782" y="1095"/>
                    </a:lnTo>
                    <a:lnTo>
                      <a:pt x="2783" y="1096"/>
                    </a:lnTo>
                    <a:lnTo>
                      <a:pt x="2785" y="1097"/>
                    </a:lnTo>
                    <a:lnTo>
                      <a:pt x="2785" y="1099"/>
                    </a:lnTo>
                    <a:lnTo>
                      <a:pt x="2786" y="1099"/>
                    </a:lnTo>
                    <a:lnTo>
                      <a:pt x="2787" y="1099"/>
                    </a:lnTo>
                    <a:lnTo>
                      <a:pt x="2838" y="1089"/>
                    </a:lnTo>
                    <a:lnTo>
                      <a:pt x="2833" y="1112"/>
                    </a:lnTo>
                    <a:lnTo>
                      <a:pt x="2832" y="1112"/>
                    </a:lnTo>
                    <a:lnTo>
                      <a:pt x="2830" y="1112"/>
                    </a:lnTo>
                    <a:lnTo>
                      <a:pt x="2826" y="1112"/>
                    </a:lnTo>
                    <a:lnTo>
                      <a:pt x="2821" y="1112"/>
                    </a:lnTo>
                    <a:lnTo>
                      <a:pt x="2816" y="1112"/>
                    </a:lnTo>
                    <a:lnTo>
                      <a:pt x="2810" y="1112"/>
                    </a:lnTo>
                    <a:lnTo>
                      <a:pt x="2804" y="1112"/>
                    </a:lnTo>
                    <a:lnTo>
                      <a:pt x="2797" y="1114"/>
                    </a:lnTo>
                    <a:lnTo>
                      <a:pt x="2791" y="1115"/>
                    </a:lnTo>
                    <a:lnTo>
                      <a:pt x="2786" y="1117"/>
                    </a:lnTo>
                    <a:lnTo>
                      <a:pt x="2781" y="1119"/>
                    </a:lnTo>
                    <a:lnTo>
                      <a:pt x="2778" y="1122"/>
                    </a:lnTo>
                    <a:lnTo>
                      <a:pt x="2774" y="1125"/>
                    </a:lnTo>
                    <a:lnTo>
                      <a:pt x="2772" y="1129"/>
                    </a:lnTo>
                    <a:lnTo>
                      <a:pt x="2771" y="1131"/>
                    </a:lnTo>
                    <a:lnTo>
                      <a:pt x="2771" y="1133"/>
                    </a:lnTo>
                    <a:lnTo>
                      <a:pt x="2770" y="1135"/>
                    </a:lnTo>
                    <a:lnTo>
                      <a:pt x="2770" y="1137"/>
                    </a:lnTo>
                    <a:lnTo>
                      <a:pt x="2771" y="1138"/>
                    </a:lnTo>
                    <a:lnTo>
                      <a:pt x="2771" y="1139"/>
                    </a:lnTo>
                    <a:lnTo>
                      <a:pt x="2772" y="1140"/>
                    </a:lnTo>
                    <a:lnTo>
                      <a:pt x="2773" y="1140"/>
                    </a:lnTo>
                    <a:lnTo>
                      <a:pt x="2810" y="1140"/>
                    </a:lnTo>
                    <a:lnTo>
                      <a:pt x="2810" y="1158"/>
                    </a:lnTo>
                    <a:lnTo>
                      <a:pt x="2782" y="1158"/>
                    </a:lnTo>
                    <a:lnTo>
                      <a:pt x="2773" y="1172"/>
                    </a:lnTo>
                    <a:lnTo>
                      <a:pt x="2801" y="1180"/>
                    </a:lnTo>
                    <a:lnTo>
                      <a:pt x="2787" y="1194"/>
                    </a:lnTo>
                    <a:lnTo>
                      <a:pt x="2765" y="1203"/>
                    </a:lnTo>
                    <a:lnTo>
                      <a:pt x="2765" y="1205"/>
                    </a:lnTo>
                    <a:lnTo>
                      <a:pt x="2765" y="1206"/>
                    </a:lnTo>
                    <a:lnTo>
                      <a:pt x="2765" y="1209"/>
                    </a:lnTo>
                    <a:lnTo>
                      <a:pt x="2765" y="1213"/>
                    </a:lnTo>
                    <a:lnTo>
                      <a:pt x="2765" y="1216"/>
                    </a:lnTo>
                    <a:lnTo>
                      <a:pt x="2764" y="1222"/>
                    </a:lnTo>
                    <a:lnTo>
                      <a:pt x="2763" y="1226"/>
                    </a:lnTo>
                    <a:lnTo>
                      <a:pt x="2762" y="1232"/>
                    </a:lnTo>
                    <a:lnTo>
                      <a:pt x="2758" y="1239"/>
                    </a:lnTo>
                    <a:lnTo>
                      <a:pt x="2756" y="1246"/>
                    </a:lnTo>
                    <a:lnTo>
                      <a:pt x="2751" y="1253"/>
                    </a:lnTo>
                    <a:lnTo>
                      <a:pt x="2747" y="1259"/>
                    </a:lnTo>
                    <a:lnTo>
                      <a:pt x="2741" y="1266"/>
                    </a:lnTo>
                    <a:lnTo>
                      <a:pt x="2735" y="1270"/>
                    </a:lnTo>
                    <a:lnTo>
                      <a:pt x="2730" y="1274"/>
                    </a:lnTo>
                    <a:lnTo>
                      <a:pt x="2726" y="1276"/>
                    </a:lnTo>
                    <a:lnTo>
                      <a:pt x="2722" y="1277"/>
                    </a:lnTo>
                    <a:lnTo>
                      <a:pt x="2719" y="1278"/>
                    </a:lnTo>
                    <a:lnTo>
                      <a:pt x="2715" y="1278"/>
                    </a:lnTo>
                    <a:lnTo>
                      <a:pt x="2713" y="1278"/>
                    </a:lnTo>
                    <a:lnTo>
                      <a:pt x="2712" y="1278"/>
                    </a:lnTo>
                    <a:lnTo>
                      <a:pt x="2710" y="1278"/>
                    </a:lnTo>
                    <a:lnTo>
                      <a:pt x="2710" y="1277"/>
                    </a:lnTo>
                    <a:lnTo>
                      <a:pt x="2673" y="1317"/>
                    </a:lnTo>
                    <a:lnTo>
                      <a:pt x="2665" y="1354"/>
                    </a:lnTo>
                    <a:lnTo>
                      <a:pt x="2664" y="1355"/>
                    </a:lnTo>
                    <a:lnTo>
                      <a:pt x="2661" y="1358"/>
                    </a:lnTo>
                    <a:lnTo>
                      <a:pt x="2659" y="1360"/>
                    </a:lnTo>
                    <a:lnTo>
                      <a:pt x="2654" y="1365"/>
                    </a:lnTo>
                    <a:lnTo>
                      <a:pt x="2650" y="1369"/>
                    </a:lnTo>
                    <a:lnTo>
                      <a:pt x="2644" y="1374"/>
                    </a:lnTo>
                    <a:lnTo>
                      <a:pt x="2638" y="1381"/>
                    </a:lnTo>
                    <a:lnTo>
                      <a:pt x="2633" y="1387"/>
                    </a:lnTo>
                    <a:lnTo>
                      <a:pt x="2626" y="1393"/>
                    </a:lnTo>
                    <a:lnTo>
                      <a:pt x="2619" y="1400"/>
                    </a:lnTo>
                    <a:lnTo>
                      <a:pt x="2612" y="1407"/>
                    </a:lnTo>
                    <a:lnTo>
                      <a:pt x="2605" y="1413"/>
                    </a:lnTo>
                    <a:lnTo>
                      <a:pt x="2598" y="1420"/>
                    </a:lnTo>
                    <a:lnTo>
                      <a:pt x="2591" y="1427"/>
                    </a:lnTo>
                    <a:lnTo>
                      <a:pt x="2585" y="1431"/>
                    </a:lnTo>
                    <a:lnTo>
                      <a:pt x="2581" y="1437"/>
                    </a:lnTo>
                    <a:lnTo>
                      <a:pt x="2576" y="1441"/>
                    </a:lnTo>
                    <a:lnTo>
                      <a:pt x="2571" y="1445"/>
                    </a:lnTo>
                    <a:lnTo>
                      <a:pt x="2568" y="1448"/>
                    </a:lnTo>
                    <a:lnTo>
                      <a:pt x="2565" y="1451"/>
                    </a:lnTo>
                    <a:lnTo>
                      <a:pt x="2562" y="1452"/>
                    </a:lnTo>
                    <a:lnTo>
                      <a:pt x="2561" y="1455"/>
                    </a:lnTo>
                    <a:lnTo>
                      <a:pt x="2560" y="1455"/>
                    </a:lnTo>
                    <a:lnTo>
                      <a:pt x="2559" y="1456"/>
                    </a:lnTo>
                    <a:lnTo>
                      <a:pt x="2559" y="1458"/>
                    </a:lnTo>
                    <a:lnTo>
                      <a:pt x="2559" y="1461"/>
                    </a:lnTo>
                    <a:lnTo>
                      <a:pt x="2559" y="1465"/>
                    </a:lnTo>
                    <a:lnTo>
                      <a:pt x="2559" y="1470"/>
                    </a:lnTo>
                    <a:lnTo>
                      <a:pt x="2559" y="1475"/>
                    </a:lnTo>
                    <a:lnTo>
                      <a:pt x="2559" y="1481"/>
                    </a:lnTo>
                    <a:lnTo>
                      <a:pt x="2558" y="1486"/>
                    </a:lnTo>
                    <a:lnTo>
                      <a:pt x="2558" y="1491"/>
                    </a:lnTo>
                    <a:lnTo>
                      <a:pt x="2556" y="1496"/>
                    </a:lnTo>
                    <a:lnTo>
                      <a:pt x="2555" y="1501"/>
                    </a:lnTo>
                    <a:lnTo>
                      <a:pt x="2555" y="1504"/>
                    </a:lnTo>
                    <a:lnTo>
                      <a:pt x="2553" y="1508"/>
                    </a:lnTo>
                    <a:lnTo>
                      <a:pt x="2552" y="1511"/>
                    </a:lnTo>
                    <a:lnTo>
                      <a:pt x="2550" y="1514"/>
                    </a:lnTo>
                    <a:lnTo>
                      <a:pt x="2548" y="1518"/>
                    </a:lnTo>
                    <a:lnTo>
                      <a:pt x="2546" y="1521"/>
                    </a:lnTo>
                    <a:lnTo>
                      <a:pt x="2544" y="1525"/>
                    </a:lnTo>
                    <a:lnTo>
                      <a:pt x="2542" y="1528"/>
                    </a:lnTo>
                    <a:lnTo>
                      <a:pt x="2540" y="1532"/>
                    </a:lnTo>
                    <a:lnTo>
                      <a:pt x="2538" y="1536"/>
                    </a:lnTo>
                    <a:lnTo>
                      <a:pt x="2537" y="1540"/>
                    </a:lnTo>
                    <a:lnTo>
                      <a:pt x="2537" y="1546"/>
                    </a:lnTo>
                    <a:lnTo>
                      <a:pt x="2537" y="1550"/>
                    </a:lnTo>
                    <a:lnTo>
                      <a:pt x="2537" y="1556"/>
                    </a:lnTo>
                    <a:lnTo>
                      <a:pt x="2538" y="1562"/>
                    </a:lnTo>
                    <a:lnTo>
                      <a:pt x="2540" y="1570"/>
                    </a:lnTo>
                    <a:lnTo>
                      <a:pt x="2543" y="1577"/>
                    </a:lnTo>
                    <a:lnTo>
                      <a:pt x="2546" y="1584"/>
                    </a:lnTo>
                    <a:lnTo>
                      <a:pt x="2550" y="1592"/>
                    </a:lnTo>
                    <a:lnTo>
                      <a:pt x="2553" y="1597"/>
                    </a:lnTo>
                    <a:lnTo>
                      <a:pt x="2556" y="1604"/>
                    </a:lnTo>
                    <a:lnTo>
                      <a:pt x="2559" y="1609"/>
                    </a:lnTo>
                    <a:lnTo>
                      <a:pt x="2561" y="1613"/>
                    </a:lnTo>
                    <a:lnTo>
                      <a:pt x="2562" y="1616"/>
                    </a:lnTo>
                    <a:lnTo>
                      <a:pt x="2563" y="1617"/>
                    </a:lnTo>
                    <a:lnTo>
                      <a:pt x="2563" y="1658"/>
                    </a:lnTo>
                    <a:lnTo>
                      <a:pt x="2614" y="1726"/>
                    </a:lnTo>
                    <a:lnTo>
                      <a:pt x="2619" y="1772"/>
                    </a:lnTo>
                    <a:lnTo>
                      <a:pt x="2620" y="1774"/>
                    </a:lnTo>
                    <a:lnTo>
                      <a:pt x="2623" y="1778"/>
                    </a:lnTo>
                    <a:lnTo>
                      <a:pt x="2630" y="1785"/>
                    </a:lnTo>
                    <a:lnTo>
                      <a:pt x="2638" y="1795"/>
                    </a:lnTo>
                    <a:lnTo>
                      <a:pt x="2647" y="1807"/>
                    </a:lnTo>
                    <a:lnTo>
                      <a:pt x="2657" y="1821"/>
                    </a:lnTo>
                    <a:lnTo>
                      <a:pt x="2666" y="1837"/>
                    </a:lnTo>
                    <a:lnTo>
                      <a:pt x="2675" y="1854"/>
                    </a:lnTo>
                    <a:lnTo>
                      <a:pt x="2683" y="1874"/>
                    </a:lnTo>
                    <a:lnTo>
                      <a:pt x="2688" y="1889"/>
                    </a:lnTo>
                    <a:lnTo>
                      <a:pt x="2688" y="1891"/>
                    </a:lnTo>
                    <a:lnTo>
                      <a:pt x="2679" y="1903"/>
                    </a:lnTo>
                    <a:lnTo>
                      <a:pt x="2669" y="1915"/>
                    </a:lnTo>
                    <a:lnTo>
                      <a:pt x="2660" y="1927"/>
                    </a:lnTo>
                    <a:lnTo>
                      <a:pt x="2652" y="1936"/>
                    </a:lnTo>
                    <a:lnTo>
                      <a:pt x="2645" y="1945"/>
                    </a:lnTo>
                    <a:lnTo>
                      <a:pt x="2639" y="1952"/>
                    </a:lnTo>
                    <a:lnTo>
                      <a:pt x="2634" y="1957"/>
                    </a:lnTo>
                    <a:lnTo>
                      <a:pt x="2631" y="1963"/>
                    </a:lnTo>
                    <a:lnTo>
                      <a:pt x="2628" y="1965"/>
                    </a:lnTo>
                    <a:lnTo>
                      <a:pt x="2626" y="1967"/>
                    </a:lnTo>
                    <a:lnTo>
                      <a:pt x="2624" y="1968"/>
                    </a:lnTo>
                    <a:lnTo>
                      <a:pt x="2623" y="1969"/>
                    </a:lnTo>
                    <a:lnTo>
                      <a:pt x="2623" y="1971"/>
                    </a:lnTo>
                    <a:lnTo>
                      <a:pt x="2626" y="1967"/>
                    </a:lnTo>
                    <a:lnTo>
                      <a:pt x="2624" y="1967"/>
                    </a:lnTo>
                    <a:lnTo>
                      <a:pt x="2596" y="1964"/>
                    </a:lnTo>
                    <a:lnTo>
                      <a:pt x="2586" y="1927"/>
                    </a:lnTo>
                    <a:lnTo>
                      <a:pt x="2568" y="1922"/>
                    </a:lnTo>
                    <a:lnTo>
                      <a:pt x="2568" y="1896"/>
                    </a:lnTo>
                    <a:lnTo>
                      <a:pt x="2537" y="1886"/>
                    </a:lnTo>
                    <a:lnTo>
                      <a:pt x="2523" y="1854"/>
                    </a:lnTo>
                    <a:lnTo>
                      <a:pt x="2523" y="1853"/>
                    </a:lnTo>
                    <a:lnTo>
                      <a:pt x="2524" y="1852"/>
                    </a:lnTo>
                    <a:lnTo>
                      <a:pt x="2525" y="1850"/>
                    </a:lnTo>
                    <a:lnTo>
                      <a:pt x="2527" y="1847"/>
                    </a:lnTo>
                    <a:lnTo>
                      <a:pt x="2529" y="1844"/>
                    </a:lnTo>
                    <a:lnTo>
                      <a:pt x="2531" y="1840"/>
                    </a:lnTo>
                    <a:lnTo>
                      <a:pt x="2533" y="1837"/>
                    </a:lnTo>
                    <a:lnTo>
                      <a:pt x="2535" y="1832"/>
                    </a:lnTo>
                    <a:lnTo>
                      <a:pt x="2536" y="1829"/>
                    </a:lnTo>
                    <a:lnTo>
                      <a:pt x="2537" y="1824"/>
                    </a:lnTo>
                    <a:lnTo>
                      <a:pt x="2537" y="1821"/>
                    </a:lnTo>
                    <a:lnTo>
                      <a:pt x="2537" y="1817"/>
                    </a:lnTo>
                    <a:lnTo>
                      <a:pt x="2535" y="1814"/>
                    </a:lnTo>
                    <a:lnTo>
                      <a:pt x="2531" y="1810"/>
                    </a:lnTo>
                    <a:lnTo>
                      <a:pt x="2528" y="1808"/>
                    </a:lnTo>
                    <a:lnTo>
                      <a:pt x="2523" y="1806"/>
                    </a:lnTo>
                    <a:lnTo>
                      <a:pt x="2518" y="1804"/>
                    </a:lnTo>
                    <a:lnTo>
                      <a:pt x="2514" y="1801"/>
                    </a:lnTo>
                    <a:lnTo>
                      <a:pt x="2509" y="1799"/>
                    </a:lnTo>
                    <a:lnTo>
                      <a:pt x="2505" y="1798"/>
                    </a:lnTo>
                    <a:lnTo>
                      <a:pt x="2501" y="1797"/>
                    </a:lnTo>
                    <a:lnTo>
                      <a:pt x="2498" y="1795"/>
                    </a:lnTo>
                    <a:lnTo>
                      <a:pt x="2495" y="1795"/>
                    </a:lnTo>
                    <a:lnTo>
                      <a:pt x="2491" y="1759"/>
                    </a:lnTo>
                    <a:lnTo>
                      <a:pt x="2491" y="1757"/>
                    </a:lnTo>
                    <a:lnTo>
                      <a:pt x="2491" y="1756"/>
                    </a:lnTo>
                    <a:lnTo>
                      <a:pt x="2492" y="1755"/>
                    </a:lnTo>
                    <a:lnTo>
                      <a:pt x="2492" y="1753"/>
                    </a:lnTo>
                    <a:lnTo>
                      <a:pt x="2493" y="1749"/>
                    </a:lnTo>
                    <a:lnTo>
                      <a:pt x="2493" y="1746"/>
                    </a:lnTo>
                    <a:lnTo>
                      <a:pt x="2493" y="1743"/>
                    </a:lnTo>
                    <a:lnTo>
                      <a:pt x="2493" y="1739"/>
                    </a:lnTo>
                    <a:lnTo>
                      <a:pt x="2492" y="1734"/>
                    </a:lnTo>
                    <a:lnTo>
                      <a:pt x="2491" y="1730"/>
                    </a:lnTo>
                    <a:lnTo>
                      <a:pt x="2489" y="1725"/>
                    </a:lnTo>
                    <a:lnTo>
                      <a:pt x="2486" y="1722"/>
                    </a:lnTo>
                    <a:lnTo>
                      <a:pt x="2482" y="1717"/>
                    </a:lnTo>
                    <a:lnTo>
                      <a:pt x="2478" y="1713"/>
                    </a:lnTo>
                    <a:lnTo>
                      <a:pt x="2475" y="1709"/>
                    </a:lnTo>
                    <a:lnTo>
                      <a:pt x="2470" y="1706"/>
                    </a:lnTo>
                    <a:lnTo>
                      <a:pt x="2467" y="1703"/>
                    </a:lnTo>
                    <a:lnTo>
                      <a:pt x="2462" y="1701"/>
                    </a:lnTo>
                    <a:lnTo>
                      <a:pt x="2460" y="1699"/>
                    </a:lnTo>
                    <a:lnTo>
                      <a:pt x="2456" y="1698"/>
                    </a:lnTo>
                    <a:lnTo>
                      <a:pt x="2454" y="1696"/>
                    </a:lnTo>
                    <a:lnTo>
                      <a:pt x="2452" y="1695"/>
                    </a:lnTo>
                    <a:lnTo>
                      <a:pt x="2451" y="1695"/>
                    </a:lnTo>
                    <a:lnTo>
                      <a:pt x="2449" y="1694"/>
                    </a:lnTo>
                    <a:lnTo>
                      <a:pt x="2449" y="1692"/>
                    </a:lnTo>
                    <a:lnTo>
                      <a:pt x="2449" y="1690"/>
                    </a:lnTo>
                    <a:lnTo>
                      <a:pt x="2448" y="1686"/>
                    </a:lnTo>
                    <a:lnTo>
                      <a:pt x="2446" y="1681"/>
                    </a:lnTo>
                    <a:lnTo>
                      <a:pt x="2444" y="1677"/>
                    </a:lnTo>
                    <a:lnTo>
                      <a:pt x="2440" y="1672"/>
                    </a:lnTo>
                    <a:lnTo>
                      <a:pt x="2434" y="1666"/>
                    </a:lnTo>
                    <a:lnTo>
                      <a:pt x="2429" y="1662"/>
                    </a:lnTo>
                    <a:lnTo>
                      <a:pt x="2421" y="1657"/>
                    </a:lnTo>
                    <a:lnTo>
                      <a:pt x="2411" y="1653"/>
                    </a:lnTo>
                    <a:lnTo>
                      <a:pt x="2400" y="1649"/>
                    </a:lnTo>
                    <a:lnTo>
                      <a:pt x="2388" y="1646"/>
                    </a:lnTo>
                    <a:lnTo>
                      <a:pt x="2378" y="1645"/>
                    </a:lnTo>
                    <a:lnTo>
                      <a:pt x="2371" y="1645"/>
                    </a:lnTo>
                    <a:lnTo>
                      <a:pt x="2364" y="1646"/>
                    </a:lnTo>
                    <a:lnTo>
                      <a:pt x="2360" y="1648"/>
                    </a:lnTo>
                    <a:lnTo>
                      <a:pt x="2356" y="1650"/>
                    </a:lnTo>
                    <a:lnTo>
                      <a:pt x="2354" y="1653"/>
                    </a:lnTo>
                    <a:lnTo>
                      <a:pt x="2351" y="1656"/>
                    </a:lnTo>
                    <a:lnTo>
                      <a:pt x="2350" y="1658"/>
                    </a:lnTo>
                    <a:lnTo>
                      <a:pt x="2350" y="1661"/>
                    </a:lnTo>
                    <a:lnTo>
                      <a:pt x="2350" y="1662"/>
                    </a:lnTo>
                    <a:lnTo>
                      <a:pt x="2350" y="1663"/>
                    </a:lnTo>
                    <a:lnTo>
                      <a:pt x="2300" y="1695"/>
                    </a:lnTo>
                    <a:lnTo>
                      <a:pt x="2286" y="1658"/>
                    </a:lnTo>
                    <a:lnTo>
                      <a:pt x="2285" y="1657"/>
                    </a:lnTo>
                    <a:lnTo>
                      <a:pt x="2282" y="1656"/>
                    </a:lnTo>
                    <a:lnTo>
                      <a:pt x="2278" y="1654"/>
                    </a:lnTo>
                    <a:lnTo>
                      <a:pt x="2273" y="1650"/>
                    </a:lnTo>
                    <a:lnTo>
                      <a:pt x="2267" y="1647"/>
                    </a:lnTo>
                    <a:lnTo>
                      <a:pt x="2260" y="1643"/>
                    </a:lnTo>
                    <a:lnTo>
                      <a:pt x="2254" y="1641"/>
                    </a:lnTo>
                    <a:lnTo>
                      <a:pt x="2247" y="1638"/>
                    </a:lnTo>
                    <a:lnTo>
                      <a:pt x="2240" y="1634"/>
                    </a:lnTo>
                    <a:lnTo>
                      <a:pt x="2233" y="1632"/>
                    </a:lnTo>
                    <a:lnTo>
                      <a:pt x="2227" y="1631"/>
                    </a:lnTo>
                    <a:lnTo>
                      <a:pt x="2222" y="1631"/>
                    </a:lnTo>
                    <a:lnTo>
                      <a:pt x="2218" y="1631"/>
                    </a:lnTo>
                    <a:lnTo>
                      <a:pt x="2213" y="1631"/>
                    </a:lnTo>
                    <a:lnTo>
                      <a:pt x="2209" y="1632"/>
                    </a:lnTo>
                    <a:lnTo>
                      <a:pt x="2204" y="1633"/>
                    </a:lnTo>
                    <a:lnTo>
                      <a:pt x="2201" y="1634"/>
                    </a:lnTo>
                    <a:lnTo>
                      <a:pt x="2196" y="1634"/>
                    </a:lnTo>
                    <a:lnTo>
                      <a:pt x="2194" y="1635"/>
                    </a:lnTo>
                    <a:lnTo>
                      <a:pt x="2190" y="1637"/>
                    </a:lnTo>
                    <a:lnTo>
                      <a:pt x="2188" y="1638"/>
                    </a:lnTo>
                    <a:lnTo>
                      <a:pt x="2187" y="1639"/>
                    </a:lnTo>
                    <a:lnTo>
                      <a:pt x="2186" y="1639"/>
                    </a:lnTo>
                    <a:lnTo>
                      <a:pt x="2186" y="1640"/>
                    </a:lnTo>
                    <a:lnTo>
                      <a:pt x="2163" y="1635"/>
                    </a:lnTo>
                    <a:lnTo>
                      <a:pt x="2113" y="1658"/>
                    </a:lnTo>
                    <a:lnTo>
                      <a:pt x="2113" y="1657"/>
                    </a:lnTo>
                    <a:lnTo>
                      <a:pt x="2113" y="1655"/>
                    </a:lnTo>
                    <a:lnTo>
                      <a:pt x="2113" y="1650"/>
                    </a:lnTo>
                    <a:lnTo>
                      <a:pt x="2113" y="1646"/>
                    </a:lnTo>
                    <a:lnTo>
                      <a:pt x="2113" y="1641"/>
                    </a:lnTo>
                    <a:lnTo>
                      <a:pt x="2113" y="1635"/>
                    </a:lnTo>
                    <a:lnTo>
                      <a:pt x="2113" y="1630"/>
                    </a:lnTo>
                    <a:lnTo>
                      <a:pt x="2112" y="1625"/>
                    </a:lnTo>
                    <a:lnTo>
                      <a:pt x="2111" y="1620"/>
                    </a:lnTo>
                    <a:lnTo>
                      <a:pt x="2108" y="1618"/>
                    </a:lnTo>
                    <a:lnTo>
                      <a:pt x="2106" y="1616"/>
                    </a:lnTo>
                    <a:lnTo>
                      <a:pt x="2104" y="1617"/>
                    </a:lnTo>
                    <a:lnTo>
                      <a:pt x="2100" y="1618"/>
                    </a:lnTo>
                    <a:lnTo>
                      <a:pt x="2097" y="1619"/>
                    </a:lnTo>
                    <a:lnTo>
                      <a:pt x="2093" y="1620"/>
                    </a:lnTo>
                    <a:lnTo>
                      <a:pt x="2091" y="1622"/>
                    </a:lnTo>
                    <a:lnTo>
                      <a:pt x="2089" y="1624"/>
                    </a:lnTo>
                    <a:lnTo>
                      <a:pt x="2086" y="1625"/>
                    </a:lnTo>
                    <a:lnTo>
                      <a:pt x="2084" y="1626"/>
                    </a:lnTo>
                    <a:lnTo>
                      <a:pt x="2083" y="1627"/>
                    </a:lnTo>
                    <a:lnTo>
                      <a:pt x="2082" y="1628"/>
                    </a:lnTo>
                    <a:lnTo>
                      <a:pt x="2081" y="1630"/>
                    </a:lnTo>
                    <a:lnTo>
                      <a:pt x="2081" y="1631"/>
                    </a:lnTo>
                    <a:lnTo>
                      <a:pt x="2062" y="1626"/>
                    </a:lnTo>
                    <a:lnTo>
                      <a:pt x="2058" y="1658"/>
                    </a:lnTo>
                    <a:lnTo>
                      <a:pt x="2057" y="1658"/>
                    </a:lnTo>
                    <a:lnTo>
                      <a:pt x="2055" y="1660"/>
                    </a:lnTo>
                    <a:lnTo>
                      <a:pt x="2053" y="1661"/>
                    </a:lnTo>
                    <a:lnTo>
                      <a:pt x="2051" y="1662"/>
                    </a:lnTo>
                    <a:lnTo>
                      <a:pt x="2047" y="1664"/>
                    </a:lnTo>
                    <a:lnTo>
                      <a:pt x="2043" y="1666"/>
                    </a:lnTo>
                    <a:lnTo>
                      <a:pt x="2038" y="1669"/>
                    </a:lnTo>
                    <a:lnTo>
                      <a:pt x="2031" y="1670"/>
                    </a:lnTo>
                    <a:lnTo>
                      <a:pt x="2024" y="1671"/>
                    </a:lnTo>
                    <a:lnTo>
                      <a:pt x="2016" y="1672"/>
                    </a:lnTo>
                    <a:lnTo>
                      <a:pt x="2008" y="1672"/>
                    </a:lnTo>
                    <a:lnTo>
                      <a:pt x="1999" y="1672"/>
                    </a:lnTo>
                    <a:lnTo>
                      <a:pt x="1989" y="1670"/>
                    </a:lnTo>
                    <a:lnTo>
                      <a:pt x="1981" y="1669"/>
                    </a:lnTo>
                    <a:lnTo>
                      <a:pt x="1974" y="1666"/>
                    </a:lnTo>
                    <a:lnTo>
                      <a:pt x="1968" y="1665"/>
                    </a:lnTo>
                    <a:lnTo>
                      <a:pt x="1962" y="1663"/>
                    </a:lnTo>
                    <a:lnTo>
                      <a:pt x="1957" y="1662"/>
                    </a:lnTo>
                    <a:lnTo>
                      <a:pt x="1953" y="1661"/>
                    </a:lnTo>
                    <a:lnTo>
                      <a:pt x="1949" y="1660"/>
                    </a:lnTo>
                    <a:lnTo>
                      <a:pt x="1946" y="1660"/>
                    </a:lnTo>
                    <a:lnTo>
                      <a:pt x="1942" y="1660"/>
                    </a:lnTo>
                    <a:lnTo>
                      <a:pt x="1938" y="1661"/>
                    </a:lnTo>
                    <a:lnTo>
                      <a:pt x="1934" y="1663"/>
                    </a:lnTo>
                    <a:lnTo>
                      <a:pt x="1930" y="1665"/>
                    </a:lnTo>
                    <a:lnTo>
                      <a:pt x="1926" y="1669"/>
                    </a:lnTo>
                    <a:lnTo>
                      <a:pt x="1924" y="1672"/>
                    </a:lnTo>
                    <a:lnTo>
                      <a:pt x="1923" y="1676"/>
                    </a:lnTo>
                    <a:lnTo>
                      <a:pt x="1922" y="1680"/>
                    </a:lnTo>
                    <a:lnTo>
                      <a:pt x="1921" y="1684"/>
                    </a:lnTo>
                    <a:lnTo>
                      <a:pt x="1921" y="1688"/>
                    </a:lnTo>
                    <a:lnTo>
                      <a:pt x="1921" y="1692"/>
                    </a:lnTo>
                    <a:lnTo>
                      <a:pt x="1921" y="1695"/>
                    </a:lnTo>
                    <a:lnTo>
                      <a:pt x="1921" y="1698"/>
                    </a:lnTo>
                    <a:lnTo>
                      <a:pt x="1921" y="1699"/>
                    </a:lnTo>
                    <a:lnTo>
                      <a:pt x="1922" y="1700"/>
                    </a:lnTo>
                    <a:lnTo>
                      <a:pt x="1922" y="1699"/>
                    </a:lnTo>
                    <a:lnTo>
                      <a:pt x="1923" y="1699"/>
                    </a:lnTo>
                    <a:lnTo>
                      <a:pt x="1925" y="1698"/>
                    </a:lnTo>
                    <a:lnTo>
                      <a:pt x="1928" y="1696"/>
                    </a:lnTo>
                    <a:lnTo>
                      <a:pt x="1931" y="1695"/>
                    </a:lnTo>
                    <a:lnTo>
                      <a:pt x="1934" y="1694"/>
                    </a:lnTo>
                    <a:lnTo>
                      <a:pt x="1939" y="1694"/>
                    </a:lnTo>
                    <a:lnTo>
                      <a:pt x="1944" y="1694"/>
                    </a:lnTo>
                    <a:lnTo>
                      <a:pt x="1949" y="1695"/>
                    </a:lnTo>
                    <a:lnTo>
                      <a:pt x="1955" y="1696"/>
                    </a:lnTo>
                    <a:lnTo>
                      <a:pt x="1961" y="1699"/>
                    </a:lnTo>
                    <a:lnTo>
                      <a:pt x="1967" y="1703"/>
                    </a:lnTo>
                    <a:lnTo>
                      <a:pt x="1971" y="1708"/>
                    </a:lnTo>
                    <a:lnTo>
                      <a:pt x="1976" y="1713"/>
                    </a:lnTo>
                    <a:lnTo>
                      <a:pt x="1978" y="1717"/>
                    </a:lnTo>
                    <a:lnTo>
                      <a:pt x="1982" y="1722"/>
                    </a:lnTo>
                    <a:lnTo>
                      <a:pt x="1983" y="1726"/>
                    </a:lnTo>
                    <a:lnTo>
                      <a:pt x="1984" y="1730"/>
                    </a:lnTo>
                    <a:lnTo>
                      <a:pt x="1985" y="1734"/>
                    </a:lnTo>
                    <a:lnTo>
                      <a:pt x="1985" y="1738"/>
                    </a:lnTo>
                    <a:lnTo>
                      <a:pt x="1985" y="1740"/>
                    </a:lnTo>
                    <a:lnTo>
                      <a:pt x="1985" y="1743"/>
                    </a:lnTo>
                    <a:lnTo>
                      <a:pt x="1985" y="1744"/>
                    </a:lnTo>
                    <a:lnTo>
                      <a:pt x="1985" y="1745"/>
                    </a:lnTo>
                    <a:lnTo>
                      <a:pt x="1953" y="1745"/>
                    </a:lnTo>
                    <a:lnTo>
                      <a:pt x="1944" y="1763"/>
                    </a:lnTo>
                    <a:lnTo>
                      <a:pt x="1917" y="1754"/>
                    </a:lnTo>
                    <a:lnTo>
                      <a:pt x="1908" y="1772"/>
                    </a:lnTo>
                    <a:lnTo>
                      <a:pt x="1907" y="1771"/>
                    </a:lnTo>
                    <a:lnTo>
                      <a:pt x="1904" y="1768"/>
                    </a:lnTo>
                    <a:lnTo>
                      <a:pt x="1901" y="1764"/>
                    </a:lnTo>
                    <a:lnTo>
                      <a:pt x="1896" y="1760"/>
                    </a:lnTo>
                    <a:lnTo>
                      <a:pt x="1891" y="1754"/>
                    </a:lnTo>
                    <a:lnTo>
                      <a:pt x="1884" y="1747"/>
                    </a:lnTo>
                    <a:lnTo>
                      <a:pt x="1877" y="1741"/>
                    </a:lnTo>
                    <a:lnTo>
                      <a:pt x="1869" y="1734"/>
                    </a:lnTo>
                    <a:lnTo>
                      <a:pt x="1861" y="1729"/>
                    </a:lnTo>
                    <a:lnTo>
                      <a:pt x="1851" y="1724"/>
                    </a:lnTo>
                    <a:lnTo>
                      <a:pt x="1842" y="1719"/>
                    </a:lnTo>
                    <a:lnTo>
                      <a:pt x="1834" y="1717"/>
                    </a:lnTo>
                    <a:lnTo>
                      <a:pt x="1825" y="1715"/>
                    </a:lnTo>
                    <a:lnTo>
                      <a:pt x="1818" y="1715"/>
                    </a:lnTo>
                    <a:lnTo>
                      <a:pt x="1813" y="1716"/>
                    </a:lnTo>
                    <a:lnTo>
                      <a:pt x="1809" y="1717"/>
                    </a:lnTo>
                    <a:lnTo>
                      <a:pt x="1805" y="1719"/>
                    </a:lnTo>
                    <a:lnTo>
                      <a:pt x="1802" y="1722"/>
                    </a:lnTo>
                    <a:lnTo>
                      <a:pt x="1801" y="1725"/>
                    </a:lnTo>
                    <a:lnTo>
                      <a:pt x="1800" y="1729"/>
                    </a:lnTo>
                    <a:lnTo>
                      <a:pt x="1798" y="1731"/>
                    </a:lnTo>
                    <a:lnTo>
                      <a:pt x="1798" y="1733"/>
                    </a:lnTo>
                    <a:lnTo>
                      <a:pt x="1798" y="1734"/>
                    </a:lnTo>
                    <a:lnTo>
                      <a:pt x="1798" y="1736"/>
                    </a:lnTo>
                    <a:lnTo>
                      <a:pt x="1748" y="1717"/>
                    </a:lnTo>
                    <a:lnTo>
                      <a:pt x="1703" y="1731"/>
                    </a:lnTo>
                    <a:lnTo>
                      <a:pt x="1694" y="1717"/>
                    </a:lnTo>
                    <a:lnTo>
                      <a:pt x="1661" y="1740"/>
                    </a:lnTo>
                    <a:lnTo>
                      <a:pt x="1634" y="1745"/>
                    </a:lnTo>
                    <a:lnTo>
                      <a:pt x="1634" y="1708"/>
                    </a:lnTo>
                    <a:lnTo>
                      <a:pt x="1633" y="1707"/>
                    </a:lnTo>
                    <a:lnTo>
                      <a:pt x="1631" y="1707"/>
                    </a:lnTo>
                    <a:lnTo>
                      <a:pt x="1630" y="1707"/>
                    </a:lnTo>
                    <a:lnTo>
                      <a:pt x="1628" y="1707"/>
                    </a:lnTo>
                    <a:lnTo>
                      <a:pt x="1626" y="1708"/>
                    </a:lnTo>
                    <a:lnTo>
                      <a:pt x="1622" y="1708"/>
                    </a:lnTo>
                    <a:lnTo>
                      <a:pt x="1620" y="1710"/>
                    </a:lnTo>
                    <a:lnTo>
                      <a:pt x="1616" y="1713"/>
                    </a:lnTo>
                    <a:lnTo>
                      <a:pt x="1613" y="1715"/>
                    </a:lnTo>
                    <a:lnTo>
                      <a:pt x="1610" y="1719"/>
                    </a:lnTo>
                    <a:lnTo>
                      <a:pt x="1606" y="1724"/>
                    </a:lnTo>
                    <a:lnTo>
                      <a:pt x="1603" y="1731"/>
                    </a:lnTo>
                    <a:lnTo>
                      <a:pt x="1599" y="1737"/>
                    </a:lnTo>
                    <a:lnTo>
                      <a:pt x="1597" y="1743"/>
                    </a:lnTo>
                    <a:lnTo>
                      <a:pt x="1597" y="1748"/>
                    </a:lnTo>
                    <a:lnTo>
                      <a:pt x="1596" y="1753"/>
                    </a:lnTo>
                    <a:lnTo>
                      <a:pt x="1596" y="1757"/>
                    </a:lnTo>
                    <a:lnTo>
                      <a:pt x="1595" y="1762"/>
                    </a:lnTo>
                    <a:lnTo>
                      <a:pt x="1595" y="1768"/>
                    </a:lnTo>
                    <a:lnTo>
                      <a:pt x="1592" y="1772"/>
                    </a:lnTo>
                    <a:lnTo>
                      <a:pt x="1590" y="1777"/>
                    </a:lnTo>
                    <a:lnTo>
                      <a:pt x="1587" y="1783"/>
                    </a:lnTo>
                    <a:lnTo>
                      <a:pt x="1582" y="1789"/>
                    </a:lnTo>
                    <a:lnTo>
                      <a:pt x="1575" y="1795"/>
                    </a:lnTo>
                    <a:lnTo>
                      <a:pt x="1566" y="1801"/>
                    </a:lnTo>
                    <a:lnTo>
                      <a:pt x="1557" y="1806"/>
                    </a:lnTo>
                    <a:lnTo>
                      <a:pt x="1547" y="1809"/>
                    </a:lnTo>
                    <a:lnTo>
                      <a:pt x="1538" y="1812"/>
                    </a:lnTo>
                    <a:lnTo>
                      <a:pt x="1528" y="1813"/>
                    </a:lnTo>
                    <a:lnTo>
                      <a:pt x="1519" y="1814"/>
                    </a:lnTo>
                    <a:lnTo>
                      <a:pt x="1511" y="1814"/>
                    </a:lnTo>
                    <a:lnTo>
                      <a:pt x="1504" y="1814"/>
                    </a:lnTo>
                    <a:lnTo>
                      <a:pt x="1497" y="1813"/>
                    </a:lnTo>
                    <a:lnTo>
                      <a:pt x="1492" y="1813"/>
                    </a:lnTo>
                    <a:lnTo>
                      <a:pt x="1489" y="1813"/>
                    </a:lnTo>
                    <a:lnTo>
                      <a:pt x="1456" y="1854"/>
                    </a:lnTo>
                    <a:lnTo>
                      <a:pt x="1439" y="1863"/>
                    </a:lnTo>
                    <a:lnTo>
                      <a:pt x="1430" y="1877"/>
                    </a:lnTo>
                    <a:lnTo>
                      <a:pt x="1403" y="1886"/>
                    </a:lnTo>
                    <a:lnTo>
                      <a:pt x="1430" y="1905"/>
                    </a:lnTo>
                    <a:lnTo>
                      <a:pt x="1421" y="1922"/>
                    </a:lnTo>
                    <a:lnTo>
                      <a:pt x="1390" y="1913"/>
                    </a:lnTo>
                    <a:lnTo>
                      <a:pt x="1399" y="1945"/>
                    </a:lnTo>
                    <a:lnTo>
                      <a:pt x="1416" y="1959"/>
                    </a:lnTo>
                    <a:lnTo>
                      <a:pt x="1416" y="1960"/>
                    </a:lnTo>
                    <a:lnTo>
                      <a:pt x="1415" y="1963"/>
                    </a:lnTo>
                    <a:lnTo>
                      <a:pt x="1414" y="1965"/>
                    </a:lnTo>
                    <a:lnTo>
                      <a:pt x="1413" y="1968"/>
                    </a:lnTo>
                    <a:lnTo>
                      <a:pt x="1411" y="1972"/>
                    </a:lnTo>
                    <a:lnTo>
                      <a:pt x="1409" y="1976"/>
                    </a:lnTo>
                    <a:lnTo>
                      <a:pt x="1409" y="1981"/>
                    </a:lnTo>
                    <a:lnTo>
                      <a:pt x="1408" y="1986"/>
                    </a:lnTo>
                    <a:lnTo>
                      <a:pt x="1408" y="1990"/>
                    </a:lnTo>
                    <a:lnTo>
                      <a:pt x="1408" y="1995"/>
                    </a:lnTo>
                    <a:lnTo>
                      <a:pt x="1408" y="2001"/>
                    </a:lnTo>
                    <a:lnTo>
                      <a:pt x="1409" y="2004"/>
                    </a:lnTo>
                    <a:lnTo>
                      <a:pt x="1411" y="2010"/>
                    </a:lnTo>
                    <a:lnTo>
                      <a:pt x="1413" y="2014"/>
                    </a:lnTo>
                    <a:lnTo>
                      <a:pt x="1415" y="2019"/>
                    </a:lnTo>
                    <a:lnTo>
                      <a:pt x="1416" y="2025"/>
                    </a:lnTo>
                    <a:lnTo>
                      <a:pt x="1418" y="2029"/>
                    </a:lnTo>
                    <a:lnTo>
                      <a:pt x="1421" y="2033"/>
                    </a:lnTo>
                    <a:lnTo>
                      <a:pt x="1422" y="2037"/>
                    </a:lnTo>
                    <a:lnTo>
                      <a:pt x="1424" y="2041"/>
                    </a:lnTo>
                    <a:lnTo>
                      <a:pt x="1425" y="2043"/>
                    </a:lnTo>
                    <a:lnTo>
                      <a:pt x="1425" y="2044"/>
                    </a:lnTo>
                    <a:lnTo>
                      <a:pt x="1425" y="2045"/>
                    </a:lnTo>
                    <a:lnTo>
                      <a:pt x="1425" y="2044"/>
                    </a:lnTo>
                    <a:lnTo>
                      <a:pt x="1423" y="2044"/>
                    </a:lnTo>
                    <a:lnTo>
                      <a:pt x="1421" y="2043"/>
                    </a:lnTo>
                    <a:lnTo>
                      <a:pt x="1417" y="2042"/>
                    </a:lnTo>
                    <a:lnTo>
                      <a:pt x="1413" y="2041"/>
                    </a:lnTo>
                    <a:lnTo>
                      <a:pt x="1407" y="2039"/>
                    </a:lnTo>
                    <a:lnTo>
                      <a:pt x="1401" y="2037"/>
                    </a:lnTo>
                    <a:lnTo>
                      <a:pt x="1394" y="2035"/>
                    </a:lnTo>
                    <a:lnTo>
                      <a:pt x="1388" y="2033"/>
                    </a:lnTo>
                    <a:lnTo>
                      <a:pt x="1381" y="2030"/>
                    </a:lnTo>
                    <a:lnTo>
                      <a:pt x="1375" y="2028"/>
                    </a:lnTo>
                    <a:lnTo>
                      <a:pt x="1367" y="2027"/>
                    </a:lnTo>
                    <a:lnTo>
                      <a:pt x="1360" y="2024"/>
                    </a:lnTo>
                    <a:lnTo>
                      <a:pt x="1353" y="2021"/>
                    </a:lnTo>
                    <a:lnTo>
                      <a:pt x="1346" y="2018"/>
                    </a:lnTo>
                    <a:lnTo>
                      <a:pt x="1339" y="2014"/>
                    </a:lnTo>
                    <a:lnTo>
                      <a:pt x="1333" y="2011"/>
                    </a:lnTo>
                    <a:lnTo>
                      <a:pt x="1327" y="2007"/>
                    </a:lnTo>
                    <a:lnTo>
                      <a:pt x="1322" y="2004"/>
                    </a:lnTo>
                    <a:lnTo>
                      <a:pt x="1317" y="2002"/>
                    </a:lnTo>
                    <a:lnTo>
                      <a:pt x="1312" y="1999"/>
                    </a:lnTo>
                    <a:lnTo>
                      <a:pt x="1310" y="1997"/>
                    </a:lnTo>
                    <a:lnTo>
                      <a:pt x="1308" y="1996"/>
                    </a:lnTo>
                    <a:lnTo>
                      <a:pt x="1307" y="1996"/>
                    </a:lnTo>
                    <a:lnTo>
                      <a:pt x="1307" y="1995"/>
                    </a:lnTo>
                    <a:lnTo>
                      <a:pt x="1307" y="1994"/>
                    </a:lnTo>
                    <a:lnTo>
                      <a:pt x="1305" y="1991"/>
                    </a:lnTo>
                    <a:lnTo>
                      <a:pt x="1304" y="1988"/>
                    </a:lnTo>
                    <a:lnTo>
                      <a:pt x="1303" y="1984"/>
                    </a:lnTo>
                    <a:lnTo>
                      <a:pt x="1302" y="1980"/>
                    </a:lnTo>
                    <a:lnTo>
                      <a:pt x="1301" y="1974"/>
                    </a:lnTo>
                    <a:lnTo>
                      <a:pt x="1299" y="1968"/>
                    </a:lnTo>
                    <a:lnTo>
                      <a:pt x="1296" y="1963"/>
                    </a:lnTo>
                    <a:lnTo>
                      <a:pt x="1294" y="1956"/>
                    </a:lnTo>
                    <a:lnTo>
                      <a:pt x="1292" y="1948"/>
                    </a:lnTo>
                    <a:lnTo>
                      <a:pt x="1289" y="1941"/>
                    </a:lnTo>
                    <a:lnTo>
                      <a:pt x="1288" y="1933"/>
                    </a:lnTo>
                    <a:lnTo>
                      <a:pt x="1286" y="1927"/>
                    </a:lnTo>
                    <a:lnTo>
                      <a:pt x="1285" y="1922"/>
                    </a:lnTo>
                    <a:lnTo>
                      <a:pt x="1284" y="1918"/>
                    </a:lnTo>
                    <a:lnTo>
                      <a:pt x="1282" y="1915"/>
                    </a:lnTo>
                    <a:lnTo>
                      <a:pt x="1282" y="1913"/>
                    </a:lnTo>
                    <a:lnTo>
                      <a:pt x="1281" y="1911"/>
                    </a:lnTo>
                    <a:lnTo>
                      <a:pt x="1281" y="1910"/>
                    </a:lnTo>
                    <a:lnTo>
                      <a:pt x="1280" y="1910"/>
                    </a:lnTo>
                    <a:lnTo>
                      <a:pt x="1280" y="1908"/>
                    </a:lnTo>
                    <a:lnTo>
                      <a:pt x="1278" y="1905"/>
                    </a:lnTo>
                    <a:lnTo>
                      <a:pt x="1274" y="1900"/>
                    </a:lnTo>
                    <a:lnTo>
                      <a:pt x="1270" y="1895"/>
                    </a:lnTo>
                    <a:lnTo>
                      <a:pt x="1265" y="1888"/>
                    </a:lnTo>
                    <a:lnTo>
                      <a:pt x="1259" y="1878"/>
                    </a:lnTo>
                    <a:lnTo>
                      <a:pt x="1254" y="1870"/>
                    </a:lnTo>
                    <a:lnTo>
                      <a:pt x="1247" y="1860"/>
                    </a:lnTo>
                    <a:lnTo>
                      <a:pt x="1240" y="1851"/>
                    </a:lnTo>
                    <a:lnTo>
                      <a:pt x="1233" y="1840"/>
                    </a:lnTo>
                    <a:lnTo>
                      <a:pt x="1227" y="1831"/>
                    </a:lnTo>
                    <a:lnTo>
                      <a:pt x="1220" y="1822"/>
                    </a:lnTo>
                    <a:lnTo>
                      <a:pt x="1216" y="1813"/>
                    </a:lnTo>
                    <a:lnTo>
                      <a:pt x="1211" y="1805"/>
                    </a:lnTo>
                    <a:lnTo>
                      <a:pt x="1209" y="1798"/>
                    </a:lnTo>
                    <a:lnTo>
                      <a:pt x="1205" y="1792"/>
                    </a:lnTo>
                    <a:lnTo>
                      <a:pt x="1203" y="1786"/>
                    </a:lnTo>
                    <a:lnTo>
                      <a:pt x="1202" y="1781"/>
                    </a:lnTo>
                    <a:lnTo>
                      <a:pt x="1201" y="1777"/>
                    </a:lnTo>
                    <a:lnTo>
                      <a:pt x="1199" y="1774"/>
                    </a:lnTo>
                    <a:lnTo>
                      <a:pt x="1199" y="1770"/>
                    </a:lnTo>
                    <a:lnTo>
                      <a:pt x="1199" y="1769"/>
                    </a:lnTo>
                    <a:lnTo>
                      <a:pt x="1199" y="1768"/>
                    </a:lnTo>
                    <a:lnTo>
                      <a:pt x="1198" y="1768"/>
                    </a:lnTo>
                    <a:lnTo>
                      <a:pt x="1157" y="1717"/>
                    </a:lnTo>
                    <a:lnTo>
                      <a:pt x="1157" y="1716"/>
                    </a:lnTo>
                    <a:lnTo>
                      <a:pt x="1156" y="1715"/>
                    </a:lnTo>
                    <a:lnTo>
                      <a:pt x="1152" y="1714"/>
                    </a:lnTo>
                    <a:lnTo>
                      <a:pt x="1149" y="1711"/>
                    </a:lnTo>
                    <a:lnTo>
                      <a:pt x="1144" y="1710"/>
                    </a:lnTo>
                    <a:lnTo>
                      <a:pt x="1138" y="1707"/>
                    </a:lnTo>
                    <a:lnTo>
                      <a:pt x="1132" y="1704"/>
                    </a:lnTo>
                    <a:lnTo>
                      <a:pt x="1123" y="1702"/>
                    </a:lnTo>
                    <a:lnTo>
                      <a:pt x="1115" y="1700"/>
                    </a:lnTo>
                    <a:lnTo>
                      <a:pt x="1106" y="1698"/>
                    </a:lnTo>
                    <a:lnTo>
                      <a:pt x="1096" y="1696"/>
                    </a:lnTo>
                    <a:lnTo>
                      <a:pt x="1084" y="1695"/>
                    </a:lnTo>
                    <a:lnTo>
                      <a:pt x="1074" y="1694"/>
                    </a:lnTo>
                    <a:lnTo>
                      <a:pt x="1066" y="1695"/>
                    </a:lnTo>
                    <a:lnTo>
                      <a:pt x="1060" y="1696"/>
                    </a:lnTo>
                    <a:lnTo>
                      <a:pt x="1054" y="1699"/>
                    </a:lnTo>
                    <a:lnTo>
                      <a:pt x="1051" y="1701"/>
                    </a:lnTo>
                    <a:lnTo>
                      <a:pt x="1050" y="1703"/>
                    </a:lnTo>
                    <a:lnTo>
                      <a:pt x="1047" y="1707"/>
                    </a:lnTo>
                    <a:lnTo>
                      <a:pt x="1047" y="1710"/>
                    </a:lnTo>
                    <a:lnTo>
                      <a:pt x="1047" y="1713"/>
                    </a:lnTo>
                    <a:lnTo>
                      <a:pt x="1047" y="1715"/>
                    </a:lnTo>
                    <a:lnTo>
                      <a:pt x="1047" y="1716"/>
                    </a:lnTo>
                    <a:lnTo>
                      <a:pt x="1047" y="1717"/>
                    </a:lnTo>
                    <a:lnTo>
                      <a:pt x="1047" y="1721"/>
                    </a:lnTo>
                    <a:lnTo>
                      <a:pt x="1045" y="1724"/>
                    </a:lnTo>
                    <a:lnTo>
                      <a:pt x="1044" y="1729"/>
                    </a:lnTo>
                    <a:lnTo>
                      <a:pt x="1042" y="1734"/>
                    </a:lnTo>
                    <a:lnTo>
                      <a:pt x="1039" y="1740"/>
                    </a:lnTo>
                    <a:lnTo>
                      <a:pt x="1037" y="1747"/>
                    </a:lnTo>
                    <a:lnTo>
                      <a:pt x="1034" y="1753"/>
                    </a:lnTo>
                    <a:lnTo>
                      <a:pt x="1030" y="1760"/>
                    </a:lnTo>
                    <a:lnTo>
                      <a:pt x="1027" y="1764"/>
                    </a:lnTo>
                    <a:lnTo>
                      <a:pt x="1023" y="1769"/>
                    </a:lnTo>
                    <a:lnTo>
                      <a:pt x="1020" y="1772"/>
                    </a:lnTo>
                    <a:lnTo>
                      <a:pt x="1015" y="1772"/>
                    </a:lnTo>
                    <a:lnTo>
                      <a:pt x="1009" y="1771"/>
                    </a:lnTo>
                    <a:lnTo>
                      <a:pt x="1001" y="1767"/>
                    </a:lnTo>
                    <a:lnTo>
                      <a:pt x="991" y="1761"/>
                    </a:lnTo>
                    <a:lnTo>
                      <a:pt x="981" y="1754"/>
                    </a:lnTo>
                    <a:lnTo>
                      <a:pt x="970" y="1746"/>
                    </a:lnTo>
                    <a:lnTo>
                      <a:pt x="960" y="1738"/>
                    </a:lnTo>
                    <a:lnTo>
                      <a:pt x="949" y="1729"/>
                    </a:lnTo>
                    <a:lnTo>
                      <a:pt x="939" y="1721"/>
                    </a:lnTo>
                    <a:lnTo>
                      <a:pt x="931" y="1714"/>
                    </a:lnTo>
                    <a:lnTo>
                      <a:pt x="925" y="1707"/>
                    </a:lnTo>
                    <a:lnTo>
                      <a:pt x="920" y="1703"/>
                    </a:lnTo>
                    <a:lnTo>
                      <a:pt x="917" y="1699"/>
                    </a:lnTo>
                    <a:lnTo>
                      <a:pt x="915" y="1695"/>
                    </a:lnTo>
                    <a:lnTo>
                      <a:pt x="914" y="1691"/>
                    </a:lnTo>
                    <a:lnTo>
                      <a:pt x="914" y="1685"/>
                    </a:lnTo>
                    <a:lnTo>
                      <a:pt x="914" y="1679"/>
                    </a:lnTo>
                    <a:lnTo>
                      <a:pt x="914" y="1673"/>
                    </a:lnTo>
                    <a:lnTo>
                      <a:pt x="914" y="1668"/>
                    </a:lnTo>
                    <a:lnTo>
                      <a:pt x="914" y="1661"/>
                    </a:lnTo>
                    <a:lnTo>
                      <a:pt x="914" y="1655"/>
                    </a:lnTo>
                    <a:lnTo>
                      <a:pt x="914" y="1649"/>
                    </a:lnTo>
                    <a:lnTo>
                      <a:pt x="913" y="1645"/>
                    </a:lnTo>
                    <a:lnTo>
                      <a:pt x="910" y="1640"/>
                    </a:lnTo>
                    <a:lnTo>
                      <a:pt x="907" y="1634"/>
                    </a:lnTo>
                    <a:lnTo>
                      <a:pt x="901" y="1626"/>
                    </a:lnTo>
                    <a:lnTo>
                      <a:pt x="893" y="1618"/>
                    </a:lnTo>
                    <a:lnTo>
                      <a:pt x="884" y="1609"/>
                    </a:lnTo>
                    <a:lnTo>
                      <a:pt x="875" y="1599"/>
                    </a:lnTo>
                    <a:lnTo>
                      <a:pt x="864" y="1588"/>
                    </a:lnTo>
                    <a:lnTo>
                      <a:pt x="853" y="1578"/>
                    </a:lnTo>
                    <a:lnTo>
                      <a:pt x="844" y="1567"/>
                    </a:lnTo>
                    <a:lnTo>
                      <a:pt x="834" y="1558"/>
                    </a:lnTo>
                    <a:lnTo>
                      <a:pt x="827" y="1551"/>
                    </a:lnTo>
                    <a:lnTo>
                      <a:pt x="823" y="1546"/>
                    </a:lnTo>
                    <a:lnTo>
                      <a:pt x="819" y="1541"/>
                    </a:lnTo>
                    <a:lnTo>
                      <a:pt x="818" y="1537"/>
                    </a:lnTo>
                    <a:lnTo>
                      <a:pt x="817" y="1534"/>
                    </a:lnTo>
                    <a:lnTo>
                      <a:pt x="815" y="1531"/>
                    </a:lnTo>
                    <a:lnTo>
                      <a:pt x="814" y="1527"/>
                    </a:lnTo>
                    <a:lnTo>
                      <a:pt x="811" y="1524"/>
                    </a:lnTo>
                    <a:lnTo>
                      <a:pt x="809" y="1520"/>
                    </a:lnTo>
                    <a:lnTo>
                      <a:pt x="807" y="1517"/>
                    </a:lnTo>
                    <a:lnTo>
                      <a:pt x="805" y="1514"/>
                    </a:lnTo>
                    <a:lnTo>
                      <a:pt x="803" y="1512"/>
                    </a:lnTo>
                    <a:lnTo>
                      <a:pt x="802" y="1511"/>
                    </a:lnTo>
                    <a:lnTo>
                      <a:pt x="802" y="1510"/>
                    </a:lnTo>
                    <a:lnTo>
                      <a:pt x="801" y="1509"/>
                    </a:lnTo>
                    <a:lnTo>
                      <a:pt x="800" y="1509"/>
                    </a:lnTo>
                    <a:lnTo>
                      <a:pt x="793" y="1508"/>
                    </a:lnTo>
                    <a:lnTo>
                      <a:pt x="784" y="1506"/>
                    </a:lnTo>
                    <a:lnTo>
                      <a:pt x="772" y="1505"/>
                    </a:lnTo>
                    <a:lnTo>
                      <a:pt x="759" y="1503"/>
                    </a:lnTo>
                    <a:lnTo>
                      <a:pt x="744" y="1502"/>
                    </a:lnTo>
                    <a:lnTo>
                      <a:pt x="729" y="1501"/>
                    </a:lnTo>
                    <a:lnTo>
                      <a:pt x="716" y="1498"/>
                    </a:lnTo>
                    <a:lnTo>
                      <a:pt x="702" y="1498"/>
                    </a:lnTo>
                    <a:lnTo>
                      <a:pt x="690" y="1498"/>
                    </a:lnTo>
                    <a:lnTo>
                      <a:pt x="681" y="1498"/>
                    </a:lnTo>
                    <a:lnTo>
                      <a:pt x="674" y="1499"/>
                    </a:lnTo>
                    <a:lnTo>
                      <a:pt x="671" y="1503"/>
                    </a:lnTo>
                    <a:lnTo>
                      <a:pt x="667" y="1506"/>
                    </a:lnTo>
                    <a:lnTo>
                      <a:pt x="666" y="1511"/>
                    </a:lnTo>
                    <a:lnTo>
                      <a:pt x="664" y="1514"/>
                    </a:lnTo>
                    <a:lnTo>
                      <a:pt x="664" y="1519"/>
                    </a:lnTo>
                    <a:lnTo>
                      <a:pt x="664" y="1525"/>
                    </a:lnTo>
                    <a:lnTo>
                      <a:pt x="664" y="1528"/>
                    </a:lnTo>
                    <a:lnTo>
                      <a:pt x="664" y="1533"/>
                    </a:lnTo>
                    <a:lnTo>
                      <a:pt x="665" y="1536"/>
                    </a:lnTo>
                    <a:lnTo>
                      <a:pt x="665" y="1539"/>
                    </a:lnTo>
                    <a:lnTo>
                      <a:pt x="665" y="1541"/>
                    </a:lnTo>
                    <a:lnTo>
                      <a:pt x="664" y="1541"/>
                    </a:lnTo>
                    <a:lnTo>
                      <a:pt x="663" y="1540"/>
                    </a:lnTo>
                    <a:lnTo>
                      <a:pt x="659" y="1537"/>
                    </a:lnTo>
                    <a:lnTo>
                      <a:pt x="656" y="1536"/>
                    </a:lnTo>
                    <a:lnTo>
                      <a:pt x="652" y="1534"/>
                    </a:lnTo>
                    <a:lnTo>
                      <a:pt x="648" y="1533"/>
                    </a:lnTo>
                    <a:lnTo>
                      <a:pt x="642" y="1532"/>
                    </a:lnTo>
                    <a:lnTo>
                      <a:pt x="636" y="1529"/>
                    </a:lnTo>
                    <a:lnTo>
                      <a:pt x="629" y="1528"/>
                    </a:lnTo>
                    <a:lnTo>
                      <a:pt x="622" y="1528"/>
                    </a:lnTo>
                    <a:lnTo>
                      <a:pt x="614" y="1527"/>
                    </a:lnTo>
                    <a:lnTo>
                      <a:pt x="606" y="1527"/>
                    </a:lnTo>
                    <a:lnTo>
                      <a:pt x="596" y="1527"/>
                    </a:lnTo>
                    <a:lnTo>
                      <a:pt x="584" y="1526"/>
                    </a:lnTo>
                    <a:lnTo>
                      <a:pt x="572" y="1525"/>
                    </a:lnTo>
                    <a:lnTo>
                      <a:pt x="558" y="1522"/>
                    </a:lnTo>
                    <a:lnTo>
                      <a:pt x="544" y="1520"/>
                    </a:lnTo>
                    <a:lnTo>
                      <a:pt x="529" y="1517"/>
                    </a:lnTo>
                    <a:lnTo>
                      <a:pt x="514" y="1513"/>
                    </a:lnTo>
                    <a:lnTo>
                      <a:pt x="499" y="1509"/>
                    </a:lnTo>
                    <a:lnTo>
                      <a:pt x="484" y="1504"/>
                    </a:lnTo>
                    <a:lnTo>
                      <a:pt x="470" y="1498"/>
                    </a:lnTo>
                    <a:lnTo>
                      <a:pt x="455" y="1491"/>
                    </a:lnTo>
                    <a:lnTo>
                      <a:pt x="440" y="1483"/>
                    </a:lnTo>
                    <a:lnTo>
                      <a:pt x="422" y="1474"/>
                    </a:lnTo>
                    <a:lnTo>
                      <a:pt x="402" y="1461"/>
                    </a:lnTo>
                    <a:lnTo>
                      <a:pt x="380" y="1449"/>
                    </a:lnTo>
                    <a:lnTo>
                      <a:pt x="359" y="1436"/>
                    </a:lnTo>
                    <a:lnTo>
                      <a:pt x="337" y="1422"/>
                    </a:lnTo>
                    <a:lnTo>
                      <a:pt x="316" y="1410"/>
                    </a:lnTo>
                    <a:lnTo>
                      <a:pt x="297" y="1398"/>
                    </a:lnTo>
                    <a:lnTo>
                      <a:pt x="281" y="1388"/>
                    </a:lnTo>
                    <a:lnTo>
                      <a:pt x="270" y="1380"/>
                    </a:lnTo>
                    <a:lnTo>
                      <a:pt x="262" y="1375"/>
                    </a:lnTo>
                    <a:lnTo>
                      <a:pt x="258" y="1373"/>
                    </a:lnTo>
                    <a:lnTo>
                      <a:pt x="272" y="1327"/>
                    </a:lnTo>
                    <a:lnTo>
                      <a:pt x="271" y="1328"/>
                    </a:lnTo>
                    <a:lnTo>
                      <a:pt x="268" y="1328"/>
                    </a:lnTo>
                    <a:lnTo>
                      <a:pt x="262" y="1329"/>
                    </a:lnTo>
                    <a:lnTo>
                      <a:pt x="254" y="1330"/>
                    </a:lnTo>
                    <a:lnTo>
                      <a:pt x="244" y="1331"/>
                    </a:lnTo>
                    <a:lnTo>
                      <a:pt x="235" y="1332"/>
                    </a:lnTo>
                    <a:lnTo>
                      <a:pt x="224" y="1332"/>
                    </a:lnTo>
                    <a:lnTo>
                      <a:pt x="213" y="1334"/>
                    </a:lnTo>
                    <a:lnTo>
                      <a:pt x="202" y="1335"/>
                    </a:lnTo>
                    <a:lnTo>
                      <a:pt x="191" y="1336"/>
                    </a:lnTo>
                    <a:lnTo>
                      <a:pt x="181" y="1336"/>
                    </a:lnTo>
                    <a:lnTo>
                      <a:pt x="172" y="1336"/>
                    </a:lnTo>
                    <a:lnTo>
                      <a:pt x="165" y="1336"/>
                    </a:lnTo>
                    <a:lnTo>
                      <a:pt x="156" y="1336"/>
                    </a:lnTo>
                    <a:lnTo>
                      <a:pt x="148" y="1335"/>
                    </a:lnTo>
                    <a:lnTo>
                      <a:pt x="139" y="1334"/>
                    </a:lnTo>
                    <a:lnTo>
                      <a:pt x="130" y="1332"/>
                    </a:lnTo>
                    <a:lnTo>
                      <a:pt x="122" y="1332"/>
                    </a:lnTo>
                    <a:lnTo>
                      <a:pt x="114" y="1331"/>
                    </a:lnTo>
                    <a:lnTo>
                      <a:pt x="109" y="1330"/>
                    </a:lnTo>
                    <a:lnTo>
                      <a:pt x="103" y="1329"/>
                    </a:lnTo>
                    <a:lnTo>
                      <a:pt x="99" y="1328"/>
                    </a:lnTo>
                    <a:lnTo>
                      <a:pt x="96" y="1328"/>
                    </a:lnTo>
                    <a:lnTo>
                      <a:pt x="95" y="1327"/>
                    </a:lnTo>
                    <a:lnTo>
                      <a:pt x="96" y="1327"/>
                    </a:lnTo>
                    <a:lnTo>
                      <a:pt x="96" y="1323"/>
                    </a:lnTo>
                    <a:lnTo>
                      <a:pt x="97" y="1320"/>
                    </a:lnTo>
                    <a:lnTo>
                      <a:pt x="97" y="1314"/>
                    </a:lnTo>
                    <a:lnTo>
                      <a:pt x="98" y="1307"/>
                    </a:lnTo>
                    <a:lnTo>
                      <a:pt x="98" y="1300"/>
                    </a:lnTo>
                    <a:lnTo>
                      <a:pt x="98" y="1292"/>
                    </a:lnTo>
                    <a:lnTo>
                      <a:pt x="98" y="1285"/>
                    </a:lnTo>
                    <a:lnTo>
                      <a:pt x="97" y="1277"/>
                    </a:lnTo>
                    <a:lnTo>
                      <a:pt x="96" y="1270"/>
                    </a:lnTo>
                    <a:lnTo>
                      <a:pt x="94" y="1264"/>
                    </a:lnTo>
                    <a:lnTo>
                      <a:pt x="90" y="1259"/>
                    </a:lnTo>
                    <a:lnTo>
                      <a:pt x="87" y="1254"/>
                    </a:lnTo>
                    <a:lnTo>
                      <a:pt x="82" y="1249"/>
                    </a:lnTo>
                    <a:lnTo>
                      <a:pt x="75" y="1244"/>
                    </a:lnTo>
                    <a:lnTo>
                      <a:pt x="69" y="1238"/>
                    </a:lnTo>
                    <a:lnTo>
                      <a:pt x="62" y="1232"/>
                    </a:lnTo>
                    <a:lnTo>
                      <a:pt x="57" y="1228"/>
                    </a:lnTo>
                    <a:lnTo>
                      <a:pt x="50" y="1222"/>
                    </a:lnTo>
                    <a:lnTo>
                      <a:pt x="44" y="1217"/>
                    </a:lnTo>
                    <a:lnTo>
                      <a:pt x="39" y="1214"/>
                    </a:lnTo>
                    <a:lnTo>
                      <a:pt x="35" y="1211"/>
                    </a:lnTo>
                    <a:lnTo>
                      <a:pt x="33" y="1209"/>
                    </a:lnTo>
                    <a:lnTo>
                      <a:pt x="31" y="1208"/>
                    </a:lnTo>
                    <a:lnTo>
                      <a:pt x="31" y="1185"/>
                    </a:lnTo>
                    <a:lnTo>
                      <a:pt x="14" y="1180"/>
                    </a:lnTo>
                    <a:lnTo>
                      <a:pt x="12" y="1170"/>
                    </a:lnTo>
                    <a:lnTo>
                      <a:pt x="11" y="1169"/>
                    </a:lnTo>
                    <a:lnTo>
                      <a:pt x="11" y="1167"/>
                    </a:lnTo>
                    <a:lnTo>
                      <a:pt x="11" y="1164"/>
                    </a:lnTo>
                    <a:lnTo>
                      <a:pt x="11" y="1161"/>
                    </a:lnTo>
                    <a:lnTo>
                      <a:pt x="9" y="1158"/>
                    </a:lnTo>
                    <a:lnTo>
                      <a:pt x="9" y="1154"/>
                    </a:lnTo>
                    <a:lnTo>
                      <a:pt x="9" y="1150"/>
                    </a:lnTo>
                    <a:lnTo>
                      <a:pt x="8" y="1147"/>
                    </a:lnTo>
                    <a:lnTo>
                      <a:pt x="8" y="1142"/>
                    </a:lnTo>
                    <a:lnTo>
                      <a:pt x="8" y="1140"/>
                    </a:lnTo>
                    <a:lnTo>
                      <a:pt x="7" y="1137"/>
                    </a:lnTo>
                    <a:lnTo>
                      <a:pt x="7" y="1134"/>
                    </a:lnTo>
                    <a:lnTo>
                      <a:pt x="7" y="1131"/>
                    </a:lnTo>
                    <a:lnTo>
                      <a:pt x="7" y="1129"/>
                    </a:lnTo>
                    <a:lnTo>
                      <a:pt x="6" y="1125"/>
                    </a:lnTo>
                    <a:lnTo>
                      <a:pt x="6" y="1123"/>
                    </a:lnTo>
                    <a:lnTo>
                      <a:pt x="6" y="1120"/>
                    </a:lnTo>
                    <a:lnTo>
                      <a:pt x="6" y="1117"/>
                    </a:lnTo>
                    <a:lnTo>
                      <a:pt x="6" y="1115"/>
                    </a:lnTo>
                    <a:lnTo>
                      <a:pt x="6" y="1114"/>
                    </a:lnTo>
                    <a:lnTo>
                      <a:pt x="5" y="1111"/>
                    </a:lnTo>
                    <a:lnTo>
                      <a:pt x="5" y="1110"/>
                    </a:lnTo>
                    <a:lnTo>
                      <a:pt x="5" y="1107"/>
                    </a:lnTo>
                    <a:lnTo>
                      <a:pt x="5" y="1103"/>
                    </a:lnTo>
                    <a:lnTo>
                      <a:pt x="5" y="1099"/>
                    </a:lnTo>
                    <a:lnTo>
                      <a:pt x="4" y="1093"/>
                    </a:lnTo>
                    <a:lnTo>
                      <a:pt x="4" y="1086"/>
                    </a:lnTo>
                    <a:lnTo>
                      <a:pt x="3" y="1078"/>
                    </a:lnTo>
                    <a:lnTo>
                      <a:pt x="3" y="1072"/>
                    </a:lnTo>
                    <a:lnTo>
                      <a:pt x="1" y="1063"/>
                    </a:lnTo>
                    <a:lnTo>
                      <a:pt x="1" y="1057"/>
                    </a:lnTo>
                    <a:lnTo>
                      <a:pt x="1" y="1049"/>
                    </a:lnTo>
                    <a:lnTo>
                      <a:pt x="0" y="1041"/>
                    </a:lnTo>
                    <a:lnTo>
                      <a:pt x="0" y="1035"/>
                    </a:lnTo>
                    <a:lnTo>
                      <a:pt x="0" y="1027"/>
                    </a:lnTo>
                    <a:lnTo>
                      <a:pt x="0" y="1019"/>
                    </a:lnTo>
                    <a:lnTo>
                      <a:pt x="0" y="1011"/>
                    </a:lnTo>
                    <a:lnTo>
                      <a:pt x="0" y="1003"/>
                    </a:lnTo>
                    <a:lnTo>
                      <a:pt x="0" y="995"/>
                    </a:lnTo>
                    <a:lnTo>
                      <a:pt x="0" y="988"/>
                    </a:lnTo>
                    <a:lnTo>
                      <a:pt x="0" y="982"/>
                    </a:lnTo>
                    <a:lnTo>
                      <a:pt x="0" y="978"/>
                    </a:lnTo>
                    <a:lnTo>
                      <a:pt x="0" y="973"/>
                    </a:lnTo>
                    <a:lnTo>
                      <a:pt x="0" y="970"/>
                    </a:lnTo>
                    <a:lnTo>
                      <a:pt x="0" y="968"/>
                    </a:lnTo>
                    <a:lnTo>
                      <a:pt x="0" y="930"/>
                    </a:lnTo>
                    <a:lnTo>
                      <a:pt x="1" y="918"/>
                    </a:lnTo>
                    <a:lnTo>
                      <a:pt x="4" y="881"/>
                    </a:lnTo>
                    <a:lnTo>
                      <a:pt x="4" y="882"/>
                    </a:lnTo>
                    <a:lnTo>
                      <a:pt x="4" y="881"/>
                    </a:lnTo>
                    <a:lnTo>
                      <a:pt x="4" y="880"/>
                    </a:lnTo>
                    <a:lnTo>
                      <a:pt x="4" y="879"/>
                    </a:lnTo>
                    <a:lnTo>
                      <a:pt x="4" y="877"/>
                    </a:lnTo>
                    <a:lnTo>
                      <a:pt x="4" y="875"/>
                    </a:lnTo>
                    <a:lnTo>
                      <a:pt x="4" y="872"/>
                    </a:lnTo>
                    <a:lnTo>
                      <a:pt x="5" y="868"/>
                    </a:lnTo>
                    <a:lnTo>
                      <a:pt x="5" y="864"/>
                    </a:lnTo>
                    <a:lnTo>
                      <a:pt x="5" y="859"/>
                    </a:lnTo>
                    <a:lnTo>
                      <a:pt x="6" y="853"/>
                    </a:lnTo>
                    <a:lnTo>
                      <a:pt x="6" y="850"/>
                    </a:lnTo>
                    <a:lnTo>
                      <a:pt x="7" y="845"/>
                    </a:lnTo>
                    <a:lnTo>
                      <a:pt x="7" y="843"/>
                    </a:lnTo>
                    <a:lnTo>
                      <a:pt x="7" y="839"/>
                    </a:lnTo>
                    <a:lnTo>
                      <a:pt x="7" y="836"/>
                    </a:lnTo>
                    <a:lnTo>
                      <a:pt x="7" y="835"/>
                    </a:lnTo>
                    <a:lnTo>
                      <a:pt x="7" y="834"/>
                    </a:lnTo>
                    <a:lnTo>
                      <a:pt x="7" y="831"/>
                    </a:lnTo>
                    <a:lnTo>
                      <a:pt x="11" y="801"/>
                    </a:lnTo>
                    <a:lnTo>
                      <a:pt x="12" y="797"/>
                    </a:lnTo>
                    <a:lnTo>
                      <a:pt x="20" y="745"/>
                    </a:lnTo>
                    <a:lnTo>
                      <a:pt x="30" y="682"/>
                    </a:lnTo>
                    <a:lnTo>
                      <a:pt x="43" y="627"/>
                    </a:lnTo>
                    <a:lnTo>
                      <a:pt x="44" y="625"/>
                    </a:lnTo>
                    <a:lnTo>
                      <a:pt x="45" y="621"/>
                    </a:lnTo>
                    <a:lnTo>
                      <a:pt x="46" y="616"/>
                    </a:lnTo>
                    <a:lnTo>
                      <a:pt x="47" y="611"/>
                    </a:lnTo>
                    <a:lnTo>
                      <a:pt x="49" y="604"/>
                    </a:lnTo>
                    <a:lnTo>
                      <a:pt x="51" y="598"/>
                    </a:lnTo>
                    <a:lnTo>
                      <a:pt x="53" y="588"/>
                    </a:lnTo>
                    <a:lnTo>
                      <a:pt x="56" y="580"/>
                    </a:lnTo>
                    <a:lnTo>
                      <a:pt x="58" y="571"/>
                    </a:lnTo>
                    <a:lnTo>
                      <a:pt x="60" y="562"/>
                    </a:lnTo>
                    <a:lnTo>
                      <a:pt x="64" y="553"/>
                    </a:lnTo>
                    <a:lnTo>
                      <a:pt x="66" y="545"/>
                    </a:lnTo>
                    <a:lnTo>
                      <a:pt x="69" y="534"/>
                    </a:lnTo>
                    <a:lnTo>
                      <a:pt x="72" y="525"/>
                    </a:lnTo>
                    <a:lnTo>
                      <a:pt x="75" y="516"/>
                    </a:lnTo>
                    <a:lnTo>
                      <a:pt x="77" y="507"/>
                    </a:lnTo>
                    <a:lnTo>
                      <a:pt x="81" y="497"/>
                    </a:lnTo>
                    <a:lnTo>
                      <a:pt x="84" y="489"/>
                    </a:lnTo>
                    <a:lnTo>
                      <a:pt x="88" y="480"/>
                    </a:lnTo>
                    <a:lnTo>
                      <a:pt x="90" y="472"/>
                    </a:lnTo>
                    <a:lnTo>
                      <a:pt x="94" y="464"/>
                    </a:lnTo>
                    <a:lnTo>
                      <a:pt x="96" y="457"/>
                    </a:lnTo>
                    <a:lnTo>
                      <a:pt x="98" y="450"/>
                    </a:lnTo>
                    <a:lnTo>
                      <a:pt x="100" y="444"/>
                    </a:lnTo>
                    <a:lnTo>
                      <a:pt x="103" y="439"/>
                    </a:lnTo>
                    <a:lnTo>
                      <a:pt x="106" y="429"/>
                    </a:lnTo>
                    <a:lnTo>
                      <a:pt x="109" y="422"/>
                    </a:lnTo>
                    <a:lnTo>
                      <a:pt x="112" y="415"/>
                    </a:lnTo>
                    <a:lnTo>
                      <a:pt x="115" y="407"/>
                    </a:lnTo>
                    <a:lnTo>
                      <a:pt x="118" y="401"/>
                    </a:lnTo>
                    <a:lnTo>
                      <a:pt x="121" y="395"/>
                    </a:lnTo>
                    <a:lnTo>
                      <a:pt x="124" y="389"/>
                    </a:lnTo>
                    <a:lnTo>
                      <a:pt x="125" y="386"/>
                    </a:lnTo>
                    <a:lnTo>
                      <a:pt x="126" y="382"/>
                    </a:lnTo>
                    <a:lnTo>
                      <a:pt x="127" y="381"/>
                    </a:lnTo>
                    <a:lnTo>
                      <a:pt x="197" y="242"/>
                    </a:lnTo>
                    <a:lnTo>
                      <a:pt x="198" y="239"/>
                    </a:lnTo>
                    <a:lnTo>
                      <a:pt x="200" y="237"/>
                    </a:lnTo>
                    <a:lnTo>
                      <a:pt x="202" y="233"/>
                    </a:lnTo>
                    <a:lnTo>
                      <a:pt x="203" y="230"/>
                    </a:lnTo>
                    <a:lnTo>
                      <a:pt x="206" y="225"/>
                    </a:lnTo>
                    <a:lnTo>
                      <a:pt x="209" y="221"/>
                    </a:lnTo>
                    <a:lnTo>
                      <a:pt x="212" y="216"/>
                    </a:lnTo>
                    <a:lnTo>
                      <a:pt x="216" y="210"/>
                    </a:lnTo>
                    <a:lnTo>
                      <a:pt x="219" y="206"/>
                    </a:lnTo>
                    <a:lnTo>
                      <a:pt x="221" y="201"/>
                    </a:lnTo>
                    <a:lnTo>
                      <a:pt x="224" y="197"/>
                    </a:lnTo>
                    <a:lnTo>
                      <a:pt x="227" y="192"/>
                    </a:lnTo>
                    <a:lnTo>
                      <a:pt x="230" y="187"/>
                    </a:lnTo>
                    <a:lnTo>
                      <a:pt x="233" y="183"/>
                    </a:lnTo>
                    <a:lnTo>
                      <a:pt x="235" y="177"/>
                    </a:lnTo>
                    <a:lnTo>
                      <a:pt x="240" y="172"/>
                    </a:lnTo>
                    <a:lnTo>
                      <a:pt x="243" y="167"/>
                    </a:lnTo>
                    <a:lnTo>
                      <a:pt x="246" y="163"/>
                    </a:lnTo>
                    <a:lnTo>
                      <a:pt x="248" y="159"/>
                    </a:lnTo>
                    <a:lnTo>
                      <a:pt x="250" y="155"/>
                    </a:lnTo>
                    <a:lnTo>
                      <a:pt x="253" y="153"/>
                    </a:lnTo>
                    <a:lnTo>
                      <a:pt x="254" y="151"/>
                    </a:lnTo>
                    <a:close/>
                  </a:path>
                </a:pathLst>
              </a:custGeom>
              <a:solidFill>
                <a:srgbClr val="00A85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41" name="Freeform 1073"/>
              <p:cNvSpPr>
                <a:spLocks/>
              </p:cNvSpPr>
              <p:nvPr/>
            </p:nvSpPr>
            <p:spPr bwMode="auto">
              <a:xfrm>
                <a:off x="-1562" y="1725"/>
                <a:ext cx="1387" cy="1009"/>
              </a:xfrm>
              <a:custGeom>
                <a:avLst/>
                <a:gdLst>
                  <a:gd name="T0" fmla="*/ 111 w 2774"/>
                  <a:gd name="T1" fmla="*/ 101 h 2018"/>
                  <a:gd name="T2" fmla="*/ 127 w 2774"/>
                  <a:gd name="T3" fmla="*/ 76 h 2018"/>
                  <a:gd name="T4" fmla="*/ 153 w 2774"/>
                  <a:gd name="T5" fmla="*/ 43 h 2018"/>
                  <a:gd name="T6" fmla="*/ 178 w 2774"/>
                  <a:gd name="T7" fmla="*/ 13 h 2018"/>
                  <a:gd name="T8" fmla="*/ 681 w 2774"/>
                  <a:gd name="T9" fmla="*/ 60 h 2018"/>
                  <a:gd name="T10" fmla="*/ 785 w 2774"/>
                  <a:gd name="T11" fmla="*/ 78 h 2018"/>
                  <a:gd name="T12" fmla="*/ 844 w 2774"/>
                  <a:gd name="T13" fmla="*/ 105 h 2018"/>
                  <a:gd name="T14" fmla="*/ 912 w 2774"/>
                  <a:gd name="T15" fmla="*/ 133 h 2018"/>
                  <a:gd name="T16" fmla="*/ 946 w 2774"/>
                  <a:gd name="T17" fmla="*/ 132 h 2018"/>
                  <a:gd name="T18" fmla="*/ 1015 w 2774"/>
                  <a:gd name="T19" fmla="*/ 137 h 2018"/>
                  <a:gd name="T20" fmla="*/ 1010 w 2774"/>
                  <a:gd name="T21" fmla="*/ 152 h 2018"/>
                  <a:gd name="T22" fmla="*/ 957 w 2774"/>
                  <a:gd name="T23" fmla="*/ 181 h 2018"/>
                  <a:gd name="T24" fmla="*/ 952 w 2774"/>
                  <a:gd name="T25" fmla="*/ 290 h 2018"/>
                  <a:gd name="T26" fmla="*/ 986 w 2774"/>
                  <a:gd name="T27" fmla="*/ 352 h 2018"/>
                  <a:gd name="T28" fmla="*/ 1034 w 2774"/>
                  <a:gd name="T29" fmla="*/ 188 h 2018"/>
                  <a:gd name="T30" fmla="*/ 1075 w 2774"/>
                  <a:gd name="T31" fmla="*/ 223 h 2018"/>
                  <a:gd name="T32" fmla="*/ 1087 w 2774"/>
                  <a:gd name="T33" fmla="*/ 249 h 2018"/>
                  <a:gd name="T34" fmla="*/ 1086 w 2774"/>
                  <a:gd name="T35" fmla="*/ 333 h 2018"/>
                  <a:gd name="T36" fmla="*/ 1152 w 2774"/>
                  <a:gd name="T37" fmla="*/ 329 h 2018"/>
                  <a:gd name="T38" fmla="*/ 1234 w 2774"/>
                  <a:gd name="T39" fmla="*/ 261 h 2018"/>
                  <a:gd name="T40" fmla="*/ 1321 w 2774"/>
                  <a:gd name="T41" fmla="*/ 162 h 2018"/>
                  <a:gd name="T42" fmla="*/ 1296 w 2774"/>
                  <a:gd name="T43" fmla="*/ 118 h 2018"/>
                  <a:gd name="T44" fmla="*/ 1333 w 2774"/>
                  <a:gd name="T45" fmla="*/ 186 h 2018"/>
                  <a:gd name="T46" fmla="*/ 1344 w 2774"/>
                  <a:gd name="T47" fmla="*/ 211 h 2018"/>
                  <a:gd name="T48" fmla="*/ 1348 w 2774"/>
                  <a:gd name="T49" fmla="*/ 222 h 2018"/>
                  <a:gd name="T50" fmla="*/ 1366 w 2774"/>
                  <a:gd name="T51" fmla="*/ 274 h 2018"/>
                  <a:gd name="T52" fmla="*/ 1373 w 2774"/>
                  <a:gd name="T53" fmla="*/ 298 h 2018"/>
                  <a:gd name="T54" fmla="*/ 1373 w 2774"/>
                  <a:gd name="T55" fmla="*/ 344 h 2018"/>
                  <a:gd name="T56" fmla="*/ 1330 w 2774"/>
                  <a:gd name="T57" fmla="*/ 373 h 2018"/>
                  <a:gd name="T58" fmla="*/ 1329 w 2774"/>
                  <a:gd name="T59" fmla="*/ 404 h 2018"/>
                  <a:gd name="T60" fmla="*/ 1350 w 2774"/>
                  <a:gd name="T61" fmla="*/ 509 h 2018"/>
                  <a:gd name="T62" fmla="*/ 1343 w 2774"/>
                  <a:gd name="T63" fmla="*/ 536 h 2018"/>
                  <a:gd name="T64" fmla="*/ 1337 w 2774"/>
                  <a:gd name="T65" fmla="*/ 557 h 2018"/>
                  <a:gd name="T66" fmla="*/ 1306 w 2774"/>
                  <a:gd name="T67" fmla="*/ 626 h 2018"/>
                  <a:gd name="T68" fmla="*/ 1230 w 2774"/>
                  <a:gd name="T69" fmla="*/ 714 h 2018"/>
                  <a:gd name="T70" fmla="*/ 1223 w 2774"/>
                  <a:gd name="T71" fmla="*/ 779 h 2018"/>
                  <a:gd name="T72" fmla="*/ 1229 w 2774"/>
                  <a:gd name="T73" fmla="*/ 933 h 2018"/>
                  <a:gd name="T74" fmla="*/ 1218 w 2774"/>
                  <a:gd name="T75" fmla="*/ 894 h 2018"/>
                  <a:gd name="T76" fmla="*/ 1185 w 2774"/>
                  <a:gd name="T77" fmla="*/ 840 h 2018"/>
                  <a:gd name="T78" fmla="*/ 1125 w 2774"/>
                  <a:gd name="T79" fmla="*/ 817 h 2018"/>
                  <a:gd name="T80" fmla="*/ 1043 w 2774"/>
                  <a:gd name="T81" fmla="*/ 807 h 2018"/>
                  <a:gd name="T82" fmla="*/ 981 w 2774"/>
                  <a:gd name="T83" fmla="*/ 800 h 2018"/>
                  <a:gd name="T84" fmla="*/ 911 w 2774"/>
                  <a:gd name="T85" fmla="*/ 825 h 2018"/>
                  <a:gd name="T86" fmla="*/ 942 w 2774"/>
                  <a:gd name="T87" fmla="*/ 858 h 2018"/>
                  <a:gd name="T88" fmla="*/ 849 w 2774"/>
                  <a:gd name="T89" fmla="*/ 853 h 2018"/>
                  <a:gd name="T90" fmla="*/ 746 w 2774"/>
                  <a:gd name="T91" fmla="*/ 873 h 2018"/>
                  <a:gd name="T92" fmla="*/ 658 w 2774"/>
                  <a:gd name="T93" fmla="*/ 968 h 2018"/>
                  <a:gd name="T94" fmla="*/ 644 w 2774"/>
                  <a:gd name="T95" fmla="*/ 1003 h 2018"/>
                  <a:gd name="T96" fmla="*/ 593 w 2774"/>
                  <a:gd name="T97" fmla="*/ 948 h 2018"/>
                  <a:gd name="T98" fmla="*/ 550 w 2774"/>
                  <a:gd name="T99" fmla="*/ 872 h 2018"/>
                  <a:gd name="T100" fmla="*/ 473 w 2774"/>
                  <a:gd name="T101" fmla="*/ 845 h 2018"/>
                  <a:gd name="T102" fmla="*/ 407 w 2774"/>
                  <a:gd name="T103" fmla="*/ 823 h 2018"/>
                  <a:gd name="T104" fmla="*/ 350 w 2774"/>
                  <a:gd name="T105" fmla="*/ 741 h 2018"/>
                  <a:gd name="T106" fmla="*/ 276 w 2774"/>
                  <a:gd name="T107" fmla="*/ 754 h 2018"/>
                  <a:gd name="T108" fmla="*/ 79 w 2774"/>
                  <a:gd name="T109" fmla="*/ 673 h 2018"/>
                  <a:gd name="T110" fmla="*/ 20 w 2774"/>
                  <a:gd name="T111" fmla="*/ 643 h 2018"/>
                  <a:gd name="T112" fmla="*/ 5 w 2774"/>
                  <a:gd name="T113" fmla="*/ 563 h 2018"/>
                  <a:gd name="T114" fmla="*/ 1 w 2774"/>
                  <a:gd name="T115" fmla="*/ 512 h 2018"/>
                  <a:gd name="T116" fmla="*/ 2 w 2774"/>
                  <a:gd name="T117" fmla="*/ 425 h 2018"/>
                  <a:gd name="T118" fmla="*/ 27 w 2774"/>
                  <a:gd name="T119" fmla="*/ 286 h 2018"/>
                  <a:gd name="T120" fmla="*/ 92 w 2774"/>
                  <a:gd name="T121" fmla="*/ 132 h 201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774"/>
                  <a:gd name="T184" fmla="*/ 0 h 2018"/>
                  <a:gd name="T185" fmla="*/ 2774 w 2774"/>
                  <a:gd name="T186" fmla="*/ 2018 h 201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774" h="2018">
                    <a:moveTo>
                      <a:pt x="237" y="180"/>
                    </a:moveTo>
                    <a:lnTo>
                      <a:pt x="237" y="179"/>
                    </a:lnTo>
                    <a:lnTo>
                      <a:pt x="238" y="179"/>
                    </a:lnTo>
                    <a:lnTo>
                      <a:pt x="238" y="178"/>
                    </a:lnTo>
                    <a:lnTo>
                      <a:pt x="239" y="177"/>
                    </a:lnTo>
                    <a:lnTo>
                      <a:pt x="239" y="175"/>
                    </a:lnTo>
                    <a:lnTo>
                      <a:pt x="240" y="175"/>
                    </a:lnTo>
                    <a:lnTo>
                      <a:pt x="240" y="174"/>
                    </a:lnTo>
                    <a:lnTo>
                      <a:pt x="241" y="174"/>
                    </a:lnTo>
                    <a:lnTo>
                      <a:pt x="241" y="172"/>
                    </a:lnTo>
                    <a:lnTo>
                      <a:pt x="242" y="172"/>
                    </a:lnTo>
                    <a:lnTo>
                      <a:pt x="240" y="173"/>
                    </a:lnTo>
                    <a:lnTo>
                      <a:pt x="241" y="174"/>
                    </a:lnTo>
                    <a:lnTo>
                      <a:pt x="240" y="174"/>
                    </a:lnTo>
                    <a:lnTo>
                      <a:pt x="240" y="175"/>
                    </a:lnTo>
                    <a:lnTo>
                      <a:pt x="239" y="177"/>
                    </a:lnTo>
                    <a:lnTo>
                      <a:pt x="239" y="178"/>
                    </a:lnTo>
                    <a:lnTo>
                      <a:pt x="237" y="180"/>
                    </a:lnTo>
                    <a:lnTo>
                      <a:pt x="234" y="185"/>
                    </a:lnTo>
                    <a:lnTo>
                      <a:pt x="230" y="189"/>
                    </a:lnTo>
                    <a:lnTo>
                      <a:pt x="226" y="195"/>
                    </a:lnTo>
                    <a:lnTo>
                      <a:pt x="223" y="202"/>
                    </a:lnTo>
                    <a:lnTo>
                      <a:pt x="218" y="209"/>
                    </a:lnTo>
                    <a:lnTo>
                      <a:pt x="214" y="216"/>
                    </a:lnTo>
                    <a:lnTo>
                      <a:pt x="209" y="221"/>
                    </a:lnTo>
                    <a:lnTo>
                      <a:pt x="207" y="227"/>
                    </a:lnTo>
                    <a:lnTo>
                      <a:pt x="203" y="232"/>
                    </a:lnTo>
                    <a:lnTo>
                      <a:pt x="202" y="234"/>
                    </a:lnTo>
                    <a:lnTo>
                      <a:pt x="201" y="236"/>
                    </a:lnTo>
                    <a:lnTo>
                      <a:pt x="201" y="235"/>
                    </a:lnTo>
                    <a:lnTo>
                      <a:pt x="202" y="234"/>
                    </a:lnTo>
                    <a:lnTo>
                      <a:pt x="204" y="231"/>
                    </a:lnTo>
                    <a:lnTo>
                      <a:pt x="207" y="227"/>
                    </a:lnTo>
                    <a:lnTo>
                      <a:pt x="209" y="223"/>
                    </a:lnTo>
                    <a:lnTo>
                      <a:pt x="212" y="218"/>
                    </a:lnTo>
                    <a:lnTo>
                      <a:pt x="215" y="215"/>
                    </a:lnTo>
                    <a:lnTo>
                      <a:pt x="217" y="210"/>
                    </a:lnTo>
                    <a:lnTo>
                      <a:pt x="219" y="208"/>
                    </a:lnTo>
                    <a:lnTo>
                      <a:pt x="221" y="205"/>
                    </a:lnTo>
                    <a:lnTo>
                      <a:pt x="221" y="204"/>
                    </a:lnTo>
                    <a:lnTo>
                      <a:pt x="221" y="203"/>
                    </a:lnTo>
                    <a:lnTo>
                      <a:pt x="223" y="201"/>
                    </a:lnTo>
                    <a:lnTo>
                      <a:pt x="224" y="198"/>
                    </a:lnTo>
                    <a:lnTo>
                      <a:pt x="227" y="194"/>
                    </a:lnTo>
                    <a:lnTo>
                      <a:pt x="230" y="190"/>
                    </a:lnTo>
                    <a:lnTo>
                      <a:pt x="234" y="185"/>
                    </a:lnTo>
                    <a:lnTo>
                      <a:pt x="238" y="179"/>
                    </a:lnTo>
                    <a:lnTo>
                      <a:pt x="241" y="173"/>
                    </a:lnTo>
                    <a:lnTo>
                      <a:pt x="245" y="167"/>
                    </a:lnTo>
                    <a:lnTo>
                      <a:pt x="248" y="162"/>
                    </a:lnTo>
                    <a:lnTo>
                      <a:pt x="253" y="157"/>
                    </a:lnTo>
                    <a:lnTo>
                      <a:pt x="255" y="152"/>
                    </a:lnTo>
                    <a:lnTo>
                      <a:pt x="259" y="147"/>
                    </a:lnTo>
                    <a:lnTo>
                      <a:pt x="262" y="143"/>
                    </a:lnTo>
                    <a:lnTo>
                      <a:pt x="265" y="139"/>
                    </a:lnTo>
                    <a:lnTo>
                      <a:pt x="268" y="134"/>
                    </a:lnTo>
                    <a:lnTo>
                      <a:pt x="271" y="130"/>
                    </a:lnTo>
                    <a:lnTo>
                      <a:pt x="275" y="126"/>
                    </a:lnTo>
                    <a:lnTo>
                      <a:pt x="277" y="124"/>
                    </a:lnTo>
                    <a:lnTo>
                      <a:pt x="278" y="120"/>
                    </a:lnTo>
                    <a:lnTo>
                      <a:pt x="282" y="118"/>
                    </a:lnTo>
                    <a:lnTo>
                      <a:pt x="283" y="117"/>
                    </a:lnTo>
                    <a:lnTo>
                      <a:pt x="283" y="115"/>
                    </a:lnTo>
                    <a:lnTo>
                      <a:pt x="283" y="114"/>
                    </a:lnTo>
                    <a:lnTo>
                      <a:pt x="284" y="114"/>
                    </a:lnTo>
                    <a:lnTo>
                      <a:pt x="284" y="113"/>
                    </a:lnTo>
                    <a:lnTo>
                      <a:pt x="285" y="112"/>
                    </a:lnTo>
                    <a:lnTo>
                      <a:pt x="286" y="111"/>
                    </a:lnTo>
                    <a:lnTo>
                      <a:pt x="287" y="109"/>
                    </a:lnTo>
                    <a:lnTo>
                      <a:pt x="288" y="107"/>
                    </a:lnTo>
                    <a:lnTo>
                      <a:pt x="291" y="105"/>
                    </a:lnTo>
                    <a:lnTo>
                      <a:pt x="292" y="103"/>
                    </a:lnTo>
                    <a:lnTo>
                      <a:pt x="294" y="102"/>
                    </a:lnTo>
                    <a:lnTo>
                      <a:pt x="295" y="98"/>
                    </a:lnTo>
                    <a:lnTo>
                      <a:pt x="298" y="96"/>
                    </a:lnTo>
                    <a:lnTo>
                      <a:pt x="300" y="94"/>
                    </a:lnTo>
                    <a:lnTo>
                      <a:pt x="301" y="91"/>
                    </a:lnTo>
                    <a:lnTo>
                      <a:pt x="302" y="89"/>
                    </a:lnTo>
                    <a:lnTo>
                      <a:pt x="303" y="88"/>
                    </a:lnTo>
                    <a:lnTo>
                      <a:pt x="305" y="87"/>
                    </a:lnTo>
                    <a:lnTo>
                      <a:pt x="306" y="86"/>
                    </a:lnTo>
                    <a:lnTo>
                      <a:pt x="306" y="84"/>
                    </a:lnTo>
                    <a:lnTo>
                      <a:pt x="307" y="84"/>
                    </a:lnTo>
                    <a:lnTo>
                      <a:pt x="306" y="84"/>
                    </a:lnTo>
                    <a:lnTo>
                      <a:pt x="307" y="84"/>
                    </a:lnTo>
                    <a:lnTo>
                      <a:pt x="308" y="83"/>
                    </a:lnTo>
                    <a:lnTo>
                      <a:pt x="308" y="81"/>
                    </a:lnTo>
                    <a:lnTo>
                      <a:pt x="310" y="79"/>
                    </a:lnTo>
                    <a:lnTo>
                      <a:pt x="313" y="76"/>
                    </a:lnTo>
                    <a:lnTo>
                      <a:pt x="315" y="74"/>
                    </a:lnTo>
                    <a:lnTo>
                      <a:pt x="317" y="71"/>
                    </a:lnTo>
                    <a:lnTo>
                      <a:pt x="320" y="67"/>
                    </a:lnTo>
                    <a:lnTo>
                      <a:pt x="323" y="65"/>
                    </a:lnTo>
                    <a:lnTo>
                      <a:pt x="325" y="61"/>
                    </a:lnTo>
                    <a:lnTo>
                      <a:pt x="328" y="59"/>
                    </a:lnTo>
                    <a:lnTo>
                      <a:pt x="331" y="54"/>
                    </a:lnTo>
                    <a:lnTo>
                      <a:pt x="333" y="52"/>
                    </a:lnTo>
                    <a:lnTo>
                      <a:pt x="337" y="49"/>
                    </a:lnTo>
                    <a:lnTo>
                      <a:pt x="339" y="45"/>
                    </a:lnTo>
                    <a:lnTo>
                      <a:pt x="341" y="42"/>
                    </a:lnTo>
                    <a:lnTo>
                      <a:pt x="345" y="39"/>
                    </a:lnTo>
                    <a:lnTo>
                      <a:pt x="347" y="36"/>
                    </a:lnTo>
                    <a:lnTo>
                      <a:pt x="350" y="34"/>
                    </a:lnTo>
                    <a:lnTo>
                      <a:pt x="352" y="30"/>
                    </a:lnTo>
                    <a:lnTo>
                      <a:pt x="353" y="29"/>
                    </a:lnTo>
                    <a:lnTo>
                      <a:pt x="355" y="27"/>
                    </a:lnTo>
                    <a:lnTo>
                      <a:pt x="356" y="27"/>
                    </a:lnTo>
                    <a:lnTo>
                      <a:pt x="356" y="26"/>
                    </a:lnTo>
                    <a:lnTo>
                      <a:pt x="376" y="4"/>
                    </a:lnTo>
                    <a:lnTo>
                      <a:pt x="378" y="1"/>
                    </a:lnTo>
                    <a:lnTo>
                      <a:pt x="382" y="0"/>
                    </a:lnTo>
                    <a:lnTo>
                      <a:pt x="392" y="3"/>
                    </a:lnTo>
                    <a:lnTo>
                      <a:pt x="421" y="8"/>
                    </a:lnTo>
                    <a:lnTo>
                      <a:pt x="458" y="18"/>
                    </a:lnTo>
                    <a:lnTo>
                      <a:pt x="503" y="27"/>
                    </a:lnTo>
                    <a:lnTo>
                      <a:pt x="553" y="37"/>
                    </a:lnTo>
                    <a:lnTo>
                      <a:pt x="609" y="48"/>
                    </a:lnTo>
                    <a:lnTo>
                      <a:pt x="667" y="58"/>
                    </a:lnTo>
                    <a:lnTo>
                      <a:pt x="729" y="68"/>
                    </a:lnTo>
                    <a:lnTo>
                      <a:pt x="791" y="76"/>
                    </a:lnTo>
                    <a:lnTo>
                      <a:pt x="852" y="83"/>
                    </a:lnTo>
                    <a:lnTo>
                      <a:pt x="911" y="88"/>
                    </a:lnTo>
                    <a:lnTo>
                      <a:pt x="968" y="91"/>
                    </a:lnTo>
                    <a:lnTo>
                      <a:pt x="1023" y="95"/>
                    </a:lnTo>
                    <a:lnTo>
                      <a:pt x="1076" y="96"/>
                    </a:lnTo>
                    <a:lnTo>
                      <a:pt x="1126" y="98"/>
                    </a:lnTo>
                    <a:lnTo>
                      <a:pt x="1171" y="99"/>
                    </a:lnTo>
                    <a:lnTo>
                      <a:pt x="1212" y="101"/>
                    </a:lnTo>
                    <a:lnTo>
                      <a:pt x="1249" y="102"/>
                    </a:lnTo>
                    <a:lnTo>
                      <a:pt x="1280" y="102"/>
                    </a:lnTo>
                    <a:lnTo>
                      <a:pt x="1306" y="102"/>
                    </a:lnTo>
                    <a:lnTo>
                      <a:pt x="1324" y="102"/>
                    </a:lnTo>
                    <a:lnTo>
                      <a:pt x="1336" y="102"/>
                    </a:lnTo>
                    <a:lnTo>
                      <a:pt x="1339" y="102"/>
                    </a:lnTo>
                    <a:lnTo>
                      <a:pt x="1361" y="119"/>
                    </a:lnTo>
                    <a:lnTo>
                      <a:pt x="1375" y="102"/>
                    </a:lnTo>
                    <a:lnTo>
                      <a:pt x="1489" y="105"/>
                    </a:lnTo>
                    <a:lnTo>
                      <a:pt x="1498" y="128"/>
                    </a:lnTo>
                    <a:lnTo>
                      <a:pt x="1499" y="128"/>
                    </a:lnTo>
                    <a:lnTo>
                      <a:pt x="1502" y="127"/>
                    </a:lnTo>
                    <a:lnTo>
                      <a:pt x="1504" y="127"/>
                    </a:lnTo>
                    <a:lnTo>
                      <a:pt x="1507" y="126"/>
                    </a:lnTo>
                    <a:lnTo>
                      <a:pt x="1510" y="126"/>
                    </a:lnTo>
                    <a:lnTo>
                      <a:pt x="1514" y="126"/>
                    </a:lnTo>
                    <a:lnTo>
                      <a:pt x="1518" y="126"/>
                    </a:lnTo>
                    <a:lnTo>
                      <a:pt x="1522" y="127"/>
                    </a:lnTo>
                    <a:lnTo>
                      <a:pt x="1526" y="128"/>
                    </a:lnTo>
                    <a:lnTo>
                      <a:pt x="1529" y="130"/>
                    </a:lnTo>
                    <a:lnTo>
                      <a:pt x="1534" y="133"/>
                    </a:lnTo>
                    <a:lnTo>
                      <a:pt x="1536" y="137"/>
                    </a:lnTo>
                    <a:lnTo>
                      <a:pt x="1540" y="141"/>
                    </a:lnTo>
                    <a:lnTo>
                      <a:pt x="1542" y="144"/>
                    </a:lnTo>
                    <a:lnTo>
                      <a:pt x="1544" y="148"/>
                    </a:lnTo>
                    <a:lnTo>
                      <a:pt x="1546" y="151"/>
                    </a:lnTo>
                    <a:lnTo>
                      <a:pt x="1548" y="155"/>
                    </a:lnTo>
                    <a:lnTo>
                      <a:pt x="1549" y="158"/>
                    </a:lnTo>
                    <a:lnTo>
                      <a:pt x="1550" y="160"/>
                    </a:lnTo>
                    <a:lnTo>
                      <a:pt x="1551" y="163"/>
                    </a:lnTo>
                    <a:lnTo>
                      <a:pt x="1551" y="164"/>
                    </a:lnTo>
                    <a:lnTo>
                      <a:pt x="1551" y="165"/>
                    </a:lnTo>
                    <a:lnTo>
                      <a:pt x="1552" y="165"/>
                    </a:lnTo>
                    <a:lnTo>
                      <a:pt x="1571" y="156"/>
                    </a:lnTo>
                    <a:lnTo>
                      <a:pt x="1569" y="156"/>
                    </a:lnTo>
                    <a:lnTo>
                      <a:pt x="1569" y="155"/>
                    </a:lnTo>
                    <a:lnTo>
                      <a:pt x="1568" y="152"/>
                    </a:lnTo>
                    <a:lnTo>
                      <a:pt x="1568" y="150"/>
                    </a:lnTo>
                    <a:lnTo>
                      <a:pt x="1568" y="148"/>
                    </a:lnTo>
                    <a:lnTo>
                      <a:pt x="1567" y="145"/>
                    </a:lnTo>
                    <a:lnTo>
                      <a:pt x="1568" y="142"/>
                    </a:lnTo>
                    <a:lnTo>
                      <a:pt x="1568" y="140"/>
                    </a:lnTo>
                    <a:lnTo>
                      <a:pt x="1569" y="137"/>
                    </a:lnTo>
                    <a:lnTo>
                      <a:pt x="1572" y="135"/>
                    </a:lnTo>
                    <a:lnTo>
                      <a:pt x="1575" y="134"/>
                    </a:lnTo>
                    <a:lnTo>
                      <a:pt x="1580" y="133"/>
                    </a:lnTo>
                    <a:lnTo>
                      <a:pt x="1583" y="134"/>
                    </a:lnTo>
                    <a:lnTo>
                      <a:pt x="1588" y="135"/>
                    </a:lnTo>
                    <a:lnTo>
                      <a:pt x="1593" y="137"/>
                    </a:lnTo>
                    <a:lnTo>
                      <a:pt x="1597" y="141"/>
                    </a:lnTo>
                    <a:lnTo>
                      <a:pt x="1601" y="144"/>
                    </a:lnTo>
                    <a:lnTo>
                      <a:pt x="1604" y="148"/>
                    </a:lnTo>
                    <a:lnTo>
                      <a:pt x="1607" y="150"/>
                    </a:lnTo>
                    <a:lnTo>
                      <a:pt x="1611" y="154"/>
                    </a:lnTo>
                    <a:lnTo>
                      <a:pt x="1613" y="157"/>
                    </a:lnTo>
                    <a:lnTo>
                      <a:pt x="1614" y="159"/>
                    </a:lnTo>
                    <a:lnTo>
                      <a:pt x="1616" y="160"/>
                    </a:lnTo>
                    <a:lnTo>
                      <a:pt x="1617" y="160"/>
                    </a:lnTo>
                    <a:lnTo>
                      <a:pt x="1648" y="156"/>
                    </a:lnTo>
                    <a:lnTo>
                      <a:pt x="1657" y="183"/>
                    </a:lnTo>
                    <a:lnTo>
                      <a:pt x="1753" y="170"/>
                    </a:lnTo>
                    <a:lnTo>
                      <a:pt x="1689" y="210"/>
                    </a:lnTo>
                    <a:lnTo>
                      <a:pt x="1685" y="233"/>
                    </a:lnTo>
                    <a:lnTo>
                      <a:pt x="1625" y="284"/>
                    </a:lnTo>
                    <a:lnTo>
                      <a:pt x="1629" y="315"/>
                    </a:lnTo>
                    <a:lnTo>
                      <a:pt x="1657" y="293"/>
                    </a:lnTo>
                    <a:lnTo>
                      <a:pt x="1698" y="279"/>
                    </a:lnTo>
                    <a:lnTo>
                      <a:pt x="1743" y="297"/>
                    </a:lnTo>
                    <a:lnTo>
                      <a:pt x="1745" y="296"/>
                    </a:lnTo>
                    <a:lnTo>
                      <a:pt x="1747" y="295"/>
                    </a:lnTo>
                    <a:lnTo>
                      <a:pt x="1749" y="293"/>
                    </a:lnTo>
                    <a:lnTo>
                      <a:pt x="1753" y="291"/>
                    </a:lnTo>
                    <a:lnTo>
                      <a:pt x="1757" y="288"/>
                    </a:lnTo>
                    <a:lnTo>
                      <a:pt x="1762" y="286"/>
                    </a:lnTo>
                    <a:lnTo>
                      <a:pt x="1766" y="283"/>
                    </a:lnTo>
                    <a:lnTo>
                      <a:pt x="1772" y="280"/>
                    </a:lnTo>
                    <a:lnTo>
                      <a:pt x="1778" y="278"/>
                    </a:lnTo>
                    <a:lnTo>
                      <a:pt x="1784" y="277"/>
                    </a:lnTo>
                    <a:lnTo>
                      <a:pt x="1790" y="274"/>
                    </a:lnTo>
                    <a:lnTo>
                      <a:pt x="1794" y="274"/>
                    </a:lnTo>
                    <a:lnTo>
                      <a:pt x="1800" y="273"/>
                    </a:lnTo>
                    <a:lnTo>
                      <a:pt x="1804" y="272"/>
                    </a:lnTo>
                    <a:lnTo>
                      <a:pt x="1809" y="271"/>
                    </a:lnTo>
                    <a:lnTo>
                      <a:pt x="1813" y="270"/>
                    </a:lnTo>
                    <a:lnTo>
                      <a:pt x="1816" y="269"/>
                    </a:lnTo>
                    <a:lnTo>
                      <a:pt x="1819" y="268"/>
                    </a:lnTo>
                    <a:lnTo>
                      <a:pt x="1822" y="268"/>
                    </a:lnTo>
                    <a:lnTo>
                      <a:pt x="1823" y="266"/>
                    </a:lnTo>
                    <a:lnTo>
                      <a:pt x="1825" y="266"/>
                    </a:lnTo>
                    <a:lnTo>
                      <a:pt x="1826" y="265"/>
                    </a:lnTo>
                    <a:lnTo>
                      <a:pt x="1848" y="228"/>
                    </a:lnTo>
                    <a:lnTo>
                      <a:pt x="1847" y="230"/>
                    </a:lnTo>
                    <a:lnTo>
                      <a:pt x="1847" y="232"/>
                    </a:lnTo>
                    <a:lnTo>
                      <a:pt x="1846" y="236"/>
                    </a:lnTo>
                    <a:lnTo>
                      <a:pt x="1845" y="241"/>
                    </a:lnTo>
                    <a:lnTo>
                      <a:pt x="1844" y="247"/>
                    </a:lnTo>
                    <a:lnTo>
                      <a:pt x="1842" y="253"/>
                    </a:lnTo>
                    <a:lnTo>
                      <a:pt x="1842" y="258"/>
                    </a:lnTo>
                    <a:lnTo>
                      <a:pt x="1842" y="264"/>
                    </a:lnTo>
                    <a:lnTo>
                      <a:pt x="1844" y="270"/>
                    </a:lnTo>
                    <a:lnTo>
                      <a:pt x="1846" y="274"/>
                    </a:lnTo>
                    <a:lnTo>
                      <a:pt x="1848" y="278"/>
                    </a:lnTo>
                    <a:lnTo>
                      <a:pt x="1853" y="279"/>
                    </a:lnTo>
                    <a:lnTo>
                      <a:pt x="1856" y="280"/>
                    </a:lnTo>
                    <a:lnTo>
                      <a:pt x="1860" y="280"/>
                    </a:lnTo>
                    <a:lnTo>
                      <a:pt x="1862" y="279"/>
                    </a:lnTo>
                    <a:lnTo>
                      <a:pt x="1864" y="277"/>
                    </a:lnTo>
                    <a:lnTo>
                      <a:pt x="1867" y="274"/>
                    </a:lnTo>
                    <a:lnTo>
                      <a:pt x="1868" y="272"/>
                    </a:lnTo>
                    <a:lnTo>
                      <a:pt x="1870" y="270"/>
                    </a:lnTo>
                    <a:lnTo>
                      <a:pt x="1872" y="268"/>
                    </a:lnTo>
                    <a:lnTo>
                      <a:pt x="1875" y="265"/>
                    </a:lnTo>
                    <a:lnTo>
                      <a:pt x="1877" y="263"/>
                    </a:lnTo>
                    <a:lnTo>
                      <a:pt x="1881" y="262"/>
                    </a:lnTo>
                    <a:lnTo>
                      <a:pt x="1885" y="261"/>
                    </a:lnTo>
                    <a:lnTo>
                      <a:pt x="1889" y="262"/>
                    </a:lnTo>
                    <a:lnTo>
                      <a:pt x="1893" y="264"/>
                    </a:lnTo>
                    <a:lnTo>
                      <a:pt x="1897" y="266"/>
                    </a:lnTo>
                    <a:lnTo>
                      <a:pt x="1900" y="270"/>
                    </a:lnTo>
                    <a:lnTo>
                      <a:pt x="1904" y="273"/>
                    </a:lnTo>
                    <a:lnTo>
                      <a:pt x="1907" y="278"/>
                    </a:lnTo>
                    <a:lnTo>
                      <a:pt x="1912" y="281"/>
                    </a:lnTo>
                    <a:lnTo>
                      <a:pt x="1916" y="285"/>
                    </a:lnTo>
                    <a:lnTo>
                      <a:pt x="1922" y="288"/>
                    </a:lnTo>
                    <a:lnTo>
                      <a:pt x="1928" y="291"/>
                    </a:lnTo>
                    <a:lnTo>
                      <a:pt x="1935" y="293"/>
                    </a:lnTo>
                    <a:lnTo>
                      <a:pt x="1944" y="293"/>
                    </a:lnTo>
                    <a:lnTo>
                      <a:pt x="1953" y="293"/>
                    </a:lnTo>
                    <a:lnTo>
                      <a:pt x="1962" y="291"/>
                    </a:lnTo>
                    <a:lnTo>
                      <a:pt x="1972" y="288"/>
                    </a:lnTo>
                    <a:lnTo>
                      <a:pt x="1981" y="285"/>
                    </a:lnTo>
                    <a:lnTo>
                      <a:pt x="1990" y="281"/>
                    </a:lnTo>
                    <a:lnTo>
                      <a:pt x="1998" y="278"/>
                    </a:lnTo>
                    <a:lnTo>
                      <a:pt x="2006" y="273"/>
                    </a:lnTo>
                    <a:lnTo>
                      <a:pt x="2013" y="270"/>
                    </a:lnTo>
                    <a:lnTo>
                      <a:pt x="2019" y="266"/>
                    </a:lnTo>
                    <a:lnTo>
                      <a:pt x="2022" y="264"/>
                    </a:lnTo>
                    <a:lnTo>
                      <a:pt x="2026" y="262"/>
                    </a:lnTo>
                    <a:lnTo>
                      <a:pt x="2027" y="261"/>
                    </a:lnTo>
                    <a:lnTo>
                      <a:pt x="2027" y="262"/>
                    </a:lnTo>
                    <a:lnTo>
                      <a:pt x="2027" y="263"/>
                    </a:lnTo>
                    <a:lnTo>
                      <a:pt x="2027" y="265"/>
                    </a:lnTo>
                    <a:lnTo>
                      <a:pt x="2028" y="266"/>
                    </a:lnTo>
                    <a:lnTo>
                      <a:pt x="2028" y="269"/>
                    </a:lnTo>
                    <a:lnTo>
                      <a:pt x="2029" y="271"/>
                    </a:lnTo>
                    <a:lnTo>
                      <a:pt x="2031" y="273"/>
                    </a:lnTo>
                    <a:lnTo>
                      <a:pt x="2034" y="274"/>
                    </a:lnTo>
                    <a:lnTo>
                      <a:pt x="2036" y="277"/>
                    </a:lnTo>
                    <a:lnTo>
                      <a:pt x="2039" y="278"/>
                    </a:lnTo>
                    <a:lnTo>
                      <a:pt x="2044" y="279"/>
                    </a:lnTo>
                    <a:lnTo>
                      <a:pt x="2049" y="280"/>
                    </a:lnTo>
                    <a:lnTo>
                      <a:pt x="2053" y="281"/>
                    </a:lnTo>
                    <a:lnTo>
                      <a:pt x="2058" y="283"/>
                    </a:lnTo>
                    <a:lnTo>
                      <a:pt x="2064" y="284"/>
                    </a:lnTo>
                    <a:lnTo>
                      <a:pt x="2068" y="285"/>
                    </a:lnTo>
                    <a:lnTo>
                      <a:pt x="2073" y="286"/>
                    </a:lnTo>
                    <a:lnTo>
                      <a:pt x="2077" y="287"/>
                    </a:lnTo>
                    <a:lnTo>
                      <a:pt x="2082" y="287"/>
                    </a:lnTo>
                    <a:lnTo>
                      <a:pt x="2084" y="288"/>
                    </a:lnTo>
                    <a:lnTo>
                      <a:pt x="2088" y="288"/>
                    </a:lnTo>
                    <a:lnTo>
                      <a:pt x="2089" y="288"/>
                    </a:lnTo>
                    <a:lnTo>
                      <a:pt x="2090" y="288"/>
                    </a:lnTo>
                    <a:lnTo>
                      <a:pt x="2089" y="289"/>
                    </a:lnTo>
                    <a:lnTo>
                      <a:pt x="2087" y="289"/>
                    </a:lnTo>
                    <a:lnTo>
                      <a:pt x="2083" y="291"/>
                    </a:lnTo>
                    <a:lnTo>
                      <a:pt x="2079" y="293"/>
                    </a:lnTo>
                    <a:lnTo>
                      <a:pt x="2073" y="294"/>
                    </a:lnTo>
                    <a:lnTo>
                      <a:pt x="2067" y="296"/>
                    </a:lnTo>
                    <a:lnTo>
                      <a:pt x="2060" y="297"/>
                    </a:lnTo>
                    <a:lnTo>
                      <a:pt x="2053" y="299"/>
                    </a:lnTo>
                    <a:lnTo>
                      <a:pt x="2048" y="301"/>
                    </a:lnTo>
                    <a:lnTo>
                      <a:pt x="2041" y="302"/>
                    </a:lnTo>
                    <a:lnTo>
                      <a:pt x="2036" y="302"/>
                    </a:lnTo>
                    <a:lnTo>
                      <a:pt x="2031" y="302"/>
                    </a:lnTo>
                    <a:lnTo>
                      <a:pt x="2026" y="303"/>
                    </a:lnTo>
                    <a:lnTo>
                      <a:pt x="2021" y="304"/>
                    </a:lnTo>
                    <a:lnTo>
                      <a:pt x="2016" y="306"/>
                    </a:lnTo>
                    <a:lnTo>
                      <a:pt x="2011" y="308"/>
                    </a:lnTo>
                    <a:lnTo>
                      <a:pt x="2006" y="309"/>
                    </a:lnTo>
                    <a:lnTo>
                      <a:pt x="2000" y="312"/>
                    </a:lnTo>
                    <a:lnTo>
                      <a:pt x="1996" y="315"/>
                    </a:lnTo>
                    <a:lnTo>
                      <a:pt x="1991" y="317"/>
                    </a:lnTo>
                    <a:lnTo>
                      <a:pt x="1985" y="319"/>
                    </a:lnTo>
                    <a:lnTo>
                      <a:pt x="1981" y="322"/>
                    </a:lnTo>
                    <a:lnTo>
                      <a:pt x="1976" y="323"/>
                    </a:lnTo>
                    <a:lnTo>
                      <a:pt x="1972" y="324"/>
                    </a:lnTo>
                    <a:lnTo>
                      <a:pt x="1967" y="325"/>
                    </a:lnTo>
                    <a:lnTo>
                      <a:pt x="1962" y="326"/>
                    </a:lnTo>
                    <a:lnTo>
                      <a:pt x="1958" y="326"/>
                    </a:lnTo>
                    <a:lnTo>
                      <a:pt x="1954" y="326"/>
                    </a:lnTo>
                    <a:lnTo>
                      <a:pt x="1951" y="326"/>
                    </a:lnTo>
                    <a:lnTo>
                      <a:pt x="1947" y="326"/>
                    </a:lnTo>
                    <a:lnTo>
                      <a:pt x="1945" y="326"/>
                    </a:lnTo>
                    <a:lnTo>
                      <a:pt x="1943" y="325"/>
                    </a:lnTo>
                    <a:lnTo>
                      <a:pt x="1942" y="325"/>
                    </a:lnTo>
                    <a:lnTo>
                      <a:pt x="1939" y="325"/>
                    </a:lnTo>
                    <a:lnTo>
                      <a:pt x="1939" y="324"/>
                    </a:lnTo>
                    <a:lnTo>
                      <a:pt x="1938" y="325"/>
                    </a:lnTo>
                    <a:lnTo>
                      <a:pt x="1937" y="327"/>
                    </a:lnTo>
                    <a:lnTo>
                      <a:pt x="1935" y="331"/>
                    </a:lnTo>
                    <a:lnTo>
                      <a:pt x="1931" y="337"/>
                    </a:lnTo>
                    <a:lnTo>
                      <a:pt x="1928" y="341"/>
                    </a:lnTo>
                    <a:lnTo>
                      <a:pt x="1923" y="348"/>
                    </a:lnTo>
                    <a:lnTo>
                      <a:pt x="1920" y="355"/>
                    </a:lnTo>
                    <a:lnTo>
                      <a:pt x="1915" y="362"/>
                    </a:lnTo>
                    <a:lnTo>
                      <a:pt x="1910" y="369"/>
                    </a:lnTo>
                    <a:lnTo>
                      <a:pt x="1906" y="376"/>
                    </a:lnTo>
                    <a:lnTo>
                      <a:pt x="1902" y="383"/>
                    </a:lnTo>
                    <a:lnTo>
                      <a:pt x="1899" y="388"/>
                    </a:lnTo>
                    <a:lnTo>
                      <a:pt x="1895" y="395"/>
                    </a:lnTo>
                    <a:lnTo>
                      <a:pt x="1893" y="402"/>
                    </a:lnTo>
                    <a:lnTo>
                      <a:pt x="1892" y="409"/>
                    </a:lnTo>
                    <a:lnTo>
                      <a:pt x="1891" y="416"/>
                    </a:lnTo>
                    <a:lnTo>
                      <a:pt x="1891" y="423"/>
                    </a:lnTo>
                    <a:lnTo>
                      <a:pt x="1891" y="430"/>
                    </a:lnTo>
                    <a:lnTo>
                      <a:pt x="1891" y="436"/>
                    </a:lnTo>
                    <a:lnTo>
                      <a:pt x="1892" y="441"/>
                    </a:lnTo>
                    <a:lnTo>
                      <a:pt x="1892" y="446"/>
                    </a:lnTo>
                    <a:lnTo>
                      <a:pt x="1893" y="450"/>
                    </a:lnTo>
                    <a:lnTo>
                      <a:pt x="1893" y="452"/>
                    </a:lnTo>
                    <a:lnTo>
                      <a:pt x="1894" y="452"/>
                    </a:lnTo>
                    <a:lnTo>
                      <a:pt x="1922" y="447"/>
                    </a:lnTo>
                    <a:lnTo>
                      <a:pt x="1931" y="470"/>
                    </a:lnTo>
                    <a:lnTo>
                      <a:pt x="1930" y="473"/>
                    </a:lnTo>
                    <a:lnTo>
                      <a:pt x="1928" y="476"/>
                    </a:lnTo>
                    <a:lnTo>
                      <a:pt x="1925" y="483"/>
                    </a:lnTo>
                    <a:lnTo>
                      <a:pt x="1922" y="491"/>
                    </a:lnTo>
                    <a:lnTo>
                      <a:pt x="1917" y="503"/>
                    </a:lnTo>
                    <a:lnTo>
                      <a:pt x="1914" y="515"/>
                    </a:lnTo>
                    <a:lnTo>
                      <a:pt x="1910" y="529"/>
                    </a:lnTo>
                    <a:lnTo>
                      <a:pt x="1907" y="544"/>
                    </a:lnTo>
                    <a:lnTo>
                      <a:pt x="1906" y="561"/>
                    </a:lnTo>
                    <a:lnTo>
                      <a:pt x="1905" y="579"/>
                    </a:lnTo>
                    <a:lnTo>
                      <a:pt x="1905" y="598"/>
                    </a:lnTo>
                    <a:lnTo>
                      <a:pt x="1908" y="617"/>
                    </a:lnTo>
                    <a:lnTo>
                      <a:pt x="1910" y="634"/>
                    </a:lnTo>
                    <a:lnTo>
                      <a:pt x="1914" y="645"/>
                    </a:lnTo>
                    <a:lnTo>
                      <a:pt x="1916" y="653"/>
                    </a:lnTo>
                    <a:lnTo>
                      <a:pt x="1919" y="658"/>
                    </a:lnTo>
                    <a:lnTo>
                      <a:pt x="1921" y="660"/>
                    </a:lnTo>
                    <a:lnTo>
                      <a:pt x="1922" y="660"/>
                    </a:lnTo>
                    <a:lnTo>
                      <a:pt x="1924" y="659"/>
                    </a:lnTo>
                    <a:lnTo>
                      <a:pt x="1925" y="657"/>
                    </a:lnTo>
                    <a:lnTo>
                      <a:pt x="1927" y="656"/>
                    </a:lnTo>
                    <a:lnTo>
                      <a:pt x="1928" y="656"/>
                    </a:lnTo>
                    <a:lnTo>
                      <a:pt x="1929" y="658"/>
                    </a:lnTo>
                    <a:lnTo>
                      <a:pt x="1931" y="662"/>
                    </a:lnTo>
                    <a:lnTo>
                      <a:pt x="1931" y="667"/>
                    </a:lnTo>
                    <a:lnTo>
                      <a:pt x="1932" y="673"/>
                    </a:lnTo>
                    <a:lnTo>
                      <a:pt x="1933" y="679"/>
                    </a:lnTo>
                    <a:lnTo>
                      <a:pt x="1935" y="683"/>
                    </a:lnTo>
                    <a:lnTo>
                      <a:pt x="1936" y="688"/>
                    </a:lnTo>
                    <a:lnTo>
                      <a:pt x="1936" y="691"/>
                    </a:lnTo>
                    <a:lnTo>
                      <a:pt x="1937" y="695"/>
                    </a:lnTo>
                    <a:lnTo>
                      <a:pt x="1938" y="698"/>
                    </a:lnTo>
                    <a:lnTo>
                      <a:pt x="1938" y="701"/>
                    </a:lnTo>
                    <a:lnTo>
                      <a:pt x="1938" y="702"/>
                    </a:lnTo>
                    <a:lnTo>
                      <a:pt x="1938" y="703"/>
                    </a:lnTo>
                    <a:lnTo>
                      <a:pt x="1939" y="703"/>
                    </a:lnTo>
                    <a:lnTo>
                      <a:pt x="1972" y="703"/>
                    </a:lnTo>
                    <a:lnTo>
                      <a:pt x="1975" y="700"/>
                    </a:lnTo>
                    <a:lnTo>
                      <a:pt x="1978" y="696"/>
                    </a:lnTo>
                    <a:lnTo>
                      <a:pt x="1984" y="690"/>
                    </a:lnTo>
                    <a:lnTo>
                      <a:pt x="1990" y="683"/>
                    </a:lnTo>
                    <a:lnTo>
                      <a:pt x="1997" y="675"/>
                    </a:lnTo>
                    <a:lnTo>
                      <a:pt x="2004" y="666"/>
                    </a:lnTo>
                    <a:lnTo>
                      <a:pt x="2010" y="656"/>
                    </a:lnTo>
                    <a:lnTo>
                      <a:pt x="2015" y="645"/>
                    </a:lnTo>
                    <a:lnTo>
                      <a:pt x="2021" y="635"/>
                    </a:lnTo>
                    <a:lnTo>
                      <a:pt x="2025" y="623"/>
                    </a:lnTo>
                    <a:lnTo>
                      <a:pt x="2027" y="612"/>
                    </a:lnTo>
                    <a:lnTo>
                      <a:pt x="2027" y="602"/>
                    </a:lnTo>
                    <a:lnTo>
                      <a:pt x="2028" y="592"/>
                    </a:lnTo>
                    <a:lnTo>
                      <a:pt x="2028" y="584"/>
                    </a:lnTo>
                    <a:lnTo>
                      <a:pt x="2027" y="577"/>
                    </a:lnTo>
                    <a:lnTo>
                      <a:pt x="2027" y="572"/>
                    </a:lnTo>
                    <a:lnTo>
                      <a:pt x="2026" y="568"/>
                    </a:lnTo>
                    <a:lnTo>
                      <a:pt x="2025" y="564"/>
                    </a:lnTo>
                    <a:lnTo>
                      <a:pt x="2023" y="561"/>
                    </a:lnTo>
                    <a:lnTo>
                      <a:pt x="2023" y="559"/>
                    </a:lnTo>
                    <a:lnTo>
                      <a:pt x="2022" y="558"/>
                    </a:lnTo>
                    <a:lnTo>
                      <a:pt x="2022" y="557"/>
                    </a:lnTo>
                    <a:lnTo>
                      <a:pt x="2004" y="521"/>
                    </a:lnTo>
                    <a:lnTo>
                      <a:pt x="2018" y="416"/>
                    </a:lnTo>
                    <a:lnTo>
                      <a:pt x="2041" y="424"/>
                    </a:lnTo>
                    <a:lnTo>
                      <a:pt x="2053" y="416"/>
                    </a:lnTo>
                    <a:lnTo>
                      <a:pt x="2053" y="384"/>
                    </a:lnTo>
                    <a:lnTo>
                      <a:pt x="2067" y="375"/>
                    </a:lnTo>
                    <a:lnTo>
                      <a:pt x="2076" y="342"/>
                    </a:lnTo>
                    <a:lnTo>
                      <a:pt x="2090" y="342"/>
                    </a:lnTo>
                    <a:lnTo>
                      <a:pt x="2104" y="361"/>
                    </a:lnTo>
                    <a:lnTo>
                      <a:pt x="2106" y="361"/>
                    </a:lnTo>
                    <a:lnTo>
                      <a:pt x="2110" y="361"/>
                    </a:lnTo>
                    <a:lnTo>
                      <a:pt x="2113" y="361"/>
                    </a:lnTo>
                    <a:lnTo>
                      <a:pt x="2118" y="361"/>
                    </a:lnTo>
                    <a:lnTo>
                      <a:pt x="2122" y="362"/>
                    </a:lnTo>
                    <a:lnTo>
                      <a:pt x="2128" y="362"/>
                    </a:lnTo>
                    <a:lnTo>
                      <a:pt x="2133" y="363"/>
                    </a:lnTo>
                    <a:lnTo>
                      <a:pt x="2137" y="365"/>
                    </a:lnTo>
                    <a:lnTo>
                      <a:pt x="2142" y="368"/>
                    </a:lnTo>
                    <a:lnTo>
                      <a:pt x="2145" y="371"/>
                    </a:lnTo>
                    <a:lnTo>
                      <a:pt x="2149" y="375"/>
                    </a:lnTo>
                    <a:lnTo>
                      <a:pt x="2150" y="380"/>
                    </a:lnTo>
                    <a:lnTo>
                      <a:pt x="2152" y="386"/>
                    </a:lnTo>
                    <a:lnTo>
                      <a:pt x="2152" y="393"/>
                    </a:lnTo>
                    <a:lnTo>
                      <a:pt x="2154" y="401"/>
                    </a:lnTo>
                    <a:lnTo>
                      <a:pt x="2154" y="408"/>
                    </a:lnTo>
                    <a:lnTo>
                      <a:pt x="2154" y="416"/>
                    </a:lnTo>
                    <a:lnTo>
                      <a:pt x="2154" y="423"/>
                    </a:lnTo>
                    <a:lnTo>
                      <a:pt x="2154" y="430"/>
                    </a:lnTo>
                    <a:lnTo>
                      <a:pt x="2154" y="436"/>
                    </a:lnTo>
                    <a:lnTo>
                      <a:pt x="2154" y="439"/>
                    </a:lnTo>
                    <a:lnTo>
                      <a:pt x="2154" y="443"/>
                    </a:lnTo>
                    <a:lnTo>
                      <a:pt x="2152" y="444"/>
                    </a:lnTo>
                    <a:lnTo>
                      <a:pt x="2150" y="446"/>
                    </a:lnTo>
                    <a:lnTo>
                      <a:pt x="2148" y="450"/>
                    </a:lnTo>
                    <a:lnTo>
                      <a:pt x="2144" y="454"/>
                    </a:lnTo>
                    <a:lnTo>
                      <a:pt x="2141" y="459"/>
                    </a:lnTo>
                    <a:lnTo>
                      <a:pt x="2136" y="465"/>
                    </a:lnTo>
                    <a:lnTo>
                      <a:pt x="2133" y="470"/>
                    </a:lnTo>
                    <a:lnTo>
                      <a:pt x="2128" y="477"/>
                    </a:lnTo>
                    <a:lnTo>
                      <a:pt x="2125" y="484"/>
                    </a:lnTo>
                    <a:lnTo>
                      <a:pt x="2121" y="491"/>
                    </a:lnTo>
                    <a:lnTo>
                      <a:pt x="2119" y="497"/>
                    </a:lnTo>
                    <a:lnTo>
                      <a:pt x="2118" y="503"/>
                    </a:lnTo>
                    <a:lnTo>
                      <a:pt x="2117" y="508"/>
                    </a:lnTo>
                    <a:lnTo>
                      <a:pt x="2116" y="513"/>
                    </a:lnTo>
                    <a:lnTo>
                      <a:pt x="2116" y="515"/>
                    </a:lnTo>
                    <a:lnTo>
                      <a:pt x="2117" y="519"/>
                    </a:lnTo>
                    <a:lnTo>
                      <a:pt x="2117" y="521"/>
                    </a:lnTo>
                    <a:lnTo>
                      <a:pt x="2118" y="522"/>
                    </a:lnTo>
                    <a:lnTo>
                      <a:pt x="2119" y="523"/>
                    </a:lnTo>
                    <a:lnTo>
                      <a:pt x="2120" y="524"/>
                    </a:lnTo>
                    <a:lnTo>
                      <a:pt x="2121" y="524"/>
                    </a:lnTo>
                    <a:lnTo>
                      <a:pt x="2122" y="524"/>
                    </a:lnTo>
                    <a:lnTo>
                      <a:pt x="2172" y="507"/>
                    </a:lnTo>
                    <a:lnTo>
                      <a:pt x="2172" y="506"/>
                    </a:lnTo>
                    <a:lnTo>
                      <a:pt x="2172" y="504"/>
                    </a:lnTo>
                    <a:lnTo>
                      <a:pt x="2173" y="500"/>
                    </a:lnTo>
                    <a:lnTo>
                      <a:pt x="2174" y="497"/>
                    </a:lnTo>
                    <a:lnTo>
                      <a:pt x="2175" y="493"/>
                    </a:lnTo>
                    <a:lnTo>
                      <a:pt x="2177" y="489"/>
                    </a:lnTo>
                    <a:lnTo>
                      <a:pt x="2179" y="484"/>
                    </a:lnTo>
                    <a:lnTo>
                      <a:pt x="2181" y="481"/>
                    </a:lnTo>
                    <a:lnTo>
                      <a:pt x="2183" y="477"/>
                    </a:lnTo>
                    <a:lnTo>
                      <a:pt x="2187" y="474"/>
                    </a:lnTo>
                    <a:lnTo>
                      <a:pt x="2190" y="470"/>
                    </a:lnTo>
                    <a:lnTo>
                      <a:pt x="2194" y="469"/>
                    </a:lnTo>
                    <a:lnTo>
                      <a:pt x="2197" y="470"/>
                    </a:lnTo>
                    <a:lnTo>
                      <a:pt x="2201" y="471"/>
                    </a:lnTo>
                    <a:lnTo>
                      <a:pt x="2204" y="475"/>
                    </a:lnTo>
                    <a:lnTo>
                      <a:pt x="2208" y="480"/>
                    </a:lnTo>
                    <a:lnTo>
                      <a:pt x="2211" y="485"/>
                    </a:lnTo>
                    <a:lnTo>
                      <a:pt x="2215" y="491"/>
                    </a:lnTo>
                    <a:lnTo>
                      <a:pt x="2217" y="499"/>
                    </a:lnTo>
                    <a:lnTo>
                      <a:pt x="2219" y="506"/>
                    </a:lnTo>
                    <a:lnTo>
                      <a:pt x="2220" y="514"/>
                    </a:lnTo>
                    <a:lnTo>
                      <a:pt x="2221" y="522"/>
                    </a:lnTo>
                    <a:lnTo>
                      <a:pt x="2223" y="529"/>
                    </a:lnTo>
                    <a:lnTo>
                      <a:pt x="2221" y="539"/>
                    </a:lnTo>
                    <a:lnTo>
                      <a:pt x="2218" y="551"/>
                    </a:lnTo>
                    <a:lnTo>
                      <a:pt x="2215" y="565"/>
                    </a:lnTo>
                    <a:lnTo>
                      <a:pt x="2209" y="580"/>
                    </a:lnTo>
                    <a:lnTo>
                      <a:pt x="2203" y="595"/>
                    </a:lnTo>
                    <a:lnTo>
                      <a:pt x="2196" y="611"/>
                    </a:lnTo>
                    <a:lnTo>
                      <a:pt x="2190" y="625"/>
                    </a:lnTo>
                    <a:lnTo>
                      <a:pt x="2185" y="638"/>
                    </a:lnTo>
                    <a:lnTo>
                      <a:pt x="2179" y="650"/>
                    </a:lnTo>
                    <a:lnTo>
                      <a:pt x="2175" y="659"/>
                    </a:lnTo>
                    <a:lnTo>
                      <a:pt x="2172" y="665"/>
                    </a:lnTo>
                    <a:lnTo>
                      <a:pt x="2172" y="666"/>
                    </a:lnTo>
                    <a:lnTo>
                      <a:pt x="2173" y="666"/>
                    </a:lnTo>
                    <a:lnTo>
                      <a:pt x="2174" y="665"/>
                    </a:lnTo>
                    <a:lnTo>
                      <a:pt x="2177" y="665"/>
                    </a:lnTo>
                    <a:lnTo>
                      <a:pt x="2180" y="664"/>
                    </a:lnTo>
                    <a:lnTo>
                      <a:pt x="2182" y="664"/>
                    </a:lnTo>
                    <a:lnTo>
                      <a:pt x="2187" y="663"/>
                    </a:lnTo>
                    <a:lnTo>
                      <a:pt x="2190" y="663"/>
                    </a:lnTo>
                    <a:lnTo>
                      <a:pt x="2195" y="663"/>
                    </a:lnTo>
                    <a:lnTo>
                      <a:pt x="2200" y="664"/>
                    </a:lnTo>
                    <a:lnTo>
                      <a:pt x="2204" y="665"/>
                    </a:lnTo>
                    <a:lnTo>
                      <a:pt x="2209" y="666"/>
                    </a:lnTo>
                    <a:lnTo>
                      <a:pt x="2212" y="670"/>
                    </a:lnTo>
                    <a:lnTo>
                      <a:pt x="2216" y="672"/>
                    </a:lnTo>
                    <a:lnTo>
                      <a:pt x="2219" y="674"/>
                    </a:lnTo>
                    <a:lnTo>
                      <a:pt x="2221" y="676"/>
                    </a:lnTo>
                    <a:lnTo>
                      <a:pt x="2225" y="679"/>
                    </a:lnTo>
                    <a:lnTo>
                      <a:pt x="2227" y="682"/>
                    </a:lnTo>
                    <a:lnTo>
                      <a:pt x="2230" y="683"/>
                    </a:lnTo>
                    <a:lnTo>
                      <a:pt x="2233" y="686"/>
                    </a:lnTo>
                    <a:lnTo>
                      <a:pt x="2236" y="688"/>
                    </a:lnTo>
                    <a:lnTo>
                      <a:pt x="2240" y="689"/>
                    </a:lnTo>
                    <a:lnTo>
                      <a:pt x="2245" y="689"/>
                    </a:lnTo>
                    <a:lnTo>
                      <a:pt x="2250" y="689"/>
                    </a:lnTo>
                    <a:lnTo>
                      <a:pt x="2257" y="688"/>
                    </a:lnTo>
                    <a:lnTo>
                      <a:pt x="2266" y="683"/>
                    </a:lnTo>
                    <a:lnTo>
                      <a:pt x="2278" y="676"/>
                    </a:lnTo>
                    <a:lnTo>
                      <a:pt x="2291" y="667"/>
                    </a:lnTo>
                    <a:lnTo>
                      <a:pt x="2304" y="657"/>
                    </a:lnTo>
                    <a:lnTo>
                      <a:pt x="2319" y="647"/>
                    </a:lnTo>
                    <a:lnTo>
                      <a:pt x="2332" y="636"/>
                    </a:lnTo>
                    <a:lnTo>
                      <a:pt x="2345" y="626"/>
                    </a:lnTo>
                    <a:lnTo>
                      <a:pt x="2356" y="617"/>
                    </a:lnTo>
                    <a:lnTo>
                      <a:pt x="2364" y="610"/>
                    </a:lnTo>
                    <a:lnTo>
                      <a:pt x="2370" y="605"/>
                    </a:lnTo>
                    <a:lnTo>
                      <a:pt x="2372" y="603"/>
                    </a:lnTo>
                    <a:lnTo>
                      <a:pt x="2376" y="602"/>
                    </a:lnTo>
                    <a:lnTo>
                      <a:pt x="2380" y="599"/>
                    </a:lnTo>
                    <a:lnTo>
                      <a:pt x="2387" y="597"/>
                    </a:lnTo>
                    <a:lnTo>
                      <a:pt x="2394" y="594"/>
                    </a:lnTo>
                    <a:lnTo>
                      <a:pt x="2401" y="590"/>
                    </a:lnTo>
                    <a:lnTo>
                      <a:pt x="2410" y="585"/>
                    </a:lnTo>
                    <a:lnTo>
                      <a:pt x="2418" y="581"/>
                    </a:lnTo>
                    <a:lnTo>
                      <a:pt x="2427" y="576"/>
                    </a:lnTo>
                    <a:lnTo>
                      <a:pt x="2433" y="572"/>
                    </a:lnTo>
                    <a:lnTo>
                      <a:pt x="2440" y="567"/>
                    </a:lnTo>
                    <a:lnTo>
                      <a:pt x="2446" y="561"/>
                    </a:lnTo>
                    <a:lnTo>
                      <a:pt x="2450" y="557"/>
                    </a:lnTo>
                    <a:lnTo>
                      <a:pt x="2453" y="552"/>
                    </a:lnTo>
                    <a:lnTo>
                      <a:pt x="2456" y="547"/>
                    </a:lnTo>
                    <a:lnTo>
                      <a:pt x="2459" y="543"/>
                    </a:lnTo>
                    <a:lnTo>
                      <a:pt x="2461" y="539"/>
                    </a:lnTo>
                    <a:lnTo>
                      <a:pt x="2463" y="535"/>
                    </a:lnTo>
                    <a:lnTo>
                      <a:pt x="2465" y="531"/>
                    </a:lnTo>
                    <a:lnTo>
                      <a:pt x="2466" y="528"/>
                    </a:lnTo>
                    <a:lnTo>
                      <a:pt x="2467" y="526"/>
                    </a:lnTo>
                    <a:lnTo>
                      <a:pt x="2467" y="523"/>
                    </a:lnTo>
                    <a:lnTo>
                      <a:pt x="2467" y="522"/>
                    </a:lnTo>
                    <a:lnTo>
                      <a:pt x="2468" y="521"/>
                    </a:lnTo>
                    <a:lnTo>
                      <a:pt x="2455" y="498"/>
                    </a:lnTo>
                    <a:lnTo>
                      <a:pt x="2477" y="480"/>
                    </a:lnTo>
                    <a:lnTo>
                      <a:pt x="2556" y="480"/>
                    </a:lnTo>
                    <a:lnTo>
                      <a:pt x="2605" y="429"/>
                    </a:lnTo>
                    <a:lnTo>
                      <a:pt x="2604" y="428"/>
                    </a:lnTo>
                    <a:lnTo>
                      <a:pt x="2604" y="424"/>
                    </a:lnTo>
                    <a:lnTo>
                      <a:pt x="2604" y="418"/>
                    </a:lnTo>
                    <a:lnTo>
                      <a:pt x="2605" y="410"/>
                    </a:lnTo>
                    <a:lnTo>
                      <a:pt x="2605" y="401"/>
                    </a:lnTo>
                    <a:lnTo>
                      <a:pt x="2606" y="391"/>
                    </a:lnTo>
                    <a:lnTo>
                      <a:pt x="2609" y="379"/>
                    </a:lnTo>
                    <a:lnTo>
                      <a:pt x="2612" y="367"/>
                    </a:lnTo>
                    <a:lnTo>
                      <a:pt x="2617" y="355"/>
                    </a:lnTo>
                    <a:lnTo>
                      <a:pt x="2621" y="342"/>
                    </a:lnTo>
                    <a:lnTo>
                      <a:pt x="2628" y="331"/>
                    </a:lnTo>
                    <a:lnTo>
                      <a:pt x="2637" y="319"/>
                    </a:lnTo>
                    <a:lnTo>
                      <a:pt x="2637" y="316"/>
                    </a:lnTo>
                    <a:lnTo>
                      <a:pt x="2636" y="314"/>
                    </a:lnTo>
                    <a:lnTo>
                      <a:pt x="2635" y="312"/>
                    </a:lnTo>
                    <a:lnTo>
                      <a:pt x="2635" y="314"/>
                    </a:lnTo>
                    <a:lnTo>
                      <a:pt x="2636" y="315"/>
                    </a:lnTo>
                    <a:lnTo>
                      <a:pt x="2637" y="316"/>
                    </a:lnTo>
                    <a:lnTo>
                      <a:pt x="2639" y="318"/>
                    </a:lnTo>
                    <a:lnTo>
                      <a:pt x="2640" y="321"/>
                    </a:lnTo>
                    <a:lnTo>
                      <a:pt x="2641" y="322"/>
                    </a:lnTo>
                    <a:lnTo>
                      <a:pt x="2641" y="324"/>
                    </a:lnTo>
                    <a:lnTo>
                      <a:pt x="2642" y="325"/>
                    </a:lnTo>
                    <a:lnTo>
                      <a:pt x="2648" y="338"/>
                    </a:lnTo>
                    <a:lnTo>
                      <a:pt x="2647" y="333"/>
                    </a:lnTo>
                    <a:lnTo>
                      <a:pt x="2650" y="341"/>
                    </a:lnTo>
                    <a:lnTo>
                      <a:pt x="2630" y="304"/>
                    </a:lnTo>
                    <a:lnTo>
                      <a:pt x="2630" y="303"/>
                    </a:lnTo>
                    <a:lnTo>
                      <a:pt x="2630" y="302"/>
                    </a:lnTo>
                    <a:lnTo>
                      <a:pt x="2629" y="301"/>
                    </a:lnTo>
                    <a:lnTo>
                      <a:pt x="2628" y="299"/>
                    </a:lnTo>
                    <a:lnTo>
                      <a:pt x="2627" y="296"/>
                    </a:lnTo>
                    <a:lnTo>
                      <a:pt x="2626" y="294"/>
                    </a:lnTo>
                    <a:lnTo>
                      <a:pt x="2624" y="291"/>
                    </a:lnTo>
                    <a:lnTo>
                      <a:pt x="2622" y="287"/>
                    </a:lnTo>
                    <a:lnTo>
                      <a:pt x="2620" y="284"/>
                    </a:lnTo>
                    <a:lnTo>
                      <a:pt x="2618" y="279"/>
                    </a:lnTo>
                    <a:lnTo>
                      <a:pt x="2615" y="274"/>
                    </a:lnTo>
                    <a:lnTo>
                      <a:pt x="2613" y="270"/>
                    </a:lnTo>
                    <a:lnTo>
                      <a:pt x="2610" y="265"/>
                    </a:lnTo>
                    <a:lnTo>
                      <a:pt x="2607" y="262"/>
                    </a:lnTo>
                    <a:lnTo>
                      <a:pt x="2605" y="257"/>
                    </a:lnTo>
                    <a:lnTo>
                      <a:pt x="2603" y="253"/>
                    </a:lnTo>
                    <a:lnTo>
                      <a:pt x="2600" y="249"/>
                    </a:lnTo>
                    <a:lnTo>
                      <a:pt x="2598" y="245"/>
                    </a:lnTo>
                    <a:lnTo>
                      <a:pt x="2596" y="242"/>
                    </a:lnTo>
                    <a:lnTo>
                      <a:pt x="2595" y="239"/>
                    </a:lnTo>
                    <a:lnTo>
                      <a:pt x="2592" y="236"/>
                    </a:lnTo>
                    <a:lnTo>
                      <a:pt x="2592" y="235"/>
                    </a:lnTo>
                    <a:lnTo>
                      <a:pt x="2591" y="234"/>
                    </a:lnTo>
                    <a:lnTo>
                      <a:pt x="2591" y="233"/>
                    </a:lnTo>
                    <a:lnTo>
                      <a:pt x="2590" y="233"/>
                    </a:lnTo>
                    <a:lnTo>
                      <a:pt x="2591" y="233"/>
                    </a:lnTo>
                    <a:lnTo>
                      <a:pt x="2590" y="233"/>
                    </a:lnTo>
                    <a:lnTo>
                      <a:pt x="2591" y="233"/>
                    </a:lnTo>
                    <a:lnTo>
                      <a:pt x="2591" y="234"/>
                    </a:lnTo>
                    <a:lnTo>
                      <a:pt x="2592" y="235"/>
                    </a:lnTo>
                    <a:lnTo>
                      <a:pt x="2594" y="238"/>
                    </a:lnTo>
                    <a:lnTo>
                      <a:pt x="2595" y="240"/>
                    </a:lnTo>
                    <a:lnTo>
                      <a:pt x="2596" y="242"/>
                    </a:lnTo>
                    <a:lnTo>
                      <a:pt x="2598" y="246"/>
                    </a:lnTo>
                    <a:lnTo>
                      <a:pt x="2602" y="251"/>
                    </a:lnTo>
                    <a:lnTo>
                      <a:pt x="2606" y="259"/>
                    </a:lnTo>
                    <a:lnTo>
                      <a:pt x="2612" y="268"/>
                    </a:lnTo>
                    <a:lnTo>
                      <a:pt x="2617" y="277"/>
                    </a:lnTo>
                    <a:lnTo>
                      <a:pt x="2621" y="287"/>
                    </a:lnTo>
                    <a:lnTo>
                      <a:pt x="2627" y="295"/>
                    </a:lnTo>
                    <a:lnTo>
                      <a:pt x="2632" y="304"/>
                    </a:lnTo>
                    <a:lnTo>
                      <a:pt x="2635" y="312"/>
                    </a:lnTo>
                    <a:lnTo>
                      <a:pt x="2639" y="318"/>
                    </a:lnTo>
                    <a:lnTo>
                      <a:pt x="2641" y="323"/>
                    </a:lnTo>
                    <a:lnTo>
                      <a:pt x="2647" y="334"/>
                    </a:lnTo>
                    <a:lnTo>
                      <a:pt x="2657" y="356"/>
                    </a:lnTo>
                    <a:lnTo>
                      <a:pt x="2665" y="372"/>
                    </a:lnTo>
                    <a:lnTo>
                      <a:pt x="2672" y="387"/>
                    </a:lnTo>
                    <a:lnTo>
                      <a:pt x="2671" y="385"/>
                    </a:lnTo>
                    <a:lnTo>
                      <a:pt x="2675" y="398"/>
                    </a:lnTo>
                    <a:lnTo>
                      <a:pt x="2675" y="397"/>
                    </a:lnTo>
                    <a:lnTo>
                      <a:pt x="2675" y="395"/>
                    </a:lnTo>
                    <a:lnTo>
                      <a:pt x="2675" y="394"/>
                    </a:lnTo>
                    <a:lnTo>
                      <a:pt x="2674" y="392"/>
                    </a:lnTo>
                    <a:lnTo>
                      <a:pt x="2673" y="390"/>
                    </a:lnTo>
                    <a:lnTo>
                      <a:pt x="2672" y="387"/>
                    </a:lnTo>
                    <a:lnTo>
                      <a:pt x="2671" y="385"/>
                    </a:lnTo>
                    <a:lnTo>
                      <a:pt x="2670" y="382"/>
                    </a:lnTo>
                    <a:lnTo>
                      <a:pt x="2668" y="379"/>
                    </a:lnTo>
                    <a:lnTo>
                      <a:pt x="2667" y="378"/>
                    </a:lnTo>
                    <a:lnTo>
                      <a:pt x="2667" y="377"/>
                    </a:lnTo>
                    <a:lnTo>
                      <a:pt x="2668" y="379"/>
                    </a:lnTo>
                    <a:lnTo>
                      <a:pt x="2670" y="383"/>
                    </a:lnTo>
                    <a:lnTo>
                      <a:pt x="2671" y="387"/>
                    </a:lnTo>
                    <a:lnTo>
                      <a:pt x="2673" y="391"/>
                    </a:lnTo>
                    <a:lnTo>
                      <a:pt x="2675" y="395"/>
                    </a:lnTo>
                    <a:lnTo>
                      <a:pt x="2677" y="399"/>
                    </a:lnTo>
                    <a:lnTo>
                      <a:pt x="2679" y="403"/>
                    </a:lnTo>
                    <a:lnTo>
                      <a:pt x="2680" y="408"/>
                    </a:lnTo>
                    <a:lnTo>
                      <a:pt x="2681" y="410"/>
                    </a:lnTo>
                    <a:lnTo>
                      <a:pt x="2683" y="413"/>
                    </a:lnTo>
                    <a:lnTo>
                      <a:pt x="2687" y="421"/>
                    </a:lnTo>
                    <a:lnTo>
                      <a:pt x="2686" y="421"/>
                    </a:lnTo>
                    <a:lnTo>
                      <a:pt x="2686" y="420"/>
                    </a:lnTo>
                    <a:lnTo>
                      <a:pt x="2685" y="418"/>
                    </a:lnTo>
                    <a:lnTo>
                      <a:pt x="2685" y="417"/>
                    </a:lnTo>
                    <a:lnTo>
                      <a:pt x="2685" y="416"/>
                    </a:lnTo>
                    <a:lnTo>
                      <a:pt x="2685" y="417"/>
                    </a:lnTo>
                    <a:lnTo>
                      <a:pt x="2685" y="418"/>
                    </a:lnTo>
                    <a:lnTo>
                      <a:pt x="2687" y="422"/>
                    </a:lnTo>
                    <a:lnTo>
                      <a:pt x="2687" y="424"/>
                    </a:lnTo>
                    <a:lnTo>
                      <a:pt x="2688" y="425"/>
                    </a:lnTo>
                    <a:lnTo>
                      <a:pt x="2689" y="429"/>
                    </a:lnTo>
                    <a:lnTo>
                      <a:pt x="2690" y="431"/>
                    </a:lnTo>
                    <a:lnTo>
                      <a:pt x="2690" y="433"/>
                    </a:lnTo>
                    <a:lnTo>
                      <a:pt x="2693" y="436"/>
                    </a:lnTo>
                    <a:lnTo>
                      <a:pt x="2693" y="437"/>
                    </a:lnTo>
                    <a:lnTo>
                      <a:pt x="2694" y="439"/>
                    </a:lnTo>
                    <a:lnTo>
                      <a:pt x="2694" y="440"/>
                    </a:lnTo>
                    <a:lnTo>
                      <a:pt x="2694" y="441"/>
                    </a:lnTo>
                    <a:lnTo>
                      <a:pt x="2695" y="441"/>
                    </a:lnTo>
                    <a:lnTo>
                      <a:pt x="2695" y="443"/>
                    </a:lnTo>
                    <a:lnTo>
                      <a:pt x="2696" y="444"/>
                    </a:lnTo>
                    <a:lnTo>
                      <a:pt x="2696" y="446"/>
                    </a:lnTo>
                    <a:lnTo>
                      <a:pt x="2697" y="448"/>
                    </a:lnTo>
                    <a:lnTo>
                      <a:pt x="2698" y="450"/>
                    </a:lnTo>
                    <a:lnTo>
                      <a:pt x="2698" y="452"/>
                    </a:lnTo>
                    <a:lnTo>
                      <a:pt x="2700" y="454"/>
                    </a:lnTo>
                    <a:lnTo>
                      <a:pt x="2701" y="456"/>
                    </a:lnTo>
                    <a:lnTo>
                      <a:pt x="2702" y="459"/>
                    </a:lnTo>
                    <a:lnTo>
                      <a:pt x="2703" y="462"/>
                    </a:lnTo>
                    <a:lnTo>
                      <a:pt x="2704" y="466"/>
                    </a:lnTo>
                    <a:lnTo>
                      <a:pt x="2706" y="471"/>
                    </a:lnTo>
                    <a:lnTo>
                      <a:pt x="2709" y="476"/>
                    </a:lnTo>
                    <a:lnTo>
                      <a:pt x="2710" y="482"/>
                    </a:lnTo>
                    <a:lnTo>
                      <a:pt x="2712" y="488"/>
                    </a:lnTo>
                    <a:lnTo>
                      <a:pt x="2715" y="493"/>
                    </a:lnTo>
                    <a:lnTo>
                      <a:pt x="2715" y="498"/>
                    </a:lnTo>
                    <a:lnTo>
                      <a:pt x="2717" y="501"/>
                    </a:lnTo>
                    <a:lnTo>
                      <a:pt x="2718" y="506"/>
                    </a:lnTo>
                    <a:lnTo>
                      <a:pt x="2719" y="507"/>
                    </a:lnTo>
                    <a:lnTo>
                      <a:pt x="2719" y="508"/>
                    </a:lnTo>
                    <a:lnTo>
                      <a:pt x="2725" y="523"/>
                    </a:lnTo>
                    <a:lnTo>
                      <a:pt x="2735" y="558"/>
                    </a:lnTo>
                    <a:lnTo>
                      <a:pt x="2734" y="557"/>
                    </a:lnTo>
                    <a:lnTo>
                      <a:pt x="2734" y="554"/>
                    </a:lnTo>
                    <a:lnTo>
                      <a:pt x="2733" y="553"/>
                    </a:lnTo>
                    <a:lnTo>
                      <a:pt x="2733" y="551"/>
                    </a:lnTo>
                    <a:lnTo>
                      <a:pt x="2732" y="550"/>
                    </a:lnTo>
                    <a:lnTo>
                      <a:pt x="2732" y="547"/>
                    </a:lnTo>
                    <a:lnTo>
                      <a:pt x="2731" y="545"/>
                    </a:lnTo>
                    <a:lnTo>
                      <a:pt x="2731" y="544"/>
                    </a:lnTo>
                    <a:lnTo>
                      <a:pt x="2731" y="543"/>
                    </a:lnTo>
                    <a:lnTo>
                      <a:pt x="2731" y="542"/>
                    </a:lnTo>
                    <a:lnTo>
                      <a:pt x="2730" y="543"/>
                    </a:lnTo>
                    <a:lnTo>
                      <a:pt x="2731" y="544"/>
                    </a:lnTo>
                    <a:lnTo>
                      <a:pt x="2732" y="547"/>
                    </a:lnTo>
                    <a:lnTo>
                      <a:pt x="2734" y="552"/>
                    </a:lnTo>
                    <a:lnTo>
                      <a:pt x="2735" y="557"/>
                    </a:lnTo>
                    <a:lnTo>
                      <a:pt x="2736" y="562"/>
                    </a:lnTo>
                    <a:lnTo>
                      <a:pt x="2738" y="568"/>
                    </a:lnTo>
                    <a:lnTo>
                      <a:pt x="2740" y="574"/>
                    </a:lnTo>
                    <a:lnTo>
                      <a:pt x="2741" y="580"/>
                    </a:lnTo>
                    <a:lnTo>
                      <a:pt x="2743" y="584"/>
                    </a:lnTo>
                    <a:lnTo>
                      <a:pt x="2743" y="588"/>
                    </a:lnTo>
                    <a:lnTo>
                      <a:pt x="2743" y="591"/>
                    </a:lnTo>
                    <a:lnTo>
                      <a:pt x="2744" y="591"/>
                    </a:lnTo>
                    <a:lnTo>
                      <a:pt x="2743" y="590"/>
                    </a:lnTo>
                    <a:lnTo>
                      <a:pt x="2743" y="589"/>
                    </a:lnTo>
                    <a:lnTo>
                      <a:pt x="2743" y="588"/>
                    </a:lnTo>
                    <a:lnTo>
                      <a:pt x="2744" y="588"/>
                    </a:lnTo>
                    <a:lnTo>
                      <a:pt x="2743" y="587"/>
                    </a:lnTo>
                    <a:lnTo>
                      <a:pt x="2743" y="589"/>
                    </a:lnTo>
                    <a:lnTo>
                      <a:pt x="2744" y="590"/>
                    </a:lnTo>
                    <a:lnTo>
                      <a:pt x="2744" y="592"/>
                    </a:lnTo>
                    <a:lnTo>
                      <a:pt x="2746" y="596"/>
                    </a:lnTo>
                    <a:lnTo>
                      <a:pt x="2747" y="599"/>
                    </a:lnTo>
                    <a:lnTo>
                      <a:pt x="2748" y="605"/>
                    </a:lnTo>
                    <a:lnTo>
                      <a:pt x="2749" y="610"/>
                    </a:lnTo>
                    <a:lnTo>
                      <a:pt x="2750" y="615"/>
                    </a:lnTo>
                    <a:lnTo>
                      <a:pt x="2751" y="620"/>
                    </a:lnTo>
                    <a:lnTo>
                      <a:pt x="2754" y="626"/>
                    </a:lnTo>
                    <a:lnTo>
                      <a:pt x="2755" y="630"/>
                    </a:lnTo>
                    <a:lnTo>
                      <a:pt x="2756" y="634"/>
                    </a:lnTo>
                    <a:lnTo>
                      <a:pt x="2757" y="637"/>
                    </a:lnTo>
                    <a:lnTo>
                      <a:pt x="2757" y="640"/>
                    </a:lnTo>
                    <a:lnTo>
                      <a:pt x="2764" y="672"/>
                    </a:lnTo>
                    <a:lnTo>
                      <a:pt x="2768" y="691"/>
                    </a:lnTo>
                    <a:lnTo>
                      <a:pt x="2774" y="726"/>
                    </a:lnTo>
                    <a:lnTo>
                      <a:pt x="2773" y="727"/>
                    </a:lnTo>
                    <a:lnTo>
                      <a:pt x="2756" y="748"/>
                    </a:lnTo>
                    <a:lnTo>
                      <a:pt x="2742" y="721"/>
                    </a:lnTo>
                    <a:lnTo>
                      <a:pt x="2743" y="720"/>
                    </a:lnTo>
                    <a:lnTo>
                      <a:pt x="2744" y="718"/>
                    </a:lnTo>
                    <a:lnTo>
                      <a:pt x="2746" y="714"/>
                    </a:lnTo>
                    <a:lnTo>
                      <a:pt x="2747" y="711"/>
                    </a:lnTo>
                    <a:lnTo>
                      <a:pt x="2748" y="708"/>
                    </a:lnTo>
                    <a:lnTo>
                      <a:pt x="2749" y="703"/>
                    </a:lnTo>
                    <a:lnTo>
                      <a:pt x="2750" y="698"/>
                    </a:lnTo>
                    <a:lnTo>
                      <a:pt x="2749" y="695"/>
                    </a:lnTo>
                    <a:lnTo>
                      <a:pt x="2748" y="691"/>
                    </a:lnTo>
                    <a:lnTo>
                      <a:pt x="2746" y="688"/>
                    </a:lnTo>
                    <a:lnTo>
                      <a:pt x="2742" y="685"/>
                    </a:lnTo>
                    <a:lnTo>
                      <a:pt x="2738" y="683"/>
                    </a:lnTo>
                    <a:lnTo>
                      <a:pt x="2733" y="685"/>
                    </a:lnTo>
                    <a:lnTo>
                      <a:pt x="2731" y="687"/>
                    </a:lnTo>
                    <a:lnTo>
                      <a:pt x="2727" y="690"/>
                    </a:lnTo>
                    <a:lnTo>
                      <a:pt x="2725" y="695"/>
                    </a:lnTo>
                    <a:lnTo>
                      <a:pt x="2723" y="701"/>
                    </a:lnTo>
                    <a:lnTo>
                      <a:pt x="2721" y="705"/>
                    </a:lnTo>
                    <a:lnTo>
                      <a:pt x="2720" y="710"/>
                    </a:lnTo>
                    <a:lnTo>
                      <a:pt x="2719" y="714"/>
                    </a:lnTo>
                    <a:lnTo>
                      <a:pt x="2719" y="719"/>
                    </a:lnTo>
                    <a:lnTo>
                      <a:pt x="2719" y="721"/>
                    </a:lnTo>
                    <a:lnTo>
                      <a:pt x="2682" y="739"/>
                    </a:lnTo>
                    <a:lnTo>
                      <a:pt x="2681" y="739"/>
                    </a:lnTo>
                    <a:lnTo>
                      <a:pt x="2680" y="739"/>
                    </a:lnTo>
                    <a:lnTo>
                      <a:pt x="2679" y="738"/>
                    </a:lnTo>
                    <a:lnTo>
                      <a:pt x="2677" y="736"/>
                    </a:lnTo>
                    <a:lnTo>
                      <a:pt x="2675" y="735"/>
                    </a:lnTo>
                    <a:lnTo>
                      <a:pt x="2672" y="734"/>
                    </a:lnTo>
                    <a:lnTo>
                      <a:pt x="2670" y="734"/>
                    </a:lnTo>
                    <a:lnTo>
                      <a:pt x="2667" y="734"/>
                    </a:lnTo>
                    <a:lnTo>
                      <a:pt x="2665" y="734"/>
                    </a:lnTo>
                    <a:lnTo>
                      <a:pt x="2663" y="735"/>
                    </a:lnTo>
                    <a:lnTo>
                      <a:pt x="2662" y="736"/>
                    </a:lnTo>
                    <a:lnTo>
                      <a:pt x="2660" y="739"/>
                    </a:lnTo>
                    <a:lnTo>
                      <a:pt x="2659" y="742"/>
                    </a:lnTo>
                    <a:lnTo>
                      <a:pt x="2659" y="746"/>
                    </a:lnTo>
                    <a:lnTo>
                      <a:pt x="2660" y="749"/>
                    </a:lnTo>
                    <a:lnTo>
                      <a:pt x="2662" y="753"/>
                    </a:lnTo>
                    <a:lnTo>
                      <a:pt x="2663" y="756"/>
                    </a:lnTo>
                    <a:lnTo>
                      <a:pt x="2664" y="758"/>
                    </a:lnTo>
                    <a:lnTo>
                      <a:pt x="2666" y="761"/>
                    </a:lnTo>
                    <a:lnTo>
                      <a:pt x="2668" y="763"/>
                    </a:lnTo>
                    <a:lnTo>
                      <a:pt x="2670" y="764"/>
                    </a:lnTo>
                    <a:lnTo>
                      <a:pt x="2671" y="766"/>
                    </a:lnTo>
                    <a:lnTo>
                      <a:pt x="2672" y="766"/>
                    </a:lnTo>
                    <a:lnTo>
                      <a:pt x="2673" y="766"/>
                    </a:lnTo>
                    <a:lnTo>
                      <a:pt x="2672" y="767"/>
                    </a:lnTo>
                    <a:lnTo>
                      <a:pt x="2670" y="767"/>
                    </a:lnTo>
                    <a:lnTo>
                      <a:pt x="2667" y="767"/>
                    </a:lnTo>
                    <a:lnTo>
                      <a:pt x="2664" y="769"/>
                    </a:lnTo>
                    <a:lnTo>
                      <a:pt x="2660" y="770"/>
                    </a:lnTo>
                    <a:lnTo>
                      <a:pt x="2657" y="772"/>
                    </a:lnTo>
                    <a:lnTo>
                      <a:pt x="2653" y="773"/>
                    </a:lnTo>
                    <a:lnTo>
                      <a:pt x="2649" y="776"/>
                    </a:lnTo>
                    <a:lnTo>
                      <a:pt x="2647" y="779"/>
                    </a:lnTo>
                    <a:lnTo>
                      <a:pt x="2643" y="781"/>
                    </a:lnTo>
                    <a:lnTo>
                      <a:pt x="2642" y="786"/>
                    </a:lnTo>
                    <a:lnTo>
                      <a:pt x="2642" y="789"/>
                    </a:lnTo>
                    <a:lnTo>
                      <a:pt x="2642" y="794"/>
                    </a:lnTo>
                    <a:lnTo>
                      <a:pt x="2643" y="797"/>
                    </a:lnTo>
                    <a:lnTo>
                      <a:pt x="2645" y="801"/>
                    </a:lnTo>
                    <a:lnTo>
                      <a:pt x="2648" y="803"/>
                    </a:lnTo>
                    <a:lnTo>
                      <a:pt x="2650" y="804"/>
                    </a:lnTo>
                    <a:lnTo>
                      <a:pt x="2652" y="807"/>
                    </a:lnTo>
                    <a:lnTo>
                      <a:pt x="2656" y="807"/>
                    </a:lnTo>
                    <a:lnTo>
                      <a:pt x="2658" y="808"/>
                    </a:lnTo>
                    <a:lnTo>
                      <a:pt x="2660" y="808"/>
                    </a:lnTo>
                    <a:lnTo>
                      <a:pt x="2663" y="808"/>
                    </a:lnTo>
                    <a:lnTo>
                      <a:pt x="2664" y="808"/>
                    </a:lnTo>
                    <a:lnTo>
                      <a:pt x="2665" y="808"/>
                    </a:lnTo>
                    <a:lnTo>
                      <a:pt x="2660" y="848"/>
                    </a:lnTo>
                    <a:lnTo>
                      <a:pt x="2651" y="876"/>
                    </a:lnTo>
                    <a:lnTo>
                      <a:pt x="2660" y="890"/>
                    </a:lnTo>
                    <a:lnTo>
                      <a:pt x="2670" y="967"/>
                    </a:lnTo>
                    <a:lnTo>
                      <a:pt x="2696" y="981"/>
                    </a:lnTo>
                    <a:lnTo>
                      <a:pt x="2695" y="982"/>
                    </a:lnTo>
                    <a:lnTo>
                      <a:pt x="2693" y="982"/>
                    </a:lnTo>
                    <a:lnTo>
                      <a:pt x="2690" y="984"/>
                    </a:lnTo>
                    <a:lnTo>
                      <a:pt x="2687" y="985"/>
                    </a:lnTo>
                    <a:lnTo>
                      <a:pt x="2682" y="987"/>
                    </a:lnTo>
                    <a:lnTo>
                      <a:pt x="2678" y="991"/>
                    </a:lnTo>
                    <a:lnTo>
                      <a:pt x="2674" y="993"/>
                    </a:lnTo>
                    <a:lnTo>
                      <a:pt x="2671" y="997"/>
                    </a:lnTo>
                    <a:lnTo>
                      <a:pt x="2667" y="1000"/>
                    </a:lnTo>
                    <a:lnTo>
                      <a:pt x="2665" y="1005"/>
                    </a:lnTo>
                    <a:lnTo>
                      <a:pt x="2664" y="1009"/>
                    </a:lnTo>
                    <a:lnTo>
                      <a:pt x="2665" y="1013"/>
                    </a:lnTo>
                    <a:lnTo>
                      <a:pt x="2666" y="1017"/>
                    </a:lnTo>
                    <a:lnTo>
                      <a:pt x="2670" y="1020"/>
                    </a:lnTo>
                    <a:lnTo>
                      <a:pt x="2675" y="1021"/>
                    </a:lnTo>
                    <a:lnTo>
                      <a:pt x="2680" y="1022"/>
                    </a:lnTo>
                    <a:lnTo>
                      <a:pt x="2687" y="1021"/>
                    </a:lnTo>
                    <a:lnTo>
                      <a:pt x="2693" y="1021"/>
                    </a:lnTo>
                    <a:lnTo>
                      <a:pt x="2700" y="1019"/>
                    </a:lnTo>
                    <a:lnTo>
                      <a:pt x="2705" y="1017"/>
                    </a:lnTo>
                    <a:lnTo>
                      <a:pt x="2711" y="1016"/>
                    </a:lnTo>
                    <a:lnTo>
                      <a:pt x="2715" y="1015"/>
                    </a:lnTo>
                    <a:lnTo>
                      <a:pt x="2718" y="1014"/>
                    </a:lnTo>
                    <a:lnTo>
                      <a:pt x="2719" y="1013"/>
                    </a:lnTo>
                    <a:lnTo>
                      <a:pt x="2724" y="1036"/>
                    </a:lnTo>
                    <a:lnTo>
                      <a:pt x="2723" y="1037"/>
                    </a:lnTo>
                    <a:lnTo>
                      <a:pt x="2721" y="1037"/>
                    </a:lnTo>
                    <a:lnTo>
                      <a:pt x="2719" y="1037"/>
                    </a:lnTo>
                    <a:lnTo>
                      <a:pt x="2716" y="1038"/>
                    </a:lnTo>
                    <a:lnTo>
                      <a:pt x="2712" y="1039"/>
                    </a:lnTo>
                    <a:lnTo>
                      <a:pt x="2708" y="1040"/>
                    </a:lnTo>
                    <a:lnTo>
                      <a:pt x="2704" y="1042"/>
                    </a:lnTo>
                    <a:lnTo>
                      <a:pt x="2700" y="1044"/>
                    </a:lnTo>
                    <a:lnTo>
                      <a:pt x="2696" y="1046"/>
                    </a:lnTo>
                    <a:lnTo>
                      <a:pt x="2693" y="1049"/>
                    </a:lnTo>
                    <a:lnTo>
                      <a:pt x="2689" y="1051"/>
                    </a:lnTo>
                    <a:lnTo>
                      <a:pt x="2687" y="1053"/>
                    </a:lnTo>
                    <a:lnTo>
                      <a:pt x="2685" y="1057"/>
                    </a:lnTo>
                    <a:lnTo>
                      <a:pt x="2683" y="1060"/>
                    </a:lnTo>
                    <a:lnTo>
                      <a:pt x="2682" y="1062"/>
                    </a:lnTo>
                    <a:lnTo>
                      <a:pt x="2682" y="1065"/>
                    </a:lnTo>
                    <a:lnTo>
                      <a:pt x="2682" y="1067"/>
                    </a:lnTo>
                    <a:lnTo>
                      <a:pt x="2682" y="1068"/>
                    </a:lnTo>
                    <a:lnTo>
                      <a:pt x="2683" y="1069"/>
                    </a:lnTo>
                    <a:lnTo>
                      <a:pt x="2685" y="1070"/>
                    </a:lnTo>
                    <a:lnTo>
                      <a:pt x="2685" y="1072"/>
                    </a:lnTo>
                    <a:lnTo>
                      <a:pt x="2686" y="1072"/>
                    </a:lnTo>
                    <a:lnTo>
                      <a:pt x="2687" y="1072"/>
                    </a:lnTo>
                    <a:lnTo>
                      <a:pt x="2738" y="1062"/>
                    </a:lnTo>
                    <a:lnTo>
                      <a:pt x="2733" y="1085"/>
                    </a:lnTo>
                    <a:lnTo>
                      <a:pt x="2732" y="1085"/>
                    </a:lnTo>
                    <a:lnTo>
                      <a:pt x="2730" y="1085"/>
                    </a:lnTo>
                    <a:lnTo>
                      <a:pt x="2726" y="1085"/>
                    </a:lnTo>
                    <a:lnTo>
                      <a:pt x="2721" y="1085"/>
                    </a:lnTo>
                    <a:lnTo>
                      <a:pt x="2716" y="1085"/>
                    </a:lnTo>
                    <a:lnTo>
                      <a:pt x="2710" y="1085"/>
                    </a:lnTo>
                    <a:lnTo>
                      <a:pt x="2704" y="1085"/>
                    </a:lnTo>
                    <a:lnTo>
                      <a:pt x="2697" y="1087"/>
                    </a:lnTo>
                    <a:lnTo>
                      <a:pt x="2691" y="1088"/>
                    </a:lnTo>
                    <a:lnTo>
                      <a:pt x="2686" y="1090"/>
                    </a:lnTo>
                    <a:lnTo>
                      <a:pt x="2681" y="1092"/>
                    </a:lnTo>
                    <a:lnTo>
                      <a:pt x="2678" y="1095"/>
                    </a:lnTo>
                    <a:lnTo>
                      <a:pt x="2674" y="1098"/>
                    </a:lnTo>
                    <a:lnTo>
                      <a:pt x="2672" y="1102"/>
                    </a:lnTo>
                    <a:lnTo>
                      <a:pt x="2671" y="1104"/>
                    </a:lnTo>
                    <a:lnTo>
                      <a:pt x="2671" y="1106"/>
                    </a:lnTo>
                    <a:lnTo>
                      <a:pt x="2670" y="1108"/>
                    </a:lnTo>
                    <a:lnTo>
                      <a:pt x="2670" y="1110"/>
                    </a:lnTo>
                    <a:lnTo>
                      <a:pt x="2671" y="1111"/>
                    </a:lnTo>
                    <a:lnTo>
                      <a:pt x="2671" y="1112"/>
                    </a:lnTo>
                    <a:lnTo>
                      <a:pt x="2672" y="1113"/>
                    </a:lnTo>
                    <a:lnTo>
                      <a:pt x="2673" y="1113"/>
                    </a:lnTo>
                    <a:lnTo>
                      <a:pt x="2710" y="1113"/>
                    </a:lnTo>
                    <a:lnTo>
                      <a:pt x="2710" y="1131"/>
                    </a:lnTo>
                    <a:lnTo>
                      <a:pt x="2682" y="1131"/>
                    </a:lnTo>
                    <a:lnTo>
                      <a:pt x="2673" y="1145"/>
                    </a:lnTo>
                    <a:lnTo>
                      <a:pt x="2701" y="1153"/>
                    </a:lnTo>
                    <a:lnTo>
                      <a:pt x="2687" y="1167"/>
                    </a:lnTo>
                    <a:lnTo>
                      <a:pt x="2665" y="1176"/>
                    </a:lnTo>
                    <a:lnTo>
                      <a:pt x="2665" y="1178"/>
                    </a:lnTo>
                    <a:lnTo>
                      <a:pt x="2665" y="1179"/>
                    </a:lnTo>
                    <a:lnTo>
                      <a:pt x="2665" y="1182"/>
                    </a:lnTo>
                    <a:lnTo>
                      <a:pt x="2665" y="1186"/>
                    </a:lnTo>
                    <a:lnTo>
                      <a:pt x="2665" y="1189"/>
                    </a:lnTo>
                    <a:lnTo>
                      <a:pt x="2664" y="1195"/>
                    </a:lnTo>
                    <a:lnTo>
                      <a:pt x="2663" y="1199"/>
                    </a:lnTo>
                    <a:lnTo>
                      <a:pt x="2662" y="1205"/>
                    </a:lnTo>
                    <a:lnTo>
                      <a:pt x="2658" y="1212"/>
                    </a:lnTo>
                    <a:lnTo>
                      <a:pt x="2656" y="1219"/>
                    </a:lnTo>
                    <a:lnTo>
                      <a:pt x="2651" y="1226"/>
                    </a:lnTo>
                    <a:lnTo>
                      <a:pt x="2647" y="1232"/>
                    </a:lnTo>
                    <a:lnTo>
                      <a:pt x="2641" y="1239"/>
                    </a:lnTo>
                    <a:lnTo>
                      <a:pt x="2635" y="1243"/>
                    </a:lnTo>
                    <a:lnTo>
                      <a:pt x="2630" y="1247"/>
                    </a:lnTo>
                    <a:lnTo>
                      <a:pt x="2626" y="1249"/>
                    </a:lnTo>
                    <a:lnTo>
                      <a:pt x="2622" y="1250"/>
                    </a:lnTo>
                    <a:lnTo>
                      <a:pt x="2619" y="1251"/>
                    </a:lnTo>
                    <a:lnTo>
                      <a:pt x="2615" y="1251"/>
                    </a:lnTo>
                    <a:lnTo>
                      <a:pt x="2613" y="1251"/>
                    </a:lnTo>
                    <a:lnTo>
                      <a:pt x="2612" y="1251"/>
                    </a:lnTo>
                    <a:lnTo>
                      <a:pt x="2610" y="1251"/>
                    </a:lnTo>
                    <a:lnTo>
                      <a:pt x="2610" y="1250"/>
                    </a:lnTo>
                    <a:lnTo>
                      <a:pt x="2573" y="1290"/>
                    </a:lnTo>
                    <a:lnTo>
                      <a:pt x="2565" y="1327"/>
                    </a:lnTo>
                    <a:lnTo>
                      <a:pt x="2564" y="1328"/>
                    </a:lnTo>
                    <a:lnTo>
                      <a:pt x="2561" y="1331"/>
                    </a:lnTo>
                    <a:lnTo>
                      <a:pt x="2559" y="1333"/>
                    </a:lnTo>
                    <a:lnTo>
                      <a:pt x="2554" y="1338"/>
                    </a:lnTo>
                    <a:lnTo>
                      <a:pt x="2550" y="1342"/>
                    </a:lnTo>
                    <a:lnTo>
                      <a:pt x="2544" y="1347"/>
                    </a:lnTo>
                    <a:lnTo>
                      <a:pt x="2538" y="1354"/>
                    </a:lnTo>
                    <a:lnTo>
                      <a:pt x="2533" y="1360"/>
                    </a:lnTo>
                    <a:lnTo>
                      <a:pt x="2526" y="1366"/>
                    </a:lnTo>
                    <a:lnTo>
                      <a:pt x="2519" y="1373"/>
                    </a:lnTo>
                    <a:lnTo>
                      <a:pt x="2512" y="1380"/>
                    </a:lnTo>
                    <a:lnTo>
                      <a:pt x="2505" y="1386"/>
                    </a:lnTo>
                    <a:lnTo>
                      <a:pt x="2498" y="1393"/>
                    </a:lnTo>
                    <a:lnTo>
                      <a:pt x="2491" y="1400"/>
                    </a:lnTo>
                    <a:lnTo>
                      <a:pt x="2485" y="1404"/>
                    </a:lnTo>
                    <a:lnTo>
                      <a:pt x="2481" y="1410"/>
                    </a:lnTo>
                    <a:lnTo>
                      <a:pt x="2476" y="1414"/>
                    </a:lnTo>
                    <a:lnTo>
                      <a:pt x="2471" y="1418"/>
                    </a:lnTo>
                    <a:lnTo>
                      <a:pt x="2468" y="1421"/>
                    </a:lnTo>
                    <a:lnTo>
                      <a:pt x="2465" y="1424"/>
                    </a:lnTo>
                    <a:lnTo>
                      <a:pt x="2462" y="1425"/>
                    </a:lnTo>
                    <a:lnTo>
                      <a:pt x="2461" y="1428"/>
                    </a:lnTo>
                    <a:lnTo>
                      <a:pt x="2460" y="1428"/>
                    </a:lnTo>
                    <a:lnTo>
                      <a:pt x="2459" y="1429"/>
                    </a:lnTo>
                    <a:lnTo>
                      <a:pt x="2459" y="1431"/>
                    </a:lnTo>
                    <a:lnTo>
                      <a:pt x="2459" y="1434"/>
                    </a:lnTo>
                    <a:lnTo>
                      <a:pt x="2459" y="1438"/>
                    </a:lnTo>
                    <a:lnTo>
                      <a:pt x="2459" y="1443"/>
                    </a:lnTo>
                    <a:lnTo>
                      <a:pt x="2459" y="1448"/>
                    </a:lnTo>
                    <a:lnTo>
                      <a:pt x="2459" y="1454"/>
                    </a:lnTo>
                    <a:lnTo>
                      <a:pt x="2458" y="1459"/>
                    </a:lnTo>
                    <a:lnTo>
                      <a:pt x="2458" y="1464"/>
                    </a:lnTo>
                    <a:lnTo>
                      <a:pt x="2456" y="1469"/>
                    </a:lnTo>
                    <a:lnTo>
                      <a:pt x="2455" y="1474"/>
                    </a:lnTo>
                    <a:lnTo>
                      <a:pt x="2455" y="1477"/>
                    </a:lnTo>
                    <a:lnTo>
                      <a:pt x="2453" y="1481"/>
                    </a:lnTo>
                    <a:lnTo>
                      <a:pt x="2452" y="1484"/>
                    </a:lnTo>
                    <a:lnTo>
                      <a:pt x="2450" y="1487"/>
                    </a:lnTo>
                    <a:lnTo>
                      <a:pt x="2448" y="1491"/>
                    </a:lnTo>
                    <a:lnTo>
                      <a:pt x="2446" y="1494"/>
                    </a:lnTo>
                    <a:lnTo>
                      <a:pt x="2444" y="1498"/>
                    </a:lnTo>
                    <a:lnTo>
                      <a:pt x="2442" y="1501"/>
                    </a:lnTo>
                    <a:lnTo>
                      <a:pt x="2440" y="1505"/>
                    </a:lnTo>
                    <a:lnTo>
                      <a:pt x="2438" y="1509"/>
                    </a:lnTo>
                    <a:lnTo>
                      <a:pt x="2437" y="1513"/>
                    </a:lnTo>
                    <a:lnTo>
                      <a:pt x="2437" y="1519"/>
                    </a:lnTo>
                    <a:lnTo>
                      <a:pt x="2437" y="1523"/>
                    </a:lnTo>
                    <a:lnTo>
                      <a:pt x="2437" y="1529"/>
                    </a:lnTo>
                    <a:lnTo>
                      <a:pt x="2438" y="1535"/>
                    </a:lnTo>
                    <a:lnTo>
                      <a:pt x="2440" y="1543"/>
                    </a:lnTo>
                    <a:lnTo>
                      <a:pt x="2443" y="1550"/>
                    </a:lnTo>
                    <a:lnTo>
                      <a:pt x="2446" y="1557"/>
                    </a:lnTo>
                    <a:lnTo>
                      <a:pt x="2450" y="1565"/>
                    </a:lnTo>
                    <a:lnTo>
                      <a:pt x="2453" y="1570"/>
                    </a:lnTo>
                    <a:lnTo>
                      <a:pt x="2456" y="1577"/>
                    </a:lnTo>
                    <a:lnTo>
                      <a:pt x="2459" y="1582"/>
                    </a:lnTo>
                    <a:lnTo>
                      <a:pt x="2461" y="1586"/>
                    </a:lnTo>
                    <a:lnTo>
                      <a:pt x="2462" y="1589"/>
                    </a:lnTo>
                    <a:lnTo>
                      <a:pt x="2463" y="1590"/>
                    </a:lnTo>
                    <a:lnTo>
                      <a:pt x="2463" y="1631"/>
                    </a:lnTo>
                    <a:lnTo>
                      <a:pt x="2514" y="1699"/>
                    </a:lnTo>
                    <a:lnTo>
                      <a:pt x="2519" y="1745"/>
                    </a:lnTo>
                    <a:lnTo>
                      <a:pt x="2520" y="1747"/>
                    </a:lnTo>
                    <a:lnTo>
                      <a:pt x="2523" y="1751"/>
                    </a:lnTo>
                    <a:lnTo>
                      <a:pt x="2530" y="1758"/>
                    </a:lnTo>
                    <a:lnTo>
                      <a:pt x="2535" y="1765"/>
                    </a:lnTo>
                    <a:lnTo>
                      <a:pt x="2536" y="1766"/>
                    </a:lnTo>
                    <a:lnTo>
                      <a:pt x="2534" y="1770"/>
                    </a:lnTo>
                    <a:lnTo>
                      <a:pt x="2529" y="1774"/>
                    </a:lnTo>
                    <a:lnTo>
                      <a:pt x="2524" y="1780"/>
                    </a:lnTo>
                    <a:lnTo>
                      <a:pt x="2521" y="1787"/>
                    </a:lnTo>
                    <a:lnTo>
                      <a:pt x="2514" y="1795"/>
                    </a:lnTo>
                    <a:lnTo>
                      <a:pt x="2507" y="1803"/>
                    </a:lnTo>
                    <a:lnTo>
                      <a:pt x="2500" y="1815"/>
                    </a:lnTo>
                    <a:lnTo>
                      <a:pt x="2491" y="1826"/>
                    </a:lnTo>
                    <a:lnTo>
                      <a:pt x="2482" y="1838"/>
                    </a:lnTo>
                    <a:lnTo>
                      <a:pt x="2475" y="1846"/>
                    </a:lnTo>
                    <a:lnTo>
                      <a:pt x="2468" y="1854"/>
                    </a:lnTo>
                    <a:lnTo>
                      <a:pt x="2463" y="1861"/>
                    </a:lnTo>
                    <a:lnTo>
                      <a:pt x="2458" y="1865"/>
                    </a:lnTo>
                    <a:lnTo>
                      <a:pt x="2455" y="1870"/>
                    </a:lnTo>
                    <a:lnTo>
                      <a:pt x="2453" y="1872"/>
                    </a:lnTo>
                    <a:lnTo>
                      <a:pt x="2450" y="1874"/>
                    </a:lnTo>
                    <a:lnTo>
                      <a:pt x="2448" y="1876"/>
                    </a:lnTo>
                    <a:lnTo>
                      <a:pt x="2447" y="1877"/>
                    </a:lnTo>
                    <a:lnTo>
                      <a:pt x="2447" y="1878"/>
                    </a:lnTo>
                    <a:lnTo>
                      <a:pt x="2451" y="1874"/>
                    </a:lnTo>
                    <a:lnTo>
                      <a:pt x="2439" y="1887"/>
                    </a:lnTo>
                    <a:lnTo>
                      <a:pt x="2453" y="1871"/>
                    </a:lnTo>
                    <a:lnTo>
                      <a:pt x="2448" y="1878"/>
                    </a:lnTo>
                    <a:lnTo>
                      <a:pt x="2461" y="1863"/>
                    </a:lnTo>
                    <a:lnTo>
                      <a:pt x="2456" y="1865"/>
                    </a:lnTo>
                    <a:lnTo>
                      <a:pt x="2437" y="1859"/>
                    </a:lnTo>
                    <a:lnTo>
                      <a:pt x="2423" y="1827"/>
                    </a:lnTo>
                    <a:lnTo>
                      <a:pt x="2423" y="1826"/>
                    </a:lnTo>
                    <a:lnTo>
                      <a:pt x="2424" y="1825"/>
                    </a:lnTo>
                    <a:lnTo>
                      <a:pt x="2425" y="1823"/>
                    </a:lnTo>
                    <a:lnTo>
                      <a:pt x="2427" y="1820"/>
                    </a:lnTo>
                    <a:lnTo>
                      <a:pt x="2429" y="1817"/>
                    </a:lnTo>
                    <a:lnTo>
                      <a:pt x="2431" y="1813"/>
                    </a:lnTo>
                    <a:lnTo>
                      <a:pt x="2433" y="1810"/>
                    </a:lnTo>
                    <a:lnTo>
                      <a:pt x="2435" y="1805"/>
                    </a:lnTo>
                    <a:lnTo>
                      <a:pt x="2436" y="1802"/>
                    </a:lnTo>
                    <a:lnTo>
                      <a:pt x="2437" y="1797"/>
                    </a:lnTo>
                    <a:lnTo>
                      <a:pt x="2437" y="1794"/>
                    </a:lnTo>
                    <a:lnTo>
                      <a:pt x="2437" y="1790"/>
                    </a:lnTo>
                    <a:lnTo>
                      <a:pt x="2435" y="1787"/>
                    </a:lnTo>
                    <a:lnTo>
                      <a:pt x="2431" y="1783"/>
                    </a:lnTo>
                    <a:lnTo>
                      <a:pt x="2428" y="1781"/>
                    </a:lnTo>
                    <a:lnTo>
                      <a:pt x="2423" y="1779"/>
                    </a:lnTo>
                    <a:lnTo>
                      <a:pt x="2418" y="1777"/>
                    </a:lnTo>
                    <a:lnTo>
                      <a:pt x="2414" y="1774"/>
                    </a:lnTo>
                    <a:lnTo>
                      <a:pt x="2409" y="1772"/>
                    </a:lnTo>
                    <a:lnTo>
                      <a:pt x="2405" y="1771"/>
                    </a:lnTo>
                    <a:lnTo>
                      <a:pt x="2401" y="1770"/>
                    </a:lnTo>
                    <a:lnTo>
                      <a:pt x="2398" y="1768"/>
                    </a:lnTo>
                    <a:lnTo>
                      <a:pt x="2395" y="1768"/>
                    </a:lnTo>
                    <a:lnTo>
                      <a:pt x="2391" y="1732"/>
                    </a:lnTo>
                    <a:lnTo>
                      <a:pt x="2391" y="1730"/>
                    </a:lnTo>
                    <a:lnTo>
                      <a:pt x="2391" y="1729"/>
                    </a:lnTo>
                    <a:lnTo>
                      <a:pt x="2392" y="1728"/>
                    </a:lnTo>
                    <a:lnTo>
                      <a:pt x="2392" y="1726"/>
                    </a:lnTo>
                    <a:lnTo>
                      <a:pt x="2393" y="1722"/>
                    </a:lnTo>
                    <a:lnTo>
                      <a:pt x="2393" y="1719"/>
                    </a:lnTo>
                    <a:lnTo>
                      <a:pt x="2393" y="1716"/>
                    </a:lnTo>
                    <a:lnTo>
                      <a:pt x="2393" y="1712"/>
                    </a:lnTo>
                    <a:lnTo>
                      <a:pt x="2392" y="1707"/>
                    </a:lnTo>
                    <a:lnTo>
                      <a:pt x="2391" y="1703"/>
                    </a:lnTo>
                    <a:lnTo>
                      <a:pt x="2389" y="1698"/>
                    </a:lnTo>
                    <a:lnTo>
                      <a:pt x="2386" y="1695"/>
                    </a:lnTo>
                    <a:lnTo>
                      <a:pt x="2382" y="1690"/>
                    </a:lnTo>
                    <a:lnTo>
                      <a:pt x="2378" y="1686"/>
                    </a:lnTo>
                    <a:lnTo>
                      <a:pt x="2375" y="1682"/>
                    </a:lnTo>
                    <a:lnTo>
                      <a:pt x="2370" y="1679"/>
                    </a:lnTo>
                    <a:lnTo>
                      <a:pt x="2367" y="1676"/>
                    </a:lnTo>
                    <a:lnTo>
                      <a:pt x="2362" y="1674"/>
                    </a:lnTo>
                    <a:lnTo>
                      <a:pt x="2360" y="1672"/>
                    </a:lnTo>
                    <a:lnTo>
                      <a:pt x="2356" y="1671"/>
                    </a:lnTo>
                    <a:lnTo>
                      <a:pt x="2354" y="1669"/>
                    </a:lnTo>
                    <a:lnTo>
                      <a:pt x="2352" y="1668"/>
                    </a:lnTo>
                    <a:lnTo>
                      <a:pt x="2351" y="1668"/>
                    </a:lnTo>
                    <a:lnTo>
                      <a:pt x="2349" y="1667"/>
                    </a:lnTo>
                    <a:lnTo>
                      <a:pt x="2349" y="1665"/>
                    </a:lnTo>
                    <a:lnTo>
                      <a:pt x="2349" y="1663"/>
                    </a:lnTo>
                    <a:lnTo>
                      <a:pt x="2348" y="1659"/>
                    </a:lnTo>
                    <a:lnTo>
                      <a:pt x="2346" y="1654"/>
                    </a:lnTo>
                    <a:lnTo>
                      <a:pt x="2344" y="1650"/>
                    </a:lnTo>
                    <a:lnTo>
                      <a:pt x="2340" y="1645"/>
                    </a:lnTo>
                    <a:lnTo>
                      <a:pt x="2334" y="1639"/>
                    </a:lnTo>
                    <a:lnTo>
                      <a:pt x="2329" y="1635"/>
                    </a:lnTo>
                    <a:lnTo>
                      <a:pt x="2321" y="1630"/>
                    </a:lnTo>
                    <a:lnTo>
                      <a:pt x="2311" y="1626"/>
                    </a:lnTo>
                    <a:lnTo>
                      <a:pt x="2300" y="1622"/>
                    </a:lnTo>
                    <a:lnTo>
                      <a:pt x="2288" y="1619"/>
                    </a:lnTo>
                    <a:lnTo>
                      <a:pt x="2278" y="1618"/>
                    </a:lnTo>
                    <a:lnTo>
                      <a:pt x="2271" y="1618"/>
                    </a:lnTo>
                    <a:lnTo>
                      <a:pt x="2264" y="1619"/>
                    </a:lnTo>
                    <a:lnTo>
                      <a:pt x="2260" y="1621"/>
                    </a:lnTo>
                    <a:lnTo>
                      <a:pt x="2256" y="1623"/>
                    </a:lnTo>
                    <a:lnTo>
                      <a:pt x="2254" y="1626"/>
                    </a:lnTo>
                    <a:lnTo>
                      <a:pt x="2251" y="1629"/>
                    </a:lnTo>
                    <a:lnTo>
                      <a:pt x="2250" y="1631"/>
                    </a:lnTo>
                    <a:lnTo>
                      <a:pt x="2250" y="1634"/>
                    </a:lnTo>
                    <a:lnTo>
                      <a:pt x="2250" y="1635"/>
                    </a:lnTo>
                    <a:lnTo>
                      <a:pt x="2250" y="1636"/>
                    </a:lnTo>
                    <a:lnTo>
                      <a:pt x="2200" y="1668"/>
                    </a:lnTo>
                    <a:lnTo>
                      <a:pt x="2186" y="1631"/>
                    </a:lnTo>
                    <a:lnTo>
                      <a:pt x="2185" y="1630"/>
                    </a:lnTo>
                    <a:lnTo>
                      <a:pt x="2182" y="1629"/>
                    </a:lnTo>
                    <a:lnTo>
                      <a:pt x="2178" y="1627"/>
                    </a:lnTo>
                    <a:lnTo>
                      <a:pt x="2173" y="1623"/>
                    </a:lnTo>
                    <a:lnTo>
                      <a:pt x="2167" y="1620"/>
                    </a:lnTo>
                    <a:lnTo>
                      <a:pt x="2160" y="1616"/>
                    </a:lnTo>
                    <a:lnTo>
                      <a:pt x="2154" y="1614"/>
                    </a:lnTo>
                    <a:lnTo>
                      <a:pt x="2147" y="1611"/>
                    </a:lnTo>
                    <a:lnTo>
                      <a:pt x="2140" y="1607"/>
                    </a:lnTo>
                    <a:lnTo>
                      <a:pt x="2133" y="1605"/>
                    </a:lnTo>
                    <a:lnTo>
                      <a:pt x="2127" y="1604"/>
                    </a:lnTo>
                    <a:lnTo>
                      <a:pt x="2122" y="1604"/>
                    </a:lnTo>
                    <a:lnTo>
                      <a:pt x="2118" y="1604"/>
                    </a:lnTo>
                    <a:lnTo>
                      <a:pt x="2113" y="1604"/>
                    </a:lnTo>
                    <a:lnTo>
                      <a:pt x="2109" y="1605"/>
                    </a:lnTo>
                    <a:lnTo>
                      <a:pt x="2104" y="1606"/>
                    </a:lnTo>
                    <a:lnTo>
                      <a:pt x="2101" y="1607"/>
                    </a:lnTo>
                    <a:lnTo>
                      <a:pt x="2096" y="1607"/>
                    </a:lnTo>
                    <a:lnTo>
                      <a:pt x="2094" y="1608"/>
                    </a:lnTo>
                    <a:lnTo>
                      <a:pt x="2090" y="1610"/>
                    </a:lnTo>
                    <a:lnTo>
                      <a:pt x="2088" y="1611"/>
                    </a:lnTo>
                    <a:lnTo>
                      <a:pt x="2087" y="1612"/>
                    </a:lnTo>
                    <a:lnTo>
                      <a:pt x="2086" y="1612"/>
                    </a:lnTo>
                    <a:lnTo>
                      <a:pt x="2086" y="1613"/>
                    </a:lnTo>
                    <a:lnTo>
                      <a:pt x="2063" y="1608"/>
                    </a:lnTo>
                    <a:lnTo>
                      <a:pt x="2013" y="1631"/>
                    </a:lnTo>
                    <a:lnTo>
                      <a:pt x="2013" y="1630"/>
                    </a:lnTo>
                    <a:lnTo>
                      <a:pt x="2013" y="1628"/>
                    </a:lnTo>
                    <a:lnTo>
                      <a:pt x="2013" y="1623"/>
                    </a:lnTo>
                    <a:lnTo>
                      <a:pt x="2013" y="1619"/>
                    </a:lnTo>
                    <a:lnTo>
                      <a:pt x="2013" y="1614"/>
                    </a:lnTo>
                    <a:lnTo>
                      <a:pt x="2013" y="1608"/>
                    </a:lnTo>
                    <a:lnTo>
                      <a:pt x="2013" y="1603"/>
                    </a:lnTo>
                    <a:lnTo>
                      <a:pt x="2012" y="1598"/>
                    </a:lnTo>
                    <a:lnTo>
                      <a:pt x="2011" y="1593"/>
                    </a:lnTo>
                    <a:lnTo>
                      <a:pt x="2008" y="1591"/>
                    </a:lnTo>
                    <a:lnTo>
                      <a:pt x="2006" y="1589"/>
                    </a:lnTo>
                    <a:lnTo>
                      <a:pt x="2004" y="1590"/>
                    </a:lnTo>
                    <a:lnTo>
                      <a:pt x="2000" y="1591"/>
                    </a:lnTo>
                    <a:lnTo>
                      <a:pt x="1997" y="1592"/>
                    </a:lnTo>
                    <a:lnTo>
                      <a:pt x="1993" y="1593"/>
                    </a:lnTo>
                    <a:lnTo>
                      <a:pt x="1991" y="1595"/>
                    </a:lnTo>
                    <a:lnTo>
                      <a:pt x="1989" y="1597"/>
                    </a:lnTo>
                    <a:lnTo>
                      <a:pt x="1986" y="1598"/>
                    </a:lnTo>
                    <a:lnTo>
                      <a:pt x="1984" y="1599"/>
                    </a:lnTo>
                    <a:lnTo>
                      <a:pt x="1983" y="1600"/>
                    </a:lnTo>
                    <a:lnTo>
                      <a:pt x="1982" y="1601"/>
                    </a:lnTo>
                    <a:lnTo>
                      <a:pt x="1981" y="1603"/>
                    </a:lnTo>
                    <a:lnTo>
                      <a:pt x="1981" y="1604"/>
                    </a:lnTo>
                    <a:lnTo>
                      <a:pt x="1962" y="1599"/>
                    </a:lnTo>
                    <a:lnTo>
                      <a:pt x="1958" y="1631"/>
                    </a:lnTo>
                    <a:lnTo>
                      <a:pt x="1957" y="1631"/>
                    </a:lnTo>
                    <a:lnTo>
                      <a:pt x="1955" y="1633"/>
                    </a:lnTo>
                    <a:lnTo>
                      <a:pt x="1953" y="1634"/>
                    </a:lnTo>
                    <a:lnTo>
                      <a:pt x="1951" y="1635"/>
                    </a:lnTo>
                    <a:lnTo>
                      <a:pt x="1947" y="1637"/>
                    </a:lnTo>
                    <a:lnTo>
                      <a:pt x="1943" y="1639"/>
                    </a:lnTo>
                    <a:lnTo>
                      <a:pt x="1938" y="1642"/>
                    </a:lnTo>
                    <a:lnTo>
                      <a:pt x="1931" y="1643"/>
                    </a:lnTo>
                    <a:lnTo>
                      <a:pt x="1924" y="1644"/>
                    </a:lnTo>
                    <a:lnTo>
                      <a:pt x="1916" y="1645"/>
                    </a:lnTo>
                    <a:lnTo>
                      <a:pt x="1908" y="1645"/>
                    </a:lnTo>
                    <a:lnTo>
                      <a:pt x="1899" y="1645"/>
                    </a:lnTo>
                    <a:lnTo>
                      <a:pt x="1889" y="1643"/>
                    </a:lnTo>
                    <a:lnTo>
                      <a:pt x="1881" y="1642"/>
                    </a:lnTo>
                    <a:lnTo>
                      <a:pt x="1874" y="1639"/>
                    </a:lnTo>
                    <a:lnTo>
                      <a:pt x="1868" y="1638"/>
                    </a:lnTo>
                    <a:lnTo>
                      <a:pt x="1862" y="1636"/>
                    </a:lnTo>
                    <a:lnTo>
                      <a:pt x="1857" y="1635"/>
                    </a:lnTo>
                    <a:lnTo>
                      <a:pt x="1853" y="1634"/>
                    </a:lnTo>
                    <a:lnTo>
                      <a:pt x="1849" y="1633"/>
                    </a:lnTo>
                    <a:lnTo>
                      <a:pt x="1846" y="1633"/>
                    </a:lnTo>
                    <a:lnTo>
                      <a:pt x="1842" y="1633"/>
                    </a:lnTo>
                    <a:lnTo>
                      <a:pt x="1838" y="1634"/>
                    </a:lnTo>
                    <a:lnTo>
                      <a:pt x="1834" y="1636"/>
                    </a:lnTo>
                    <a:lnTo>
                      <a:pt x="1830" y="1638"/>
                    </a:lnTo>
                    <a:lnTo>
                      <a:pt x="1826" y="1642"/>
                    </a:lnTo>
                    <a:lnTo>
                      <a:pt x="1824" y="1645"/>
                    </a:lnTo>
                    <a:lnTo>
                      <a:pt x="1823" y="1649"/>
                    </a:lnTo>
                    <a:lnTo>
                      <a:pt x="1822" y="1653"/>
                    </a:lnTo>
                    <a:lnTo>
                      <a:pt x="1821" y="1657"/>
                    </a:lnTo>
                    <a:lnTo>
                      <a:pt x="1821" y="1661"/>
                    </a:lnTo>
                    <a:lnTo>
                      <a:pt x="1821" y="1665"/>
                    </a:lnTo>
                    <a:lnTo>
                      <a:pt x="1821" y="1668"/>
                    </a:lnTo>
                    <a:lnTo>
                      <a:pt x="1821" y="1671"/>
                    </a:lnTo>
                    <a:lnTo>
                      <a:pt x="1821" y="1672"/>
                    </a:lnTo>
                    <a:lnTo>
                      <a:pt x="1822" y="1673"/>
                    </a:lnTo>
                    <a:lnTo>
                      <a:pt x="1822" y="1672"/>
                    </a:lnTo>
                    <a:lnTo>
                      <a:pt x="1823" y="1672"/>
                    </a:lnTo>
                    <a:lnTo>
                      <a:pt x="1825" y="1671"/>
                    </a:lnTo>
                    <a:lnTo>
                      <a:pt x="1828" y="1669"/>
                    </a:lnTo>
                    <a:lnTo>
                      <a:pt x="1831" y="1668"/>
                    </a:lnTo>
                    <a:lnTo>
                      <a:pt x="1834" y="1667"/>
                    </a:lnTo>
                    <a:lnTo>
                      <a:pt x="1839" y="1667"/>
                    </a:lnTo>
                    <a:lnTo>
                      <a:pt x="1844" y="1667"/>
                    </a:lnTo>
                    <a:lnTo>
                      <a:pt x="1849" y="1668"/>
                    </a:lnTo>
                    <a:lnTo>
                      <a:pt x="1855" y="1669"/>
                    </a:lnTo>
                    <a:lnTo>
                      <a:pt x="1861" y="1672"/>
                    </a:lnTo>
                    <a:lnTo>
                      <a:pt x="1867" y="1676"/>
                    </a:lnTo>
                    <a:lnTo>
                      <a:pt x="1871" y="1681"/>
                    </a:lnTo>
                    <a:lnTo>
                      <a:pt x="1876" y="1686"/>
                    </a:lnTo>
                    <a:lnTo>
                      <a:pt x="1878" y="1690"/>
                    </a:lnTo>
                    <a:lnTo>
                      <a:pt x="1882" y="1695"/>
                    </a:lnTo>
                    <a:lnTo>
                      <a:pt x="1883" y="1699"/>
                    </a:lnTo>
                    <a:lnTo>
                      <a:pt x="1884" y="1703"/>
                    </a:lnTo>
                    <a:lnTo>
                      <a:pt x="1885" y="1707"/>
                    </a:lnTo>
                    <a:lnTo>
                      <a:pt x="1885" y="1711"/>
                    </a:lnTo>
                    <a:lnTo>
                      <a:pt x="1885" y="1713"/>
                    </a:lnTo>
                    <a:lnTo>
                      <a:pt x="1885" y="1716"/>
                    </a:lnTo>
                    <a:lnTo>
                      <a:pt x="1885" y="1717"/>
                    </a:lnTo>
                    <a:lnTo>
                      <a:pt x="1885" y="1718"/>
                    </a:lnTo>
                    <a:lnTo>
                      <a:pt x="1853" y="1718"/>
                    </a:lnTo>
                    <a:lnTo>
                      <a:pt x="1844" y="1736"/>
                    </a:lnTo>
                    <a:lnTo>
                      <a:pt x="1817" y="1727"/>
                    </a:lnTo>
                    <a:lnTo>
                      <a:pt x="1808" y="1745"/>
                    </a:lnTo>
                    <a:lnTo>
                      <a:pt x="1807" y="1744"/>
                    </a:lnTo>
                    <a:lnTo>
                      <a:pt x="1804" y="1741"/>
                    </a:lnTo>
                    <a:lnTo>
                      <a:pt x="1801" y="1737"/>
                    </a:lnTo>
                    <a:lnTo>
                      <a:pt x="1796" y="1733"/>
                    </a:lnTo>
                    <a:lnTo>
                      <a:pt x="1791" y="1727"/>
                    </a:lnTo>
                    <a:lnTo>
                      <a:pt x="1784" y="1720"/>
                    </a:lnTo>
                    <a:lnTo>
                      <a:pt x="1777" y="1714"/>
                    </a:lnTo>
                    <a:lnTo>
                      <a:pt x="1769" y="1707"/>
                    </a:lnTo>
                    <a:lnTo>
                      <a:pt x="1761" y="1702"/>
                    </a:lnTo>
                    <a:lnTo>
                      <a:pt x="1751" y="1697"/>
                    </a:lnTo>
                    <a:lnTo>
                      <a:pt x="1742" y="1692"/>
                    </a:lnTo>
                    <a:lnTo>
                      <a:pt x="1734" y="1690"/>
                    </a:lnTo>
                    <a:lnTo>
                      <a:pt x="1725" y="1688"/>
                    </a:lnTo>
                    <a:lnTo>
                      <a:pt x="1718" y="1688"/>
                    </a:lnTo>
                    <a:lnTo>
                      <a:pt x="1713" y="1689"/>
                    </a:lnTo>
                    <a:lnTo>
                      <a:pt x="1709" y="1690"/>
                    </a:lnTo>
                    <a:lnTo>
                      <a:pt x="1705" y="1692"/>
                    </a:lnTo>
                    <a:lnTo>
                      <a:pt x="1702" y="1695"/>
                    </a:lnTo>
                    <a:lnTo>
                      <a:pt x="1701" y="1698"/>
                    </a:lnTo>
                    <a:lnTo>
                      <a:pt x="1700" y="1702"/>
                    </a:lnTo>
                    <a:lnTo>
                      <a:pt x="1698" y="1704"/>
                    </a:lnTo>
                    <a:lnTo>
                      <a:pt x="1698" y="1706"/>
                    </a:lnTo>
                    <a:lnTo>
                      <a:pt x="1698" y="1707"/>
                    </a:lnTo>
                    <a:lnTo>
                      <a:pt x="1698" y="1709"/>
                    </a:lnTo>
                    <a:lnTo>
                      <a:pt x="1648" y="1690"/>
                    </a:lnTo>
                    <a:lnTo>
                      <a:pt x="1603" y="1704"/>
                    </a:lnTo>
                    <a:lnTo>
                      <a:pt x="1594" y="1690"/>
                    </a:lnTo>
                    <a:lnTo>
                      <a:pt x="1561" y="1713"/>
                    </a:lnTo>
                    <a:lnTo>
                      <a:pt x="1534" y="1718"/>
                    </a:lnTo>
                    <a:lnTo>
                      <a:pt x="1534" y="1681"/>
                    </a:lnTo>
                    <a:lnTo>
                      <a:pt x="1533" y="1680"/>
                    </a:lnTo>
                    <a:lnTo>
                      <a:pt x="1531" y="1680"/>
                    </a:lnTo>
                    <a:lnTo>
                      <a:pt x="1530" y="1680"/>
                    </a:lnTo>
                    <a:lnTo>
                      <a:pt x="1528" y="1680"/>
                    </a:lnTo>
                    <a:lnTo>
                      <a:pt x="1526" y="1681"/>
                    </a:lnTo>
                    <a:lnTo>
                      <a:pt x="1522" y="1681"/>
                    </a:lnTo>
                    <a:lnTo>
                      <a:pt x="1520" y="1683"/>
                    </a:lnTo>
                    <a:lnTo>
                      <a:pt x="1516" y="1686"/>
                    </a:lnTo>
                    <a:lnTo>
                      <a:pt x="1513" y="1688"/>
                    </a:lnTo>
                    <a:lnTo>
                      <a:pt x="1510" y="1692"/>
                    </a:lnTo>
                    <a:lnTo>
                      <a:pt x="1506" y="1697"/>
                    </a:lnTo>
                    <a:lnTo>
                      <a:pt x="1503" y="1704"/>
                    </a:lnTo>
                    <a:lnTo>
                      <a:pt x="1499" y="1710"/>
                    </a:lnTo>
                    <a:lnTo>
                      <a:pt x="1497" y="1716"/>
                    </a:lnTo>
                    <a:lnTo>
                      <a:pt x="1497" y="1721"/>
                    </a:lnTo>
                    <a:lnTo>
                      <a:pt x="1496" y="1726"/>
                    </a:lnTo>
                    <a:lnTo>
                      <a:pt x="1496" y="1730"/>
                    </a:lnTo>
                    <a:lnTo>
                      <a:pt x="1495" y="1735"/>
                    </a:lnTo>
                    <a:lnTo>
                      <a:pt x="1495" y="1741"/>
                    </a:lnTo>
                    <a:lnTo>
                      <a:pt x="1492" y="1745"/>
                    </a:lnTo>
                    <a:lnTo>
                      <a:pt x="1490" y="1750"/>
                    </a:lnTo>
                    <a:lnTo>
                      <a:pt x="1487" y="1756"/>
                    </a:lnTo>
                    <a:lnTo>
                      <a:pt x="1482" y="1762"/>
                    </a:lnTo>
                    <a:lnTo>
                      <a:pt x="1475" y="1768"/>
                    </a:lnTo>
                    <a:lnTo>
                      <a:pt x="1466" y="1774"/>
                    </a:lnTo>
                    <a:lnTo>
                      <a:pt x="1457" y="1779"/>
                    </a:lnTo>
                    <a:lnTo>
                      <a:pt x="1447" y="1782"/>
                    </a:lnTo>
                    <a:lnTo>
                      <a:pt x="1438" y="1785"/>
                    </a:lnTo>
                    <a:lnTo>
                      <a:pt x="1428" y="1786"/>
                    </a:lnTo>
                    <a:lnTo>
                      <a:pt x="1419" y="1787"/>
                    </a:lnTo>
                    <a:lnTo>
                      <a:pt x="1411" y="1787"/>
                    </a:lnTo>
                    <a:lnTo>
                      <a:pt x="1404" y="1787"/>
                    </a:lnTo>
                    <a:lnTo>
                      <a:pt x="1397" y="1786"/>
                    </a:lnTo>
                    <a:lnTo>
                      <a:pt x="1392" y="1786"/>
                    </a:lnTo>
                    <a:lnTo>
                      <a:pt x="1389" y="1786"/>
                    </a:lnTo>
                    <a:lnTo>
                      <a:pt x="1356" y="1827"/>
                    </a:lnTo>
                    <a:lnTo>
                      <a:pt x="1339" y="1836"/>
                    </a:lnTo>
                    <a:lnTo>
                      <a:pt x="1330" y="1850"/>
                    </a:lnTo>
                    <a:lnTo>
                      <a:pt x="1303" y="1859"/>
                    </a:lnTo>
                    <a:lnTo>
                      <a:pt x="1330" y="1878"/>
                    </a:lnTo>
                    <a:lnTo>
                      <a:pt x="1321" y="1895"/>
                    </a:lnTo>
                    <a:lnTo>
                      <a:pt x="1290" y="1886"/>
                    </a:lnTo>
                    <a:lnTo>
                      <a:pt x="1299" y="1918"/>
                    </a:lnTo>
                    <a:lnTo>
                      <a:pt x="1316" y="1932"/>
                    </a:lnTo>
                    <a:lnTo>
                      <a:pt x="1316" y="1933"/>
                    </a:lnTo>
                    <a:lnTo>
                      <a:pt x="1315" y="1936"/>
                    </a:lnTo>
                    <a:lnTo>
                      <a:pt x="1314" y="1938"/>
                    </a:lnTo>
                    <a:lnTo>
                      <a:pt x="1313" y="1941"/>
                    </a:lnTo>
                    <a:lnTo>
                      <a:pt x="1311" y="1945"/>
                    </a:lnTo>
                    <a:lnTo>
                      <a:pt x="1309" y="1949"/>
                    </a:lnTo>
                    <a:lnTo>
                      <a:pt x="1309" y="1954"/>
                    </a:lnTo>
                    <a:lnTo>
                      <a:pt x="1308" y="1959"/>
                    </a:lnTo>
                    <a:lnTo>
                      <a:pt x="1308" y="1963"/>
                    </a:lnTo>
                    <a:lnTo>
                      <a:pt x="1308" y="1968"/>
                    </a:lnTo>
                    <a:lnTo>
                      <a:pt x="1308" y="1974"/>
                    </a:lnTo>
                    <a:lnTo>
                      <a:pt x="1309" y="1977"/>
                    </a:lnTo>
                    <a:lnTo>
                      <a:pt x="1311" y="1983"/>
                    </a:lnTo>
                    <a:lnTo>
                      <a:pt x="1313" y="1987"/>
                    </a:lnTo>
                    <a:lnTo>
                      <a:pt x="1315" y="1992"/>
                    </a:lnTo>
                    <a:lnTo>
                      <a:pt x="1316" y="1998"/>
                    </a:lnTo>
                    <a:lnTo>
                      <a:pt x="1318" y="2002"/>
                    </a:lnTo>
                    <a:lnTo>
                      <a:pt x="1321" y="2006"/>
                    </a:lnTo>
                    <a:lnTo>
                      <a:pt x="1322" y="2010"/>
                    </a:lnTo>
                    <a:lnTo>
                      <a:pt x="1324" y="2014"/>
                    </a:lnTo>
                    <a:lnTo>
                      <a:pt x="1325" y="2016"/>
                    </a:lnTo>
                    <a:lnTo>
                      <a:pt x="1325" y="2017"/>
                    </a:lnTo>
                    <a:lnTo>
                      <a:pt x="1325" y="2018"/>
                    </a:lnTo>
                    <a:lnTo>
                      <a:pt x="1325" y="2017"/>
                    </a:lnTo>
                    <a:lnTo>
                      <a:pt x="1323" y="2017"/>
                    </a:lnTo>
                    <a:lnTo>
                      <a:pt x="1321" y="2016"/>
                    </a:lnTo>
                    <a:lnTo>
                      <a:pt x="1317" y="2015"/>
                    </a:lnTo>
                    <a:lnTo>
                      <a:pt x="1313" y="2014"/>
                    </a:lnTo>
                    <a:lnTo>
                      <a:pt x="1307" y="2012"/>
                    </a:lnTo>
                    <a:lnTo>
                      <a:pt x="1301" y="2010"/>
                    </a:lnTo>
                    <a:lnTo>
                      <a:pt x="1294" y="2008"/>
                    </a:lnTo>
                    <a:lnTo>
                      <a:pt x="1288" y="2006"/>
                    </a:lnTo>
                    <a:lnTo>
                      <a:pt x="1281" y="2003"/>
                    </a:lnTo>
                    <a:lnTo>
                      <a:pt x="1275" y="2001"/>
                    </a:lnTo>
                    <a:lnTo>
                      <a:pt x="1267" y="2000"/>
                    </a:lnTo>
                    <a:lnTo>
                      <a:pt x="1260" y="1997"/>
                    </a:lnTo>
                    <a:lnTo>
                      <a:pt x="1253" y="1994"/>
                    </a:lnTo>
                    <a:lnTo>
                      <a:pt x="1246" y="1991"/>
                    </a:lnTo>
                    <a:lnTo>
                      <a:pt x="1239" y="1987"/>
                    </a:lnTo>
                    <a:lnTo>
                      <a:pt x="1233" y="1984"/>
                    </a:lnTo>
                    <a:lnTo>
                      <a:pt x="1227" y="1980"/>
                    </a:lnTo>
                    <a:lnTo>
                      <a:pt x="1222" y="1977"/>
                    </a:lnTo>
                    <a:lnTo>
                      <a:pt x="1217" y="1975"/>
                    </a:lnTo>
                    <a:lnTo>
                      <a:pt x="1212" y="1972"/>
                    </a:lnTo>
                    <a:lnTo>
                      <a:pt x="1210" y="1970"/>
                    </a:lnTo>
                    <a:lnTo>
                      <a:pt x="1208" y="1969"/>
                    </a:lnTo>
                    <a:lnTo>
                      <a:pt x="1207" y="1969"/>
                    </a:lnTo>
                    <a:lnTo>
                      <a:pt x="1207" y="1968"/>
                    </a:lnTo>
                    <a:lnTo>
                      <a:pt x="1207" y="1967"/>
                    </a:lnTo>
                    <a:lnTo>
                      <a:pt x="1205" y="1964"/>
                    </a:lnTo>
                    <a:lnTo>
                      <a:pt x="1204" y="1961"/>
                    </a:lnTo>
                    <a:lnTo>
                      <a:pt x="1203" y="1957"/>
                    </a:lnTo>
                    <a:lnTo>
                      <a:pt x="1202" y="1953"/>
                    </a:lnTo>
                    <a:lnTo>
                      <a:pt x="1201" y="1947"/>
                    </a:lnTo>
                    <a:lnTo>
                      <a:pt x="1199" y="1941"/>
                    </a:lnTo>
                    <a:lnTo>
                      <a:pt x="1196" y="1936"/>
                    </a:lnTo>
                    <a:lnTo>
                      <a:pt x="1194" y="1929"/>
                    </a:lnTo>
                    <a:lnTo>
                      <a:pt x="1192" y="1921"/>
                    </a:lnTo>
                    <a:lnTo>
                      <a:pt x="1189" y="1914"/>
                    </a:lnTo>
                    <a:lnTo>
                      <a:pt x="1188" y="1906"/>
                    </a:lnTo>
                    <a:lnTo>
                      <a:pt x="1186" y="1900"/>
                    </a:lnTo>
                    <a:lnTo>
                      <a:pt x="1185" y="1895"/>
                    </a:lnTo>
                    <a:lnTo>
                      <a:pt x="1184" y="1891"/>
                    </a:lnTo>
                    <a:lnTo>
                      <a:pt x="1182" y="1888"/>
                    </a:lnTo>
                    <a:lnTo>
                      <a:pt x="1182" y="1886"/>
                    </a:lnTo>
                    <a:lnTo>
                      <a:pt x="1181" y="1884"/>
                    </a:lnTo>
                    <a:lnTo>
                      <a:pt x="1181" y="1883"/>
                    </a:lnTo>
                    <a:lnTo>
                      <a:pt x="1180" y="1883"/>
                    </a:lnTo>
                    <a:lnTo>
                      <a:pt x="1180" y="1881"/>
                    </a:lnTo>
                    <a:lnTo>
                      <a:pt x="1178" y="1878"/>
                    </a:lnTo>
                    <a:lnTo>
                      <a:pt x="1174" y="1873"/>
                    </a:lnTo>
                    <a:lnTo>
                      <a:pt x="1170" y="1868"/>
                    </a:lnTo>
                    <a:lnTo>
                      <a:pt x="1165" y="1861"/>
                    </a:lnTo>
                    <a:lnTo>
                      <a:pt x="1159" y="1851"/>
                    </a:lnTo>
                    <a:lnTo>
                      <a:pt x="1154" y="1843"/>
                    </a:lnTo>
                    <a:lnTo>
                      <a:pt x="1147" y="1833"/>
                    </a:lnTo>
                    <a:lnTo>
                      <a:pt x="1140" y="1824"/>
                    </a:lnTo>
                    <a:lnTo>
                      <a:pt x="1133" y="1813"/>
                    </a:lnTo>
                    <a:lnTo>
                      <a:pt x="1127" y="1804"/>
                    </a:lnTo>
                    <a:lnTo>
                      <a:pt x="1120" y="1795"/>
                    </a:lnTo>
                    <a:lnTo>
                      <a:pt x="1116" y="1786"/>
                    </a:lnTo>
                    <a:lnTo>
                      <a:pt x="1111" y="1778"/>
                    </a:lnTo>
                    <a:lnTo>
                      <a:pt x="1109" y="1771"/>
                    </a:lnTo>
                    <a:lnTo>
                      <a:pt x="1105" y="1765"/>
                    </a:lnTo>
                    <a:lnTo>
                      <a:pt x="1103" y="1759"/>
                    </a:lnTo>
                    <a:lnTo>
                      <a:pt x="1102" y="1754"/>
                    </a:lnTo>
                    <a:lnTo>
                      <a:pt x="1101" y="1750"/>
                    </a:lnTo>
                    <a:lnTo>
                      <a:pt x="1099" y="1747"/>
                    </a:lnTo>
                    <a:lnTo>
                      <a:pt x="1099" y="1743"/>
                    </a:lnTo>
                    <a:lnTo>
                      <a:pt x="1099" y="1742"/>
                    </a:lnTo>
                    <a:lnTo>
                      <a:pt x="1099" y="1741"/>
                    </a:lnTo>
                    <a:lnTo>
                      <a:pt x="1098" y="1741"/>
                    </a:lnTo>
                    <a:lnTo>
                      <a:pt x="1057" y="1690"/>
                    </a:lnTo>
                    <a:lnTo>
                      <a:pt x="1057" y="1689"/>
                    </a:lnTo>
                    <a:lnTo>
                      <a:pt x="1056" y="1688"/>
                    </a:lnTo>
                    <a:lnTo>
                      <a:pt x="1052" y="1687"/>
                    </a:lnTo>
                    <a:lnTo>
                      <a:pt x="1049" y="1684"/>
                    </a:lnTo>
                    <a:lnTo>
                      <a:pt x="1044" y="1683"/>
                    </a:lnTo>
                    <a:lnTo>
                      <a:pt x="1038" y="1680"/>
                    </a:lnTo>
                    <a:lnTo>
                      <a:pt x="1032" y="1677"/>
                    </a:lnTo>
                    <a:lnTo>
                      <a:pt x="1023" y="1675"/>
                    </a:lnTo>
                    <a:lnTo>
                      <a:pt x="1015" y="1673"/>
                    </a:lnTo>
                    <a:lnTo>
                      <a:pt x="1006" y="1671"/>
                    </a:lnTo>
                    <a:lnTo>
                      <a:pt x="996" y="1669"/>
                    </a:lnTo>
                    <a:lnTo>
                      <a:pt x="984" y="1668"/>
                    </a:lnTo>
                    <a:lnTo>
                      <a:pt x="974" y="1667"/>
                    </a:lnTo>
                    <a:lnTo>
                      <a:pt x="966" y="1668"/>
                    </a:lnTo>
                    <a:lnTo>
                      <a:pt x="960" y="1669"/>
                    </a:lnTo>
                    <a:lnTo>
                      <a:pt x="954" y="1672"/>
                    </a:lnTo>
                    <a:lnTo>
                      <a:pt x="951" y="1674"/>
                    </a:lnTo>
                    <a:lnTo>
                      <a:pt x="950" y="1676"/>
                    </a:lnTo>
                    <a:lnTo>
                      <a:pt x="947" y="1680"/>
                    </a:lnTo>
                    <a:lnTo>
                      <a:pt x="947" y="1683"/>
                    </a:lnTo>
                    <a:lnTo>
                      <a:pt x="947" y="1686"/>
                    </a:lnTo>
                    <a:lnTo>
                      <a:pt x="947" y="1688"/>
                    </a:lnTo>
                    <a:lnTo>
                      <a:pt x="947" y="1689"/>
                    </a:lnTo>
                    <a:lnTo>
                      <a:pt x="947" y="1690"/>
                    </a:lnTo>
                    <a:lnTo>
                      <a:pt x="947" y="1694"/>
                    </a:lnTo>
                    <a:lnTo>
                      <a:pt x="945" y="1697"/>
                    </a:lnTo>
                    <a:lnTo>
                      <a:pt x="944" y="1702"/>
                    </a:lnTo>
                    <a:lnTo>
                      <a:pt x="942" y="1707"/>
                    </a:lnTo>
                    <a:lnTo>
                      <a:pt x="939" y="1713"/>
                    </a:lnTo>
                    <a:lnTo>
                      <a:pt x="937" y="1720"/>
                    </a:lnTo>
                    <a:lnTo>
                      <a:pt x="934" y="1726"/>
                    </a:lnTo>
                    <a:lnTo>
                      <a:pt x="930" y="1733"/>
                    </a:lnTo>
                    <a:lnTo>
                      <a:pt x="927" y="1737"/>
                    </a:lnTo>
                    <a:lnTo>
                      <a:pt x="923" y="1742"/>
                    </a:lnTo>
                    <a:lnTo>
                      <a:pt x="920" y="1745"/>
                    </a:lnTo>
                    <a:lnTo>
                      <a:pt x="915" y="1745"/>
                    </a:lnTo>
                    <a:lnTo>
                      <a:pt x="909" y="1744"/>
                    </a:lnTo>
                    <a:lnTo>
                      <a:pt x="901" y="1740"/>
                    </a:lnTo>
                    <a:lnTo>
                      <a:pt x="891" y="1734"/>
                    </a:lnTo>
                    <a:lnTo>
                      <a:pt x="881" y="1727"/>
                    </a:lnTo>
                    <a:lnTo>
                      <a:pt x="870" y="1719"/>
                    </a:lnTo>
                    <a:lnTo>
                      <a:pt x="860" y="1711"/>
                    </a:lnTo>
                    <a:lnTo>
                      <a:pt x="849" y="1702"/>
                    </a:lnTo>
                    <a:lnTo>
                      <a:pt x="839" y="1694"/>
                    </a:lnTo>
                    <a:lnTo>
                      <a:pt x="831" y="1687"/>
                    </a:lnTo>
                    <a:lnTo>
                      <a:pt x="825" y="1680"/>
                    </a:lnTo>
                    <a:lnTo>
                      <a:pt x="820" y="1676"/>
                    </a:lnTo>
                    <a:lnTo>
                      <a:pt x="817" y="1672"/>
                    </a:lnTo>
                    <a:lnTo>
                      <a:pt x="815" y="1668"/>
                    </a:lnTo>
                    <a:lnTo>
                      <a:pt x="814" y="1664"/>
                    </a:lnTo>
                    <a:lnTo>
                      <a:pt x="814" y="1658"/>
                    </a:lnTo>
                    <a:lnTo>
                      <a:pt x="814" y="1652"/>
                    </a:lnTo>
                    <a:lnTo>
                      <a:pt x="814" y="1646"/>
                    </a:lnTo>
                    <a:lnTo>
                      <a:pt x="814" y="1641"/>
                    </a:lnTo>
                    <a:lnTo>
                      <a:pt x="814" y="1634"/>
                    </a:lnTo>
                    <a:lnTo>
                      <a:pt x="814" y="1628"/>
                    </a:lnTo>
                    <a:lnTo>
                      <a:pt x="814" y="1622"/>
                    </a:lnTo>
                    <a:lnTo>
                      <a:pt x="813" y="1618"/>
                    </a:lnTo>
                    <a:lnTo>
                      <a:pt x="810" y="1613"/>
                    </a:lnTo>
                    <a:lnTo>
                      <a:pt x="807" y="1607"/>
                    </a:lnTo>
                    <a:lnTo>
                      <a:pt x="801" y="1599"/>
                    </a:lnTo>
                    <a:lnTo>
                      <a:pt x="793" y="1591"/>
                    </a:lnTo>
                    <a:lnTo>
                      <a:pt x="784" y="1582"/>
                    </a:lnTo>
                    <a:lnTo>
                      <a:pt x="775" y="1572"/>
                    </a:lnTo>
                    <a:lnTo>
                      <a:pt x="764" y="1561"/>
                    </a:lnTo>
                    <a:lnTo>
                      <a:pt x="753" y="1551"/>
                    </a:lnTo>
                    <a:lnTo>
                      <a:pt x="744" y="1540"/>
                    </a:lnTo>
                    <a:lnTo>
                      <a:pt x="734" y="1531"/>
                    </a:lnTo>
                    <a:lnTo>
                      <a:pt x="727" y="1524"/>
                    </a:lnTo>
                    <a:lnTo>
                      <a:pt x="723" y="1519"/>
                    </a:lnTo>
                    <a:lnTo>
                      <a:pt x="719" y="1514"/>
                    </a:lnTo>
                    <a:lnTo>
                      <a:pt x="718" y="1510"/>
                    </a:lnTo>
                    <a:lnTo>
                      <a:pt x="717" y="1507"/>
                    </a:lnTo>
                    <a:lnTo>
                      <a:pt x="715" y="1504"/>
                    </a:lnTo>
                    <a:lnTo>
                      <a:pt x="714" y="1500"/>
                    </a:lnTo>
                    <a:lnTo>
                      <a:pt x="711" y="1497"/>
                    </a:lnTo>
                    <a:lnTo>
                      <a:pt x="709" y="1493"/>
                    </a:lnTo>
                    <a:lnTo>
                      <a:pt x="707" y="1490"/>
                    </a:lnTo>
                    <a:lnTo>
                      <a:pt x="705" y="1487"/>
                    </a:lnTo>
                    <a:lnTo>
                      <a:pt x="703" y="1485"/>
                    </a:lnTo>
                    <a:lnTo>
                      <a:pt x="702" y="1484"/>
                    </a:lnTo>
                    <a:lnTo>
                      <a:pt x="702" y="1483"/>
                    </a:lnTo>
                    <a:lnTo>
                      <a:pt x="701" y="1482"/>
                    </a:lnTo>
                    <a:lnTo>
                      <a:pt x="700" y="1482"/>
                    </a:lnTo>
                    <a:lnTo>
                      <a:pt x="693" y="1481"/>
                    </a:lnTo>
                    <a:lnTo>
                      <a:pt x="684" y="1479"/>
                    </a:lnTo>
                    <a:lnTo>
                      <a:pt x="672" y="1478"/>
                    </a:lnTo>
                    <a:lnTo>
                      <a:pt x="659" y="1476"/>
                    </a:lnTo>
                    <a:lnTo>
                      <a:pt x="644" y="1475"/>
                    </a:lnTo>
                    <a:lnTo>
                      <a:pt x="629" y="1474"/>
                    </a:lnTo>
                    <a:lnTo>
                      <a:pt x="616" y="1471"/>
                    </a:lnTo>
                    <a:lnTo>
                      <a:pt x="602" y="1471"/>
                    </a:lnTo>
                    <a:lnTo>
                      <a:pt x="590" y="1471"/>
                    </a:lnTo>
                    <a:lnTo>
                      <a:pt x="581" y="1471"/>
                    </a:lnTo>
                    <a:lnTo>
                      <a:pt x="574" y="1472"/>
                    </a:lnTo>
                    <a:lnTo>
                      <a:pt x="571" y="1476"/>
                    </a:lnTo>
                    <a:lnTo>
                      <a:pt x="567" y="1479"/>
                    </a:lnTo>
                    <a:lnTo>
                      <a:pt x="566" y="1484"/>
                    </a:lnTo>
                    <a:lnTo>
                      <a:pt x="564" y="1487"/>
                    </a:lnTo>
                    <a:lnTo>
                      <a:pt x="564" y="1492"/>
                    </a:lnTo>
                    <a:lnTo>
                      <a:pt x="564" y="1498"/>
                    </a:lnTo>
                    <a:lnTo>
                      <a:pt x="564" y="1501"/>
                    </a:lnTo>
                    <a:lnTo>
                      <a:pt x="564" y="1506"/>
                    </a:lnTo>
                    <a:lnTo>
                      <a:pt x="565" y="1509"/>
                    </a:lnTo>
                    <a:lnTo>
                      <a:pt x="565" y="1512"/>
                    </a:lnTo>
                    <a:lnTo>
                      <a:pt x="565" y="1514"/>
                    </a:lnTo>
                    <a:lnTo>
                      <a:pt x="564" y="1514"/>
                    </a:lnTo>
                    <a:lnTo>
                      <a:pt x="563" y="1513"/>
                    </a:lnTo>
                    <a:lnTo>
                      <a:pt x="559" y="1510"/>
                    </a:lnTo>
                    <a:lnTo>
                      <a:pt x="556" y="1509"/>
                    </a:lnTo>
                    <a:lnTo>
                      <a:pt x="552" y="1507"/>
                    </a:lnTo>
                    <a:lnTo>
                      <a:pt x="548" y="1506"/>
                    </a:lnTo>
                    <a:lnTo>
                      <a:pt x="542" y="1505"/>
                    </a:lnTo>
                    <a:lnTo>
                      <a:pt x="536" y="1502"/>
                    </a:lnTo>
                    <a:lnTo>
                      <a:pt x="529" y="1501"/>
                    </a:lnTo>
                    <a:lnTo>
                      <a:pt x="522" y="1501"/>
                    </a:lnTo>
                    <a:lnTo>
                      <a:pt x="514" y="1500"/>
                    </a:lnTo>
                    <a:lnTo>
                      <a:pt x="506" y="1500"/>
                    </a:lnTo>
                    <a:lnTo>
                      <a:pt x="496" y="1500"/>
                    </a:lnTo>
                    <a:lnTo>
                      <a:pt x="484" y="1499"/>
                    </a:lnTo>
                    <a:lnTo>
                      <a:pt x="472" y="1498"/>
                    </a:lnTo>
                    <a:lnTo>
                      <a:pt x="458" y="1495"/>
                    </a:lnTo>
                    <a:lnTo>
                      <a:pt x="444" y="1493"/>
                    </a:lnTo>
                    <a:lnTo>
                      <a:pt x="429" y="1490"/>
                    </a:lnTo>
                    <a:lnTo>
                      <a:pt x="414" y="1486"/>
                    </a:lnTo>
                    <a:lnTo>
                      <a:pt x="399" y="1482"/>
                    </a:lnTo>
                    <a:lnTo>
                      <a:pt x="384" y="1477"/>
                    </a:lnTo>
                    <a:lnTo>
                      <a:pt x="370" y="1471"/>
                    </a:lnTo>
                    <a:lnTo>
                      <a:pt x="355" y="1464"/>
                    </a:lnTo>
                    <a:lnTo>
                      <a:pt x="340" y="1456"/>
                    </a:lnTo>
                    <a:lnTo>
                      <a:pt x="322" y="1447"/>
                    </a:lnTo>
                    <a:lnTo>
                      <a:pt x="302" y="1434"/>
                    </a:lnTo>
                    <a:lnTo>
                      <a:pt x="280" y="1422"/>
                    </a:lnTo>
                    <a:lnTo>
                      <a:pt x="259" y="1409"/>
                    </a:lnTo>
                    <a:lnTo>
                      <a:pt x="237" y="1395"/>
                    </a:lnTo>
                    <a:lnTo>
                      <a:pt x="216" y="1383"/>
                    </a:lnTo>
                    <a:lnTo>
                      <a:pt x="197" y="1371"/>
                    </a:lnTo>
                    <a:lnTo>
                      <a:pt x="181" y="1361"/>
                    </a:lnTo>
                    <a:lnTo>
                      <a:pt x="170" y="1353"/>
                    </a:lnTo>
                    <a:lnTo>
                      <a:pt x="162" y="1348"/>
                    </a:lnTo>
                    <a:lnTo>
                      <a:pt x="158" y="1346"/>
                    </a:lnTo>
                    <a:lnTo>
                      <a:pt x="172" y="1300"/>
                    </a:lnTo>
                    <a:lnTo>
                      <a:pt x="171" y="1301"/>
                    </a:lnTo>
                    <a:lnTo>
                      <a:pt x="168" y="1301"/>
                    </a:lnTo>
                    <a:lnTo>
                      <a:pt x="162" y="1302"/>
                    </a:lnTo>
                    <a:lnTo>
                      <a:pt x="154" y="1303"/>
                    </a:lnTo>
                    <a:lnTo>
                      <a:pt x="144" y="1304"/>
                    </a:lnTo>
                    <a:lnTo>
                      <a:pt x="135" y="1305"/>
                    </a:lnTo>
                    <a:lnTo>
                      <a:pt x="124" y="1305"/>
                    </a:lnTo>
                    <a:lnTo>
                      <a:pt x="113" y="1307"/>
                    </a:lnTo>
                    <a:lnTo>
                      <a:pt x="102" y="1308"/>
                    </a:lnTo>
                    <a:lnTo>
                      <a:pt x="91" y="1309"/>
                    </a:lnTo>
                    <a:lnTo>
                      <a:pt x="81" y="1309"/>
                    </a:lnTo>
                    <a:lnTo>
                      <a:pt x="72" y="1309"/>
                    </a:lnTo>
                    <a:lnTo>
                      <a:pt x="65" y="1309"/>
                    </a:lnTo>
                    <a:lnTo>
                      <a:pt x="56" y="1309"/>
                    </a:lnTo>
                    <a:lnTo>
                      <a:pt x="48" y="1308"/>
                    </a:lnTo>
                    <a:lnTo>
                      <a:pt x="45" y="1308"/>
                    </a:lnTo>
                    <a:lnTo>
                      <a:pt x="44" y="1305"/>
                    </a:lnTo>
                    <a:lnTo>
                      <a:pt x="43" y="1302"/>
                    </a:lnTo>
                    <a:lnTo>
                      <a:pt x="42" y="1301"/>
                    </a:lnTo>
                    <a:lnTo>
                      <a:pt x="42" y="1297"/>
                    </a:lnTo>
                    <a:lnTo>
                      <a:pt x="41" y="1295"/>
                    </a:lnTo>
                    <a:lnTo>
                      <a:pt x="41" y="1293"/>
                    </a:lnTo>
                    <a:lnTo>
                      <a:pt x="41" y="1290"/>
                    </a:lnTo>
                    <a:lnTo>
                      <a:pt x="40" y="1290"/>
                    </a:lnTo>
                    <a:lnTo>
                      <a:pt x="40" y="1289"/>
                    </a:lnTo>
                    <a:lnTo>
                      <a:pt x="40" y="1286"/>
                    </a:lnTo>
                    <a:lnTo>
                      <a:pt x="39" y="1282"/>
                    </a:lnTo>
                    <a:lnTo>
                      <a:pt x="37" y="1278"/>
                    </a:lnTo>
                    <a:lnTo>
                      <a:pt x="35" y="1272"/>
                    </a:lnTo>
                    <a:lnTo>
                      <a:pt x="34" y="1265"/>
                    </a:lnTo>
                    <a:lnTo>
                      <a:pt x="33" y="1257"/>
                    </a:lnTo>
                    <a:lnTo>
                      <a:pt x="30" y="1251"/>
                    </a:lnTo>
                    <a:lnTo>
                      <a:pt x="29" y="1243"/>
                    </a:lnTo>
                    <a:lnTo>
                      <a:pt x="28" y="1236"/>
                    </a:lnTo>
                    <a:lnTo>
                      <a:pt x="27" y="1231"/>
                    </a:lnTo>
                    <a:lnTo>
                      <a:pt x="25" y="1225"/>
                    </a:lnTo>
                    <a:lnTo>
                      <a:pt x="25" y="1220"/>
                    </a:lnTo>
                    <a:lnTo>
                      <a:pt x="24" y="1214"/>
                    </a:lnTo>
                    <a:lnTo>
                      <a:pt x="22" y="1208"/>
                    </a:lnTo>
                    <a:lnTo>
                      <a:pt x="21" y="1202"/>
                    </a:lnTo>
                    <a:lnTo>
                      <a:pt x="20" y="1195"/>
                    </a:lnTo>
                    <a:lnTo>
                      <a:pt x="19" y="1190"/>
                    </a:lnTo>
                    <a:lnTo>
                      <a:pt x="18" y="1183"/>
                    </a:lnTo>
                    <a:lnTo>
                      <a:pt x="18" y="1179"/>
                    </a:lnTo>
                    <a:lnTo>
                      <a:pt x="17" y="1174"/>
                    </a:lnTo>
                    <a:lnTo>
                      <a:pt x="17" y="1172"/>
                    </a:lnTo>
                    <a:lnTo>
                      <a:pt x="15" y="1169"/>
                    </a:lnTo>
                    <a:lnTo>
                      <a:pt x="15" y="1168"/>
                    </a:lnTo>
                    <a:lnTo>
                      <a:pt x="12" y="1146"/>
                    </a:lnTo>
                    <a:lnTo>
                      <a:pt x="11" y="1130"/>
                    </a:lnTo>
                    <a:lnTo>
                      <a:pt x="10" y="1129"/>
                    </a:lnTo>
                    <a:lnTo>
                      <a:pt x="10" y="1127"/>
                    </a:lnTo>
                    <a:lnTo>
                      <a:pt x="10" y="1125"/>
                    </a:lnTo>
                    <a:lnTo>
                      <a:pt x="10" y="1122"/>
                    </a:lnTo>
                    <a:lnTo>
                      <a:pt x="9" y="1120"/>
                    </a:lnTo>
                    <a:lnTo>
                      <a:pt x="9" y="1115"/>
                    </a:lnTo>
                    <a:lnTo>
                      <a:pt x="9" y="1112"/>
                    </a:lnTo>
                    <a:lnTo>
                      <a:pt x="7" y="1108"/>
                    </a:lnTo>
                    <a:lnTo>
                      <a:pt x="7" y="1105"/>
                    </a:lnTo>
                    <a:lnTo>
                      <a:pt x="7" y="1103"/>
                    </a:lnTo>
                    <a:lnTo>
                      <a:pt x="6" y="1099"/>
                    </a:lnTo>
                    <a:lnTo>
                      <a:pt x="6" y="1097"/>
                    </a:lnTo>
                    <a:lnTo>
                      <a:pt x="6" y="1095"/>
                    </a:lnTo>
                    <a:lnTo>
                      <a:pt x="6" y="1091"/>
                    </a:lnTo>
                    <a:lnTo>
                      <a:pt x="5" y="1089"/>
                    </a:lnTo>
                    <a:lnTo>
                      <a:pt x="5" y="1087"/>
                    </a:lnTo>
                    <a:lnTo>
                      <a:pt x="5" y="1084"/>
                    </a:lnTo>
                    <a:lnTo>
                      <a:pt x="5" y="1082"/>
                    </a:lnTo>
                    <a:lnTo>
                      <a:pt x="5" y="1080"/>
                    </a:lnTo>
                    <a:lnTo>
                      <a:pt x="5" y="1077"/>
                    </a:lnTo>
                    <a:lnTo>
                      <a:pt x="5" y="1075"/>
                    </a:lnTo>
                    <a:lnTo>
                      <a:pt x="5" y="1074"/>
                    </a:lnTo>
                    <a:lnTo>
                      <a:pt x="5" y="1072"/>
                    </a:lnTo>
                    <a:lnTo>
                      <a:pt x="5" y="1068"/>
                    </a:lnTo>
                    <a:lnTo>
                      <a:pt x="5" y="1065"/>
                    </a:lnTo>
                    <a:lnTo>
                      <a:pt x="4" y="1058"/>
                    </a:lnTo>
                    <a:lnTo>
                      <a:pt x="4" y="1052"/>
                    </a:lnTo>
                    <a:lnTo>
                      <a:pt x="3" y="1045"/>
                    </a:lnTo>
                    <a:lnTo>
                      <a:pt x="3" y="1039"/>
                    </a:lnTo>
                    <a:lnTo>
                      <a:pt x="2" y="1031"/>
                    </a:lnTo>
                    <a:lnTo>
                      <a:pt x="2" y="1024"/>
                    </a:lnTo>
                    <a:lnTo>
                      <a:pt x="2" y="1017"/>
                    </a:lnTo>
                    <a:lnTo>
                      <a:pt x="0" y="1011"/>
                    </a:lnTo>
                    <a:lnTo>
                      <a:pt x="0" y="1005"/>
                    </a:lnTo>
                    <a:lnTo>
                      <a:pt x="0" y="997"/>
                    </a:lnTo>
                    <a:lnTo>
                      <a:pt x="0" y="990"/>
                    </a:lnTo>
                    <a:lnTo>
                      <a:pt x="0" y="982"/>
                    </a:lnTo>
                    <a:lnTo>
                      <a:pt x="0" y="975"/>
                    </a:lnTo>
                    <a:lnTo>
                      <a:pt x="0" y="968"/>
                    </a:lnTo>
                    <a:lnTo>
                      <a:pt x="0" y="961"/>
                    </a:lnTo>
                    <a:lnTo>
                      <a:pt x="0" y="955"/>
                    </a:lnTo>
                    <a:lnTo>
                      <a:pt x="0" y="951"/>
                    </a:lnTo>
                    <a:lnTo>
                      <a:pt x="0" y="947"/>
                    </a:lnTo>
                    <a:lnTo>
                      <a:pt x="0" y="944"/>
                    </a:lnTo>
                    <a:lnTo>
                      <a:pt x="0" y="943"/>
                    </a:lnTo>
                    <a:lnTo>
                      <a:pt x="0" y="907"/>
                    </a:lnTo>
                    <a:lnTo>
                      <a:pt x="2" y="895"/>
                    </a:lnTo>
                    <a:lnTo>
                      <a:pt x="4" y="861"/>
                    </a:lnTo>
                    <a:lnTo>
                      <a:pt x="4" y="862"/>
                    </a:lnTo>
                    <a:lnTo>
                      <a:pt x="4" y="861"/>
                    </a:lnTo>
                    <a:lnTo>
                      <a:pt x="4" y="860"/>
                    </a:lnTo>
                    <a:lnTo>
                      <a:pt x="4" y="858"/>
                    </a:lnTo>
                    <a:lnTo>
                      <a:pt x="4" y="857"/>
                    </a:lnTo>
                    <a:lnTo>
                      <a:pt x="4" y="856"/>
                    </a:lnTo>
                    <a:lnTo>
                      <a:pt x="4" y="853"/>
                    </a:lnTo>
                    <a:lnTo>
                      <a:pt x="4" y="849"/>
                    </a:lnTo>
                    <a:lnTo>
                      <a:pt x="4" y="845"/>
                    </a:lnTo>
                    <a:lnTo>
                      <a:pt x="4" y="840"/>
                    </a:lnTo>
                    <a:lnTo>
                      <a:pt x="5" y="835"/>
                    </a:lnTo>
                    <a:lnTo>
                      <a:pt x="5" y="832"/>
                    </a:lnTo>
                    <a:lnTo>
                      <a:pt x="6" y="827"/>
                    </a:lnTo>
                    <a:lnTo>
                      <a:pt x="6" y="825"/>
                    </a:lnTo>
                    <a:lnTo>
                      <a:pt x="6" y="822"/>
                    </a:lnTo>
                    <a:lnTo>
                      <a:pt x="6" y="819"/>
                    </a:lnTo>
                    <a:lnTo>
                      <a:pt x="7" y="818"/>
                    </a:lnTo>
                    <a:lnTo>
                      <a:pt x="7" y="817"/>
                    </a:lnTo>
                    <a:lnTo>
                      <a:pt x="7" y="815"/>
                    </a:lnTo>
                    <a:lnTo>
                      <a:pt x="11" y="787"/>
                    </a:lnTo>
                    <a:lnTo>
                      <a:pt x="11" y="782"/>
                    </a:lnTo>
                    <a:lnTo>
                      <a:pt x="19" y="734"/>
                    </a:lnTo>
                    <a:lnTo>
                      <a:pt x="29" y="674"/>
                    </a:lnTo>
                    <a:lnTo>
                      <a:pt x="41" y="625"/>
                    </a:lnTo>
                    <a:lnTo>
                      <a:pt x="41" y="622"/>
                    </a:lnTo>
                    <a:lnTo>
                      <a:pt x="42" y="618"/>
                    </a:lnTo>
                    <a:lnTo>
                      <a:pt x="43" y="614"/>
                    </a:lnTo>
                    <a:lnTo>
                      <a:pt x="44" y="609"/>
                    </a:lnTo>
                    <a:lnTo>
                      <a:pt x="47" y="603"/>
                    </a:lnTo>
                    <a:lnTo>
                      <a:pt x="48" y="596"/>
                    </a:lnTo>
                    <a:lnTo>
                      <a:pt x="50" y="588"/>
                    </a:lnTo>
                    <a:lnTo>
                      <a:pt x="52" y="580"/>
                    </a:lnTo>
                    <a:lnTo>
                      <a:pt x="55" y="572"/>
                    </a:lnTo>
                    <a:lnTo>
                      <a:pt x="57" y="562"/>
                    </a:lnTo>
                    <a:lnTo>
                      <a:pt x="59" y="554"/>
                    </a:lnTo>
                    <a:lnTo>
                      <a:pt x="63" y="546"/>
                    </a:lnTo>
                    <a:lnTo>
                      <a:pt x="65" y="537"/>
                    </a:lnTo>
                    <a:lnTo>
                      <a:pt x="67" y="529"/>
                    </a:lnTo>
                    <a:lnTo>
                      <a:pt x="71" y="520"/>
                    </a:lnTo>
                    <a:lnTo>
                      <a:pt x="73" y="512"/>
                    </a:lnTo>
                    <a:lnTo>
                      <a:pt x="75" y="503"/>
                    </a:lnTo>
                    <a:lnTo>
                      <a:pt x="79" y="494"/>
                    </a:lnTo>
                    <a:lnTo>
                      <a:pt x="82" y="486"/>
                    </a:lnTo>
                    <a:lnTo>
                      <a:pt x="85" y="480"/>
                    </a:lnTo>
                    <a:lnTo>
                      <a:pt x="87" y="473"/>
                    </a:lnTo>
                    <a:lnTo>
                      <a:pt x="89" y="466"/>
                    </a:lnTo>
                    <a:lnTo>
                      <a:pt x="91" y="459"/>
                    </a:lnTo>
                    <a:lnTo>
                      <a:pt x="94" y="453"/>
                    </a:lnTo>
                    <a:lnTo>
                      <a:pt x="96" y="447"/>
                    </a:lnTo>
                    <a:lnTo>
                      <a:pt x="100" y="440"/>
                    </a:lnTo>
                    <a:lnTo>
                      <a:pt x="102" y="433"/>
                    </a:lnTo>
                    <a:lnTo>
                      <a:pt x="104" y="427"/>
                    </a:lnTo>
                    <a:lnTo>
                      <a:pt x="109" y="418"/>
                    </a:lnTo>
                    <a:lnTo>
                      <a:pt x="110" y="413"/>
                    </a:lnTo>
                    <a:lnTo>
                      <a:pt x="113" y="407"/>
                    </a:lnTo>
                    <a:lnTo>
                      <a:pt x="115" y="402"/>
                    </a:lnTo>
                    <a:lnTo>
                      <a:pt x="117" y="399"/>
                    </a:lnTo>
                    <a:lnTo>
                      <a:pt x="118" y="395"/>
                    </a:lnTo>
                    <a:lnTo>
                      <a:pt x="119" y="395"/>
                    </a:lnTo>
                    <a:lnTo>
                      <a:pt x="184" y="264"/>
                    </a:lnTo>
                    <a:lnTo>
                      <a:pt x="185" y="263"/>
                    </a:lnTo>
                    <a:lnTo>
                      <a:pt x="187" y="261"/>
                    </a:lnTo>
                    <a:lnTo>
                      <a:pt x="188" y="257"/>
                    </a:lnTo>
                    <a:lnTo>
                      <a:pt x="191" y="254"/>
                    </a:lnTo>
                    <a:lnTo>
                      <a:pt x="193" y="249"/>
                    </a:lnTo>
                    <a:lnTo>
                      <a:pt x="195" y="245"/>
                    </a:lnTo>
                    <a:lnTo>
                      <a:pt x="197" y="240"/>
                    </a:lnTo>
                    <a:lnTo>
                      <a:pt x="201" y="235"/>
                    </a:lnTo>
                    <a:lnTo>
                      <a:pt x="204" y="231"/>
                    </a:lnTo>
                    <a:lnTo>
                      <a:pt x="207" y="227"/>
                    </a:lnTo>
                    <a:lnTo>
                      <a:pt x="209" y="221"/>
                    </a:lnTo>
                    <a:lnTo>
                      <a:pt x="212" y="218"/>
                    </a:lnTo>
                    <a:lnTo>
                      <a:pt x="215" y="213"/>
                    </a:lnTo>
                    <a:lnTo>
                      <a:pt x="217" y="209"/>
                    </a:lnTo>
                    <a:lnTo>
                      <a:pt x="221" y="204"/>
                    </a:lnTo>
                    <a:lnTo>
                      <a:pt x="224" y="200"/>
                    </a:lnTo>
                    <a:lnTo>
                      <a:pt x="227" y="195"/>
                    </a:lnTo>
                    <a:lnTo>
                      <a:pt x="230" y="190"/>
                    </a:lnTo>
                    <a:lnTo>
                      <a:pt x="232" y="187"/>
                    </a:lnTo>
                    <a:lnTo>
                      <a:pt x="234" y="183"/>
                    </a:lnTo>
                    <a:lnTo>
                      <a:pt x="235" y="181"/>
                    </a:lnTo>
                    <a:lnTo>
                      <a:pt x="237" y="180"/>
                    </a:lnTo>
                    <a:lnTo>
                      <a:pt x="237" y="179"/>
                    </a:lnTo>
                    <a:lnTo>
                      <a:pt x="237" y="180"/>
                    </a:lnTo>
                    <a:close/>
                  </a:path>
                </a:pathLst>
              </a:custGeom>
              <a:solidFill>
                <a:srgbClr val="00AD5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42" name="Freeform 1074"/>
              <p:cNvSpPr>
                <a:spLocks/>
              </p:cNvSpPr>
              <p:nvPr/>
            </p:nvSpPr>
            <p:spPr bwMode="auto">
              <a:xfrm>
                <a:off x="-1512" y="1738"/>
                <a:ext cx="1297" cy="996"/>
              </a:xfrm>
              <a:custGeom>
                <a:avLst/>
                <a:gdLst>
                  <a:gd name="T0" fmla="*/ 103 w 2594"/>
                  <a:gd name="T1" fmla="*/ 115 h 1992"/>
                  <a:gd name="T2" fmla="*/ 118 w 2594"/>
                  <a:gd name="T3" fmla="*/ 92 h 1992"/>
                  <a:gd name="T4" fmla="*/ 142 w 2594"/>
                  <a:gd name="T5" fmla="*/ 61 h 1992"/>
                  <a:gd name="T6" fmla="*/ 165 w 2594"/>
                  <a:gd name="T7" fmla="*/ 33 h 1992"/>
                  <a:gd name="T8" fmla="*/ 631 w 2594"/>
                  <a:gd name="T9" fmla="*/ 47 h 1992"/>
                  <a:gd name="T10" fmla="*/ 735 w 2594"/>
                  <a:gd name="T11" fmla="*/ 65 h 1992"/>
                  <a:gd name="T12" fmla="*/ 794 w 2594"/>
                  <a:gd name="T13" fmla="*/ 92 h 1992"/>
                  <a:gd name="T14" fmla="*/ 862 w 2594"/>
                  <a:gd name="T15" fmla="*/ 120 h 1992"/>
                  <a:gd name="T16" fmla="*/ 896 w 2594"/>
                  <a:gd name="T17" fmla="*/ 119 h 1992"/>
                  <a:gd name="T18" fmla="*/ 965 w 2594"/>
                  <a:gd name="T19" fmla="*/ 124 h 1992"/>
                  <a:gd name="T20" fmla="*/ 960 w 2594"/>
                  <a:gd name="T21" fmla="*/ 139 h 1992"/>
                  <a:gd name="T22" fmla="*/ 907 w 2594"/>
                  <a:gd name="T23" fmla="*/ 168 h 1992"/>
                  <a:gd name="T24" fmla="*/ 902 w 2594"/>
                  <a:gd name="T25" fmla="*/ 277 h 1992"/>
                  <a:gd name="T26" fmla="*/ 936 w 2594"/>
                  <a:gd name="T27" fmla="*/ 339 h 1992"/>
                  <a:gd name="T28" fmla="*/ 983 w 2594"/>
                  <a:gd name="T29" fmla="*/ 175 h 1992"/>
                  <a:gd name="T30" fmla="*/ 1025 w 2594"/>
                  <a:gd name="T31" fmla="*/ 210 h 1992"/>
                  <a:gd name="T32" fmla="*/ 1037 w 2594"/>
                  <a:gd name="T33" fmla="*/ 236 h 1992"/>
                  <a:gd name="T34" fmla="*/ 1036 w 2594"/>
                  <a:gd name="T35" fmla="*/ 320 h 1992"/>
                  <a:gd name="T36" fmla="*/ 1102 w 2594"/>
                  <a:gd name="T37" fmla="*/ 316 h 1992"/>
                  <a:gd name="T38" fmla="*/ 1184 w 2594"/>
                  <a:gd name="T39" fmla="*/ 248 h 1992"/>
                  <a:gd name="T40" fmla="*/ 1227 w 2594"/>
                  <a:gd name="T41" fmla="*/ 172 h 1992"/>
                  <a:gd name="T42" fmla="*/ 1204 w 2594"/>
                  <a:gd name="T43" fmla="*/ 131 h 1992"/>
                  <a:gd name="T44" fmla="*/ 1238 w 2594"/>
                  <a:gd name="T45" fmla="*/ 194 h 1992"/>
                  <a:gd name="T46" fmla="*/ 1248 w 2594"/>
                  <a:gd name="T47" fmla="*/ 217 h 1992"/>
                  <a:gd name="T48" fmla="*/ 1252 w 2594"/>
                  <a:gd name="T49" fmla="*/ 228 h 1992"/>
                  <a:gd name="T50" fmla="*/ 1269 w 2594"/>
                  <a:gd name="T51" fmla="*/ 275 h 1992"/>
                  <a:gd name="T52" fmla="*/ 1275 w 2594"/>
                  <a:gd name="T53" fmla="*/ 298 h 1992"/>
                  <a:gd name="T54" fmla="*/ 1284 w 2594"/>
                  <a:gd name="T55" fmla="*/ 337 h 1992"/>
                  <a:gd name="T56" fmla="*/ 1280 w 2594"/>
                  <a:gd name="T57" fmla="*/ 360 h 1992"/>
                  <a:gd name="T58" fmla="*/ 1279 w 2594"/>
                  <a:gd name="T59" fmla="*/ 391 h 1992"/>
                  <a:gd name="T60" fmla="*/ 1294 w 2594"/>
                  <a:gd name="T61" fmla="*/ 498 h 1992"/>
                  <a:gd name="T62" fmla="*/ 1291 w 2594"/>
                  <a:gd name="T63" fmla="*/ 521 h 1992"/>
                  <a:gd name="T64" fmla="*/ 1285 w 2594"/>
                  <a:gd name="T65" fmla="*/ 542 h 1992"/>
                  <a:gd name="T66" fmla="*/ 1276 w 2594"/>
                  <a:gd name="T67" fmla="*/ 600 h 1992"/>
                  <a:gd name="T68" fmla="*/ 1199 w 2594"/>
                  <a:gd name="T69" fmla="*/ 684 h 1992"/>
                  <a:gd name="T70" fmla="*/ 1171 w 2594"/>
                  <a:gd name="T71" fmla="*/ 738 h 1992"/>
                  <a:gd name="T72" fmla="*/ 1173 w 2594"/>
                  <a:gd name="T73" fmla="*/ 848 h 1992"/>
                  <a:gd name="T74" fmla="*/ 1146 w 2594"/>
                  <a:gd name="T75" fmla="*/ 882 h 1992"/>
                  <a:gd name="T76" fmla="*/ 1147 w 2594"/>
                  <a:gd name="T77" fmla="*/ 847 h 1992"/>
                  <a:gd name="T78" fmla="*/ 1100 w 2594"/>
                  <a:gd name="T79" fmla="*/ 798 h 1992"/>
                  <a:gd name="T80" fmla="*/ 1006 w 2594"/>
                  <a:gd name="T81" fmla="*/ 789 h 1992"/>
                  <a:gd name="T82" fmla="*/ 945 w 2594"/>
                  <a:gd name="T83" fmla="*/ 785 h 1992"/>
                  <a:gd name="T84" fmla="*/ 878 w 2594"/>
                  <a:gd name="T85" fmla="*/ 805 h 1992"/>
                  <a:gd name="T86" fmla="*/ 883 w 2594"/>
                  <a:gd name="T87" fmla="*/ 825 h 1992"/>
                  <a:gd name="T88" fmla="*/ 817 w 2594"/>
                  <a:gd name="T89" fmla="*/ 832 h 1992"/>
                  <a:gd name="T90" fmla="*/ 705 w 2594"/>
                  <a:gd name="T91" fmla="*/ 833 h 1992"/>
                  <a:gd name="T92" fmla="*/ 615 w 2594"/>
                  <a:gd name="T93" fmla="*/ 912 h 1992"/>
                  <a:gd name="T94" fmla="*/ 613 w 2594"/>
                  <a:gd name="T95" fmla="*/ 996 h 1992"/>
                  <a:gd name="T96" fmla="*/ 552 w 2594"/>
                  <a:gd name="T97" fmla="*/ 966 h 1992"/>
                  <a:gd name="T98" fmla="*/ 514 w 2594"/>
                  <a:gd name="T99" fmla="*/ 889 h 1992"/>
                  <a:gd name="T100" fmla="*/ 433 w 2594"/>
                  <a:gd name="T101" fmla="*/ 821 h 1992"/>
                  <a:gd name="T102" fmla="*/ 374 w 2594"/>
                  <a:gd name="T103" fmla="*/ 838 h 1992"/>
                  <a:gd name="T104" fmla="*/ 309 w 2594"/>
                  <a:gd name="T105" fmla="*/ 741 h 1992"/>
                  <a:gd name="T106" fmla="*/ 232 w 2594"/>
                  <a:gd name="T107" fmla="*/ 740 h 1992"/>
                  <a:gd name="T108" fmla="*/ 111 w 2594"/>
                  <a:gd name="T109" fmla="*/ 711 h 1992"/>
                  <a:gd name="T110" fmla="*/ 21 w 2594"/>
                  <a:gd name="T111" fmla="*/ 630 h 1992"/>
                  <a:gd name="T112" fmla="*/ 8 w 2594"/>
                  <a:gd name="T113" fmla="*/ 569 h 1992"/>
                  <a:gd name="T114" fmla="*/ 1 w 2594"/>
                  <a:gd name="T115" fmla="*/ 521 h 1992"/>
                  <a:gd name="T116" fmla="*/ 1 w 2594"/>
                  <a:gd name="T117" fmla="*/ 421 h 1992"/>
                  <a:gd name="T118" fmla="*/ 13 w 2594"/>
                  <a:gd name="T119" fmla="*/ 335 h 1992"/>
                  <a:gd name="T120" fmla="*/ 47 w 2594"/>
                  <a:gd name="T121" fmla="*/ 222 h 1992"/>
                  <a:gd name="T122" fmla="*/ 106 w 2594"/>
                  <a:gd name="T123" fmla="*/ 110 h 199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594"/>
                  <a:gd name="T187" fmla="*/ 0 h 1992"/>
                  <a:gd name="T188" fmla="*/ 2594 w 2594"/>
                  <a:gd name="T189" fmla="*/ 1992 h 199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594" h="1992">
                    <a:moveTo>
                      <a:pt x="220" y="208"/>
                    </a:moveTo>
                    <a:lnTo>
                      <a:pt x="220" y="208"/>
                    </a:lnTo>
                    <a:lnTo>
                      <a:pt x="221" y="207"/>
                    </a:lnTo>
                    <a:lnTo>
                      <a:pt x="221" y="206"/>
                    </a:lnTo>
                    <a:lnTo>
                      <a:pt x="222" y="206"/>
                    </a:lnTo>
                    <a:lnTo>
                      <a:pt x="222" y="205"/>
                    </a:lnTo>
                    <a:lnTo>
                      <a:pt x="222" y="204"/>
                    </a:lnTo>
                    <a:lnTo>
                      <a:pt x="223" y="204"/>
                    </a:lnTo>
                    <a:lnTo>
                      <a:pt x="224" y="202"/>
                    </a:lnTo>
                    <a:lnTo>
                      <a:pt x="224" y="201"/>
                    </a:lnTo>
                    <a:lnTo>
                      <a:pt x="224" y="202"/>
                    </a:lnTo>
                    <a:lnTo>
                      <a:pt x="223" y="202"/>
                    </a:lnTo>
                    <a:lnTo>
                      <a:pt x="223" y="204"/>
                    </a:lnTo>
                    <a:lnTo>
                      <a:pt x="222" y="205"/>
                    </a:lnTo>
                    <a:lnTo>
                      <a:pt x="221" y="206"/>
                    </a:lnTo>
                    <a:lnTo>
                      <a:pt x="221" y="207"/>
                    </a:lnTo>
                    <a:lnTo>
                      <a:pt x="218" y="209"/>
                    </a:lnTo>
                    <a:lnTo>
                      <a:pt x="216" y="213"/>
                    </a:lnTo>
                    <a:lnTo>
                      <a:pt x="213" y="217"/>
                    </a:lnTo>
                    <a:lnTo>
                      <a:pt x="209" y="223"/>
                    </a:lnTo>
                    <a:lnTo>
                      <a:pt x="206" y="230"/>
                    </a:lnTo>
                    <a:lnTo>
                      <a:pt x="201" y="236"/>
                    </a:lnTo>
                    <a:lnTo>
                      <a:pt x="198" y="243"/>
                    </a:lnTo>
                    <a:lnTo>
                      <a:pt x="194" y="247"/>
                    </a:lnTo>
                    <a:lnTo>
                      <a:pt x="191" y="253"/>
                    </a:lnTo>
                    <a:lnTo>
                      <a:pt x="188" y="257"/>
                    </a:lnTo>
                    <a:lnTo>
                      <a:pt x="186" y="260"/>
                    </a:lnTo>
                    <a:lnTo>
                      <a:pt x="186" y="261"/>
                    </a:lnTo>
                    <a:lnTo>
                      <a:pt x="186" y="260"/>
                    </a:lnTo>
                    <a:lnTo>
                      <a:pt x="187" y="259"/>
                    </a:lnTo>
                    <a:lnTo>
                      <a:pt x="188" y="257"/>
                    </a:lnTo>
                    <a:lnTo>
                      <a:pt x="191" y="253"/>
                    </a:lnTo>
                    <a:lnTo>
                      <a:pt x="193" y="250"/>
                    </a:lnTo>
                    <a:lnTo>
                      <a:pt x="195" y="245"/>
                    </a:lnTo>
                    <a:lnTo>
                      <a:pt x="198" y="242"/>
                    </a:lnTo>
                    <a:lnTo>
                      <a:pt x="200" y="237"/>
                    </a:lnTo>
                    <a:lnTo>
                      <a:pt x="202" y="235"/>
                    </a:lnTo>
                    <a:lnTo>
                      <a:pt x="203" y="232"/>
                    </a:lnTo>
                    <a:lnTo>
                      <a:pt x="203" y="231"/>
                    </a:lnTo>
                    <a:lnTo>
                      <a:pt x="206" y="229"/>
                    </a:lnTo>
                    <a:lnTo>
                      <a:pt x="207" y="227"/>
                    </a:lnTo>
                    <a:lnTo>
                      <a:pt x="210" y="222"/>
                    </a:lnTo>
                    <a:lnTo>
                      <a:pt x="213" y="219"/>
                    </a:lnTo>
                    <a:lnTo>
                      <a:pt x="216" y="213"/>
                    </a:lnTo>
                    <a:lnTo>
                      <a:pt x="220" y="208"/>
                    </a:lnTo>
                    <a:lnTo>
                      <a:pt x="223" y="202"/>
                    </a:lnTo>
                    <a:lnTo>
                      <a:pt x="226" y="198"/>
                    </a:lnTo>
                    <a:lnTo>
                      <a:pt x="230" y="192"/>
                    </a:lnTo>
                    <a:lnTo>
                      <a:pt x="233" y="187"/>
                    </a:lnTo>
                    <a:lnTo>
                      <a:pt x="237" y="183"/>
                    </a:lnTo>
                    <a:lnTo>
                      <a:pt x="239" y="178"/>
                    </a:lnTo>
                    <a:lnTo>
                      <a:pt x="243" y="175"/>
                    </a:lnTo>
                    <a:lnTo>
                      <a:pt x="246" y="171"/>
                    </a:lnTo>
                    <a:lnTo>
                      <a:pt x="248" y="167"/>
                    </a:lnTo>
                    <a:lnTo>
                      <a:pt x="251" y="163"/>
                    </a:lnTo>
                    <a:lnTo>
                      <a:pt x="254" y="160"/>
                    </a:lnTo>
                    <a:lnTo>
                      <a:pt x="256" y="156"/>
                    </a:lnTo>
                    <a:lnTo>
                      <a:pt x="258" y="154"/>
                    </a:lnTo>
                    <a:lnTo>
                      <a:pt x="260" y="152"/>
                    </a:lnTo>
                    <a:lnTo>
                      <a:pt x="261" y="149"/>
                    </a:lnTo>
                    <a:lnTo>
                      <a:pt x="262" y="148"/>
                    </a:lnTo>
                    <a:lnTo>
                      <a:pt x="263" y="148"/>
                    </a:lnTo>
                    <a:lnTo>
                      <a:pt x="263" y="147"/>
                    </a:lnTo>
                    <a:lnTo>
                      <a:pt x="263" y="146"/>
                    </a:lnTo>
                    <a:lnTo>
                      <a:pt x="266" y="145"/>
                    </a:lnTo>
                    <a:lnTo>
                      <a:pt x="266" y="144"/>
                    </a:lnTo>
                    <a:lnTo>
                      <a:pt x="267" y="141"/>
                    </a:lnTo>
                    <a:lnTo>
                      <a:pt x="269" y="139"/>
                    </a:lnTo>
                    <a:lnTo>
                      <a:pt x="270" y="138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31"/>
                    </a:lnTo>
                    <a:lnTo>
                      <a:pt x="277" y="129"/>
                    </a:lnTo>
                    <a:lnTo>
                      <a:pt x="278" y="126"/>
                    </a:lnTo>
                    <a:lnTo>
                      <a:pt x="281" y="125"/>
                    </a:lnTo>
                    <a:lnTo>
                      <a:pt x="281" y="123"/>
                    </a:lnTo>
                    <a:lnTo>
                      <a:pt x="282" y="123"/>
                    </a:lnTo>
                    <a:lnTo>
                      <a:pt x="283" y="122"/>
                    </a:lnTo>
                    <a:lnTo>
                      <a:pt x="283" y="121"/>
                    </a:lnTo>
                    <a:lnTo>
                      <a:pt x="284" y="121"/>
                    </a:lnTo>
                    <a:lnTo>
                      <a:pt x="284" y="119"/>
                    </a:lnTo>
                    <a:lnTo>
                      <a:pt x="285" y="119"/>
                    </a:lnTo>
                    <a:lnTo>
                      <a:pt x="286" y="117"/>
                    </a:lnTo>
                    <a:lnTo>
                      <a:pt x="288" y="115"/>
                    </a:lnTo>
                    <a:lnTo>
                      <a:pt x="290" y="114"/>
                    </a:lnTo>
                    <a:lnTo>
                      <a:pt x="292" y="110"/>
                    </a:lnTo>
                    <a:lnTo>
                      <a:pt x="294" y="108"/>
                    </a:lnTo>
                    <a:lnTo>
                      <a:pt x="297" y="104"/>
                    </a:lnTo>
                    <a:lnTo>
                      <a:pt x="299" y="102"/>
                    </a:lnTo>
                    <a:lnTo>
                      <a:pt x="301" y="99"/>
                    </a:lnTo>
                    <a:lnTo>
                      <a:pt x="304" y="96"/>
                    </a:lnTo>
                    <a:lnTo>
                      <a:pt x="306" y="93"/>
                    </a:lnTo>
                    <a:lnTo>
                      <a:pt x="308" y="91"/>
                    </a:lnTo>
                    <a:lnTo>
                      <a:pt x="312" y="87"/>
                    </a:lnTo>
                    <a:lnTo>
                      <a:pt x="314" y="84"/>
                    </a:lnTo>
                    <a:lnTo>
                      <a:pt x="316" y="81"/>
                    </a:lnTo>
                    <a:lnTo>
                      <a:pt x="320" y="78"/>
                    </a:lnTo>
                    <a:lnTo>
                      <a:pt x="322" y="76"/>
                    </a:lnTo>
                    <a:lnTo>
                      <a:pt x="323" y="73"/>
                    </a:lnTo>
                    <a:lnTo>
                      <a:pt x="326" y="71"/>
                    </a:lnTo>
                    <a:lnTo>
                      <a:pt x="328" y="69"/>
                    </a:lnTo>
                    <a:lnTo>
                      <a:pt x="329" y="66"/>
                    </a:lnTo>
                    <a:lnTo>
                      <a:pt x="330" y="66"/>
                    </a:lnTo>
                    <a:lnTo>
                      <a:pt x="349" y="46"/>
                    </a:lnTo>
                    <a:lnTo>
                      <a:pt x="351" y="43"/>
                    </a:lnTo>
                    <a:lnTo>
                      <a:pt x="357" y="38"/>
                    </a:lnTo>
                    <a:lnTo>
                      <a:pt x="366" y="26"/>
                    </a:lnTo>
                    <a:lnTo>
                      <a:pt x="380" y="13"/>
                    </a:lnTo>
                    <a:lnTo>
                      <a:pt x="396" y="0"/>
                    </a:lnTo>
                    <a:lnTo>
                      <a:pt x="403" y="1"/>
                    </a:lnTo>
                    <a:lnTo>
                      <a:pt x="453" y="11"/>
                    </a:lnTo>
                    <a:lnTo>
                      <a:pt x="509" y="22"/>
                    </a:lnTo>
                    <a:lnTo>
                      <a:pt x="567" y="32"/>
                    </a:lnTo>
                    <a:lnTo>
                      <a:pt x="629" y="42"/>
                    </a:lnTo>
                    <a:lnTo>
                      <a:pt x="691" y="50"/>
                    </a:lnTo>
                    <a:lnTo>
                      <a:pt x="752" y="57"/>
                    </a:lnTo>
                    <a:lnTo>
                      <a:pt x="811" y="62"/>
                    </a:lnTo>
                    <a:lnTo>
                      <a:pt x="868" y="65"/>
                    </a:lnTo>
                    <a:lnTo>
                      <a:pt x="923" y="69"/>
                    </a:lnTo>
                    <a:lnTo>
                      <a:pt x="976" y="70"/>
                    </a:lnTo>
                    <a:lnTo>
                      <a:pt x="1026" y="72"/>
                    </a:lnTo>
                    <a:lnTo>
                      <a:pt x="1071" y="73"/>
                    </a:lnTo>
                    <a:lnTo>
                      <a:pt x="1112" y="75"/>
                    </a:lnTo>
                    <a:lnTo>
                      <a:pt x="1149" y="76"/>
                    </a:lnTo>
                    <a:lnTo>
                      <a:pt x="1180" y="76"/>
                    </a:lnTo>
                    <a:lnTo>
                      <a:pt x="1206" y="76"/>
                    </a:lnTo>
                    <a:lnTo>
                      <a:pt x="1224" y="76"/>
                    </a:lnTo>
                    <a:lnTo>
                      <a:pt x="1236" y="76"/>
                    </a:lnTo>
                    <a:lnTo>
                      <a:pt x="1239" y="76"/>
                    </a:lnTo>
                    <a:lnTo>
                      <a:pt x="1261" y="93"/>
                    </a:lnTo>
                    <a:lnTo>
                      <a:pt x="1275" y="76"/>
                    </a:lnTo>
                    <a:lnTo>
                      <a:pt x="1389" y="79"/>
                    </a:lnTo>
                    <a:lnTo>
                      <a:pt x="1398" y="102"/>
                    </a:lnTo>
                    <a:lnTo>
                      <a:pt x="1399" y="102"/>
                    </a:lnTo>
                    <a:lnTo>
                      <a:pt x="1402" y="101"/>
                    </a:lnTo>
                    <a:lnTo>
                      <a:pt x="1404" y="101"/>
                    </a:lnTo>
                    <a:lnTo>
                      <a:pt x="1407" y="100"/>
                    </a:lnTo>
                    <a:lnTo>
                      <a:pt x="1410" y="100"/>
                    </a:lnTo>
                    <a:lnTo>
                      <a:pt x="1414" y="100"/>
                    </a:lnTo>
                    <a:lnTo>
                      <a:pt x="1418" y="100"/>
                    </a:lnTo>
                    <a:lnTo>
                      <a:pt x="1422" y="101"/>
                    </a:lnTo>
                    <a:lnTo>
                      <a:pt x="1426" y="102"/>
                    </a:lnTo>
                    <a:lnTo>
                      <a:pt x="1429" y="104"/>
                    </a:lnTo>
                    <a:lnTo>
                      <a:pt x="1434" y="107"/>
                    </a:lnTo>
                    <a:lnTo>
                      <a:pt x="1436" y="111"/>
                    </a:lnTo>
                    <a:lnTo>
                      <a:pt x="1440" y="115"/>
                    </a:lnTo>
                    <a:lnTo>
                      <a:pt x="1442" y="118"/>
                    </a:lnTo>
                    <a:lnTo>
                      <a:pt x="1444" y="122"/>
                    </a:lnTo>
                    <a:lnTo>
                      <a:pt x="1446" y="125"/>
                    </a:lnTo>
                    <a:lnTo>
                      <a:pt x="1448" y="129"/>
                    </a:lnTo>
                    <a:lnTo>
                      <a:pt x="1449" y="132"/>
                    </a:lnTo>
                    <a:lnTo>
                      <a:pt x="1450" y="134"/>
                    </a:lnTo>
                    <a:lnTo>
                      <a:pt x="1451" y="137"/>
                    </a:lnTo>
                    <a:lnTo>
                      <a:pt x="1451" y="138"/>
                    </a:lnTo>
                    <a:lnTo>
                      <a:pt x="1451" y="139"/>
                    </a:lnTo>
                    <a:lnTo>
                      <a:pt x="1452" y="139"/>
                    </a:lnTo>
                    <a:lnTo>
                      <a:pt x="1471" y="130"/>
                    </a:lnTo>
                    <a:lnTo>
                      <a:pt x="1469" y="130"/>
                    </a:lnTo>
                    <a:lnTo>
                      <a:pt x="1469" y="129"/>
                    </a:lnTo>
                    <a:lnTo>
                      <a:pt x="1468" y="126"/>
                    </a:lnTo>
                    <a:lnTo>
                      <a:pt x="1468" y="124"/>
                    </a:lnTo>
                    <a:lnTo>
                      <a:pt x="1468" y="122"/>
                    </a:lnTo>
                    <a:lnTo>
                      <a:pt x="1467" y="119"/>
                    </a:lnTo>
                    <a:lnTo>
                      <a:pt x="1468" y="116"/>
                    </a:lnTo>
                    <a:lnTo>
                      <a:pt x="1468" y="114"/>
                    </a:lnTo>
                    <a:lnTo>
                      <a:pt x="1469" y="111"/>
                    </a:lnTo>
                    <a:lnTo>
                      <a:pt x="1472" y="109"/>
                    </a:lnTo>
                    <a:lnTo>
                      <a:pt x="1475" y="108"/>
                    </a:lnTo>
                    <a:lnTo>
                      <a:pt x="1480" y="107"/>
                    </a:lnTo>
                    <a:lnTo>
                      <a:pt x="1483" y="108"/>
                    </a:lnTo>
                    <a:lnTo>
                      <a:pt x="1488" y="109"/>
                    </a:lnTo>
                    <a:lnTo>
                      <a:pt x="1493" y="111"/>
                    </a:lnTo>
                    <a:lnTo>
                      <a:pt x="1497" y="115"/>
                    </a:lnTo>
                    <a:lnTo>
                      <a:pt x="1501" y="118"/>
                    </a:lnTo>
                    <a:lnTo>
                      <a:pt x="1504" y="122"/>
                    </a:lnTo>
                    <a:lnTo>
                      <a:pt x="1507" y="124"/>
                    </a:lnTo>
                    <a:lnTo>
                      <a:pt x="1511" y="128"/>
                    </a:lnTo>
                    <a:lnTo>
                      <a:pt x="1513" y="131"/>
                    </a:lnTo>
                    <a:lnTo>
                      <a:pt x="1514" y="133"/>
                    </a:lnTo>
                    <a:lnTo>
                      <a:pt x="1516" y="134"/>
                    </a:lnTo>
                    <a:lnTo>
                      <a:pt x="1517" y="134"/>
                    </a:lnTo>
                    <a:lnTo>
                      <a:pt x="1548" y="130"/>
                    </a:lnTo>
                    <a:lnTo>
                      <a:pt x="1557" y="157"/>
                    </a:lnTo>
                    <a:lnTo>
                      <a:pt x="1653" y="144"/>
                    </a:lnTo>
                    <a:lnTo>
                      <a:pt x="1589" y="184"/>
                    </a:lnTo>
                    <a:lnTo>
                      <a:pt x="1585" y="207"/>
                    </a:lnTo>
                    <a:lnTo>
                      <a:pt x="1525" y="258"/>
                    </a:lnTo>
                    <a:lnTo>
                      <a:pt x="1529" y="289"/>
                    </a:lnTo>
                    <a:lnTo>
                      <a:pt x="1557" y="267"/>
                    </a:lnTo>
                    <a:lnTo>
                      <a:pt x="1598" y="253"/>
                    </a:lnTo>
                    <a:lnTo>
                      <a:pt x="1643" y="271"/>
                    </a:lnTo>
                    <a:lnTo>
                      <a:pt x="1645" y="270"/>
                    </a:lnTo>
                    <a:lnTo>
                      <a:pt x="1647" y="269"/>
                    </a:lnTo>
                    <a:lnTo>
                      <a:pt x="1649" y="267"/>
                    </a:lnTo>
                    <a:lnTo>
                      <a:pt x="1653" y="265"/>
                    </a:lnTo>
                    <a:lnTo>
                      <a:pt x="1657" y="262"/>
                    </a:lnTo>
                    <a:lnTo>
                      <a:pt x="1662" y="260"/>
                    </a:lnTo>
                    <a:lnTo>
                      <a:pt x="1666" y="257"/>
                    </a:lnTo>
                    <a:lnTo>
                      <a:pt x="1672" y="254"/>
                    </a:lnTo>
                    <a:lnTo>
                      <a:pt x="1678" y="252"/>
                    </a:lnTo>
                    <a:lnTo>
                      <a:pt x="1684" y="251"/>
                    </a:lnTo>
                    <a:lnTo>
                      <a:pt x="1690" y="248"/>
                    </a:lnTo>
                    <a:lnTo>
                      <a:pt x="1694" y="248"/>
                    </a:lnTo>
                    <a:lnTo>
                      <a:pt x="1700" y="247"/>
                    </a:lnTo>
                    <a:lnTo>
                      <a:pt x="1704" y="246"/>
                    </a:lnTo>
                    <a:lnTo>
                      <a:pt x="1709" y="245"/>
                    </a:lnTo>
                    <a:lnTo>
                      <a:pt x="1713" y="244"/>
                    </a:lnTo>
                    <a:lnTo>
                      <a:pt x="1716" y="243"/>
                    </a:lnTo>
                    <a:lnTo>
                      <a:pt x="1719" y="242"/>
                    </a:lnTo>
                    <a:lnTo>
                      <a:pt x="1722" y="242"/>
                    </a:lnTo>
                    <a:lnTo>
                      <a:pt x="1723" y="240"/>
                    </a:lnTo>
                    <a:lnTo>
                      <a:pt x="1725" y="240"/>
                    </a:lnTo>
                    <a:lnTo>
                      <a:pt x="1726" y="239"/>
                    </a:lnTo>
                    <a:lnTo>
                      <a:pt x="1748" y="202"/>
                    </a:lnTo>
                    <a:lnTo>
                      <a:pt x="1747" y="204"/>
                    </a:lnTo>
                    <a:lnTo>
                      <a:pt x="1747" y="206"/>
                    </a:lnTo>
                    <a:lnTo>
                      <a:pt x="1746" y="210"/>
                    </a:lnTo>
                    <a:lnTo>
                      <a:pt x="1745" y="215"/>
                    </a:lnTo>
                    <a:lnTo>
                      <a:pt x="1744" y="221"/>
                    </a:lnTo>
                    <a:lnTo>
                      <a:pt x="1742" y="227"/>
                    </a:lnTo>
                    <a:lnTo>
                      <a:pt x="1742" y="232"/>
                    </a:lnTo>
                    <a:lnTo>
                      <a:pt x="1742" y="238"/>
                    </a:lnTo>
                    <a:lnTo>
                      <a:pt x="1744" y="244"/>
                    </a:lnTo>
                    <a:lnTo>
                      <a:pt x="1746" y="248"/>
                    </a:lnTo>
                    <a:lnTo>
                      <a:pt x="1748" y="252"/>
                    </a:lnTo>
                    <a:lnTo>
                      <a:pt x="1753" y="253"/>
                    </a:lnTo>
                    <a:lnTo>
                      <a:pt x="1756" y="254"/>
                    </a:lnTo>
                    <a:lnTo>
                      <a:pt x="1760" y="254"/>
                    </a:lnTo>
                    <a:lnTo>
                      <a:pt x="1762" y="253"/>
                    </a:lnTo>
                    <a:lnTo>
                      <a:pt x="1764" y="251"/>
                    </a:lnTo>
                    <a:lnTo>
                      <a:pt x="1767" y="248"/>
                    </a:lnTo>
                    <a:lnTo>
                      <a:pt x="1768" y="246"/>
                    </a:lnTo>
                    <a:lnTo>
                      <a:pt x="1770" y="244"/>
                    </a:lnTo>
                    <a:lnTo>
                      <a:pt x="1772" y="242"/>
                    </a:lnTo>
                    <a:lnTo>
                      <a:pt x="1775" y="239"/>
                    </a:lnTo>
                    <a:lnTo>
                      <a:pt x="1777" y="237"/>
                    </a:lnTo>
                    <a:lnTo>
                      <a:pt x="1781" y="236"/>
                    </a:lnTo>
                    <a:lnTo>
                      <a:pt x="1785" y="235"/>
                    </a:lnTo>
                    <a:lnTo>
                      <a:pt x="1789" y="236"/>
                    </a:lnTo>
                    <a:lnTo>
                      <a:pt x="1793" y="238"/>
                    </a:lnTo>
                    <a:lnTo>
                      <a:pt x="1797" y="240"/>
                    </a:lnTo>
                    <a:lnTo>
                      <a:pt x="1800" y="244"/>
                    </a:lnTo>
                    <a:lnTo>
                      <a:pt x="1804" y="247"/>
                    </a:lnTo>
                    <a:lnTo>
                      <a:pt x="1807" y="252"/>
                    </a:lnTo>
                    <a:lnTo>
                      <a:pt x="1812" y="255"/>
                    </a:lnTo>
                    <a:lnTo>
                      <a:pt x="1816" y="259"/>
                    </a:lnTo>
                    <a:lnTo>
                      <a:pt x="1822" y="262"/>
                    </a:lnTo>
                    <a:lnTo>
                      <a:pt x="1828" y="265"/>
                    </a:lnTo>
                    <a:lnTo>
                      <a:pt x="1835" y="267"/>
                    </a:lnTo>
                    <a:lnTo>
                      <a:pt x="1844" y="267"/>
                    </a:lnTo>
                    <a:lnTo>
                      <a:pt x="1853" y="267"/>
                    </a:lnTo>
                    <a:lnTo>
                      <a:pt x="1862" y="265"/>
                    </a:lnTo>
                    <a:lnTo>
                      <a:pt x="1872" y="262"/>
                    </a:lnTo>
                    <a:lnTo>
                      <a:pt x="1881" y="259"/>
                    </a:lnTo>
                    <a:lnTo>
                      <a:pt x="1890" y="255"/>
                    </a:lnTo>
                    <a:lnTo>
                      <a:pt x="1898" y="252"/>
                    </a:lnTo>
                    <a:lnTo>
                      <a:pt x="1906" y="247"/>
                    </a:lnTo>
                    <a:lnTo>
                      <a:pt x="1913" y="244"/>
                    </a:lnTo>
                    <a:lnTo>
                      <a:pt x="1919" y="240"/>
                    </a:lnTo>
                    <a:lnTo>
                      <a:pt x="1922" y="238"/>
                    </a:lnTo>
                    <a:lnTo>
                      <a:pt x="1926" y="236"/>
                    </a:lnTo>
                    <a:lnTo>
                      <a:pt x="1927" y="235"/>
                    </a:lnTo>
                    <a:lnTo>
                      <a:pt x="1927" y="236"/>
                    </a:lnTo>
                    <a:lnTo>
                      <a:pt x="1927" y="237"/>
                    </a:lnTo>
                    <a:lnTo>
                      <a:pt x="1927" y="239"/>
                    </a:lnTo>
                    <a:lnTo>
                      <a:pt x="1928" y="240"/>
                    </a:lnTo>
                    <a:lnTo>
                      <a:pt x="1928" y="243"/>
                    </a:lnTo>
                    <a:lnTo>
                      <a:pt x="1929" y="245"/>
                    </a:lnTo>
                    <a:lnTo>
                      <a:pt x="1931" y="247"/>
                    </a:lnTo>
                    <a:lnTo>
                      <a:pt x="1934" y="248"/>
                    </a:lnTo>
                    <a:lnTo>
                      <a:pt x="1936" y="251"/>
                    </a:lnTo>
                    <a:lnTo>
                      <a:pt x="1939" y="252"/>
                    </a:lnTo>
                    <a:lnTo>
                      <a:pt x="1944" y="253"/>
                    </a:lnTo>
                    <a:lnTo>
                      <a:pt x="1949" y="254"/>
                    </a:lnTo>
                    <a:lnTo>
                      <a:pt x="1953" y="255"/>
                    </a:lnTo>
                    <a:lnTo>
                      <a:pt x="1958" y="257"/>
                    </a:lnTo>
                    <a:lnTo>
                      <a:pt x="1964" y="258"/>
                    </a:lnTo>
                    <a:lnTo>
                      <a:pt x="1968" y="259"/>
                    </a:lnTo>
                    <a:lnTo>
                      <a:pt x="1973" y="260"/>
                    </a:lnTo>
                    <a:lnTo>
                      <a:pt x="1977" y="261"/>
                    </a:lnTo>
                    <a:lnTo>
                      <a:pt x="1982" y="261"/>
                    </a:lnTo>
                    <a:lnTo>
                      <a:pt x="1984" y="262"/>
                    </a:lnTo>
                    <a:lnTo>
                      <a:pt x="1988" y="262"/>
                    </a:lnTo>
                    <a:lnTo>
                      <a:pt x="1989" y="262"/>
                    </a:lnTo>
                    <a:lnTo>
                      <a:pt x="1990" y="262"/>
                    </a:lnTo>
                    <a:lnTo>
                      <a:pt x="1989" y="263"/>
                    </a:lnTo>
                    <a:lnTo>
                      <a:pt x="1987" y="263"/>
                    </a:lnTo>
                    <a:lnTo>
                      <a:pt x="1983" y="265"/>
                    </a:lnTo>
                    <a:lnTo>
                      <a:pt x="1979" y="267"/>
                    </a:lnTo>
                    <a:lnTo>
                      <a:pt x="1973" y="268"/>
                    </a:lnTo>
                    <a:lnTo>
                      <a:pt x="1967" y="270"/>
                    </a:lnTo>
                    <a:lnTo>
                      <a:pt x="1960" y="271"/>
                    </a:lnTo>
                    <a:lnTo>
                      <a:pt x="1953" y="273"/>
                    </a:lnTo>
                    <a:lnTo>
                      <a:pt x="1948" y="275"/>
                    </a:lnTo>
                    <a:lnTo>
                      <a:pt x="1941" y="276"/>
                    </a:lnTo>
                    <a:lnTo>
                      <a:pt x="1936" y="276"/>
                    </a:lnTo>
                    <a:lnTo>
                      <a:pt x="1931" y="276"/>
                    </a:lnTo>
                    <a:lnTo>
                      <a:pt x="1926" y="277"/>
                    </a:lnTo>
                    <a:lnTo>
                      <a:pt x="1921" y="278"/>
                    </a:lnTo>
                    <a:lnTo>
                      <a:pt x="1916" y="280"/>
                    </a:lnTo>
                    <a:lnTo>
                      <a:pt x="1911" y="282"/>
                    </a:lnTo>
                    <a:lnTo>
                      <a:pt x="1906" y="283"/>
                    </a:lnTo>
                    <a:lnTo>
                      <a:pt x="1900" y="286"/>
                    </a:lnTo>
                    <a:lnTo>
                      <a:pt x="1896" y="289"/>
                    </a:lnTo>
                    <a:lnTo>
                      <a:pt x="1891" y="291"/>
                    </a:lnTo>
                    <a:lnTo>
                      <a:pt x="1885" y="293"/>
                    </a:lnTo>
                    <a:lnTo>
                      <a:pt x="1881" y="296"/>
                    </a:lnTo>
                    <a:lnTo>
                      <a:pt x="1876" y="297"/>
                    </a:lnTo>
                    <a:lnTo>
                      <a:pt x="1872" y="298"/>
                    </a:lnTo>
                    <a:lnTo>
                      <a:pt x="1867" y="299"/>
                    </a:lnTo>
                    <a:lnTo>
                      <a:pt x="1862" y="300"/>
                    </a:lnTo>
                    <a:lnTo>
                      <a:pt x="1858" y="300"/>
                    </a:lnTo>
                    <a:lnTo>
                      <a:pt x="1854" y="300"/>
                    </a:lnTo>
                    <a:lnTo>
                      <a:pt x="1851" y="300"/>
                    </a:lnTo>
                    <a:lnTo>
                      <a:pt x="1847" y="300"/>
                    </a:lnTo>
                    <a:lnTo>
                      <a:pt x="1845" y="300"/>
                    </a:lnTo>
                    <a:lnTo>
                      <a:pt x="1843" y="299"/>
                    </a:lnTo>
                    <a:lnTo>
                      <a:pt x="1842" y="299"/>
                    </a:lnTo>
                    <a:lnTo>
                      <a:pt x="1839" y="299"/>
                    </a:lnTo>
                    <a:lnTo>
                      <a:pt x="1839" y="298"/>
                    </a:lnTo>
                    <a:lnTo>
                      <a:pt x="1838" y="299"/>
                    </a:lnTo>
                    <a:lnTo>
                      <a:pt x="1837" y="301"/>
                    </a:lnTo>
                    <a:lnTo>
                      <a:pt x="1835" y="305"/>
                    </a:lnTo>
                    <a:lnTo>
                      <a:pt x="1831" y="311"/>
                    </a:lnTo>
                    <a:lnTo>
                      <a:pt x="1828" y="315"/>
                    </a:lnTo>
                    <a:lnTo>
                      <a:pt x="1823" y="322"/>
                    </a:lnTo>
                    <a:lnTo>
                      <a:pt x="1820" y="329"/>
                    </a:lnTo>
                    <a:lnTo>
                      <a:pt x="1815" y="336"/>
                    </a:lnTo>
                    <a:lnTo>
                      <a:pt x="1810" y="343"/>
                    </a:lnTo>
                    <a:lnTo>
                      <a:pt x="1806" y="350"/>
                    </a:lnTo>
                    <a:lnTo>
                      <a:pt x="1802" y="357"/>
                    </a:lnTo>
                    <a:lnTo>
                      <a:pt x="1799" y="362"/>
                    </a:lnTo>
                    <a:lnTo>
                      <a:pt x="1795" y="369"/>
                    </a:lnTo>
                    <a:lnTo>
                      <a:pt x="1793" y="376"/>
                    </a:lnTo>
                    <a:lnTo>
                      <a:pt x="1792" y="383"/>
                    </a:lnTo>
                    <a:lnTo>
                      <a:pt x="1791" y="390"/>
                    </a:lnTo>
                    <a:lnTo>
                      <a:pt x="1791" y="397"/>
                    </a:lnTo>
                    <a:lnTo>
                      <a:pt x="1791" y="404"/>
                    </a:lnTo>
                    <a:lnTo>
                      <a:pt x="1791" y="410"/>
                    </a:lnTo>
                    <a:lnTo>
                      <a:pt x="1792" y="415"/>
                    </a:lnTo>
                    <a:lnTo>
                      <a:pt x="1792" y="420"/>
                    </a:lnTo>
                    <a:lnTo>
                      <a:pt x="1793" y="424"/>
                    </a:lnTo>
                    <a:lnTo>
                      <a:pt x="1793" y="426"/>
                    </a:lnTo>
                    <a:lnTo>
                      <a:pt x="1794" y="426"/>
                    </a:lnTo>
                    <a:lnTo>
                      <a:pt x="1822" y="421"/>
                    </a:lnTo>
                    <a:lnTo>
                      <a:pt x="1831" y="444"/>
                    </a:lnTo>
                    <a:lnTo>
                      <a:pt x="1830" y="447"/>
                    </a:lnTo>
                    <a:lnTo>
                      <a:pt x="1828" y="450"/>
                    </a:lnTo>
                    <a:lnTo>
                      <a:pt x="1825" y="457"/>
                    </a:lnTo>
                    <a:lnTo>
                      <a:pt x="1822" y="465"/>
                    </a:lnTo>
                    <a:lnTo>
                      <a:pt x="1817" y="477"/>
                    </a:lnTo>
                    <a:lnTo>
                      <a:pt x="1814" y="489"/>
                    </a:lnTo>
                    <a:lnTo>
                      <a:pt x="1810" y="503"/>
                    </a:lnTo>
                    <a:lnTo>
                      <a:pt x="1807" y="518"/>
                    </a:lnTo>
                    <a:lnTo>
                      <a:pt x="1806" y="535"/>
                    </a:lnTo>
                    <a:lnTo>
                      <a:pt x="1805" y="553"/>
                    </a:lnTo>
                    <a:lnTo>
                      <a:pt x="1805" y="572"/>
                    </a:lnTo>
                    <a:lnTo>
                      <a:pt x="1808" y="591"/>
                    </a:lnTo>
                    <a:lnTo>
                      <a:pt x="1810" y="608"/>
                    </a:lnTo>
                    <a:lnTo>
                      <a:pt x="1814" y="619"/>
                    </a:lnTo>
                    <a:lnTo>
                      <a:pt x="1816" y="627"/>
                    </a:lnTo>
                    <a:lnTo>
                      <a:pt x="1819" y="632"/>
                    </a:lnTo>
                    <a:lnTo>
                      <a:pt x="1821" y="634"/>
                    </a:lnTo>
                    <a:lnTo>
                      <a:pt x="1822" y="634"/>
                    </a:lnTo>
                    <a:lnTo>
                      <a:pt x="1824" y="633"/>
                    </a:lnTo>
                    <a:lnTo>
                      <a:pt x="1825" y="631"/>
                    </a:lnTo>
                    <a:lnTo>
                      <a:pt x="1827" y="630"/>
                    </a:lnTo>
                    <a:lnTo>
                      <a:pt x="1828" y="630"/>
                    </a:lnTo>
                    <a:lnTo>
                      <a:pt x="1829" y="632"/>
                    </a:lnTo>
                    <a:lnTo>
                      <a:pt x="1831" y="636"/>
                    </a:lnTo>
                    <a:lnTo>
                      <a:pt x="1831" y="641"/>
                    </a:lnTo>
                    <a:lnTo>
                      <a:pt x="1832" y="647"/>
                    </a:lnTo>
                    <a:lnTo>
                      <a:pt x="1833" y="653"/>
                    </a:lnTo>
                    <a:lnTo>
                      <a:pt x="1835" y="657"/>
                    </a:lnTo>
                    <a:lnTo>
                      <a:pt x="1836" y="662"/>
                    </a:lnTo>
                    <a:lnTo>
                      <a:pt x="1836" y="665"/>
                    </a:lnTo>
                    <a:lnTo>
                      <a:pt x="1837" y="669"/>
                    </a:lnTo>
                    <a:lnTo>
                      <a:pt x="1838" y="672"/>
                    </a:lnTo>
                    <a:lnTo>
                      <a:pt x="1838" y="675"/>
                    </a:lnTo>
                    <a:lnTo>
                      <a:pt x="1838" y="676"/>
                    </a:lnTo>
                    <a:lnTo>
                      <a:pt x="1838" y="677"/>
                    </a:lnTo>
                    <a:lnTo>
                      <a:pt x="1839" y="677"/>
                    </a:lnTo>
                    <a:lnTo>
                      <a:pt x="1872" y="677"/>
                    </a:lnTo>
                    <a:lnTo>
                      <a:pt x="1875" y="674"/>
                    </a:lnTo>
                    <a:lnTo>
                      <a:pt x="1878" y="670"/>
                    </a:lnTo>
                    <a:lnTo>
                      <a:pt x="1884" y="664"/>
                    </a:lnTo>
                    <a:lnTo>
                      <a:pt x="1890" y="657"/>
                    </a:lnTo>
                    <a:lnTo>
                      <a:pt x="1897" y="649"/>
                    </a:lnTo>
                    <a:lnTo>
                      <a:pt x="1904" y="640"/>
                    </a:lnTo>
                    <a:lnTo>
                      <a:pt x="1910" y="630"/>
                    </a:lnTo>
                    <a:lnTo>
                      <a:pt x="1915" y="619"/>
                    </a:lnTo>
                    <a:lnTo>
                      <a:pt x="1921" y="609"/>
                    </a:lnTo>
                    <a:lnTo>
                      <a:pt x="1925" y="597"/>
                    </a:lnTo>
                    <a:lnTo>
                      <a:pt x="1927" y="586"/>
                    </a:lnTo>
                    <a:lnTo>
                      <a:pt x="1927" y="576"/>
                    </a:lnTo>
                    <a:lnTo>
                      <a:pt x="1928" y="566"/>
                    </a:lnTo>
                    <a:lnTo>
                      <a:pt x="1928" y="558"/>
                    </a:lnTo>
                    <a:lnTo>
                      <a:pt x="1927" y="551"/>
                    </a:lnTo>
                    <a:lnTo>
                      <a:pt x="1927" y="546"/>
                    </a:lnTo>
                    <a:lnTo>
                      <a:pt x="1926" y="542"/>
                    </a:lnTo>
                    <a:lnTo>
                      <a:pt x="1925" y="538"/>
                    </a:lnTo>
                    <a:lnTo>
                      <a:pt x="1923" y="535"/>
                    </a:lnTo>
                    <a:lnTo>
                      <a:pt x="1923" y="533"/>
                    </a:lnTo>
                    <a:lnTo>
                      <a:pt x="1922" y="532"/>
                    </a:lnTo>
                    <a:lnTo>
                      <a:pt x="1922" y="531"/>
                    </a:lnTo>
                    <a:lnTo>
                      <a:pt x="1904" y="495"/>
                    </a:lnTo>
                    <a:lnTo>
                      <a:pt x="1918" y="390"/>
                    </a:lnTo>
                    <a:lnTo>
                      <a:pt x="1941" y="398"/>
                    </a:lnTo>
                    <a:lnTo>
                      <a:pt x="1953" y="390"/>
                    </a:lnTo>
                    <a:lnTo>
                      <a:pt x="1953" y="358"/>
                    </a:lnTo>
                    <a:lnTo>
                      <a:pt x="1967" y="349"/>
                    </a:lnTo>
                    <a:lnTo>
                      <a:pt x="1976" y="316"/>
                    </a:lnTo>
                    <a:lnTo>
                      <a:pt x="1990" y="316"/>
                    </a:lnTo>
                    <a:lnTo>
                      <a:pt x="2004" y="335"/>
                    </a:lnTo>
                    <a:lnTo>
                      <a:pt x="2006" y="335"/>
                    </a:lnTo>
                    <a:lnTo>
                      <a:pt x="2010" y="335"/>
                    </a:lnTo>
                    <a:lnTo>
                      <a:pt x="2013" y="335"/>
                    </a:lnTo>
                    <a:lnTo>
                      <a:pt x="2018" y="335"/>
                    </a:lnTo>
                    <a:lnTo>
                      <a:pt x="2022" y="336"/>
                    </a:lnTo>
                    <a:lnTo>
                      <a:pt x="2028" y="336"/>
                    </a:lnTo>
                    <a:lnTo>
                      <a:pt x="2033" y="337"/>
                    </a:lnTo>
                    <a:lnTo>
                      <a:pt x="2037" y="339"/>
                    </a:lnTo>
                    <a:lnTo>
                      <a:pt x="2042" y="342"/>
                    </a:lnTo>
                    <a:lnTo>
                      <a:pt x="2045" y="345"/>
                    </a:lnTo>
                    <a:lnTo>
                      <a:pt x="2049" y="349"/>
                    </a:lnTo>
                    <a:lnTo>
                      <a:pt x="2050" y="354"/>
                    </a:lnTo>
                    <a:lnTo>
                      <a:pt x="2052" y="360"/>
                    </a:lnTo>
                    <a:lnTo>
                      <a:pt x="2052" y="367"/>
                    </a:lnTo>
                    <a:lnTo>
                      <a:pt x="2054" y="375"/>
                    </a:lnTo>
                    <a:lnTo>
                      <a:pt x="2054" y="382"/>
                    </a:lnTo>
                    <a:lnTo>
                      <a:pt x="2054" y="390"/>
                    </a:lnTo>
                    <a:lnTo>
                      <a:pt x="2054" y="397"/>
                    </a:lnTo>
                    <a:lnTo>
                      <a:pt x="2054" y="404"/>
                    </a:lnTo>
                    <a:lnTo>
                      <a:pt x="2054" y="410"/>
                    </a:lnTo>
                    <a:lnTo>
                      <a:pt x="2054" y="413"/>
                    </a:lnTo>
                    <a:lnTo>
                      <a:pt x="2054" y="417"/>
                    </a:lnTo>
                    <a:lnTo>
                      <a:pt x="2052" y="418"/>
                    </a:lnTo>
                    <a:lnTo>
                      <a:pt x="2050" y="420"/>
                    </a:lnTo>
                    <a:lnTo>
                      <a:pt x="2048" y="424"/>
                    </a:lnTo>
                    <a:lnTo>
                      <a:pt x="2044" y="428"/>
                    </a:lnTo>
                    <a:lnTo>
                      <a:pt x="2041" y="433"/>
                    </a:lnTo>
                    <a:lnTo>
                      <a:pt x="2036" y="439"/>
                    </a:lnTo>
                    <a:lnTo>
                      <a:pt x="2033" y="444"/>
                    </a:lnTo>
                    <a:lnTo>
                      <a:pt x="2028" y="451"/>
                    </a:lnTo>
                    <a:lnTo>
                      <a:pt x="2025" y="458"/>
                    </a:lnTo>
                    <a:lnTo>
                      <a:pt x="2021" y="465"/>
                    </a:lnTo>
                    <a:lnTo>
                      <a:pt x="2019" y="471"/>
                    </a:lnTo>
                    <a:lnTo>
                      <a:pt x="2018" y="477"/>
                    </a:lnTo>
                    <a:lnTo>
                      <a:pt x="2017" y="482"/>
                    </a:lnTo>
                    <a:lnTo>
                      <a:pt x="2016" y="487"/>
                    </a:lnTo>
                    <a:lnTo>
                      <a:pt x="2016" y="489"/>
                    </a:lnTo>
                    <a:lnTo>
                      <a:pt x="2017" y="493"/>
                    </a:lnTo>
                    <a:lnTo>
                      <a:pt x="2017" y="495"/>
                    </a:lnTo>
                    <a:lnTo>
                      <a:pt x="2018" y="496"/>
                    </a:lnTo>
                    <a:lnTo>
                      <a:pt x="2019" y="497"/>
                    </a:lnTo>
                    <a:lnTo>
                      <a:pt x="2020" y="498"/>
                    </a:lnTo>
                    <a:lnTo>
                      <a:pt x="2021" y="498"/>
                    </a:lnTo>
                    <a:lnTo>
                      <a:pt x="2022" y="498"/>
                    </a:lnTo>
                    <a:lnTo>
                      <a:pt x="2072" y="481"/>
                    </a:lnTo>
                    <a:lnTo>
                      <a:pt x="2072" y="480"/>
                    </a:lnTo>
                    <a:lnTo>
                      <a:pt x="2072" y="478"/>
                    </a:lnTo>
                    <a:lnTo>
                      <a:pt x="2073" y="474"/>
                    </a:lnTo>
                    <a:lnTo>
                      <a:pt x="2074" y="471"/>
                    </a:lnTo>
                    <a:lnTo>
                      <a:pt x="2075" y="467"/>
                    </a:lnTo>
                    <a:lnTo>
                      <a:pt x="2077" y="463"/>
                    </a:lnTo>
                    <a:lnTo>
                      <a:pt x="2079" y="458"/>
                    </a:lnTo>
                    <a:lnTo>
                      <a:pt x="2081" y="455"/>
                    </a:lnTo>
                    <a:lnTo>
                      <a:pt x="2083" y="451"/>
                    </a:lnTo>
                    <a:lnTo>
                      <a:pt x="2087" y="448"/>
                    </a:lnTo>
                    <a:lnTo>
                      <a:pt x="2090" y="444"/>
                    </a:lnTo>
                    <a:lnTo>
                      <a:pt x="2094" y="443"/>
                    </a:lnTo>
                    <a:lnTo>
                      <a:pt x="2097" y="444"/>
                    </a:lnTo>
                    <a:lnTo>
                      <a:pt x="2101" y="445"/>
                    </a:lnTo>
                    <a:lnTo>
                      <a:pt x="2104" y="449"/>
                    </a:lnTo>
                    <a:lnTo>
                      <a:pt x="2108" y="454"/>
                    </a:lnTo>
                    <a:lnTo>
                      <a:pt x="2111" y="459"/>
                    </a:lnTo>
                    <a:lnTo>
                      <a:pt x="2115" y="465"/>
                    </a:lnTo>
                    <a:lnTo>
                      <a:pt x="2117" y="473"/>
                    </a:lnTo>
                    <a:lnTo>
                      <a:pt x="2119" y="480"/>
                    </a:lnTo>
                    <a:lnTo>
                      <a:pt x="2120" y="488"/>
                    </a:lnTo>
                    <a:lnTo>
                      <a:pt x="2121" y="496"/>
                    </a:lnTo>
                    <a:lnTo>
                      <a:pt x="2123" y="503"/>
                    </a:lnTo>
                    <a:lnTo>
                      <a:pt x="2121" y="513"/>
                    </a:lnTo>
                    <a:lnTo>
                      <a:pt x="2118" y="525"/>
                    </a:lnTo>
                    <a:lnTo>
                      <a:pt x="2115" y="539"/>
                    </a:lnTo>
                    <a:lnTo>
                      <a:pt x="2109" y="554"/>
                    </a:lnTo>
                    <a:lnTo>
                      <a:pt x="2103" y="569"/>
                    </a:lnTo>
                    <a:lnTo>
                      <a:pt x="2096" y="585"/>
                    </a:lnTo>
                    <a:lnTo>
                      <a:pt x="2090" y="599"/>
                    </a:lnTo>
                    <a:lnTo>
                      <a:pt x="2085" y="612"/>
                    </a:lnTo>
                    <a:lnTo>
                      <a:pt x="2079" y="624"/>
                    </a:lnTo>
                    <a:lnTo>
                      <a:pt x="2075" y="633"/>
                    </a:lnTo>
                    <a:lnTo>
                      <a:pt x="2072" y="639"/>
                    </a:lnTo>
                    <a:lnTo>
                      <a:pt x="2072" y="640"/>
                    </a:lnTo>
                    <a:lnTo>
                      <a:pt x="2073" y="640"/>
                    </a:lnTo>
                    <a:lnTo>
                      <a:pt x="2074" y="639"/>
                    </a:lnTo>
                    <a:lnTo>
                      <a:pt x="2077" y="639"/>
                    </a:lnTo>
                    <a:lnTo>
                      <a:pt x="2080" y="638"/>
                    </a:lnTo>
                    <a:lnTo>
                      <a:pt x="2082" y="638"/>
                    </a:lnTo>
                    <a:lnTo>
                      <a:pt x="2087" y="637"/>
                    </a:lnTo>
                    <a:lnTo>
                      <a:pt x="2090" y="637"/>
                    </a:lnTo>
                    <a:lnTo>
                      <a:pt x="2095" y="637"/>
                    </a:lnTo>
                    <a:lnTo>
                      <a:pt x="2100" y="638"/>
                    </a:lnTo>
                    <a:lnTo>
                      <a:pt x="2104" y="639"/>
                    </a:lnTo>
                    <a:lnTo>
                      <a:pt x="2109" y="640"/>
                    </a:lnTo>
                    <a:lnTo>
                      <a:pt x="2112" y="644"/>
                    </a:lnTo>
                    <a:lnTo>
                      <a:pt x="2116" y="646"/>
                    </a:lnTo>
                    <a:lnTo>
                      <a:pt x="2119" y="648"/>
                    </a:lnTo>
                    <a:lnTo>
                      <a:pt x="2121" y="650"/>
                    </a:lnTo>
                    <a:lnTo>
                      <a:pt x="2125" y="653"/>
                    </a:lnTo>
                    <a:lnTo>
                      <a:pt x="2127" y="656"/>
                    </a:lnTo>
                    <a:lnTo>
                      <a:pt x="2130" y="657"/>
                    </a:lnTo>
                    <a:lnTo>
                      <a:pt x="2133" y="660"/>
                    </a:lnTo>
                    <a:lnTo>
                      <a:pt x="2136" y="662"/>
                    </a:lnTo>
                    <a:lnTo>
                      <a:pt x="2140" y="663"/>
                    </a:lnTo>
                    <a:lnTo>
                      <a:pt x="2145" y="663"/>
                    </a:lnTo>
                    <a:lnTo>
                      <a:pt x="2150" y="663"/>
                    </a:lnTo>
                    <a:lnTo>
                      <a:pt x="2157" y="662"/>
                    </a:lnTo>
                    <a:lnTo>
                      <a:pt x="2166" y="657"/>
                    </a:lnTo>
                    <a:lnTo>
                      <a:pt x="2178" y="650"/>
                    </a:lnTo>
                    <a:lnTo>
                      <a:pt x="2191" y="641"/>
                    </a:lnTo>
                    <a:lnTo>
                      <a:pt x="2204" y="631"/>
                    </a:lnTo>
                    <a:lnTo>
                      <a:pt x="2219" y="621"/>
                    </a:lnTo>
                    <a:lnTo>
                      <a:pt x="2232" y="610"/>
                    </a:lnTo>
                    <a:lnTo>
                      <a:pt x="2245" y="600"/>
                    </a:lnTo>
                    <a:lnTo>
                      <a:pt x="2256" y="591"/>
                    </a:lnTo>
                    <a:lnTo>
                      <a:pt x="2264" y="584"/>
                    </a:lnTo>
                    <a:lnTo>
                      <a:pt x="2270" y="579"/>
                    </a:lnTo>
                    <a:lnTo>
                      <a:pt x="2272" y="577"/>
                    </a:lnTo>
                    <a:lnTo>
                      <a:pt x="2276" y="576"/>
                    </a:lnTo>
                    <a:lnTo>
                      <a:pt x="2280" y="573"/>
                    </a:lnTo>
                    <a:lnTo>
                      <a:pt x="2287" y="571"/>
                    </a:lnTo>
                    <a:lnTo>
                      <a:pt x="2294" y="568"/>
                    </a:lnTo>
                    <a:lnTo>
                      <a:pt x="2301" y="564"/>
                    </a:lnTo>
                    <a:lnTo>
                      <a:pt x="2310" y="559"/>
                    </a:lnTo>
                    <a:lnTo>
                      <a:pt x="2318" y="555"/>
                    </a:lnTo>
                    <a:lnTo>
                      <a:pt x="2327" y="550"/>
                    </a:lnTo>
                    <a:lnTo>
                      <a:pt x="2333" y="546"/>
                    </a:lnTo>
                    <a:lnTo>
                      <a:pt x="2340" y="541"/>
                    </a:lnTo>
                    <a:lnTo>
                      <a:pt x="2346" y="535"/>
                    </a:lnTo>
                    <a:lnTo>
                      <a:pt x="2350" y="531"/>
                    </a:lnTo>
                    <a:lnTo>
                      <a:pt x="2353" y="526"/>
                    </a:lnTo>
                    <a:lnTo>
                      <a:pt x="2356" y="521"/>
                    </a:lnTo>
                    <a:lnTo>
                      <a:pt x="2359" y="517"/>
                    </a:lnTo>
                    <a:lnTo>
                      <a:pt x="2361" y="513"/>
                    </a:lnTo>
                    <a:lnTo>
                      <a:pt x="2363" y="509"/>
                    </a:lnTo>
                    <a:lnTo>
                      <a:pt x="2365" y="505"/>
                    </a:lnTo>
                    <a:lnTo>
                      <a:pt x="2366" y="502"/>
                    </a:lnTo>
                    <a:lnTo>
                      <a:pt x="2367" y="500"/>
                    </a:lnTo>
                    <a:lnTo>
                      <a:pt x="2367" y="497"/>
                    </a:lnTo>
                    <a:lnTo>
                      <a:pt x="2367" y="496"/>
                    </a:lnTo>
                    <a:lnTo>
                      <a:pt x="2368" y="495"/>
                    </a:lnTo>
                    <a:lnTo>
                      <a:pt x="2355" y="472"/>
                    </a:lnTo>
                    <a:lnTo>
                      <a:pt x="2377" y="454"/>
                    </a:lnTo>
                    <a:lnTo>
                      <a:pt x="2456" y="454"/>
                    </a:lnTo>
                    <a:lnTo>
                      <a:pt x="2488" y="420"/>
                    </a:lnTo>
                    <a:lnTo>
                      <a:pt x="2486" y="412"/>
                    </a:lnTo>
                    <a:lnTo>
                      <a:pt x="2486" y="410"/>
                    </a:lnTo>
                    <a:lnTo>
                      <a:pt x="2484" y="407"/>
                    </a:lnTo>
                    <a:lnTo>
                      <a:pt x="2482" y="403"/>
                    </a:lnTo>
                    <a:lnTo>
                      <a:pt x="2479" y="396"/>
                    </a:lnTo>
                    <a:lnTo>
                      <a:pt x="2476" y="389"/>
                    </a:lnTo>
                    <a:lnTo>
                      <a:pt x="2472" y="381"/>
                    </a:lnTo>
                    <a:lnTo>
                      <a:pt x="2468" y="373"/>
                    </a:lnTo>
                    <a:lnTo>
                      <a:pt x="2464" y="365"/>
                    </a:lnTo>
                    <a:lnTo>
                      <a:pt x="2460" y="357"/>
                    </a:lnTo>
                    <a:lnTo>
                      <a:pt x="2457" y="349"/>
                    </a:lnTo>
                    <a:lnTo>
                      <a:pt x="2453" y="343"/>
                    </a:lnTo>
                    <a:lnTo>
                      <a:pt x="2450" y="338"/>
                    </a:lnTo>
                    <a:lnTo>
                      <a:pt x="2449" y="335"/>
                    </a:lnTo>
                    <a:lnTo>
                      <a:pt x="2449" y="333"/>
                    </a:lnTo>
                    <a:lnTo>
                      <a:pt x="2447" y="333"/>
                    </a:lnTo>
                    <a:lnTo>
                      <a:pt x="2447" y="334"/>
                    </a:lnTo>
                    <a:lnTo>
                      <a:pt x="2449" y="334"/>
                    </a:lnTo>
                    <a:lnTo>
                      <a:pt x="2450" y="336"/>
                    </a:lnTo>
                    <a:lnTo>
                      <a:pt x="2450" y="338"/>
                    </a:lnTo>
                    <a:lnTo>
                      <a:pt x="2452" y="339"/>
                    </a:lnTo>
                    <a:lnTo>
                      <a:pt x="2452" y="341"/>
                    </a:lnTo>
                    <a:lnTo>
                      <a:pt x="2453" y="343"/>
                    </a:lnTo>
                    <a:lnTo>
                      <a:pt x="2453" y="344"/>
                    </a:lnTo>
                    <a:lnTo>
                      <a:pt x="2459" y="356"/>
                    </a:lnTo>
                    <a:lnTo>
                      <a:pt x="2458" y="352"/>
                    </a:lnTo>
                    <a:lnTo>
                      <a:pt x="2461" y="359"/>
                    </a:lnTo>
                    <a:lnTo>
                      <a:pt x="2443" y="324"/>
                    </a:lnTo>
                    <a:lnTo>
                      <a:pt x="2443" y="323"/>
                    </a:lnTo>
                    <a:lnTo>
                      <a:pt x="2442" y="322"/>
                    </a:lnTo>
                    <a:lnTo>
                      <a:pt x="2442" y="320"/>
                    </a:lnTo>
                    <a:lnTo>
                      <a:pt x="2439" y="318"/>
                    </a:lnTo>
                    <a:lnTo>
                      <a:pt x="2439" y="315"/>
                    </a:lnTo>
                    <a:lnTo>
                      <a:pt x="2437" y="312"/>
                    </a:lnTo>
                    <a:lnTo>
                      <a:pt x="2435" y="310"/>
                    </a:lnTo>
                    <a:lnTo>
                      <a:pt x="2434" y="306"/>
                    </a:lnTo>
                    <a:lnTo>
                      <a:pt x="2431" y="301"/>
                    </a:lnTo>
                    <a:lnTo>
                      <a:pt x="2429" y="297"/>
                    </a:lnTo>
                    <a:lnTo>
                      <a:pt x="2427" y="293"/>
                    </a:lnTo>
                    <a:lnTo>
                      <a:pt x="2424" y="289"/>
                    </a:lnTo>
                    <a:lnTo>
                      <a:pt x="2422" y="285"/>
                    </a:lnTo>
                    <a:lnTo>
                      <a:pt x="2419" y="281"/>
                    </a:lnTo>
                    <a:lnTo>
                      <a:pt x="2416" y="277"/>
                    </a:lnTo>
                    <a:lnTo>
                      <a:pt x="2415" y="273"/>
                    </a:lnTo>
                    <a:lnTo>
                      <a:pt x="2413" y="269"/>
                    </a:lnTo>
                    <a:lnTo>
                      <a:pt x="2411" y="267"/>
                    </a:lnTo>
                    <a:lnTo>
                      <a:pt x="2409" y="263"/>
                    </a:lnTo>
                    <a:lnTo>
                      <a:pt x="2408" y="262"/>
                    </a:lnTo>
                    <a:lnTo>
                      <a:pt x="2407" y="261"/>
                    </a:lnTo>
                    <a:lnTo>
                      <a:pt x="2407" y="259"/>
                    </a:lnTo>
                    <a:lnTo>
                      <a:pt x="2406" y="259"/>
                    </a:lnTo>
                    <a:lnTo>
                      <a:pt x="2407" y="260"/>
                    </a:lnTo>
                    <a:lnTo>
                      <a:pt x="2407" y="261"/>
                    </a:lnTo>
                    <a:lnTo>
                      <a:pt x="2408" y="262"/>
                    </a:lnTo>
                    <a:lnTo>
                      <a:pt x="2409" y="265"/>
                    </a:lnTo>
                    <a:lnTo>
                      <a:pt x="2411" y="267"/>
                    </a:lnTo>
                    <a:lnTo>
                      <a:pt x="2413" y="270"/>
                    </a:lnTo>
                    <a:lnTo>
                      <a:pt x="2416" y="276"/>
                    </a:lnTo>
                    <a:lnTo>
                      <a:pt x="2421" y="283"/>
                    </a:lnTo>
                    <a:lnTo>
                      <a:pt x="2426" y="291"/>
                    </a:lnTo>
                    <a:lnTo>
                      <a:pt x="2430" y="299"/>
                    </a:lnTo>
                    <a:lnTo>
                      <a:pt x="2435" y="308"/>
                    </a:lnTo>
                    <a:lnTo>
                      <a:pt x="2439" y="316"/>
                    </a:lnTo>
                    <a:lnTo>
                      <a:pt x="2444" y="324"/>
                    </a:lnTo>
                    <a:lnTo>
                      <a:pt x="2447" y="333"/>
                    </a:lnTo>
                    <a:lnTo>
                      <a:pt x="2450" y="337"/>
                    </a:lnTo>
                    <a:lnTo>
                      <a:pt x="2452" y="342"/>
                    </a:lnTo>
                    <a:lnTo>
                      <a:pt x="2453" y="342"/>
                    </a:lnTo>
                    <a:lnTo>
                      <a:pt x="2458" y="353"/>
                    </a:lnTo>
                    <a:lnTo>
                      <a:pt x="2468" y="373"/>
                    </a:lnTo>
                    <a:lnTo>
                      <a:pt x="2475" y="388"/>
                    </a:lnTo>
                    <a:lnTo>
                      <a:pt x="2481" y="402"/>
                    </a:lnTo>
                    <a:lnTo>
                      <a:pt x="2480" y="399"/>
                    </a:lnTo>
                    <a:lnTo>
                      <a:pt x="2486" y="411"/>
                    </a:lnTo>
                    <a:lnTo>
                      <a:pt x="2484" y="411"/>
                    </a:lnTo>
                    <a:lnTo>
                      <a:pt x="2484" y="410"/>
                    </a:lnTo>
                    <a:lnTo>
                      <a:pt x="2484" y="407"/>
                    </a:lnTo>
                    <a:lnTo>
                      <a:pt x="2483" y="406"/>
                    </a:lnTo>
                    <a:lnTo>
                      <a:pt x="2482" y="404"/>
                    </a:lnTo>
                    <a:lnTo>
                      <a:pt x="2481" y="402"/>
                    </a:lnTo>
                    <a:lnTo>
                      <a:pt x="2480" y="399"/>
                    </a:lnTo>
                    <a:lnTo>
                      <a:pt x="2480" y="397"/>
                    </a:lnTo>
                    <a:lnTo>
                      <a:pt x="2479" y="395"/>
                    </a:lnTo>
                    <a:lnTo>
                      <a:pt x="2477" y="394"/>
                    </a:lnTo>
                    <a:lnTo>
                      <a:pt x="2477" y="392"/>
                    </a:lnTo>
                    <a:lnTo>
                      <a:pt x="2477" y="395"/>
                    </a:lnTo>
                    <a:lnTo>
                      <a:pt x="2480" y="397"/>
                    </a:lnTo>
                    <a:lnTo>
                      <a:pt x="2481" y="402"/>
                    </a:lnTo>
                    <a:lnTo>
                      <a:pt x="2482" y="405"/>
                    </a:lnTo>
                    <a:lnTo>
                      <a:pt x="2484" y="410"/>
                    </a:lnTo>
                    <a:lnTo>
                      <a:pt x="2486" y="413"/>
                    </a:lnTo>
                    <a:lnTo>
                      <a:pt x="2488" y="417"/>
                    </a:lnTo>
                    <a:lnTo>
                      <a:pt x="2489" y="421"/>
                    </a:lnTo>
                    <a:lnTo>
                      <a:pt x="2490" y="424"/>
                    </a:lnTo>
                    <a:lnTo>
                      <a:pt x="2491" y="425"/>
                    </a:lnTo>
                    <a:lnTo>
                      <a:pt x="2491" y="426"/>
                    </a:lnTo>
                    <a:lnTo>
                      <a:pt x="2495" y="433"/>
                    </a:lnTo>
                    <a:lnTo>
                      <a:pt x="2494" y="433"/>
                    </a:lnTo>
                    <a:lnTo>
                      <a:pt x="2494" y="432"/>
                    </a:lnTo>
                    <a:lnTo>
                      <a:pt x="2494" y="430"/>
                    </a:lnTo>
                    <a:lnTo>
                      <a:pt x="2494" y="429"/>
                    </a:lnTo>
                    <a:lnTo>
                      <a:pt x="2494" y="428"/>
                    </a:lnTo>
                    <a:lnTo>
                      <a:pt x="2492" y="428"/>
                    </a:lnTo>
                    <a:lnTo>
                      <a:pt x="2492" y="429"/>
                    </a:lnTo>
                    <a:lnTo>
                      <a:pt x="2494" y="429"/>
                    </a:lnTo>
                    <a:lnTo>
                      <a:pt x="2494" y="430"/>
                    </a:lnTo>
                    <a:lnTo>
                      <a:pt x="2495" y="434"/>
                    </a:lnTo>
                    <a:lnTo>
                      <a:pt x="2496" y="435"/>
                    </a:lnTo>
                    <a:lnTo>
                      <a:pt x="2496" y="437"/>
                    </a:lnTo>
                    <a:lnTo>
                      <a:pt x="2497" y="440"/>
                    </a:lnTo>
                    <a:lnTo>
                      <a:pt x="2498" y="442"/>
                    </a:lnTo>
                    <a:lnTo>
                      <a:pt x="2499" y="444"/>
                    </a:lnTo>
                    <a:lnTo>
                      <a:pt x="2500" y="447"/>
                    </a:lnTo>
                    <a:lnTo>
                      <a:pt x="2500" y="448"/>
                    </a:lnTo>
                    <a:lnTo>
                      <a:pt x="2502" y="450"/>
                    </a:lnTo>
                    <a:lnTo>
                      <a:pt x="2503" y="451"/>
                    </a:lnTo>
                    <a:lnTo>
                      <a:pt x="2502" y="451"/>
                    </a:lnTo>
                    <a:lnTo>
                      <a:pt x="2502" y="452"/>
                    </a:lnTo>
                    <a:lnTo>
                      <a:pt x="2503" y="452"/>
                    </a:lnTo>
                    <a:lnTo>
                      <a:pt x="2503" y="454"/>
                    </a:lnTo>
                    <a:lnTo>
                      <a:pt x="2504" y="455"/>
                    </a:lnTo>
                    <a:lnTo>
                      <a:pt x="2504" y="456"/>
                    </a:lnTo>
                    <a:lnTo>
                      <a:pt x="2505" y="458"/>
                    </a:lnTo>
                    <a:lnTo>
                      <a:pt x="2506" y="460"/>
                    </a:lnTo>
                    <a:lnTo>
                      <a:pt x="2506" y="462"/>
                    </a:lnTo>
                    <a:lnTo>
                      <a:pt x="2507" y="464"/>
                    </a:lnTo>
                    <a:lnTo>
                      <a:pt x="2509" y="466"/>
                    </a:lnTo>
                    <a:lnTo>
                      <a:pt x="2509" y="468"/>
                    </a:lnTo>
                    <a:lnTo>
                      <a:pt x="2510" y="472"/>
                    </a:lnTo>
                    <a:lnTo>
                      <a:pt x="2512" y="475"/>
                    </a:lnTo>
                    <a:lnTo>
                      <a:pt x="2513" y="480"/>
                    </a:lnTo>
                    <a:lnTo>
                      <a:pt x="2515" y="485"/>
                    </a:lnTo>
                    <a:lnTo>
                      <a:pt x="2517" y="490"/>
                    </a:lnTo>
                    <a:lnTo>
                      <a:pt x="2519" y="495"/>
                    </a:lnTo>
                    <a:lnTo>
                      <a:pt x="2520" y="500"/>
                    </a:lnTo>
                    <a:lnTo>
                      <a:pt x="2521" y="504"/>
                    </a:lnTo>
                    <a:lnTo>
                      <a:pt x="2524" y="508"/>
                    </a:lnTo>
                    <a:lnTo>
                      <a:pt x="2525" y="512"/>
                    </a:lnTo>
                    <a:lnTo>
                      <a:pt x="2525" y="513"/>
                    </a:lnTo>
                    <a:lnTo>
                      <a:pt x="2530" y="528"/>
                    </a:lnTo>
                    <a:lnTo>
                      <a:pt x="2540" y="559"/>
                    </a:lnTo>
                    <a:lnTo>
                      <a:pt x="2540" y="557"/>
                    </a:lnTo>
                    <a:lnTo>
                      <a:pt x="2539" y="556"/>
                    </a:lnTo>
                    <a:lnTo>
                      <a:pt x="2539" y="554"/>
                    </a:lnTo>
                    <a:lnTo>
                      <a:pt x="2537" y="553"/>
                    </a:lnTo>
                    <a:lnTo>
                      <a:pt x="2537" y="550"/>
                    </a:lnTo>
                    <a:lnTo>
                      <a:pt x="2536" y="548"/>
                    </a:lnTo>
                    <a:lnTo>
                      <a:pt x="2536" y="547"/>
                    </a:lnTo>
                    <a:lnTo>
                      <a:pt x="2536" y="546"/>
                    </a:lnTo>
                    <a:lnTo>
                      <a:pt x="2535" y="546"/>
                    </a:lnTo>
                    <a:lnTo>
                      <a:pt x="2536" y="548"/>
                    </a:lnTo>
                    <a:lnTo>
                      <a:pt x="2537" y="550"/>
                    </a:lnTo>
                    <a:lnTo>
                      <a:pt x="2539" y="555"/>
                    </a:lnTo>
                    <a:lnTo>
                      <a:pt x="2540" y="559"/>
                    </a:lnTo>
                    <a:lnTo>
                      <a:pt x="2542" y="564"/>
                    </a:lnTo>
                    <a:lnTo>
                      <a:pt x="2543" y="570"/>
                    </a:lnTo>
                    <a:lnTo>
                      <a:pt x="2544" y="576"/>
                    </a:lnTo>
                    <a:lnTo>
                      <a:pt x="2545" y="580"/>
                    </a:lnTo>
                    <a:lnTo>
                      <a:pt x="2548" y="585"/>
                    </a:lnTo>
                    <a:lnTo>
                      <a:pt x="2549" y="588"/>
                    </a:lnTo>
                    <a:lnTo>
                      <a:pt x="2549" y="591"/>
                    </a:lnTo>
                    <a:lnTo>
                      <a:pt x="2549" y="592"/>
                    </a:lnTo>
                    <a:lnTo>
                      <a:pt x="2549" y="591"/>
                    </a:lnTo>
                    <a:lnTo>
                      <a:pt x="2548" y="591"/>
                    </a:lnTo>
                    <a:lnTo>
                      <a:pt x="2548" y="589"/>
                    </a:lnTo>
                    <a:lnTo>
                      <a:pt x="2548" y="588"/>
                    </a:lnTo>
                    <a:lnTo>
                      <a:pt x="2549" y="587"/>
                    </a:lnTo>
                    <a:lnTo>
                      <a:pt x="2548" y="587"/>
                    </a:lnTo>
                    <a:lnTo>
                      <a:pt x="2548" y="588"/>
                    </a:lnTo>
                    <a:lnTo>
                      <a:pt x="2549" y="591"/>
                    </a:lnTo>
                    <a:lnTo>
                      <a:pt x="2549" y="592"/>
                    </a:lnTo>
                    <a:lnTo>
                      <a:pt x="2550" y="595"/>
                    </a:lnTo>
                    <a:lnTo>
                      <a:pt x="2551" y="599"/>
                    </a:lnTo>
                    <a:lnTo>
                      <a:pt x="2552" y="604"/>
                    </a:lnTo>
                    <a:lnTo>
                      <a:pt x="2553" y="608"/>
                    </a:lnTo>
                    <a:lnTo>
                      <a:pt x="2555" y="614"/>
                    </a:lnTo>
                    <a:lnTo>
                      <a:pt x="2556" y="618"/>
                    </a:lnTo>
                    <a:lnTo>
                      <a:pt x="2557" y="623"/>
                    </a:lnTo>
                    <a:lnTo>
                      <a:pt x="2558" y="627"/>
                    </a:lnTo>
                    <a:lnTo>
                      <a:pt x="2559" y="631"/>
                    </a:lnTo>
                    <a:lnTo>
                      <a:pt x="2560" y="634"/>
                    </a:lnTo>
                    <a:lnTo>
                      <a:pt x="2560" y="636"/>
                    </a:lnTo>
                    <a:lnTo>
                      <a:pt x="2567" y="667"/>
                    </a:lnTo>
                    <a:lnTo>
                      <a:pt x="2571" y="684"/>
                    </a:lnTo>
                    <a:lnTo>
                      <a:pt x="2577" y="716"/>
                    </a:lnTo>
                    <a:lnTo>
                      <a:pt x="2580" y="733"/>
                    </a:lnTo>
                    <a:lnTo>
                      <a:pt x="2575" y="707"/>
                    </a:lnTo>
                    <a:lnTo>
                      <a:pt x="2574" y="707"/>
                    </a:lnTo>
                    <a:lnTo>
                      <a:pt x="2574" y="705"/>
                    </a:lnTo>
                    <a:lnTo>
                      <a:pt x="2574" y="701"/>
                    </a:lnTo>
                    <a:lnTo>
                      <a:pt x="2573" y="699"/>
                    </a:lnTo>
                    <a:lnTo>
                      <a:pt x="2573" y="695"/>
                    </a:lnTo>
                    <a:lnTo>
                      <a:pt x="2572" y="692"/>
                    </a:lnTo>
                    <a:lnTo>
                      <a:pt x="2571" y="687"/>
                    </a:lnTo>
                    <a:lnTo>
                      <a:pt x="2571" y="684"/>
                    </a:lnTo>
                    <a:lnTo>
                      <a:pt x="2570" y="680"/>
                    </a:lnTo>
                    <a:lnTo>
                      <a:pt x="2568" y="677"/>
                    </a:lnTo>
                    <a:lnTo>
                      <a:pt x="2568" y="674"/>
                    </a:lnTo>
                    <a:lnTo>
                      <a:pt x="2567" y="671"/>
                    </a:lnTo>
                    <a:lnTo>
                      <a:pt x="2568" y="671"/>
                    </a:lnTo>
                    <a:lnTo>
                      <a:pt x="2568" y="674"/>
                    </a:lnTo>
                    <a:lnTo>
                      <a:pt x="2568" y="676"/>
                    </a:lnTo>
                    <a:lnTo>
                      <a:pt x="2570" y="680"/>
                    </a:lnTo>
                    <a:lnTo>
                      <a:pt x="2571" y="685"/>
                    </a:lnTo>
                    <a:lnTo>
                      <a:pt x="2572" y="688"/>
                    </a:lnTo>
                    <a:lnTo>
                      <a:pt x="2573" y="693"/>
                    </a:lnTo>
                    <a:lnTo>
                      <a:pt x="2573" y="697"/>
                    </a:lnTo>
                    <a:lnTo>
                      <a:pt x="2574" y="701"/>
                    </a:lnTo>
                    <a:lnTo>
                      <a:pt x="2574" y="703"/>
                    </a:lnTo>
                    <a:lnTo>
                      <a:pt x="2575" y="714"/>
                    </a:lnTo>
                    <a:lnTo>
                      <a:pt x="2575" y="713"/>
                    </a:lnTo>
                    <a:lnTo>
                      <a:pt x="2575" y="710"/>
                    </a:lnTo>
                    <a:lnTo>
                      <a:pt x="2575" y="709"/>
                    </a:lnTo>
                    <a:lnTo>
                      <a:pt x="2574" y="709"/>
                    </a:lnTo>
                    <a:lnTo>
                      <a:pt x="2572" y="708"/>
                    </a:lnTo>
                    <a:lnTo>
                      <a:pt x="2570" y="708"/>
                    </a:lnTo>
                    <a:lnTo>
                      <a:pt x="2567" y="708"/>
                    </a:lnTo>
                    <a:lnTo>
                      <a:pt x="2565" y="708"/>
                    </a:lnTo>
                    <a:lnTo>
                      <a:pt x="2563" y="709"/>
                    </a:lnTo>
                    <a:lnTo>
                      <a:pt x="2562" y="710"/>
                    </a:lnTo>
                    <a:lnTo>
                      <a:pt x="2560" y="713"/>
                    </a:lnTo>
                    <a:lnTo>
                      <a:pt x="2559" y="716"/>
                    </a:lnTo>
                    <a:lnTo>
                      <a:pt x="2559" y="720"/>
                    </a:lnTo>
                    <a:lnTo>
                      <a:pt x="2560" y="723"/>
                    </a:lnTo>
                    <a:lnTo>
                      <a:pt x="2562" y="727"/>
                    </a:lnTo>
                    <a:lnTo>
                      <a:pt x="2563" y="730"/>
                    </a:lnTo>
                    <a:lnTo>
                      <a:pt x="2564" y="732"/>
                    </a:lnTo>
                    <a:lnTo>
                      <a:pt x="2566" y="735"/>
                    </a:lnTo>
                    <a:lnTo>
                      <a:pt x="2568" y="737"/>
                    </a:lnTo>
                    <a:lnTo>
                      <a:pt x="2570" y="738"/>
                    </a:lnTo>
                    <a:lnTo>
                      <a:pt x="2571" y="740"/>
                    </a:lnTo>
                    <a:lnTo>
                      <a:pt x="2572" y="740"/>
                    </a:lnTo>
                    <a:lnTo>
                      <a:pt x="2573" y="740"/>
                    </a:lnTo>
                    <a:lnTo>
                      <a:pt x="2572" y="741"/>
                    </a:lnTo>
                    <a:lnTo>
                      <a:pt x="2570" y="741"/>
                    </a:lnTo>
                    <a:lnTo>
                      <a:pt x="2567" y="741"/>
                    </a:lnTo>
                    <a:lnTo>
                      <a:pt x="2564" y="743"/>
                    </a:lnTo>
                    <a:lnTo>
                      <a:pt x="2560" y="744"/>
                    </a:lnTo>
                    <a:lnTo>
                      <a:pt x="2557" y="746"/>
                    </a:lnTo>
                    <a:lnTo>
                      <a:pt x="2553" y="747"/>
                    </a:lnTo>
                    <a:lnTo>
                      <a:pt x="2549" y="750"/>
                    </a:lnTo>
                    <a:lnTo>
                      <a:pt x="2547" y="753"/>
                    </a:lnTo>
                    <a:lnTo>
                      <a:pt x="2543" y="755"/>
                    </a:lnTo>
                    <a:lnTo>
                      <a:pt x="2542" y="760"/>
                    </a:lnTo>
                    <a:lnTo>
                      <a:pt x="2542" y="763"/>
                    </a:lnTo>
                    <a:lnTo>
                      <a:pt x="2542" y="768"/>
                    </a:lnTo>
                    <a:lnTo>
                      <a:pt x="2543" y="771"/>
                    </a:lnTo>
                    <a:lnTo>
                      <a:pt x="2545" y="775"/>
                    </a:lnTo>
                    <a:lnTo>
                      <a:pt x="2548" y="777"/>
                    </a:lnTo>
                    <a:lnTo>
                      <a:pt x="2550" y="778"/>
                    </a:lnTo>
                    <a:lnTo>
                      <a:pt x="2552" y="781"/>
                    </a:lnTo>
                    <a:lnTo>
                      <a:pt x="2556" y="781"/>
                    </a:lnTo>
                    <a:lnTo>
                      <a:pt x="2558" y="782"/>
                    </a:lnTo>
                    <a:lnTo>
                      <a:pt x="2560" y="782"/>
                    </a:lnTo>
                    <a:lnTo>
                      <a:pt x="2563" y="782"/>
                    </a:lnTo>
                    <a:lnTo>
                      <a:pt x="2564" y="782"/>
                    </a:lnTo>
                    <a:lnTo>
                      <a:pt x="2565" y="782"/>
                    </a:lnTo>
                    <a:lnTo>
                      <a:pt x="2560" y="822"/>
                    </a:lnTo>
                    <a:lnTo>
                      <a:pt x="2551" y="850"/>
                    </a:lnTo>
                    <a:lnTo>
                      <a:pt x="2560" y="864"/>
                    </a:lnTo>
                    <a:lnTo>
                      <a:pt x="2570" y="941"/>
                    </a:lnTo>
                    <a:lnTo>
                      <a:pt x="2593" y="953"/>
                    </a:lnTo>
                    <a:lnTo>
                      <a:pt x="2594" y="955"/>
                    </a:lnTo>
                    <a:lnTo>
                      <a:pt x="2594" y="956"/>
                    </a:lnTo>
                    <a:lnTo>
                      <a:pt x="2593" y="956"/>
                    </a:lnTo>
                    <a:lnTo>
                      <a:pt x="2590" y="958"/>
                    </a:lnTo>
                    <a:lnTo>
                      <a:pt x="2587" y="959"/>
                    </a:lnTo>
                    <a:lnTo>
                      <a:pt x="2582" y="961"/>
                    </a:lnTo>
                    <a:lnTo>
                      <a:pt x="2578" y="965"/>
                    </a:lnTo>
                    <a:lnTo>
                      <a:pt x="2574" y="967"/>
                    </a:lnTo>
                    <a:lnTo>
                      <a:pt x="2571" y="971"/>
                    </a:lnTo>
                    <a:lnTo>
                      <a:pt x="2567" y="974"/>
                    </a:lnTo>
                    <a:lnTo>
                      <a:pt x="2565" y="979"/>
                    </a:lnTo>
                    <a:lnTo>
                      <a:pt x="2564" y="983"/>
                    </a:lnTo>
                    <a:lnTo>
                      <a:pt x="2565" y="987"/>
                    </a:lnTo>
                    <a:lnTo>
                      <a:pt x="2566" y="991"/>
                    </a:lnTo>
                    <a:lnTo>
                      <a:pt x="2570" y="994"/>
                    </a:lnTo>
                    <a:lnTo>
                      <a:pt x="2575" y="995"/>
                    </a:lnTo>
                    <a:lnTo>
                      <a:pt x="2580" y="996"/>
                    </a:lnTo>
                    <a:lnTo>
                      <a:pt x="2587" y="995"/>
                    </a:lnTo>
                    <a:lnTo>
                      <a:pt x="2591" y="995"/>
                    </a:lnTo>
                    <a:lnTo>
                      <a:pt x="2593" y="995"/>
                    </a:lnTo>
                    <a:lnTo>
                      <a:pt x="2593" y="993"/>
                    </a:lnTo>
                    <a:lnTo>
                      <a:pt x="2593" y="990"/>
                    </a:lnTo>
                    <a:lnTo>
                      <a:pt x="2593" y="989"/>
                    </a:lnTo>
                    <a:lnTo>
                      <a:pt x="2593" y="988"/>
                    </a:lnTo>
                    <a:lnTo>
                      <a:pt x="2593" y="987"/>
                    </a:lnTo>
                    <a:lnTo>
                      <a:pt x="2593" y="986"/>
                    </a:lnTo>
                    <a:lnTo>
                      <a:pt x="2591" y="1008"/>
                    </a:lnTo>
                    <a:lnTo>
                      <a:pt x="2591" y="1009"/>
                    </a:lnTo>
                    <a:lnTo>
                      <a:pt x="2591" y="1010"/>
                    </a:lnTo>
                    <a:lnTo>
                      <a:pt x="2591" y="1011"/>
                    </a:lnTo>
                    <a:lnTo>
                      <a:pt x="2591" y="1012"/>
                    </a:lnTo>
                    <a:lnTo>
                      <a:pt x="2591" y="1013"/>
                    </a:lnTo>
                    <a:lnTo>
                      <a:pt x="2591" y="1014"/>
                    </a:lnTo>
                    <a:lnTo>
                      <a:pt x="2591" y="1018"/>
                    </a:lnTo>
                    <a:lnTo>
                      <a:pt x="2591" y="1020"/>
                    </a:lnTo>
                    <a:lnTo>
                      <a:pt x="2591" y="1023"/>
                    </a:lnTo>
                    <a:lnTo>
                      <a:pt x="2590" y="1025"/>
                    </a:lnTo>
                    <a:lnTo>
                      <a:pt x="2589" y="1025"/>
                    </a:lnTo>
                    <a:lnTo>
                      <a:pt x="2587" y="1027"/>
                    </a:lnTo>
                    <a:lnTo>
                      <a:pt x="2585" y="1031"/>
                    </a:lnTo>
                    <a:lnTo>
                      <a:pt x="2583" y="1034"/>
                    </a:lnTo>
                    <a:lnTo>
                      <a:pt x="2582" y="1036"/>
                    </a:lnTo>
                    <a:lnTo>
                      <a:pt x="2582" y="1039"/>
                    </a:lnTo>
                    <a:lnTo>
                      <a:pt x="2582" y="1041"/>
                    </a:lnTo>
                    <a:lnTo>
                      <a:pt x="2582" y="1042"/>
                    </a:lnTo>
                    <a:lnTo>
                      <a:pt x="2583" y="1043"/>
                    </a:lnTo>
                    <a:lnTo>
                      <a:pt x="2585" y="1044"/>
                    </a:lnTo>
                    <a:lnTo>
                      <a:pt x="2585" y="1046"/>
                    </a:lnTo>
                    <a:lnTo>
                      <a:pt x="2586" y="1046"/>
                    </a:lnTo>
                    <a:lnTo>
                      <a:pt x="2587" y="1046"/>
                    </a:lnTo>
                    <a:lnTo>
                      <a:pt x="2588" y="1046"/>
                    </a:lnTo>
                    <a:lnTo>
                      <a:pt x="2590" y="1033"/>
                    </a:lnTo>
                    <a:lnTo>
                      <a:pt x="2588" y="1055"/>
                    </a:lnTo>
                    <a:lnTo>
                      <a:pt x="2588" y="1056"/>
                    </a:lnTo>
                    <a:lnTo>
                      <a:pt x="2588" y="1057"/>
                    </a:lnTo>
                    <a:lnTo>
                      <a:pt x="2588" y="1058"/>
                    </a:lnTo>
                    <a:lnTo>
                      <a:pt x="2588" y="1059"/>
                    </a:lnTo>
                    <a:lnTo>
                      <a:pt x="2588" y="1062"/>
                    </a:lnTo>
                    <a:lnTo>
                      <a:pt x="2587" y="1064"/>
                    </a:lnTo>
                    <a:lnTo>
                      <a:pt x="2586" y="1064"/>
                    </a:lnTo>
                    <a:lnTo>
                      <a:pt x="2581" y="1066"/>
                    </a:lnTo>
                    <a:lnTo>
                      <a:pt x="2578" y="1069"/>
                    </a:lnTo>
                    <a:lnTo>
                      <a:pt x="2574" y="1072"/>
                    </a:lnTo>
                    <a:lnTo>
                      <a:pt x="2572" y="1076"/>
                    </a:lnTo>
                    <a:lnTo>
                      <a:pt x="2571" y="1078"/>
                    </a:lnTo>
                    <a:lnTo>
                      <a:pt x="2571" y="1080"/>
                    </a:lnTo>
                    <a:lnTo>
                      <a:pt x="2570" y="1082"/>
                    </a:lnTo>
                    <a:lnTo>
                      <a:pt x="2570" y="1084"/>
                    </a:lnTo>
                    <a:lnTo>
                      <a:pt x="2571" y="1085"/>
                    </a:lnTo>
                    <a:lnTo>
                      <a:pt x="2571" y="1086"/>
                    </a:lnTo>
                    <a:lnTo>
                      <a:pt x="2572" y="1087"/>
                    </a:lnTo>
                    <a:lnTo>
                      <a:pt x="2573" y="1087"/>
                    </a:lnTo>
                    <a:lnTo>
                      <a:pt x="2583" y="1087"/>
                    </a:lnTo>
                    <a:lnTo>
                      <a:pt x="2586" y="1085"/>
                    </a:lnTo>
                    <a:lnTo>
                      <a:pt x="2583" y="1102"/>
                    </a:lnTo>
                    <a:lnTo>
                      <a:pt x="2582" y="1105"/>
                    </a:lnTo>
                    <a:lnTo>
                      <a:pt x="2581" y="1107"/>
                    </a:lnTo>
                    <a:lnTo>
                      <a:pt x="2573" y="1119"/>
                    </a:lnTo>
                    <a:lnTo>
                      <a:pt x="2579" y="1122"/>
                    </a:lnTo>
                    <a:lnTo>
                      <a:pt x="2580" y="1124"/>
                    </a:lnTo>
                    <a:lnTo>
                      <a:pt x="2578" y="1140"/>
                    </a:lnTo>
                    <a:lnTo>
                      <a:pt x="2575" y="1146"/>
                    </a:lnTo>
                    <a:lnTo>
                      <a:pt x="2565" y="1150"/>
                    </a:lnTo>
                    <a:lnTo>
                      <a:pt x="2565" y="1152"/>
                    </a:lnTo>
                    <a:lnTo>
                      <a:pt x="2565" y="1153"/>
                    </a:lnTo>
                    <a:lnTo>
                      <a:pt x="2565" y="1156"/>
                    </a:lnTo>
                    <a:lnTo>
                      <a:pt x="2565" y="1160"/>
                    </a:lnTo>
                    <a:lnTo>
                      <a:pt x="2565" y="1163"/>
                    </a:lnTo>
                    <a:lnTo>
                      <a:pt x="2564" y="1169"/>
                    </a:lnTo>
                    <a:lnTo>
                      <a:pt x="2563" y="1173"/>
                    </a:lnTo>
                    <a:lnTo>
                      <a:pt x="2562" y="1179"/>
                    </a:lnTo>
                    <a:lnTo>
                      <a:pt x="2558" y="1186"/>
                    </a:lnTo>
                    <a:lnTo>
                      <a:pt x="2556" y="1193"/>
                    </a:lnTo>
                    <a:lnTo>
                      <a:pt x="2551" y="1200"/>
                    </a:lnTo>
                    <a:lnTo>
                      <a:pt x="2547" y="1206"/>
                    </a:lnTo>
                    <a:lnTo>
                      <a:pt x="2541" y="1213"/>
                    </a:lnTo>
                    <a:lnTo>
                      <a:pt x="2535" y="1217"/>
                    </a:lnTo>
                    <a:lnTo>
                      <a:pt x="2530" y="1221"/>
                    </a:lnTo>
                    <a:lnTo>
                      <a:pt x="2526" y="1223"/>
                    </a:lnTo>
                    <a:lnTo>
                      <a:pt x="2522" y="1224"/>
                    </a:lnTo>
                    <a:lnTo>
                      <a:pt x="2519" y="1225"/>
                    </a:lnTo>
                    <a:lnTo>
                      <a:pt x="2515" y="1225"/>
                    </a:lnTo>
                    <a:lnTo>
                      <a:pt x="2513" y="1225"/>
                    </a:lnTo>
                    <a:lnTo>
                      <a:pt x="2512" y="1225"/>
                    </a:lnTo>
                    <a:lnTo>
                      <a:pt x="2510" y="1225"/>
                    </a:lnTo>
                    <a:lnTo>
                      <a:pt x="2510" y="1224"/>
                    </a:lnTo>
                    <a:lnTo>
                      <a:pt x="2473" y="1264"/>
                    </a:lnTo>
                    <a:lnTo>
                      <a:pt x="2465" y="1301"/>
                    </a:lnTo>
                    <a:lnTo>
                      <a:pt x="2464" y="1302"/>
                    </a:lnTo>
                    <a:lnTo>
                      <a:pt x="2461" y="1305"/>
                    </a:lnTo>
                    <a:lnTo>
                      <a:pt x="2459" y="1307"/>
                    </a:lnTo>
                    <a:lnTo>
                      <a:pt x="2454" y="1312"/>
                    </a:lnTo>
                    <a:lnTo>
                      <a:pt x="2450" y="1316"/>
                    </a:lnTo>
                    <a:lnTo>
                      <a:pt x="2444" y="1321"/>
                    </a:lnTo>
                    <a:lnTo>
                      <a:pt x="2438" y="1328"/>
                    </a:lnTo>
                    <a:lnTo>
                      <a:pt x="2433" y="1334"/>
                    </a:lnTo>
                    <a:lnTo>
                      <a:pt x="2426" y="1340"/>
                    </a:lnTo>
                    <a:lnTo>
                      <a:pt x="2419" y="1347"/>
                    </a:lnTo>
                    <a:lnTo>
                      <a:pt x="2412" y="1354"/>
                    </a:lnTo>
                    <a:lnTo>
                      <a:pt x="2405" y="1360"/>
                    </a:lnTo>
                    <a:lnTo>
                      <a:pt x="2398" y="1367"/>
                    </a:lnTo>
                    <a:lnTo>
                      <a:pt x="2391" y="1374"/>
                    </a:lnTo>
                    <a:lnTo>
                      <a:pt x="2385" y="1378"/>
                    </a:lnTo>
                    <a:lnTo>
                      <a:pt x="2381" y="1384"/>
                    </a:lnTo>
                    <a:lnTo>
                      <a:pt x="2376" y="1388"/>
                    </a:lnTo>
                    <a:lnTo>
                      <a:pt x="2371" y="1392"/>
                    </a:lnTo>
                    <a:lnTo>
                      <a:pt x="2368" y="1395"/>
                    </a:lnTo>
                    <a:lnTo>
                      <a:pt x="2365" y="1398"/>
                    </a:lnTo>
                    <a:lnTo>
                      <a:pt x="2362" y="1399"/>
                    </a:lnTo>
                    <a:lnTo>
                      <a:pt x="2361" y="1402"/>
                    </a:lnTo>
                    <a:lnTo>
                      <a:pt x="2360" y="1402"/>
                    </a:lnTo>
                    <a:lnTo>
                      <a:pt x="2359" y="1403"/>
                    </a:lnTo>
                    <a:lnTo>
                      <a:pt x="2359" y="1405"/>
                    </a:lnTo>
                    <a:lnTo>
                      <a:pt x="2359" y="1408"/>
                    </a:lnTo>
                    <a:lnTo>
                      <a:pt x="2359" y="1412"/>
                    </a:lnTo>
                    <a:lnTo>
                      <a:pt x="2359" y="1417"/>
                    </a:lnTo>
                    <a:lnTo>
                      <a:pt x="2359" y="1422"/>
                    </a:lnTo>
                    <a:lnTo>
                      <a:pt x="2359" y="1428"/>
                    </a:lnTo>
                    <a:lnTo>
                      <a:pt x="2358" y="1433"/>
                    </a:lnTo>
                    <a:lnTo>
                      <a:pt x="2358" y="1438"/>
                    </a:lnTo>
                    <a:lnTo>
                      <a:pt x="2356" y="1443"/>
                    </a:lnTo>
                    <a:lnTo>
                      <a:pt x="2355" y="1448"/>
                    </a:lnTo>
                    <a:lnTo>
                      <a:pt x="2355" y="1451"/>
                    </a:lnTo>
                    <a:lnTo>
                      <a:pt x="2353" y="1455"/>
                    </a:lnTo>
                    <a:lnTo>
                      <a:pt x="2352" y="1458"/>
                    </a:lnTo>
                    <a:lnTo>
                      <a:pt x="2350" y="1461"/>
                    </a:lnTo>
                    <a:lnTo>
                      <a:pt x="2348" y="1465"/>
                    </a:lnTo>
                    <a:lnTo>
                      <a:pt x="2346" y="1468"/>
                    </a:lnTo>
                    <a:lnTo>
                      <a:pt x="2344" y="1472"/>
                    </a:lnTo>
                    <a:lnTo>
                      <a:pt x="2342" y="1475"/>
                    </a:lnTo>
                    <a:lnTo>
                      <a:pt x="2340" y="1479"/>
                    </a:lnTo>
                    <a:lnTo>
                      <a:pt x="2338" y="1483"/>
                    </a:lnTo>
                    <a:lnTo>
                      <a:pt x="2337" y="1487"/>
                    </a:lnTo>
                    <a:lnTo>
                      <a:pt x="2337" y="1493"/>
                    </a:lnTo>
                    <a:lnTo>
                      <a:pt x="2337" y="1497"/>
                    </a:lnTo>
                    <a:lnTo>
                      <a:pt x="2337" y="1503"/>
                    </a:lnTo>
                    <a:lnTo>
                      <a:pt x="2338" y="1509"/>
                    </a:lnTo>
                    <a:lnTo>
                      <a:pt x="2340" y="1517"/>
                    </a:lnTo>
                    <a:lnTo>
                      <a:pt x="2343" y="1524"/>
                    </a:lnTo>
                    <a:lnTo>
                      <a:pt x="2346" y="1531"/>
                    </a:lnTo>
                    <a:lnTo>
                      <a:pt x="2350" y="1539"/>
                    </a:lnTo>
                    <a:lnTo>
                      <a:pt x="2353" y="1544"/>
                    </a:lnTo>
                    <a:lnTo>
                      <a:pt x="2356" y="1551"/>
                    </a:lnTo>
                    <a:lnTo>
                      <a:pt x="2359" y="1556"/>
                    </a:lnTo>
                    <a:lnTo>
                      <a:pt x="2361" y="1560"/>
                    </a:lnTo>
                    <a:lnTo>
                      <a:pt x="2362" y="1563"/>
                    </a:lnTo>
                    <a:lnTo>
                      <a:pt x="2363" y="1564"/>
                    </a:lnTo>
                    <a:lnTo>
                      <a:pt x="2363" y="1605"/>
                    </a:lnTo>
                    <a:lnTo>
                      <a:pt x="2385" y="1635"/>
                    </a:lnTo>
                    <a:lnTo>
                      <a:pt x="2377" y="1649"/>
                    </a:lnTo>
                    <a:lnTo>
                      <a:pt x="2359" y="1677"/>
                    </a:lnTo>
                    <a:lnTo>
                      <a:pt x="2359" y="1678"/>
                    </a:lnTo>
                    <a:lnTo>
                      <a:pt x="2358" y="1679"/>
                    </a:lnTo>
                    <a:lnTo>
                      <a:pt x="2356" y="1680"/>
                    </a:lnTo>
                    <a:lnTo>
                      <a:pt x="2354" y="1683"/>
                    </a:lnTo>
                    <a:lnTo>
                      <a:pt x="2353" y="1686"/>
                    </a:lnTo>
                    <a:lnTo>
                      <a:pt x="2350" y="1691"/>
                    </a:lnTo>
                    <a:lnTo>
                      <a:pt x="2345" y="1695"/>
                    </a:lnTo>
                    <a:lnTo>
                      <a:pt x="2340" y="1702"/>
                    </a:lnTo>
                    <a:lnTo>
                      <a:pt x="2335" y="1709"/>
                    </a:lnTo>
                    <a:lnTo>
                      <a:pt x="2329" y="1717"/>
                    </a:lnTo>
                    <a:lnTo>
                      <a:pt x="2322" y="1728"/>
                    </a:lnTo>
                    <a:lnTo>
                      <a:pt x="2314" y="1738"/>
                    </a:lnTo>
                    <a:lnTo>
                      <a:pt x="2305" y="1748"/>
                    </a:lnTo>
                    <a:lnTo>
                      <a:pt x="2298" y="1756"/>
                    </a:lnTo>
                    <a:lnTo>
                      <a:pt x="2292" y="1764"/>
                    </a:lnTo>
                    <a:lnTo>
                      <a:pt x="2287" y="1770"/>
                    </a:lnTo>
                    <a:lnTo>
                      <a:pt x="2283" y="1775"/>
                    </a:lnTo>
                    <a:lnTo>
                      <a:pt x="2280" y="1779"/>
                    </a:lnTo>
                    <a:lnTo>
                      <a:pt x="2278" y="1782"/>
                    </a:lnTo>
                    <a:lnTo>
                      <a:pt x="2275" y="1783"/>
                    </a:lnTo>
                    <a:lnTo>
                      <a:pt x="2274" y="1785"/>
                    </a:lnTo>
                    <a:lnTo>
                      <a:pt x="2274" y="1786"/>
                    </a:lnTo>
                    <a:lnTo>
                      <a:pt x="2276" y="1783"/>
                    </a:lnTo>
                    <a:lnTo>
                      <a:pt x="2265" y="1794"/>
                    </a:lnTo>
                    <a:lnTo>
                      <a:pt x="2278" y="1781"/>
                    </a:lnTo>
                    <a:lnTo>
                      <a:pt x="2274" y="1786"/>
                    </a:lnTo>
                    <a:lnTo>
                      <a:pt x="2285" y="1772"/>
                    </a:lnTo>
                    <a:lnTo>
                      <a:pt x="2277" y="1782"/>
                    </a:lnTo>
                    <a:lnTo>
                      <a:pt x="2287" y="1770"/>
                    </a:lnTo>
                    <a:lnTo>
                      <a:pt x="2289" y="1769"/>
                    </a:lnTo>
                    <a:lnTo>
                      <a:pt x="2290" y="1767"/>
                    </a:lnTo>
                    <a:lnTo>
                      <a:pt x="2291" y="1764"/>
                    </a:lnTo>
                    <a:lnTo>
                      <a:pt x="2294" y="1762"/>
                    </a:lnTo>
                    <a:lnTo>
                      <a:pt x="2297" y="1759"/>
                    </a:lnTo>
                    <a:lnTo>
                      <a:pt x="2299" y="1755"/>
                    </a:lnTo>
                    <a:lnTo>
                      <a:pt x="2301" y="1753"/>
                    </a:lnTo>
                    <a:lnTo>
                      <a:pt x="2304" y="1749"/>
                    </a:lnTo>
                    <a:lnTo>
                      <a:pt x="2307" y="1747"/>
                    </a:lnTo>
                    <a:lnTo>
                      <a:pt x="2308" y="1745"/>
                    </a:lnTo>
                    <a:lnTo>
                      <a:pt x="2310" y="1742"/>
                    </a:lnTo>
                    <a:lnTo>
                      <a:pt x="2310" y="1741"/>
                    </a:lnTo>
                    <a:lnTo>
                      <a:pt x="2309" y="1742"/>
                    </a:lnTo>
                    <a:lnTo>
                      <a:pt x="2309" y="1744"/>
                    </a:lnTo>
                    <a:lnTo>
                      <a:pt x="2308" y="1744"/>
                    </a:lnTo>
                    <a:lnTo>
                      <a:pt x="2307" y="1745"/>
                    </a:lnTo>
                    <a:lnTo>
                      <a:pt x="2306" y="1745"/>
                    </a:lnTo>
                    <a:lnTo>
                      <a:pt x="2305" y="1745"/>
                    </a:lnTo>
                    <a:lnTo>
                      <a:pt x="2301" y="1744"/>
                    </a:lnTo>
                    <a:lnTo>
                      <a:pt x="2298" y="1742"/>
                    </a:lnTo>
                    <a:lnTo>
                      <a:pt x="2295" y="1742"/>
                    </a:lnTo>
                    <a:lnTo>
                      <a:pt x="2291" y="1706"/>
                    </a:lnTo>
                    <a:lnTo>
                      <a:pt x="2291" y="1704"/>
                    </a:lnTo>
                    <a:lnTo>
                      <a:pt x="2291" y="1703"/>
                    </a:lnTo>
                    <a:lnTo>
                      <a:pt x="2292" y="1702"/>
                    </a:lnTo>
                    <a:lnTo>
                      <a:pt x="2292" y="1700"/>
                    </a:lnTo>
                    <a:lnTo>
                      <a:pt x="2293" y="1696"/>
                    </a:lnTo>
                    <a:lnTo>
                      <a:pt x="2293" y="1693"/>
                    </a:lnTo>
                    <a:lnTo>
                      <a:pt x="2293" y="1690"/>
                    </a:lnTo>
                    <a:lnTo>
                      <a:pt x="2293" y="1686"/>
                    </a:lnTo>
                    <a:lnTo>
                      <a:pt x="2292" y="1681"/>
                    </a:lnTo>
                    <a:lnTo>
                      <a:pt x="2291" y="1677"/>
                    </a:lnTo>
                    <a:lnTo>
                      <a:pt x="2289" y="1672"/>
                    </a:lnTo>
                    <a:lnTo>
                      <a:pt x="2286" y="1669"/>
                    </a:lnTo>
                    <a:lnTo>
                      <a:pt x="2282" y="1664"/>
                    </a:lnTo>
                    <a:lnTo>
                      <a:pt x="2278" y="1660"/>
                    </a:lnTo>
                    <a:lnTo>
                      <a:pt x="2275" y="1656"/>
                    </a:lnTo>
                    <a:lnTo>
                      <a:pt x="2270" y="1653"/>
                    </a:lnTo>
                    <a:lnTo>
                      <a:pt x="2267" y="1650"/>
                    </a:lnTo>
                    <a:lnTo>
                      <a:pt x="2262" y="1648"/>
                    </a:lnTo>
                    <a:lnTo>
                      <a:pt x="2260" y="1646"/>
                    </a:lnTo>
                    <a:lnTo>
                      <a:pt x="2256" y="1645"/>
                    </a:lnTo>
                    <a:lnTo>
                      <a:pt x="2254" y="1643"/>
                    </a:lnTo>
                    <a:lnTo>
                      <a:pt x="2252" y="1642"/>
                    </a:lnTo>
                    <a:lnTo>
                      <a:pt x="2251" y="1642"/>
                    </a:lnTo>
                    <a:lnTo>
                      <a:pt x="2249" y="1641"/>
                    </a:lnTo>
                    <a:lnTo>
                      <a:pt x="2249" y="1639"/>
                    </a:lnTo>
                    <a:lnTo>
                      <a:pt x="2249" y="1637"/>
                    </a:lnTo>
                    <a:lnTo>
                      <a:pt x="2248" y="1633"/>
                    </a:lnTo>
                    <a:lnTo>
                      <a:pt x="2246" y="1628"/>
                    </a:lnTo>
                    <a:lnTo>
                      <a:pt x="2244" y="1624"/>
                    </a:lnTo>
                    <a:lnTo>
                      <a:pt x="2240" y="1619"/>
                    </a:lnTo>
                    <a:lnTo>
                      <a:pt x="2234" y="1613"/>
                    </a:lnTo>
                    <a:lnTo>
                      <a:pt x="2229" y="1609"/>
                    </a:lnTo>
                    <a:lnTo>
                      <a:pt x="2221" y="1604"/>
                    </a:lnTo>
                    <a:lnTo>
                      <a:pt x="2211" y="1600"/>
                    </a:lnTo>
                    <a:lnTo>
                      <a:pt x="2200" y="1596"/>
                    </a:lnTo>
                    <a:lnTo>
                      <a:pt x="2188" y="1593"/>
                    </a:lnTo>
                    <a:lnTo>
                      <a:pt x="2178" y="1592"/>
                    </a:lnTo>
                    <a:lnTo>
                      <a:pt x="2171" y="1592"/>
                    </a:lnTo>
                    <a:lnTo>
                      <a:pt x="2164" y="1593"/>
                    </a:lnTo>
                    <a:lnTo>
                      <a:pt x="2160" y="1595"/>
                    </a:lnTo>
                    <a:lnTo>
                      <a:pt x="2156" y="1597"/>
                    </a:lnTo>
                    <a:lnTo>
                      <a:pt x="2154" y="1600"/>
                    </a:lnTo>
                    <a:lnTo>
                      <a:pt x="2151" y="1603"/>
                    </a:lnTo>
                    <a:lnTo>
                      <a:pt x="2150" y="1605"/>
                    </a:lnTo>
                    <a:lnTo>
                      <a:pt x="2150" y="1608"/>
                    </a:lnTo>
                    <a:lnTo>
                      <a:pt x="2150" y="1609"/>
                    </a:lnTo>
                    <a:lnTo>
                      <a:pt x="2150" y="1610"/>
                    </a:lnTo>
                    <a:lnTo>
                      <a:pt x="2100" y="1642"/>
                    </a:lnTo>
                    <a:lnTo>
                      <a:pt x="2086" y="1605"/>
                    </a:lnTo>
                    <a:lnTo>
                      <a:pt x="2085" y="1604"/>
                    </a:lnTo>
                    <a:lnTo>
                      <a:pt x="2082" y="1603"/>
                    </a:lnTo>
                    <a:lnTo>
                      <a:pt x="2078" y="1601"/>
                    </a:lnTo>
                    <a:lnTo>
                      <a:pt x="2073" y="1597"/>
                    </a:lnTo>
                    <a:lnTo>
                      <a:pt x="2067" y="1594"/>
                    </a:lnTo>
                    <a:lnTo>
                      <a:pt x="2060" y="1590"/>
                    </a:lnTo>
                    <a:lnTo>
                      <a:pt x="2054" y="1588"/>
                    </a:lnTo>
                    <a:lnTo>
                      <a:pt x="2047" y="1585"/>
                    </a:lnTo>
                    <a:lnTo>
                      <a:pt x="2040" y="1581"/>
                    </a:lnTo>
                    <a:lnTo>
                      <a:pt x="2033" y="1579"/>
                    </a:lnTo>
                    <a:lnTo>
                      <a:pt x="2027" y="1578"/>
                    </a:lnTo>
                    <a:lnTo>
                      <a:pt x="2022" y="1578"/>
                    </a:lnTo>
                    <a:lnTo>
                      <a:pt x="2018" y="1578"/>
                    </a:lnTo>
                    <a:lnTo>
                      <a:pt x="2013" y="1578"/>
                    </a:lnTo>
                    <a:lnTo>
                      <a:pt x="2009" y="1579"/>
                    </a:lnTo>
                    <a:lnTo>
                      <a:pt x="2004" y="1580"/>
                    </a:lnTo>
                    <a:lnTo>
                      <a:pt x="2001" y="1581"/>
                    </a:lnTo>
                    <a:lnTo>
                      <a:pt x="1996" y="1581"/>
                    </a:lnTo>
                    <a:lnTo>
                      <a:pt x="1994" y="1582"/>
                    </a:lnTo>
                    <a:lnTo>
                      <a:pt x="1990" y="1584"/>
                    </a:lnTo>
                    <a:lnTo>
                      <a:pt x="1988" y="1585"/>
                    </a:lnTo>
                    <a:lnTo>
                      <a:pt x="1987" y="1586"/>
                    </a:lnTo>
                    <a:lnTo>
                      <a:pt x="1986" y="1586"/>
                    </a:lnTo>
                    <a:lnTo>
                      <a:pt x="1986" y="1587"/>
                    </a:lnTo>
                    <a:lnTo>
                      <a:pt x="1963" y="1582"/>
                    </a:lnTo>
                    <a:lnTo>
                      <a:pt x="1913" y="1605"/>
                    </a:lnTo>
                    <a:lnTo>
                      <a:pt x="1913" y="1604"/>
                    </a:lnTo>
                    <a:lnTo>
                      <a:pt x="1913" y="1602"/>
                    </a:lnTo>
                    <a:lnTo>
                      <a:pt x="1913" y="1597"/>
                    </a:lnTo>
                    <a:lnTo>
                      <a:pt x="1913" y="1593"/>
                    </a:lnTo>
                    <a:lnTo>
                      <a:pt x="1913" y="1588"/>
                    </a:lnTo>
                    <a:lnTo>
                      <a:pt x="1913" y="1582"/>
                    </a:lnTo>
                    <a:lnTo>
                      <a:pt x="1913" y="1577"/>
                    </a:lnTo>
                    <a:lnTo>
                      <a:pt x="1912" y="1572"/>
                    </a:lnTo>
                    <a:lnTo>
                      <a:pt x="1911" y="1567"/>
                    </a:lnTo>
                    <a:lnTo>
                      <a:pt x="1908" y="1565"/>
                    </a:lnTo>
                    <a:lnTo>
                      <a:pt x="1906" y="1563"/>
                    </a:lnTo>
                    <a:lnTo>
                      <a:pt x="1904" y="1564"/>
                    </a:lnTo>
                    <a:lnTo>
                      <a:pt x="1900" y="1565"/>
                    </a:lnTo>
                    <a:lnTo>
                      <a:pt x="1897" y="1566"/>
                    </a:lnTo>
                    <a:lnTo>
                      <a:pt x="1893" y="1567"/>
                    </a:lnTo>
                    <a:lnTo>
                      <a:pt x="1891" y="1569"/>
                    </a:lnTo>
                    <a:lnTo>
                      <a:pt x="1889" y="1571"/>
                    </a:lnTo>
                    <a:lnTo>
                      <a:pt x="1886" y="1572"/>
                    </a:lnTo>
                    <a:lnTo>
                      <a:pt x="1884" y="1573"/>
                    </a:lnTo>
                    <a:lnTo>
                      <a:pt x="1883" y="1574"/>
                    </a:lnTo>
                    <a:lnTo>
                      <a:pt x="1882" y="1575"/>
                    </a:lnTo>
                    <a:lnTo>
                      <a:pt x="1881" y="1577"/>
                    </a:lnTo>
                    <a:lnTo>
                      <a:pt x="1881" y="1578"/>
                    </a:lnTo>
                    <a:lnTo>
                      <a:pt x="1862" y="1573"/>
                    </a:lnTo>
                    <a:lnTo>
                      <a:pt x="1858" y="1605"/>
                    </a:lnTo>
                    <a:lnTo>
                      <a:pt x="1857" y="1605"/>
                    </a:lnTo>
                    <a:lnTo>
                      <a:pt x="1855" y="1607"/>
                    </a:lnTo>
                    <a:lnTo>
                      <a:pt x="1853" y="1608"/>
                    </a:lnTo>
                    <a:lnTo>
                      <a:pt x="1851" y="1609"/>
                    </a:lnTo>
                    <a:lnTo>
                      <a:pt x="1847" y="1611"/>
                    </a:lnTo>
                    <a:lnTo>
                      <a:pt x="1843" y="1613"/>
                    </a:lnTo>
                    <a:lnTo>
                      <a:pt x="1838" y="1616"/>
                    </a:lnTo>
                    <a:lnTo>
                      <a:pt x="1831" y="1617"/>
                    </a:lnTo>
                    <a:lnTo>
                      <a:pt x="1824" y="1618"/>
                    </a:lnTo>
                    <a:lnTo>
                      <a:pt x="1816" y="1619"/>
                    </a:lnTo>
                    <a:lnTo>
                      <a:pt x="1808" y="1619"/>
                    </a:lnTo>
                    <a:lnTo>
                      <a:pt x="1799" y="1619"/>
                    </a:lnTo>
                    <a:lnTo>
                      <a:pt x="1789" y="1617"/>
                    </a:lnTo>
                    <a:lnTo>
                      <a:pt x="1781" y="1616"/>
                    </a:lnTo>
                    <a:lnTo>
                      <a:pt x="1774" y="1613"/>
                    </a:lnTo>
                    <a:lnTo>
                      <a:pt x="1768" y="1612"/>
                    </a:lnTo>
                    <a:lnTo>
                      <a:pt x="1762" y="1610"/>
                    </a:lnTo>
                    <a:lnTo>
                      <a:pt x="1757" y="1609"/>
                    </a:lnTo>
                    <a:lnTo>
                      <a:pt x="1753" y="1608"/>
                    </a:lnTo>
                    <a:lnTo>
                      <a:pt x="1749" y="1607"/>
                    </a:lnTo>
                    <a:lnTo>
                      <a:pt x="1746" y="1607"/>
                    </a:lnTo>
                    <a:lnTo>
                      <a:pt x="1742" y="1607"/>
                    </a:lnTo>
                    <a:lnTo>
                      <a:pt x="1738" y="1608"/>
                    </a:lnTo>
                    <a:lnTo>
                      <a:pt x="1734" y="1610"/>
                    </a:lnTo>
                    <a:lnTo>
                      <a:pt x="1730" y="1612"/>
                    </a:lnTo>
                    <a:lnTo>
                      <a:pt x="1726" y="1616"/>
                    </a:lnTo>
                    <a:lnTo>
                      <a:pt x="1724" y="1619"/>
                    </a:lnTo>
                    <a:lnTo>
                      <a:pt x="1723" y="1623"/>
                    </a:lnTo>
                    <a:lnTo>
                      <a:pt x="1722" y="1627"/>
                    </a:lnTo>
                    <a:lnTo>
                      <a:pt x="1721" y="1631"/>
                    </a:lnTo>
                    <a:lnTo>
                      <a:pt x="1721" y="1635"/>
                    </a:lnTo>
                    <a:lnTo>
                      <a:pt x="1721" y="1639"/>
                    </a:lnTo>
                    <a:lnTo>
                      <a:pt x="1721" y="1642"/>
                    </a:lnTo>
                    <a:lnTo>
                      <a:pt x="1721" y="1645"/>
                    </a:lnTo>
                    <a:lnTo>
                      <a:pt x="1721" y="1646"/>
                    </a:lnTo>
                    <a:lnTo>
                      <a:pt x="1722" y="1647"/>
                    </a:lnTo>
                    <a:lnTo>
                      <a:pt x="1722" y="1646"/>
                    </a:lnTo>
                    <a:lnTo>
                      <a:pt x="1723" y="1646"/>
                    </a:lnTo>
                    <a:lnTo>
                      <a:pt x="1725" y="1645"/>
                    </a:lnTo>
                    <a:lnTo>
                      <a:pt x="1728" y="1643"/>
                    </a:lnTo>
                    <a:lnTo>
                      <a:pt x="1731" y="1642"/>
                    </a:lnTo>
                    <a:lnTo>
                      <a:pt x="1734" y="1641"/>
                    </a:lnTo>
                    <a:lnTo>
                      <a:pt x="1739" y="1641"/>
                    </a:lnTo>
                    <a:lnTo>
                      <a:pt x="1744" y="1641"/>
                    </a:lnTo>
                    <a:lnTo>
                      <a:pt x="1749" y="1642"/>
                    </a:lnTo>
                    <a:lnTo>
                      <a:pt x="1755" y="1643"/>
                    </a:lnTo>
                    <a:lnTo>
                      <a:pt x="1761" y="1646"/>
                    </a:lnTo>
                    <a:lnTo>
                      <a:pt x="1767" y="1650"/>
                    </a:lnTo>
                    <a:lnTo>
                      <a:pt x="1771" y="1655"/>
                    </a:lnTo>
                    <a:lnTo>
                      <a:pt x="1776" y="1660"/>
                    </a:lnTo>
                    <a:lnTo>
                      <a:pt x="1778" y="1664"/>
                    </a:lnTo>
                    <a:lnTo>
                      <a:pt x="1782" y="1669"/>
                    </a:lnTo>
                    <a:lnTo>
                      <a:pt x="1783" y="1673"/>
                    </a:lnTo>
                    <a:lnTo>
                      <a:pt x="1784" y="1677"/>
                    </a:lnTo>
                    <a:lnTo>
                      <a:pt x="1785" y="1681"/>
                    </a:lnTo>
                    <a:lnTo>
                      <a:pt x="1785" y="1685"/>
                    </a:lnTo>
                    <a:lnTo>
                      <a:pt x="1785" y="1687"/>
                    </a:lnTo>
                    <a:lnTo>
                      <a:pt x="1785" y="1690"/>
                    </a:lnTo>
                    <a:lnTo>
                      <a:pt x="1785" y="1691"/>
                    </a:lnTo>
                    <a:lnTo>
                      <a:pt x="1785" y="1692"/>
                    </a:lnTo>
                    <a:lnTo>
                      <a:pt x="1753" y="1692"/>
                    </a:lnTo>
                    <a:lnTo>
                      <a:pt x="1744" y="1710"/>
                    </a:lnTo>
                    <a:lnTo>
                      <a:pt x="1717" y="1701"/>
                    </a:lnTo>
                    <a:lnTo>
                      <a:pt x="1708" y="1719"/>
                    </a:lnTo>
                    <a:lnTo>
                      <a:pt x="1707" y="1718"/>
                    </a:lnTo>
                    <a:lnTo>
                      <a:pt x="1704" y="1715"/>
                    </a:lnTo>
                    <a:lnTo>
                      <a:pt x="1701" y="1711"/>
                    </a:lnTo>
                    <a:lnTo>
                      <a:pt x="1696" y="1707"/>
                    </a:lnTo>
                    <a:lnTo>
                      <a:pt x="1691" y="1701"/>
                    </a:lnTo>
                    <a:lnTo>
                      <a:pt x="1684" y="1694"/>
                    </a:lnTo>
                    <a:lnTo>
                      <a:pt x="1677" y="1688"/>
                    </a:lnTo>
                    <a:lnTo>
                      <a:pt x="1669" y="1681"/>
                    </a:lnTo>
                    <a:lnTo>
                      <a:pt x="1661" y="1676"/>
                    </a:lnTo>
                    <a:lnTo>
                      <a:pt x="1651" y="1671"/>
                    </a:lnTo>
                    <a:lnTo>
                      <a:pt x="1642" y="1666"/>
                    </a:lnTo>
                    <a:lnTo>
                      <a:pt x="1634" y="1664"/>
                    </a:lnTo>
                    <a:lnTo>
                      <a:pt x="1625" y="1662"/>
                    </a:lnTo>
                    <a:lnTo>
                      <a:pt x="1618" y="1662"/>
                    </a:lnTo>
                    <a:lnTo>
                      <a:pt x="1613" y="1663"/>
                    </a:lnTo>
                    <a:lnTo>
                      <a:pt x="1609" y="1664"/>
                    </a:lnTo>
                    <a:lnTo>
                      <a:pt x="1605" y="1666"/>
                    </a:lnTo>
                    <a:lnTo>
                      <a:pt x="1602" y="1669"/>
                    </a:lnTo>
                    <a:lnTo>
                      <a:pt x="1601" y="1672"/>
                    </a:lnTo>
                    <a:lnTo>
                      <a:pt x="1600" y="1676"/>
                    </a:lnTo>
                    <a:lnTo>
                      <a:pt x="1598" y="1678"/>
                    </a:lnTo>
                    <a:lnTo>
                      <a:pt x="1598" y="1680"/>
                    </a:lnTo>
                    <a:lnTo>
                      <a:pt x="1598" y="1681"/>
                    </a:lnTo>
                    <a:lnTo>
                      <a:pt x="1598" y="1683"/>
                    </a:lnTo>
                    <a:lnTo>
                      <a:pt x="1548" y="1664"/>
                    </a:lnTo>
                    <a:lnTo>
                      <a:pt x="1503" y="1678"/>
                    </a:lnTo>
                    <a:lnTo>
                      <a:pt x="1494" y="1664"/>
                    </a:lnTo>
                    <a:lnTo>
                      <a:pt x="1461" y="1687"/>
                    </a:lnTo>
                    <a:lnTo>
                      <a:pt x="1434" y="1692"/>
                    </a:lnTo>
                    <a:lnTo>
                      <a:pt x="1434" y="1655"/>
                    </a:lnTo>
                    <a:lnTo>
                      <a:pt x="1433" y="1654"/>
                    </a:lnTo>
                    <a:lnTo>
                      <a:pt x="1431" y="1654"/>
                    </a:lnTo>
                    <a:lnTo>
                      <a:pt x="1430" y="1654"/>
                    </a:lnTo>
                    <a:lnTo>
                      <a:pt x="1428" y="1654"/>
                    </a:lnTo>
                    <a:lnTo>
                      <a:pt x="1426" y="1655"/>
                    </a:lnTo>
                    <a:lnTo>
                      <a:pt x="1422" y="1655"/>
                    </a:lnTo>
                    <a:lnTo>
                      <a:pt x="1420" y="1657"/>
                    </a:lnTo>
                    <a:lnTo>
                      <a:pt x="1416" y="1660"/>
                    </a:lnTo>
                    <a:lnTo>
                      <a:pt x="1413" y="1662"/>
                    </a:lnTo>
                    <a:lnTo>
                      <a:pt x="1410" y="1666"/>
                    </a:lnTo>
                    <a:lnTo>
                      <a:pt x="1406" y="1671"/>
                    </a:lnTo>
                    <a:lnTo>
                      <a:pt x="1403" y="1678"/>
                    </a:lnTo>
                    <a:lnTo>
                      <a:pt x="1399" y="1684"/>
                    </a:lnTo>
                    <a:lnTo>
                      <a:pt x="1397" y="1690"/>
                    </a:lnTo>
                    <a:lnTo>
                      <a:pt x="1397" y="1695"/>
                    </a:lnTo>
                    <a:lnTo>
                      <a:pt x="1396" y="1700"/>
                    </a:lnTo>
                    <a:lnTo>
                      <a:pt x="1396" y="1704"/>
                    </a:lnTo>
                    <a:lnTo>
                      <a:pt x="1395" y="1709"/>
                    </a:lnTo>
                    <a:lnTo>
                      <a:pt x="1395" y="1715"/>
                    </a:lnTo>
                    <a:lnTo>
                      <a:pt x="1392" y="1719"/>
                    </a:lnTo>
                    <a:lnTo>
                      <a:pt x="1390" y="1724"/>
                    </a:lnTo>
                    <a:lnTo>
                      <a:pt x="1387" y="1730"/>
                    </a:lnTo>
                    <a:lnTo>
                      <a:pt x="1382" y="1736"/>
                    </a:lnTo>
                    <a:lnTo>
                      <a:pt x="1375" y="1742"/>
                    </a:lnTo>
                    <a:lnTo>
                      <a:pt x="1366" y="1748"/>
                    </a:lnTo>
                    <a:lnTo>
                      <a:pt x="1357" y="1753"/>
                    </a:lnTo>
                    <a:lnTo>
                      <a:pt x="1347" y="1756"/>
                    </a:lnTo>
                    <a:lnTo>
                      <a:pt x="1338" y="1759"/>
                    </a:lnTo>
                    <a:lnTo>
                      <a:pt x="1328" y="1760"/>
                    </a:lnTo>
                    <a:lnTo>
                      <a:pt x="1319" y="1761"/>
                    </a:lnTo>
                    <a:lnTo>
                      <a:pt x="1311" y="1761"/>
                    </a:lnTo>
                    <a:lnTo>
                      <a:pt x="1304" y="1761"/>
                    </a:lnTo>
                    <a:lnTo>
                      <a:pt x="1297" y="1760"/>
                    </a:lnTo>
                    <a:lnTo>
                      <a:pt x="1292" y="1760"/>
                    </a:lnTo>
                    <a:lnTo>
                      <a:pt x="1289" y="1760"/>
                    </a:lnTo>
                    <a:lnTo>
                      <a:pt x="1256" y="1801"/>
                    </a:lnTo>
                    <a:lnTo>
                      <a:pt x="1239" y="1810"/>
                    </a:lnTo>
                    <a:lnTo>
                      <a:pt x="1230" y="1824"/>
                    </a:lnTo>
                    <a:lnTo>
                      <a:pt x="1203" y="1833"/>
                    </a:lnTo>
                    <a:lnTo>
                      <a:pt x="1230" y="1852"/>
                    </a:lnTo>
                    <a:lnTo>
                      <a:pt x="1221" y="1869"/>
                    </a:lnTo>
                    <a:lnTo>
                      <a:pt x="1190" y="1860"/>
                    </a:lnTo>
                    <a:lnTo>
                      <a:pt x="1199" y="1892"/>
                    </a:lnTo>
                    <a:lnTo>
                      <a:pt x="1216" y="1906"/>
                    </a:lnTo>
                    <a:lnTo>
                      <a:pt x="1216" y="1907"/>
                    </a:lnTo>
                    <a:lnTo>
                      <a:pt x="1215" y="1910"/>
                    </a:lnTo>
                    <a:lnTo>
                      <a:pt x="1214" y="1912"/>
                    </a:lnTo>
                    <a:lnTo>
                      <a:pt x="1213" y="1915"/>
                    </a:lnTo>
                    <a:lnTo>
                      <a:pt x="1211" y="1919"/>
                    </a:lnTo>
                    <a:lnTo>
                      <a:pt x="1209" y="1923"/>
                    </a:lnTo>
                    <a:lnTo>
                      <a:pt x="1209" y="1928"/>
                    </a:lnTo>
                    <a:lnTo>
                      <a:pt x="1208" y="1933"/>
                    </a:lnTo>
                    <a:lnTo>
                      <a:pt x="1208" y="1937"/>
                    </a:lnTo>
                    <a:lnTo>
                      <a:pt x="1208" y="1942"/>
                    </a:lnTo>
                    <a:lnTo>
                      <a:pt x="1208" y="1948"/>
                    </a:lnTo>
                    <a:lnTo>
                      <a:pt x="1209" y="1951"/>
                    </a:lnTo>
                    <a:lnTo>
                      <a:pt x="1211" y="1957"/>
                    </a:lnTo>
                    <a:lnTo>
                      <a:pt x="1213" y="1961"/>
                    </a:lnTo>
                    <a:lnTo>
                      <a:pt x="1215" y="1966"/>
                    </a:lnTo>
                    <a:lnTo>
                      <a:pt x="1216" y="1972"/>
                    </a:lnTo>
                    <a:lnTo>
                      <a:pt x="1218" y="1976"/>
                    </a:lnTo>
                    <a:lnTo>
                      <a:pt x="1221" y="1980"/>
                    </a:lnTo>
                    <a:lnTo>
                      <a:pt x="1222" y="1984"/>
                    </a:lnTo>
                    <a:lnTo>
                      <a:pt x="1224" y="1988"/>
                    </a:lnTo>
                    <a:lnTo>
                      <a:pt x="1225" y="1990"/>
                    </a:lnTo>
                    <a:lnTo>
                      <a:pt x="1225" y="1991"/>
                    </a:lnTo>
                    <a:lnTo>
                      <a:pt x="1225" y="1992"/>
                    </a:lnTo>
                    <a:lnTo>
                      <a:pt x="1225" y="1991"/>
                    </a:lnTo>
                    <a:lnTo>
                      <a:pt x="1223" y="1991"/>
                    </a:lnTo>
                    <a:lnTo>
                      <a:pt x="1221" y="1990"/>
                    </a:lnTo>
                    <a:lnTo>
                      <a:pt x="1217" y="1989"/>
                    </a:lnTo>
                    <a:lnTo>
                      <a:pt x="1213" y="1988"/>
                    </a:lnTo>
                    <a:lnTo>
                      <a:pt x="1207" y="1986"/>
                    </a:lnTo>
                    <a:lnTo>
                      <a:pt x="1201" y="1984"/>
                    </a:lnTo>
                    <a:lnTo>
                      <a:pt x="1194" y="1982"/>
                    </a:lnTo>
                    <a:lnTo>
                      <a:pt x="1188" y="1980"/>
                    </a:lnTo>
                    <a:lnTo>
                      <a:pt x="1181" y="1977"/>
                    </a:lnTo>
                    <a:lnTo>
                      <a:pt x="1175" y="1975"/>
                    </a:lnTo>
                    <a:lnTo>
                      <a:pt x="1167" y="1974"/>
                    </a:lnTo>
                    <a:lnTo>
                      <a:pt x="1160" y="1971"/>
                    </a:lnTo>
                    <a:lnTo>
                      <a:pt x="1153" y="1968"/>
                    </a:lnTo>
                    <a:lnTo>
                      <a:pt x="1146" y="1965"/>
                    </a:lnTo>
                    <a:lnTo>
                      <a:pt x="1139" y="1961"/>
                    </a:lnTo>
                    <a:lnTo>
                      <a:pt x="1133" y="1958"/>
                    </a:lnTo>
                    <a:lnTo>
                      <a:pt x="1127" y="1954"/>
                    </a:lnTo>
                    <a:lnTo>
                      <a:pt x="1122" y="1951"/>
                    </a:lnTo>
                    <a:lnTo>
                      <a:pt x="1117" y="1949"/>
                    </a:lnTo>
                    <a:lnTo>
                      <a:pt x="1112" y="1946"/>
                    </a:lnTo>
                    <a:lnTo>
                      <a:pt x="1110" y="1944"/>
                    </a:lnTo>
                    <a:lnTo>
                      <a:pt x="1108" y="1943"/>
                    </a:lnTo>
                    <a:lnTo>
                      <a:pt x="1107" y="1943"/>
                    </a:lnTo>
                    <a:lnTo>
                      <a:pt x="1107" y="1942"/>
                    </a:lnTo>
                    <a:lnTo>
                      <a:pt x="1107" y="1941"/>
                    </a:lnTo>
                    <a:lnTo>
                      <a:pt x="1105" y="1938"/>
                    </a:lnTo>
                    <a:lnTo>
                      <a:pt x="1104" y="1935"/>
                    </a:lnTo>
                    <a:lnTo>
                      <a:pt x="1103" y="1931"/>
                    </a:lnTo>
                    <a:lnTo>
                      <a:pt x="1102" y="1927"/>
                    </a:lnTo>
                    <a:lnTo>
                      <a:pt x="1101" y="1921"/>
                    </a:lnTo>
                    <a:lnTo>
                      <a:pt x="1099" y="1915"/>
                    </a:lnTo>
                    <a:lnTo>
                      <a:pt x="1096" y="1910"/>
                    </a:lnTo>
                    <a:lnTo>
                      <a:pt x="1094" y="1903"/>
                    </a:lnTo>
                    <a:lnTo>
                      <a:pt x="1092" y="1895"/>
                    </a:lnTo>
                    <a:lnTo>
                      <a:pt x="1089" y="1888"/>
                    </a:lnTo>
                    <a:lnTo>
                      <a:pt x="1088" y="1880"/>
                    </a:lnTo>
                    <a:lnTo>
                      <a:pt x="1086" y="1874"/>
                    </a:lnTo>
                    <a:lnTo>
                      <a:pt x="1085" y="1869"/>
                    </a:lnTo>
                    <a:lnTo>
                      <a:pt x="1084" y="1865"/>
                    </a:lnTo>
                    <a:lnTo>
                      <a:pt x="1082" y="1862"/>
                    </a:lnTo>
                    <a:lnTo>
                      <a:pt x="1082" y="1860"/>
                    </a:lnTo>
                    <a:lnTo>
                      <a:pt x="1081" y="1858"/>
                    </a:lnTo>
                    <a:lnTo>
                      <a:pt x="1081" y="1857"/>
                    </a:lnTo>
                    <a:lnTo>
                      <a:pt x="1080" y="1857"/>
                    </a:lnTo>
                    <a:lnTo>
                      <a:pt x="1080" y="1855"/>
                    </a:lnTo>
                    <a:lnTo>
                      <a:pt x="1078" y="1852"/>
                    </a:lnTo>
                    <a:lnTo>
                      <a:pt x="1074" y="1847"/>
                    </a:lnTo>
                    <a:lnTo>
                      <a:pt x="1070" y="1842"/>
                    </a:lnTo>
                    <a:lnTo>
                      <a:pt x="1065" y="1835"/>
                    </a:lnTo>
                    <a:lnTo>
                      <a:pt x="1059" y="1825"/>
                    </a:lnTo>
                    <a:lnTo>
                      <a:pt x="1054" y="1817"/>
                    </a:lnTo>
                    <a:lnTo>
                      <a:pt x="1047" y="1807"/>
                    </a:lnTo>
                    <a:lnTo>
                      <a:pt x="1040" y="1798"/>
                    </a:lnTo>
                    <a:lnTo>
                      <a:pt x="1033" y="1787"/>
                    </a:lnTo>
                    <a:lnTo>
                      <a:pt x="1027" y="1778"/>
                    </a:lnTo>
                    <a:lnTo>
                      <a:pt x="1020" y="1769"/>
                    </a:lnTo>
                    <a:lnTo>
                      <a:pt x="1016" y="1760"/>
                    </a:lnTo>
                    <a:lnTo>
                      <a:pt x="1011" y="1752"/>
                    </a:lnTo>
                    <a:lnTo>
                      <a:pt x="1009" y="1745"/>
                    </a:lnTo>
                    <a:lnTo>
                      <a:pt x="1005" y="1739"/>
                    </a:lnTo>
                    <a:lnTo>
                      <a:pt x="1003" y="1733"/>
                    </a:lnTo>
                    <a:lnTo>
                      <a:pt x="1002" y="1728"/>
                    </a:lnTo>
                    <a:lnTo>
                      <a:pt x="1001" y="1724"/>
                    </a:lnTo>
                    <a:lnTo>
                      <a:pt x="999" y="1721"/>
                    </a:lnTo>
                    <a:lnTo>
                      <a:pt x="999" y="1717"/>
                    </a:lnTo>
                    <a:lnTo>
                      <a:pt x="999" y="1716"/>
                    </a:lnTo>
                    <a:lnTo>
                      <a:pt x="999" y="1715"/>
                    </a:lnTo>
                    <a:lnTo>
                      <a:pt x="998" y="1715"/>
                    </a:lnTo>
                    <a:lnTo>
                      <a:pt x="957" y="1664"/>
                    </a:lnTo>
                    <a:lnTo>
                      <a:pt x="957" y="1663"/>
                    </a:lnTo>
                    <a:lnTo>
                      <a:pt x="956" y="1662"/>
                    </a:lnTo>
                    <a:lnTo>
                      <a:pt x="952" y="1661"/>
                    </a:lnTo>
                    <a:lnTo>
                      <a:pt x="949" y="1658"/>
                    </a:lnTo>
                    <a:lnTo>
                      <a:pt x="944" y="1657"/>
                    </a:lnTo>
                    <a:lnTo>
                      <a:pt x="938" y="1654"/>
                    </a:lnTo>
                    <a:lnTo>
                      <a:pt x="932" y="1651"/>
                    </a:lnTo>
                    <a:lnTo>
                      <a:pt x="923" y="1649"/>
                    </a:lnTo>
                    <a:lnTo>
                      <a:pt x="915" y="1647"/>
                    </a:lnTo>
                    <a:lnTo>
                      <a:pt x="906" y="1645"/>
                    </a:lnTo>
                    <a:lnTo>
                      <a:pt x="896" y="1643"/>
                    </a:lnTo>
                    <a:lnTo>
                      <a:pt x="884" y="1642"/>
                    </a:lnTo>
                    <a:lnTo>
                      <a:pt x="874" y="1641"/>
                    </a:lnTo>
                    <a:lnTo>
                      <a:pt x="866" y="1642"/>
                    </a:lnTo>
                    <a:lnTo>
                      <a:pt x="860" y="1643"/>
                    </a:lnTo>
                    <a:lnTo>
                      <a:pt x="854" y="1646"/>
                    </a:lnTo>
                    <a:lnTo>
                      <a:pt x="851" y="1648"/>
                    </a:lnTo>
                    <a:lnTo>
                      <a:pt x="850" y="1650"/>
                    </a:lnTo>
                    <a:lnTo>
                      <a:pt x="847" y="1654"/>
                    </a:lnTo>
                    <a:lnTo>
                      <a:pt x="847" y="1657"/>
                    </a:lnTo>
                    <a:lnTo>
                      <a:pt x="847" y="1660"/>
                    </a:lnTo>
                    <a:lnTo>
                      <a:pt x="847" y="1662"/>
                    </a:lnTo>
                    <a:lnTo>
                      <a:pt x="847" y="1663"/>
                    </a:lnTo>
                    <a:lnTo>
                      <a:pt x="847" y="1664"/>
                    </a:lnTo>
                    <a:lnTo>
                      <a:pt x="847" y="1668"/>
                    </a:lnTo>
                    <a:lnTo>
                      <a:pt x="845" y="1671"/>
                    </a:lnTo>
                    <a:lnTo>
                      <a:pt x="844" y="1676"/>
                    </a:lnTo>
                    <a:lnTo>
                      <a:pt x="842" y="1681"/>
                    </a:lnTo>
                    <a:lnTo>
                      <a:pt x="839" y="1687"/>
                    </a:lnTo>
                    <a:lnTo>
                      <a:pt x="837" y="1694"/>
                    </a:lnTo>
                    <a:lnTo>
                      <a:pt x="834" y="1700"/>
                    </a:lnTo>
                    <a:lnTo>
                      <a:pt x="830" y="1707"/>
                    </a:lnTo>
                    <a:lnTo>
                      <a:pt x="827" y="1711"/>
                    </a:lnTo>
                    <a:lnTo>
                      <a:pt x="823" y="1716"/>
                    </a:lnTo>
                    <a:lnTo>
                      <a:pt x="820" y="1719"/>
                    </a:lnTo>
                    <a:lnTo>
                      <a:pt x="815" y="1719"/>
                    </a:lnTo>
                    <a:lnTo>
                      <a:pt x="809" y="1718"/>
                    </a:lnTo>
                    <a:lnTo>
                      <a:pt x="801" y="1714"/>
                    </a:lnTo>
                    <a:lnTo>
                      <a:pt x="791" y="1708"/>
                    </a:lnTo>
                    <a:lnTo>
                      <a:pt x="781" y="1701"/>
                    </a:lnTo>
                    <a:lnTo>
                      <a:pt x="770" y="1693"/>
                    </a:lnTo>
                    <a:lnTo>
                      <a:pt x="760" y="1685"/>
                    </a:lnTo>
                    <a:lnTo>
                      <a:pt x="749" y="1676"/>
                    </a:lnTo>
                    <a:lnTo>
                      <a:pt x="739" y="1668"/>
                    </a:lnTo>
                    <a:lnTo>
                      <a:pt x="731" y="1661"/>
                    </a:lnTo>
                    <a:lnTo>
                      <a:pt x="725" y="1654"/>
                    </a:lnTo>
                    <a:lnTo>
                      <a:pt x="720" y="1650"/>
                    </a:lnTo>
                    <a:lnTo>
                      <a:pt x="717" y="1646"/>
                    </a:lnTo>
                    <a:lnTo>
                      <a:pt x="715" y="1642"/>
                    </a:lnTo>
                    <a:lnTo>
                      <a:pt x="714" y="1638"/>
                    </a:lnTo>
                    <a:lnTo>
                      <a:pt x="714" y="1632"/>
                    </a:lnTo>
                    <a:lnTo>
                      <a:pt x="714" y="1626"/>
                    </a:lnTo>
                    <a:lnTo>
                      <a:pt x="714" y="1620"/>
                    </a:lnTo>
                    <a:lnTo>
                      <a:pt x="714" y="1615"/>
                    </a:lnTo>
                    <a:lnTo>
                      <a:pt x="714" y="1608"/>
                    </a:lnTo>
                    <a:lnTo>
                      <a:pt x="714" y="1602"/>
                    </a:lnTo>
                    <a:lnTo>
                      <a:pt x="714" y="1596"/>
                    </a:lnTo>
                    <a:lnTo>
                      <a:pt x="713" y="1592"/>
                    </a:lnTo>
                    <a:lnTo>
                      <a:pt x="710" y="1587"/>
                    </a:lnTo>
                    <a:lnTo>
                      <a:pt x="707" y="1581"/>
                    </a:lnTo>
                    <a:lnTo>
                      <a:pt x="701" y="1573"/>
                    </a:lnTo>
                    <a:lnTo>
                      <a:pt x="693" y="1565"/>
                    </a:lnTo>
                    <a:lnTo>
                      <a:pt x="684" y="1556"/>
                    </a:lnTo>
                    <a:lnTo>
                      <a:pt x="675" y="1546"/>
                    </a:lnTo>
                    <a:lnTo>
                      <a:pt x="664" y="1535"/>
                    </a:lnTo>
                    <a:lnTo>
                      <a:pt x="653" y="1525"/>
                    </a:lnTo>
                    <a:lnTo>
                      <a:pt x="644" y="1514"/>
                    </a:lnTo>
                    <a:lnTo>
                      <a:pt x="634" y="1505"/>
                    </a:lnTo>
                    <a:lnTo>
                      <a:pt x="627" y="1498"/>
                    </a:lnTo>
                    <a:lnTo>
                      <a:pt x="623" y="1493"/>
                    </a:lnTo>
                    <a:lnTo>
                      <a:pt x="619" y="1488"/>
                    </a:lnTo>
                    <a:lnTo>
                      <a:pt x="618" y="1484"/>
                    </a:lnTo>
                    <a:lnTo>
                      <a:pt x="617" y="1481"/>
                    </a:lnTo>
                    <a:lnTo>
                      <a:pt x="615" y="1478"/>
                    </a:lnTo>
                    <a:lnTo>
                      <a:pt x="614" y="1474"/>
                    </a:lnTo>
                    <a:lnTo>
                      <a:pt x="611" y="1471"/>
                    </a:lnTo>
                    <a:lnTo>
                      <a:pt x="609" y="1467"/>
                    </a:lnTo>
                    <a:lnTo>
                      <a:pt x="607" y="1464"/>
                    </a:lnTo>
                    <a:lnTo>
                      <a:pt x="605" y="1461"/>
                    </a:lnTo>
                    <a:lnTo>
                      <a:pt x="603" y="1459"/>
                    </a:lnTo>
                    <a:lnTo>
                      <a:pt x="602" y="1458"/>
                    </a:lnTo>
                    <a:lnTo>
                      <a:pt x="602" y="1457"/>
                    </a:lnTo>
                    <a:lnTo>
                      <a:pt x="601" y="1456"/>
                    </a:lnTo>
                    <a:lnTo>
                      <a:pt x="600" y="1456"/>
                    </a:lnTo>
                    <a:lnTo>
                      <a:pt x="593" y="1455"/>
                    </a:lnTo>
                    <a:lnTo>
                      <a:pt x="584" y="1453"/>
                    </a:lnTo>
                    <a:lnTo>
                      <a:pt x="572" y="1452"/>
                    </a:lnTo>
                    <a:lnTo>
                      <a:pt x="559" y="1450"/>
                    </a:lnTo>
                    <a:lnTo>
                      <a:pt x="544" y="1449"/>
                    </a:lnTo>
                    <a:lnTo>
                      <a:pt x="529" y="1448"/>
                    </a:lnTo>
                    <a:lnTo>
                      <a:pt x="516" y="1445"/>
                    </a:lnTo>
                    <a:lnTo>
                      <a:pt x="502" y="1445"/>
                    </a:lnTo>
                    <a:lnTo>
                      <a:pt x="490" y="1445"/>
                    </a:lnTo>
                    <a:lnTo>
                      <a:pt x="481" y="1445"/>
                    </a:lnTo>
                    <a:lnTo>
                      <a:pt x="474" y="1446"/>
                    </a:lnTo>
                    <a:lnTo>
                      <a:pt x="471" y="1450"/>
                    </a:lnTo>
                    <a:lnTo>
                      <a:pt x="467" y="1453"/>
                    </a:lnTo>
                    <a:lnTo>
                      <a:pt x="466" y="1458"/>
                    </a:lnTo>
                    <a:lnTo>
                      <a:pt x="464" y="1461"/>
                    </a:lnTo>
                    <a:lnTo>
                      <a:pt x="464" y="1466"/>
                    </a:lnTo>
                    <a:lnTo>
                      <a:pt x="464" y="1472"/>
                    </a:lnTo>
                    <a:lnTo>
                      <a:pt x="464" y="1475"/>
                    </a:lnTo>
                    <a:lnTo>
                      <a:pt x="464" y="1480"/>
                    </a:lnTo>
                    <a:lnTo>
                      <a:pt x="465" y="1483"/>
                    </a:lnTo>
                    <a:lnTo>
                      <a:pt x="465" y="1486"/>
                    </a:lnTo>
                    <a:lnTo>
                      <a:pt x="465" y="1488"/>
                    </a:lnTo>
                    <a:lnTo>
                      <a:pt x="464" y="1488"/>
                    </a:lnTo>
                    <a:lnTo>
                      <a:pt x="463" y="1487"/>
                    </a:lnTo>
                    <a:lnTo>
                      <a:pt x="459" y="1484"/>
                    </a:lnTo>
                    <a:lnTo>
                      <a:pt x="456" y="1483"/>
                    </a:lnTo>
                    <a:lnTo>
                      <a:pt x="452" y="1481"/>
                    </a:lnTo>
                    <a:lnTo>
                      <a:pt x="448" y="1480"/>
                    </a:lnTo>
                    <a:lnTo>
                      <a:pt x="442" y="1479"/>
                    </a:lnTo>
                    <a:lnTo>
                      <a:pt x="436" y="1476"/>
                    </a:lnTo>
                    <a:lnTo>
                      <a:pt x="429" y="1475"/>
                    </a:lnTo>
                    <a:lnTo>
                      <a:pt x="422" y="1475"/>
                    </a:lnTo>
                    <a:lnTo>
                      <a:pt x="414" y="1474"/>
                    </a:lnTo>
                    <a:lnTo>
                      <a:pt x="406" y="1474"/>
                    </a:lnTo>
                    <a:lnTo>
                      <a:pt x="396" y="1474"/>
                    </a:lnTo>
                    <a:lnTo>
                      <a:pt x="384" y="1473"/>
                    </a:lnTo>
                    <a:lnTo>
                      <a:pt x="372" y="1472"/>
                    </a:lnTo>
                    <a:lnTo>
                      <a:pt x="358" y="1469"/>
                    </a:lnTo>
                    <a:lnTo>
                      <a:pt x="344" y="1467"/>
                    </a:lnTo>
                    <a:lnTo>
                      <a:pt x="329" y="1464"/>
                    </a:lnTo>
                    <a:lnTo>
                      <a:pt x="314" y="1460"/>
                    </a:lnTo>
                    <a:lnTo>
                      <a:pt x="299" y="1456"/>
                    </a:lnTo>
                    <a:lnTo>
                      <a:pt x="284" y="1451"/>
                    </a:lnTo>
                    <a:lnTo>
                      <a:pt x="270" y="1445"/>
                    </a:lnTo>
                    <a:lnTo>
                      <a:pt x="255" y="1438"/>
                    </a:lnTo>
                    <a:lnTo>
                      <a:pt x="240" y="1430"/>
                    </a:lnTo>
                    <a:lnTo>
                      <a:pt x="222" y="1421"/>
                    </a:lnTo>
                    <a:lnTo>
                      <a:pt x="202" y="1408"/>
                    </a:lnTo>
                    <a:lnTo>
                      <a:pt x="180" y="1396"/>
                    </a:lnTo>
                    <a:lnTo>
                      <a:pt x="159" y="1383"/>
                    </a:lnTo>
                    <a:lnTo>
                      <a:pt x="137" y="1369"/>
                    </a:lnTo>
                    <a:lnTo>
                      <a:pt x="116" y="1357"/>
                    </a:lnTo>
                    <a:lnTo>
                      <a:pt x="97" y="1345"/>
                    </a:lnTo>
                    <a:lnTo>
                      <a:pt x="81" y="1335"/>
                    </a:lnTo>
                    <a:lnTo>
                      <a:pt x="70" y="1327"/>
                    </a:lnTo>
                    <a:lnTo>
                      <a:pt x="62" y="1322"/>
                    </a:lnTo>
                    <a:lnTo>
                      <a:pt x="59" y="1321"/>
                    </a:lnTo>
                    <a:lnTo>
                      <a:pt x="58" y="1320"/>
                    </a:lnTo>
                    <a:lnTo>
                      <a:pt x="59" y="1320"/>
                    </a:lnTo>
                    <a:lnTo>
                      <a:pt x="72" y="1274"/>
                    </a:lnTo>
                    <a:lnTo>
                      <a:pt x="71" y="1275"/>
                    </a:lnTo>
                    <a:lnTo>
                      <a:pt x="68" y="1275"/>
                    </a:lnTo>
                    <a:lnTo>
                      <a:pt x="62" y="1276"/>
                    </a:lnTo>
                    <a:lnTo>
                      <a:pt x="54" y="1277"/>
                    </a:lnTo>
                    <a:lnTo>
                      <a:pt x="47" y="1278"/>
                    </a:lnTo>
                    <a:lnTo>
                      <a:pt x="46" y="1278"/>
                    </a:lnTo>
                    <a:lnTo>
                      <a:pt x="46" y="1277"/>
                    </a:lnTo>
                    <a:lnTo>
                      <a:pt x="44" y="1274"/>
                    </a:lnTo>
                    <a:lnTo>
                      <a:pt x="44" y="1273"/>
                    </a:lnTo>
                    <a:lnTo>
                      <a:pt x="44" y="1270"/>
                    </a:lnTo>
                    <a:lnTo>
                      <a:pt x="43" y="1269"/>
                    </a:lnTo>
                    <a:lnTo>
                      <a:pt x="43" y="1267"/>
                    </a:lnTo>
                    <a:lnTo>
                      <a:pt x="42" y="1264"/>
                    </a:lnTo>
                    <a:lnTo>
                      <a:pt x="42" y="1262"/>
                    </a:lnTo>
                    <a:lnTo>
                      <a:pt x="42" y="1260"/>
                    </a:lnTo>
                    <a:lnTo>
                      <a:pt x="40" y="1258"/>
                    </a:lnTo>
                    <a:lnTo>
                      <a:pt x="40" y="1254"/>
                    </a:lnTo>
                    <a:lnTo>
                      <a:pt x="39" y="1252"/>
                    </a:lnTo>
                    <a:lnTo>
                      <a:pt x="39" y="1249"/>
                    </a:lnTo>
                    <a:lnTo>
                      <a:pt x="39" y="1247"/>
                    </a:lnTo>
                    <a:lnTo>
                      <a:pt x="38" y="1245"/>
                    </a:lnTo>
                    <a:lnTo>
                      <a:pt x="38" y="1243"/>
                    </a:lnTo>
                    <a:lnTo>
                      <a:pt x="36" y="1241"/>
                    </a:lnTo>
                    <a:lnTo>
                      <a:pt x="36" y="1240"/>
                    </a:lnTo>
                    <a:lnTo>
                      <a:pt x="35" y="1239"/>
                    </a:lnTo>
                    <a:lnTo>
                      <a:pt x="36" y="1239"/>
                    </a:lnTo>
                    <a:lnTo>
                      <a:pt x="36" y="1237"/>
                    </a:lnTo>
                    <a:lnTo>
                      <a:pt x="35" y="1233"/>
                    </a:lnTo>
                    <a:lnTo>
                      <a:pt x="34" y="1229"/>
                    </a:lnTo>
                    <a:lnTo>
                      <a:pt x="32" y="1223"/>
                    </a:lnTo>
                    <a:lnTo>
                      <a:pt x="31" y="1217"/>
                    </a:lnTo>
                    <a:lnTo>
                      <a:pt x="30" y="1210"/>
                    </a:lnTo>
                    <a:lnTo>
                      <a:pt x="27" y="1205"/>
                    </a:lnTo>
                    <a:lnTo>
                      <a:pt x="27" y="1196"/>
                    </a:lnTo>
                    <a:lnTo>
                      <a:pt x="26" y="1191"/>
                    </a:lnTo>
                    <a:lnTo>
                      <a:pt x="25" y="1185"/>
                    </a:lnTo>
                    <a:lnTo>
                      <a:pt x="23" y="1180"/>
                    </a:lnTo>
                    <a:lnTo>
                      <a:pt x="23" y="1175"/>
                    </a:lnTo>
                    <a:lnTo>
                      <a:pt x="21" y="1170"/>
                    </a:lnTo>
                    <a:lnTo>
                      <a:pt x="20" y="1164"/>
                    </a:lnTo>
                    <a:lnTo>
                      <a:pt x="19" y="1158"/>
                    </a:lnTo>
                    <a:lnTo>
                      <a:pt x="18" y="1153"/>
                    </a:lnTo>
                    <a:lnTo>
                      <a:pt x="17" y="1148"/>
                    </a:lnTo>
                    <a:lnTo>
                      <a:pt x="16" y="1141"/>
                    </a:lnTo>
                    <a:lnTo>
                      <a:pt x="16" y="1137"/>
                    </a:lnTo>
                    <a:lnTo>
                      <a:pt x="15" y="1133"/>
                    </a:lnTo>
                    <a:lnTo>
                      <a:pt x="15" y="1131"/>
                    </a:lnTo>
                    <a:lnTo>
                      <a:pt x="13" y="1129"/>
                    </a:lnTo>
                    <a:lnTo>
                      <a:pt x="13" y="1127"/>
                    </a:lnTo>
                    <a:lnTo>
                      <a:pt x="11" y="1108"/>
                    </a:lnTo>
                    <a:lnTo>
                      <a:pt x="10" y="1092"/>
                    </a:lnTo>
                    <a:lnTo>
                      <a:pt x="9" y="1092"/>
                    </a:lnTo>
                    <a:lnTo>
                      <a:pt x="9" y="1089"/>
                    </a:lnTo>
                    <a:lnTo>
                      <a:pt x="9" y="1087"/>
                    </a:lnTo>
                    <a:lnTo>
                      <a:pt x="9" y="1084"/>
                    </a:lnTo>
                    <a:lnTo>
                      <a:pt x="8" y="1082"/>
                    </a:lnTo>
                    <a:lnTo>
                      <a:pt x="8" y="1078"/>
                    </a:lnTo>
                    <a:lnTo>
                      <a:pt x="8" y="1076"/>
                    </a:lnTo>
                    <a:lnTo>
                      <a:pt x="6" y="1072"/>
                    </a:lnTo>
                    <a:lnTo>
                      <a:pt x="6" y="1069"/>
                    </a:lnTo>
                    <a:lnTo>
                      <a:pt x="6" y="1066"/>
                    </a:lnTo>
                    <a:lnTo>
                      <a:pt x="5" y="1063"/>
                    </a:lnTo>
                    <a:lnTo>
                      <a:pt x="5" y="1061"/>
                    </a:lnTo>
                    <a:lnTo>
                      <a:pt x="5" y="1058"/>
                    </a:lnTo>
                    <a:lnTo>
                      <a:pt x="5" y="1056"/>
                    </a:lnTo>
                    <a:lnTo>
                      <a:pt x="4" y="1054"/>
                    </a:lnTo>
                    <a:lnTo>
                      <a:pt x="4" y="1051"/>
                    </a:lnTo>
                    <a:lnTo>
                      <a:pt x="4" y="1049"/>
                    </a:lnTo>
                    <a:lnTo>
                      <a:pt x="4" y="1047"/>
                    </a:lnTo>
                    <a:lnTo>
                      <a:pt x="4" y="1044"/>
                    </a:lnTo>
                    <a:lnTo>
                      <a:pt x="4" y="1043"/>
                    </a:lnTo>
                    <a:lnTo>
                      <a:pt x="3" y="1041"/>
                    </a:lnTo>
                    <a:lnTo>
                      <a:pt x="3" y="1040"/>
                    </a:lnTo>
                    <a:lnTo>
                      <a:pt x="3" y="1038"/>
                    </a:lnTo>
                    <a:lnTo>
                      <a:pt x="3" y="1034"/>
                    </a:lnTo>
                    <a:lnTo>
                      <a:pt x="3" y="1031"/>
                    </a:lnTo>
                    <a:lnTo>
                      <a:pt x="2" y="1025"/>
                    </a:lnTo>
                    <a:lnTo>
                      <a:pt x="2" y="1019"/>
                    </a:lnTo>
                    <a:lnTo>
                      <a:pt x="2" y="1013"/>
                    </a:lnTo>
                    <a:lnTo>
                      <a:pt x="2" y="1008"/>
                    </a:lnTo>
                    <a:lnTo>
                      <a:pt x="1" y="1000"/>
                    </a:lnTo>
                    <a:lnTo>
                      <a:pt x="1" y="994"/>
                    </a:lnTo>
                    <a:lnTo>
                      <a:pt x="1" y="987"/>
                    </a:lnTo>
                    <a:lnTo>
                      <a:pt x="0" y="981"/>
                    </a:lnTo>
                    <a:lnTo>
                      <a:pt x="0" y="975"/>
                    </a:lnTo>
                    <a:lnTo>
                      <a:pt x="0" y="968"/>
                    </a:lnTo>
                    <a:lnTo>
                      <a:pt x="0" y="961"/>
                    </a:lnTo>
                    <a:lnTo>
                      <a:pt x="0" y="955"/>
                    </a:lnTo>
                    <a:lnTo>
                      <a:pt x="0" y="948"/>
                    </a:lnTo>
                    <a:lnTo>
                      <a:pt x="0" y="941"/>
                    </a:lnTo>
                    <a:lnTo>
                      <a:pt x="0" y="934"/>
                    </a:lnTo>
                    <a:lnTo>
                      <a:pt x="0" y="929"/>
                    </a:lnTo>
                    <a:lnTo>
                      <a:pt x="0" y="925"/>
                    </a:lnTo>
                    <a:lnTo>
                      <a:pt x="0" y="921"/>
                    </a:lnTo>
                    <a:lnTo>
                      <a:pt x="0" y="919"/>
                    </a:lnTo>
                    <a:lnTo>
                      <a:pt x="0" y="918"/>
                    </a:lnTo>
                    <a:lnTo>
                      <a:pt x="0" y="884"/>
                    </a:lnTo>
                    <a:lnTo>
                      <a:pt x="1" y="873"/>
                    </a:lnTo>
                    <a:lnTo>
                      <a:pt x="2" y="842"/>
                    </a:lnTo>
                    <a:lnTo>
                      <a:pt x="2" y="843"/>
                    </a:lnTo>
                    <a:lnTo>
                      <a:pt x="2" y="842"/>
                    </a:lnTo>
                    <a:lnTo>
                      <a:pt x="2" y="841"/>
                    </a:lnTo>
                    <a:lnTo>
                      <a:pt x="2" y="839"/>
                    </a:lnTo>
                    <a:lnTo>
                      <a:pt x="2" y="837"/>
                    </a:lnTo>
                    <a:lnTo>
                      <a:pt x="2" y="834"/>
                    </a:lnTo>
                    <a:lnTo>
                      <a:pt x="3" y="831"/>
                    </a:lnTo>
                    <a:lnTo>
                      <a:pt x="3" y="827"/>
                    </a:lnTo>
                    <a:lnTo>
                      <a:pt x="3" y="822"/>
                    </a:lnTo>
                    <a:lnTo>
                      <a:pt x="4" y="819"/>
                    </a:lnTo>
                    <a:lnTo>
                      <a:pt x="4" y="814"/>
                    </a:lnTo>
                    <a:lnTo>
                      <a:pt x="5" y="811"/>
                    </a:lnTo>
                    <a:lnTo>
                      <a:pt x="5" y="808"/>
                    </a:lnTo>
                    <a:lnTo>
                      <a:pt x="5" y="806"/>
                    </a:lnTo>
                    <a:lnTo>
                      <a:pt x="5" y="804"/>
                    </a:lnTo>
                    <a:lnTo>
                      <a:pt x="6" y="801"/>
                    </a:lnTo>
                    <a:lnTo>
                      <a:pt x="6" y="799"/>
                    </a:lnTo>
                    <a:lnTo>
                      <a:pt x="6" y="798"/>
                    </a:lnTo>
                    <a:lnTo>
                      <a:pt x="9" y="773"/>
                    </a:lnTo>
                    <a:lnTo>
                      <a:pt x="10" y="769"/>
                    </a:lnTo>
                    <a:lnTo>
                      <a:pt x="16" y="724"/>
                    </a:lnTo>
                    <a:lnTo>
                      <a:pt x="26" y="669"/>
                    </a:lnTo>
                    <a:lnTo>
                      <a:pt x="36" y="622"/>
                    </a:lnTo>
                    <a:lnTo>
                      <a:pt x="38" y="621"/>
                    </a:lnTo>
                    <a:lnTo>
                      <a:pt x="39" y="616"/>
                    </a:lnTo>
                    <a:lnTo>
                      <a:pt x="39" y="612"/>
                    </a:lnTo>
                    <a:lnTo>
                      <a:pt x="40" y="608"/>
                    </a:lnTo>
                    <a:lnTo>
                      <a:pt x="42" y="602"/>
                    </a:lnTo>
                    <a:lnTo>
                      <a:pt x="43" y="595"/>
                    </a:lnTo>
                    <a:lnTo>
                      <a:pt x="46" y="588"/>
                    </a:lnTo>
                    <a:lnTo>
                      <a:pt x="47" y="581"/>
                    </a:lnTo>
                    <a:lnTo>
                      <a:pt x="50" y="573"/>
                    </a:lnTo>
                    <a:lnTo>
                      <a:pt x="51" y="565"/>
                    </a:lnTo>
                    <a:lnTo>
                      <a:pt x="54" y="557"/>
                    </a:lnTo>
                    <a:lnTo>
                      <a:pt x="57" y="550"/>
                    </a:lnTo>
                    <a:lnTo>
                      <a:pt x="59" y="541"/>
                    </a:lnTo>
                    <a:lnTo>
                      <a:pt x="62" y="533"/>
                    </a:lnTo>
                    <a:lnTo>
                      <a:pt x="64" y="525"/>
                    </a:lnTo>
                    <a:lnTo>
                      <a:pt x="66" y="517"/>
                    </a:lnTo>
                    <a:lnTo>
                      <a:pt x="70" y="509"/>
                    </a:lnTo>
                    <a:lnTo>
                      <a:pt x="72" y="502"/>
                    </a:lnTo>
                    <a:lnTo>
                      <a:pt x="76" y="494"/>
                    </a:lnTo>
                    <a:lnTo>
                      <a:pt x="78" y="487"/>
                    </a:lnTo>
                    <a:lnTo>
                      <a:pt x="80" y="481"/>
                    </a:lnTo>
                    <a:lnTo>
                      <a:pt x="83" y="474"/>
                    </a:lnTo>
                    <a:lnTo>
                      <a:pt x="84" y="468"/>
                    </a:lnTo>
                    <a:lnTo>
                      <a:pt x="87" y="464"/>
                    </a:lnTo>
                    <a:lnTo>
                      <a:pt x="88" y="458"/>
                    </a:lnTo>
                    <a:lnTo>
                      <a:pt x="91" y="451"/>
                    </a:lnTo>
                    <a:lnTo>
                      <a:pt x="94" y="444"/>
                    </a:lnTo>
                    <a:lnTo>
                      <a:pt x="96" y="439"/>
                    </a:lnTo>
                    <a:lnTo>
                      <a:pt x="100" y="432"/>
                    </a:lnTo>
                    <a:lnTo>
                      <a:pt x="102" y="426"/>
                    </a:lnTo>
                    <a:lnTo>
                      <a:pt x="104" y="420"/>
                    </a:lnTo>
                    <a:lnTo>
                      <a:pt x="106" y="415"/>
                    </a:lnTo>
                    <a:lnTo>
                      <a:pt x="108" y="412"/>
                    </a:lnTo>
                    <a:lnTo>
                      <a:pt x="109" y="410"/>
                    </a:lnTo>
                    <a:lnTo>
                      <a:pt x="109" y="409"/>
                    </a:lnTo>
                    <a:lnTo>
                      <a:pt x="170" y="288"/>
                    </a:lnTo>
                    <a:lnTo>
                      <a:pt x="171" y="286"/>
                    </a:lnTo>
                    <a:lnTo>
                      <a:pt x="172" y="284"/>
                    </a:lnTo>
                    <a:lnTo>
                      <a:pt x="175" y="281"/>
                    </a:lnTo>
                    <a:lnTo>
                      <a:pt x="176" y="277"/>
                    </a:lnTo>
                    <a:lnTo>
                      <a:pt x="178" y="274"/>
                    </a:lnTo>
                    <a:lnTo>
                      <a:pt x="180" y="269"/>
                    </a:lnTo>
                    <a:lnTo>
                      <a:pt x="183" y="266"/>
                    </a:lnTo>
                    <a:lnTo>
                      <a:pt x="186" y="260"/>
                    </a:lnTo>
                    <a:lnTo>
                      <a:pt x="188" y="257"/>
                    </a:lnTo>
                    <a:lnTo>
                      <a:pt x="191" y="253"/>
                    </a:lnTo>
                    <a:lnTo>
                      <a:pt x="193" y="248"/>
                    </a:lnTo>
                    <a:lnTo>
                      <a:pt x="197" y="245"/>
                    </a:lnTo>
                    <a:lnTo>
                      <a:pt x="198" y="240"/>
                    </a:lnTo>
                    <a:lnTo>
                      <a:pt x="201" y="237"/>
                    </a:lnTo>
                    <a:lnTo>
                      <a:pt x="203" y="232"/>
                    </a:lnTo>
                    <a:lnTo>
                      <a:pt x="207" y="228"/>
                    </a:lnTo>
                    <a:lnTo>
                      <a:pt x="210" y="223"/>
                    </a:lnTo>
                    <a:lnTo>
                      <a:pt x="213" y="220"/>
                    </a:lnTo>
                    <a:lnTo>
                      <a:pt x="215" y="216"/>
                    </a:lnTo>
                    <a:lnTo>
                      <a:pt x="216" y="213"/>
                    </a:lnTo>
                    <a:lnTo>
                      <a:pt x="218" y="210"/>
                    </a:lnTo>
                    <a:lnTo>
                      <a:pt x="220" y="208"/>
                    </a:lnTo>
                    <a:close/>
                  </a:path>
                </a:pathLst>
              </a:custGeom>
              <a:solidFill>
                <a:srgbClr val="00B25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43" name="Freeform 1075"/>
              <p:cNvSpPr>
                <a:spLocks/>
              </p:cNvSpPr>
              <p:nvPr/>
            </p:nvSpPr>
            <p:spPr bwMode="auto">
              <a:xfrm>
                <a:off x="-1462" y="1750"/>
                <a:ext cx="1197" cy="984"/>
              </a:xfrm>
              <a:custGeom>
                <a:avLst/>
                <a:gdLst>
                  <a:gd name="T0" fmla="*/ 95 w 2394"/>
                  <a:gd name="T1" fmla="*/ 130 h 1968"/>
                  <a:gd name="T2" fmla="*/ 109 w 2394"/>
                  <a:gd name="T3" fmla="*/ 109 h 1968"/>
                  <a:gd name="T4" fmla="*/ 131 w 2394"/>
                  <a:gd name="T5" fmla="*/ 80 h 1968"/>
                  <a:gd name="T6" fmla="*/ 152 w 2394"/>
                  <a:gd name="T7" fmla="*/ 55 h 1968"/>
                  <a:gd name="T8" fmla="*/ 581 w 2394"/>
                  <a:gd name="T9" fmla="*/ 35 h 1968"/>
                  <a:gd name="T10" fmla="*/ 685 w 2394"/>
                  <a:gd name="T11" fmla="*/ 53 h 1968"/>
                  <a:gd name="T12" fmla="*/ 744 w 2394"/>
                  <a:gd name="T13" fmla="*/ 80 h 1968"/>
                  <a:gd name="T14" fmla="*/ 812 w 2394"/>
                  <a:gd name="T15" fmla="*/ 108 h 1968"/>
                  <a:gd name="T16" fmla="*/ 846 w 2394"/>
                  <a:gd name="T17" fmla="*/ 107 h 1968"/>
                  <a:gd name="T18" fmla="*/ 915 w 2394"/>
                  <a:gd name="T19" fmla="*/ 112 h 1968"/>
                  <a:gd name="T20" fmla="*/ 910 w 2394"/>
                  <a:gd name="T21" fmla="*/ 127 h 1968"/>
                  <a:gd name="T22" fmla="*/ 857 w 2394"/>
                  <a:gd name="T23" fmla="*/ 156 h 1968"/>
                  <a:gd name="T24" fmla="*/ 852 w 2394"/>
                  <a:gd name="T25" fmla="*/ 265 h 1968"/>
                  <a:gd name="T26" fmla="*/ 886 w 2394"/>
                  <a:gd name="T27" fmla="*/ 327 h 1968"/>
                  <a:gd name="T28" fmla="*/ 933 w 2394"/>
                  <a:gd name="T29" fmla="*/ 163 h 1968"/>
                  <a:gd name="T30" fmla="*/ 975 w 2394"/>
                  <a:gd name="T31" fmla="*/ 198 h 1968"/>
                  <a:gd name="T32" fmla="*/ 987 w 2394"/>
                  <a:gd name="T33" fmla="*/ 224 h 1968"/>
                  <a:gd name="T34" fmla="*/ 986 w 2394"/>
                  <a:gd name="T35" fmla="*/ 308 h 1968"/>
                  <a:gd name="T36" fmla="*/ 1052 w 2394"/>
                  <a:gd name="T37" fmla="*/ 304 h 1968"/>
                  <a:gd name="T38" fmla="*/ 1134 w 2394"/>
                  <a:gd name="T39" fmla="*/ 236 h 1968"/>
                  <a:gd name="T40" fmla="*/ 1132 w 2394"/>
                  <a:gd name="T41" fmla="*/ 182 h 1968"/>
                  <a:gd name="T42" fmla="*/ 1111 w 2394"/>
                  <a:gd name="T43" fmla="*/ 145 h 1968"/>
                  <a:gd name="T44" fmla="*/ 1142 w 2394"/>
                  <a:gd name="T45" fmla="*/ 203 h 1968"/>
                  <a:gd name="T46" fmla="*/ 1152 w 2394"/>
                  <a:gd name="T47" fmla="*/ 224 h 1968"/>
                  <a:gd name="T48" fmla="*/ 1156 w 2394"/>
                  <a:gd name="T49" fmla="*/ 234 h 1968"/>
                  <a:gd name="T50" fmla="*/ 1171 w 2394"/>
                  <a:gd name="T51" fmla="*/ 278 h 1968"/>
                  <a:gd name="T52" fmla="*/ 1177 w 2394"/>
                  <a:gd name="T53" fmla="*/ 299 h 1968"/>
                  <a:gd name="T54" fmla="*/ 1186 w 2394"/>
                  <a:gd name="T55" fmla="*/ 335 h 1968"/>
                  <a:gd name="T56" fmla="*/ 1190 w 2394"/>
                  <a:gd name="T57" fmla="*/ 357 h 1968"/>
                  <a:gd name="T58" fmla="*/ 1193 w 2394"/>
                  <a:gd name="T59" fmla="*/ 384 h 1968"/>
                  <a:gd name="T60" fmla="*/ 1196 w 2394"/>
                  <a:gd name="T61" fmla="*/ 482 h 1968"/>
                  <a:gd name="T62" fmla="*/ 1195 w 2394"/>
                  <a:gd name="T63" fmla="*/ 507 h 1968"/>
                  <a:gd name="T64" fmla="*/ 1193 w 2394"/>
                  <a:gd name="T65" fmla="*/ 527 h 1968"/>
                  <a:gd name="T66" fmla="*/ 1180 w 2394"/>
                  <a:gd name="T67" fmla="*/ 595 h 1968"/>
                  <a:gd name="T68" fmla="*/ 1130 w 2394"/>
                  <a:gd name="T69" fmla="*/ 689 h 1968"/>
                  <a:gd name="T70" fmla="*/ 1120 w 2394"/>
                  <a:gd name="T71" fmla="*/ 749 h 1968"/>
                  <a:gd name="T72" fmla="*/ 1054 w 2394"/>
                  <a:gd name="T73" fmla="*/ 843 h 1968"/>
                  <a:gd name="T74" fmla="*/ 1066 w 2394"/>
                  <a:gd name="T75" fmla="*/ 827 h 1968"/>
                  <a:gd name="T76" fmla="*/ 1080 w 2394"/>
                  <a:gd name="T77" fmla="*/ 811 h 1968"/>
                  <a:gd name="T78" fmla="*/ 1025 w 2394"/>
                  <a:gd name="T79" fmla="*/ 792 h 1968"/>
                  <a:gd name="T80" fmla="*/ 943 w 2394"/>
                  <a:gd name="T81" fmla="*/ 782 h 1968"/>
                  <a:gd name="T82" fmla="*/ 881 w 2394"/>
                  <a:gd name="T83" fmla="*/ 775 h 1968"/>
                  <a:gd name="T84" fmla="*/ 811 w 2394"/>
                  <a:gd name="T85" fmla="*/ 800 h 1968"/>
                  <a:gd name="T86" fmla="*/ 842 w 2394"/>
                  <a:gd name="T87" fmla="*/ 833 h 1968"/>
                  <a:gd name="T88" fmla="*/ 749 w 2394"/>
                  <a:gd name="T89" fmla="*/ 828 h 1968"/>
                  <a:gd name="T90" fmla="*/ 646 w 2394"/>
                  <a:gd name="T91" fmla="*/ 848 h 1968"/>
                  <a:gd name="T92" fmla="*/ 558 w 2394"/>
                  <a:gd name="T93" fmla="*/ 943 h 1968"/>
                  <a:gd name="T94" fmla="*/ 544 w 2394"/>
                  <a:gd name="T95" fmla="*/ 978 h 1968"/>
                  <a:gd name="T96" fmla="*/ 492 w 2394"/>
                  <a:gd name="T97" fmla="*/ 923 h 1968"/>
                  <a:gd name="T98" fmla="*/ 449 w 2394"/>
                  <a:gd name="T99" fmla="*/ 847 h 1968"/>
                  <a:gd name="T100" fmla="*/ 373 w 2394"/>
                  <a:gd name="T101" fmla="*/ 820 h 1968"/>
                  <a:gd name="T102" fmla="*/ 307 w 2394"/>
                  <a:gd name="T103" fmla="*/ 798 h 1968"/>
                  <a:gd name="T104" fmla="*/ 250 w 2394"/>
                  <a:gd name="T105" fmla="*/ 716 h 1968"/>
                  <a:gd name="T106" fmla="*/ 176 w 2394"/>
                  <a:gd name="T107" fmla="*/ 729 h 1968"/>
                  <a:gd name="T108" fmla="*/ 27 w 2394"/>
                  <a:gd name="T109" fmla="*/ 634 h 1968"/>
                  <a:gd name="T110" fmla="*/ 17 w 2394"/>
                  <a:gd name="T111" fmla="*/ 595 h 1968"/>
                  <a:gd name="T112" fmla="*/ 4 w 2394"/>
                  <a:gd name="T113" fmla="*/ 526 h 1968"/>
                  <a:gd name="T114" fmla="*/ 1 w 2394"/>
                  <a:gd name="T115" fmla="*/ 483 h 1968"/>
                  <a:gd name="T116" fmla="*/ 1 w 2394"/>
                  <a:gd name="T117" fmla="*/ 408 h 1968"/>
                  <a:gd name="T118" fmla="*/ 23 w 2394"/>
                  <a:gd name="T119" fmla="*/ 289 h 1968"/>
                  <a:gd name="T120" fmla="*/ 79 w 2394"/>
                  <a:gd name="T121" fmla="*/ 157 h 196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394"/>
                  <a:gd name="T184" fmla="*/ 0 h 1968"/>
                  <a:gd name="T185" fmla="*/ 2394 w 2394"/>
                  <a:gd name="T186" fmla="*/ 1968 h 196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394" h="1968">
                    <a:moveTo>
                      <a:pt x="203" y="241"/>
                    </a:moveTo>
                    <a:lnTo>
                      <a:pt x="203" y="241"/>
                    </a:lnTo>
                    <a:lnTo>
                      <a:pt x="203" y="239"/>
                    </a:lnTo>
                    <a:lnTo>
                      <a:pt x="204" y="239"/>
                    </a:lnTo>
                    <a:lnTo>
                      <a:pt x="204" y="238"/>
                    </a:lnTo>
                    <a:lnTo>
                      <a:pt x="205" y="237"/>
                    </a:lnTo>
                    <a:lnTo>
                      <a:pt x="205" y="236"/>
                    </a:lnTo>
                    <a:lnTo>
                      <a:pt x="206" y="236"/>
                    </a:lnTo>
                    <a:lnTo>
                      <a:pt x="206" y="235"/>
                    </a:lnTo>
                    <a:lnTo>
                      <a:pt x="207" y="234"/>
                    </a:lnTo>
                    <a:lnTo>
                      <a:pt x="207" y="235"/>
                    </a:lnTo>
                    <a:lnTo>
                      <a:pt x="206" y="235"/>
                    </a:lnTo>
                    <a:lnTo>
                      <a:pt x="206" y="236"/>
                    </a:lnTo>
                    <a:lnTo>
                      <a:pt x="205" y="237"/>
                    </a:lnTo>
                    <a:lnTo>
                      <a:pt x="204" y="238"/>
                    </a:lnTo>
                    <a:lnTo>
                      <a:pt x="203" y="242"/>
                    </a:lnTo>
                    <a:lnTo>
                      <a:pt x="200" y="244"/>
                    </a:lnTo>
                    <a:lnTo>
                      <a:pt x="197" y="249"/>
                    </a:lnTo>
                    <a:lnTo>
                      <a:pt x="193" y="254"/>
                    </a:lnTo>
                    <a:lnTo>
                      <a:pt x="190" y="260"/>
                    </a:lnTo>
                    <a:lnTo>
                      <a:pt x="186" y="266"/>
                    </a:lnTo>
                    <a:lnTo>
                      <a:pt x="183" y="272"/>
                    </a:lnTo>
                    <a:lnTo>
                      <a:pt x="179" y="276"/>
                    </a:lnTo>
                    <a:lnTo>
                      <a:pt x="176" y="281"/>
                    </a:lnTo>
                    <a:lnTo>
                      <a:pt x="174" y="286"/>
                    </a:lnTo>
                    <a:lnTo>
                      <a:pt x="173" y="288"/>
                    </a:lnTo>
                    <a:lnTo>
                      <a:pt x="173" y="289"/>
                    </a:lnTo>
                    <a:lnTo>
                      <a:pt x="171" y="288"/>
                    </a:lnTo>
                    <a:lnTo>
                      <a:pt x="173" y="288"/>
                    </a:lnTo>
                    <a:lnTo>
                      <a:pt x="175" y="284"/>
                    </a:lnTo>
                    <a:lnTo>
                      <a:pt x="176" y="282"/>
                    </a:lnTo>
                    <a:lnTo>
                      <a:pt x="178" y="277"/>
                    </a:lnTo>
                    <a:lnTo>
                      <a:pt x="181" y="274"/>
                    </a:lnTo>
                    <a:lnTo>
                      <a:pt x="183" y="271"/>
                    </a:lnTo>
                    <a:lnTo>
                      <a:pt x="185" y="267"/>
                    </a:lnTo>
                    <a:lnTo>
                      <a:pt x="188" y="265"/>
                    </a:lnTo>
                    <a:lnTo>
                      <a:pt x="189" y="262"/>
                    </a:lnTo>
                    <a:lnTo>
                      <a:pt x="189" y="261"/>
                    </a:lnTo>
                    <a:lnTo>
                      <a:pt x="190" y="259"/>
                    </a:lnTo>
                    <a:lnTo>
                      <a:pt x="191" y="257"/>
                    </a:lnTo>
                    <a:lnTo>
                      <a:pt x="193" y="253"/>
                    </a:lnTo>
                    <a:lnTo>
                      <a:pt x="196" y="250"/>
                    </a:lnTo>
                    <a:lnTo>
                      <a:pt x="200" y="245"/>
                    </a:lnTo>
                    <a:lnTo>
                      <a:pt x="203" y="239"/>
                    </a:lnTo>
                    <a:lnTo>
                      <a:pt x="206" y="235"/>
                    </a:lnTo>
                    <a:lnTo>
                      <a:pt x="209" y="230"/>
                    </a:lnTo>
                    <a:lnTo>
                      <a:pt x="213" y="226"/>
                    </a:lnTo>
                    <a:lnTo>
                      <a:pt x="216" y="221"/>
                    </a:lnTo>
                    <a:lnTo>
                      <a:pt x="219" y="218"/>
                    </a:lnTo>
                    <a:lnTo>
                      <a:pt x="221" y="213"/>
                    </a:lnTo>
                    <a:lnTo>
                      <a:pt x="224" y="209"/>
                    </a:lnTo>
                    <a:lnTo>
                      <a:pt x="227" y="206"/>
                    </a:lnTo>
                    <a:lnTo>
                      <a:pt x="229" y="201"/>
                    </a:lnTo>
                    <a:lnTo>
                      <a:pt x="231" y="198"/>
                    </a:lnTo>
                    <a:lnTo>
                      <a:pt x="235" y="195"/>
                    </a:lnTo>
                    <a:lnTo>
                      <a:pt x="236" y="192"/>
                    </a:lnTo>
                    <a:lnTo>
                      <a:pt x="238" y="190"/>
                    </a:lnTo>
                    <a:lnTo>
                      <a:pt x="241" y="188"/>
                    </a:lnTo>
                    <a:lnTo>
                      <a:pt x="242" y="186"/>
                    </a:lnTo>
                    <a:lnTo>
                      <a:pt x="242" y="185"/>
                    </a:lnTo>
                    <a:lnTo>
                      <a:pt x="242" y="184"/>
                    </a:lnTo>
                    <a:lnTo>
                      <a:pt x="243" y="184"/>
                    </a:lnTo>
                    <a:lnTo>
                      <a:pt x="244" y="183"/>
                    </a:lnTo>
                    <a:lnTo>
                      <a:pt x="245" y="182"/>
                    </a:lnTo>
                    <a:lnTo>
                      <a:pt x="246" y="181"/>
                    </a:lnTo>
                    <a:lnTo>
                      <a:pt x="246" y="178"/>
                    </a:lnTo>
                    <a:lnTo>
                      <a:pt x="249" y="177"/>
                    </a:lnTo>
                    <a:lnTo>
                      <a:pt x="249" y="175"/>
                    </a:lnTo>
                    <a:lnTo>
                      <a:pt x="251" y="174"/>
                    </a:lnTo>
                    <a:lnTo>
                      <a:pt x="253" y="171"/>
                    </a:lnTo>
                    <a:lnTo>
                      <a:pt x="254" y="168"/>
                    </a:lnTo>
                    <a:lnTo>
                      <a:pt x="256" y="167"/>
                    </a:lnTo>
                    <a:lnTo>
                      <a:pt x="257" y="165"/>
                    </a:lnTo>
                    <a:lnTo>
                      <a:pt x="259" y="163"/>
                    </a:lnTo>
                    <a:lnTo>
                      <a:pt x="260" y="162"/>
                    </a:lnTo>
                    <a:lnTo>
                      <a:pt x="260" y="161"/>
                    </a:lnTo>
                    <a:lnTo>
                      <a:pt x="261" y="160"/>
                    </a:lnTo>
                    <a:lnTo>
                      <a:pt x="262" y="159"/>
                    </a:lnTo>
                    <a:lnTo>
                      <a:pt x="264" y="158"/>
                    </a:lnTo>
                    <a:lnTo>
                      <a:pt x="264" y="156"/>
                    </a:lnTo>
                    <a:lnTo>
                      <a:pt x="266" y="154"/>
                    </a:lnTo>
                    <a:lnTo>
                      <a:pt x="268" y="153"/>
                    </a:lnTo>
                    <a:lnTo>
                      <a:pt x="269" y="150"/>
                    </a:lnTo>
                    <a:lnTo>
                      <a:pt x="272" y="147"/>
                    </a:lnTo>
                    <a:lnTo>
                      <a:pt x="274" y="145"/>
                    </a:lnTo>
                    <a:lnTo>
                      <a:pt x="276" y="142"/>
                    </a:lnTo>
                    <a:lnTo>
                      <a:pt x="279" y="139"/>
                    </a:lnTo>
                    <a:lnTo>
                      <a:pt x="281" y="137"/>
                    </a:lnTo>
                    <a:lnTo>
                      <a:pt x="283" y="133"/>
                    </a:lnTo>
                    <a:lnTo>
                      <a:pt x="285" y="131"/>
                    </a:lnTo>
                    <a:lnTo>
                      <a:pt x="288" y="128"/>
                    </a:lnTo>
                    <a:lnTo>
                      <a:pt x="290" y="125"/>
                    </a:lnTo>
                    <a:lnTo>
                      <a:pt x="292" y="123"/>
                    </a:lnTo>
                    <a:lnTo>
                      <a:pt x="295" y="120"/>
                    </a:lnTo>
                    <a:lnTo>
                      <a:pt x="297" y="117"/>
                    </a:lnTo>
                    <a:lnTo>
                      <a:pt x="299" y="115"/>
                    </a:lnTo>
                    <a:lnTo>
                      <a:pt x="300" y="113"/>
                    </a:lnTo>
                    <a:lnTo>
                      <a:pt x="303" y="112"/>
                    </a:lnTo>
                    <a:lnTo>
                      <a:pt x="304" y="109"/>
                    </a:lnTo>
                    <a:lnTo>
                      <a:pt x="305" y="109"/>
                    </a:lnTo>
                    <a:lnTo>
                      <a:pt x="322" y="90"/>
                    </a:lnTo>
                    <a:lnTo>
                      <a:pt x="323" y="87"/>
                    </a:lnTo>
                    <a:lnTo>
                      <a:pt x="329" y="83"/>
                    </a:lnTo>
                    <a:lnTo>
                      <a:pt x="338" y="72"/>
                    </a:lnTo>
                    <a:lnTo>
                      <a:pt x="351" y="61"/>
                    </a:lnTo>
                    <a:lnTo>
                      <a:pt x="367" y="44"/>
                    </a:lnTo>
                    <a:lnTo>
                      <a:pt x="388" y="24"/>
                    </a:lnTo>
                    <a:lnTo>
                      <a:pt x="412" y="2"/>
                    </a:lnTo>
                    <a:lnTo>
                      <a:pt x="418" y="0"/>
                    </a:lnTo>
                    <a:lnTo>
                      <a:pt x="467" y="8"/>
                    </a:lnTo>
                    <a:lnTo>
                      <a:pt x="529" y="18"/>
                    </a:lnTo>
                    <a:lnTo>
                      <a:pt x="591" y="26"/>
                    </a:lnTo>
                    <a:lnTo>
                      <a:pt x="652" y="33"/>
                    </a:lnTo>
                    <a:lnTo>
                      <a:pt x="711" y="38"/>
                    </a:lnTo>
                    <a:lnTo>
                      <a:pt x="768" y="41"/>
                    </a:lnTo>
                    <a:lnTo>
                      <a:pt x="823" y="45"/>
                    </a:lnTo>
                    <a:lnTo>
                      <a:pt x="876" y="46"/>
                    </a:lnTo>
                    <a:lnTo>
                      <a:pt x="926" y="48"/>
                    </a:lnTo>
                    <a:lnTo>
                      <a:pt x="971" y="49"/>
                    </a:lnTo>
                    <a:lnTo>
                      <a:pt x="1012" y="51"/>
                    </a:lnTo>
                    <a:lnTo>
                      <a:pt x="1049" y="52"/>
                    </a:lnTo>
                    <a:lnTo>
                      <a:pt x="1080" y="52"/>
                    </a:lnTo>
                    <a:lnTo>
                      <a:pt x="1106" y="52"/>
                    </a:lnTo>
                    <a:lnTo>
                      <a:pt x="1124" y="52"/>
                    </a:lnTo>
                    <a:lnTo>
                      <a:pt x="1136" y="52"/>
                    </a:lnTo>
                    <a:lnTo>
                      <a:pt x="1139" y="52"/>
                    </a:lnTo>
                    <a:lnTo>
                      <a:pt x="1161" y="69"/>
                    </a:lnTo>
                    <a:lnTo>
                      <a:pt x="1175" y="52"/>
                    </a:lnTo>
                    <a:lnTo>
                      <a:pt x="1289" y="55"/>
                    </a:lnTo>
                    <a:lnTo>
                      <a:pt x="1298" y="78"/>
                    </a:lnTo>
                    <a:lnTo>
                      <a:pt x="1299" y="78"/>
                    </a:lnTo>
                    <a:lnTo>
                      <a:pt x="1302" y="77"/>
                    </a:lnTo>
                    <a:lnTo>
                      <a:pt x="1304" y="77"/>
                    </a:lnTo>
                    <a:lnTo>
                      <a:pt x="1307" y="76"/>
                    </a:lnTo>
                    <a:lnTo>
                      <a:pt x="1310" y="76"/>
                    </a:lnTo>
                    <a:lnTo>
                      <a:pt x="1314" y="76"/>
                    </a:lnTo>
                    <a:lnTo>
                      <a:pt x="1318" y="76"/>
                    </a:lnTo>
                    <a:lnTo>
                      <a:pt x="1322" y="77"/>
                    </a:lnTo>
                    <a:lnTo>
                      <a:pt x="1326" y="78"/>
                    </a:lnTo>
                    <a:lnTo>
                      <a:pt x="1329" y="80"/>
                    </a:lnTo>
                    <a:lnTo>
                      <a:pt x="1334" y="83"/>
                    </a:lnTo>
                    <a:lnTo>
                      <a:pt x="1336" y="87"/>
                    </a:lnTo>
                    <a:lnTo>
                      <a:pt x="1340" y="91"/>
                    </a:lnTo>
                    <a:lnTo>
                      <a:pt x="1342" y="94"/>
                    </a:lnTo>
                    <a:lnTo>
                      <a:pt x="1344" y="98"/>
                    </a:lnTo>
                    <a:lnTo>
                      <a:pt x="1346" y="101"/>
                    </a:lnTo>
                    <a:lnTo>
                      <a:pt x="1348" y="105"/>
                    </a:lnTo>
                    <a:lnTo>
                      <a:pt x="1349" y="108"/>
                    </a:lnTo>
                    <a:lnTo>
                      <a:pt x="1350" y="110"/>
                    </a:lnTo>
                    <a:lnTo>
                      <a:pt x="1351" y="113"/>
                    </a:lnTo>
                    <a:lnTo>
                      <a:pt x="1351" y="114"/>
                    </a:lnTo>
                    <a:lnTo>
                      <a:pt x="1351" y="115"/>
                    </a:lnTo>
                    <a:lnTo>
                      <a:pt x="1352" y="115"/>
                    </a:lnTo>
                    <a:lnTo>
                      <a:pt x="1371" y="106"/>
                    </a:lnTo>
                    <a:lnTo>
                      <a:pt x="1369" y="106"/>
                    </a:lnTo>
                    <a:lnTo>
                      <a:pt x="1369" y="105"/>
                    </a:lnTo>
                    <a:lnTo>
                      <a:pt x="1368" y="102"/>
                    </a:lnTo>
                    <a:lnTo>
                      <a:pt x="1368" y="100"/>
                    </a:lnTo>
                    <a:lnTo>
                      <a:pt x="1368" y="98"/>
                    </a:lnTo>
                    <a:lnTo>
                      <a:pt x="1367" y="95"/>
                    </a:lnTo>
                    <a:lnTo>
                      <a:pt x="1368" y="92"/>
                    </a:lnTo>
                    <a:lnTo>
                      <a:pt x="1368" y="90"/>
                    </a:lnTo>
                    <a:lnTo>
                      <a:pt x="1369" y="87"/>
                    </a:lnTo>
                    <a:lnTo>
                      <a:pt x="1372" y="85"/>
                    </a:lnTo>
                    <a:lnTo>
                      <a:pt x="1375" y="84"/>
                    </a:lnTo>
                    <a:lnTo>
                      <a:pt x="1380" y="83"/>
                    </a:lnTo>
                    <a:lnTo>
                      <a:pt x="1383" y="84"/>
                    </a:lnTo>
                    <a:lnTo>
                      <a:pt x="1388" y="85"/>
                    </a:lnTo>
                    <a:lnTo>
                      <a:pt x="1393" y="87"/>
                    </a:lnTo>
                    <a:lnTo>
                      <a:pt x="1397" y="91"/>
                    </a:lnTo>
                    <a:lnTo>
                      <a:pt x="1401" y="94"/>
                    </a:lnTo>
                    <a:lnTo>
                      <a:pt x="1404" y="98"/>
                    </a:lnTo>
                    <a:lnTo>
                      <a:pt x="1407" y="100"/>
                    </a:lnTo>
                    <a:lnTo>
                      <a:pt x="1411" y="104"/>
                    </a:lnTo>
                    <a:lnTo>
                      <a:pt x="1413" y="107"/>
                    </a:lnTo>
                    <a:lnTo>
                      <a:pt x="1414" y="109"/>
                    </a:lnTo>
                    <a:lnTo>
                      <a:pt x="1416" y="110"/>
                    </a:lnTo>
                    <a:lnTo>
                      <a:pt x="1417" y="110"/>
                    </a:lnTo>
                    <a:lnTo>
                      <a:pt x="1448" y="106"/>
                    </a:lnTo>
                    <a:lnTo>
                      <a:pt x="1457" y="133"/>
                    </a:lnTo>
                    <a:lnTo>
                      <a:pt x="1553" y="120"/>
                    </a:lnTo>
                    <a:lnTo>
                      <a:pt x="1489" y="160"/>
                    </a:lnTo>
                    <a:lnTo>
                      <a:pt x="1485" y="183"/>
                    </a:lnTo>
                    <a:lnTo>
                      <a:pt x="1425" y="234"/>
                    </a:lnTo>
                    <a:lnTo>
                      <a:pt x="1429" y="265"/>
                    </a:lnTo>
                    <a:lnTo>
                      <a:pt x="1457" y="243"/>
                    </a:lnTo>
                    <a:lnTo>
                      <a:pt x="1498" y="229"/>
                    </a:lnTo>
                    <a:lnTo>
                      <a:pt x="1543" y="247"/>
                    </a:lnTo>
                    <a:lnTo>
                      <a:pt x="1545" y="246"/>
                    </a:lnTo>
                    <a:lnTo>
                      <a:pt x="1547" y="245"/>
                    </a:lnTo>
                    <a:lnTo>
                      <a:pt x="1549" y="243"/>
                    </a:lnTo>
                    <a:lnTo>
                      <a:pt x="1553" y="241"/>
                    </a:lnTo>
                    <a:lnTo>
                      <a:pt x="1557" y="238"/>
                    </a:lnTo>
                    <a:lnTo>
                      <a:pt x="1562" y="236"/>
                    </a:lnTo>
                    <a:lnTo>
                      <a:pt x="1566" y="233"/>
                    </a:lnTo>
                    <a:lnTo>
                      <a:pt x="1572" y="230"/>
                    </a:lnTo>
                    <a:lnTo>
                      <a:pt x="1578" y="228"/>
                    </a:lnTo>
                    <a:lnTo>
                      <a:pt x="1584" y="227"/>
                    </a:lnTo>
                    <a:lnTo>
                      <a:pt x="1590" y="224"/>
                    </a:lnTo>
                    <a:lnTo>
                      <a:pt x="1594" y="224"/>
                    </a:lnTo>
                    <a:lnTo>
                      <a:pt x="1600" y="223"/>
                    </a:lnTo>
                    <a:lnTo>
                      <a:pt x="1604" y="222"/>
                    </a:lnTo>
                    <a:lnTo>
                      <a:pt x="1609" y="221"/>
                    </a:lnTo>
                    <a:lnTo>
                      <a:pt x="1613" y="220"/>
                    </a:lnTo>
                    <a:lnTo>
                      <a:pt x="1616" y="219"/>
                    </a:lnTo>
                    <a:lnTo>
                      <a:pt x="1619" y="218"/>
                    </a:lnTo>
                    <a:lnTo>
                      <a:pt x="1622" y="218"/>
                    </a:lnTo>
                    <a:lnTo>
                      <a:pt x="1623" y="216"/>
                    </a:lnTo>
                    <a:lnTo>
                      <a:pt x="1625" y="216"/>
                    </a:lnTo>
                    <a:lnTo>
                      <a:pt x="1626" y="215"/>
                    </a:lnTo>
                    <a:lnTo>
                      <a:pt x="1648" y="178"/>
                    </a:lnTo>
                    <a:lnTo>
                      <a:pt x="1647" y="180"/>
                    </a:lnTo>
                    <a:lnTo>
                      <a:pt x="1647" y="182"/>
                    </a:lnTo>
                    <a:lnTo>
                      <a:pt x="1646" y="186"/>
                    </a:lnTo>
                    <a:lnTo>
                      <a:pt x="1645" y="191"/>
                    </a:lnTo>
                    <a:lnTo>
                      <a:pt x="1644" y="197"/>
                    </a:lnTo>
                    <a:lnTo>
                      <a:pt x="1642" y="203"/>
                    </a:lnTo>
                    <a:lnTo>
                      <a:pt x="1642" y="208"/>
                    </a:lnTo>
                    <a:lnTo>
                      <a:pt x="1642" y="214"/>
                    </a:lnTo>
                    <a:lnTo>
                      <a:pt x="1644" y="220"/>
                    </a:lnTo>
                    <a:lnTo>
                      <a:pt x="1646" y="224"/>
                    </a:lnTo>
                    <a:lnTo>
                      <a:pt x="1648" y="228"/>
                    </a:lnTo>
                    <a:lnTo>
                      <a:pt x="1653" y="229"/>
                    </a:lnTo>
                    <a:lnTo>
                      <a:pt x="1656" y="230"/>
                    </a:lnTo>
                    <a:lnTo>
                      <a:pt x="1660" y="230"/>
                    </a:lnTo>
                    <a:lnTo>
                      <a:pt x="1662" y="229"/>
                    </a:lnTo>
                    <a:lnTo>
                      <a:pt x="1664" y="227"/>
                    </a:lnTo>
                    <a:lnTo>
                      <a:pt x="1667" y="224"/>
                    </a:lnTo>
                    <a:lnTo>
                      <a:pt x="1668" y="222"/>
                    </a:lnTo>
                    <a:lnTo>
                      <a:pt x="1670" y="220"/>
                    </a:lnTo>
                    <a:lnTo>
                      <a:pt x="1672" y="218"/>
                    </a:lnTo>
                    <a:lnTo>
                      <a:pt x="1675" y="215"/>
                    </a:lnTo>
                    <a:lnTo>
                      <a:pt x="1677" y="213"/>
                    </a:lnTo>
                    <a:lnTo>
                      <a:pt x="1681" y="212"/>
                    </a:lnTo>
                    <a:lnTo>
                      <a:pt x="1685" y="211"/>
                    </a:lnTo>
                    <a:lnTo>
                      <a:pt x="1689" y="212"/>
                    </a:lnTo>
                    <a:lnTo>
                      <a:pt x="1693" y="214"/>
                    </a:lnTo>
                    <a:lnTo>
                      <a:pt x="1697" y="216"/>
                    </a:lnTo>
                    <a:lnTo>
                      <a:pt x="1700" y="220"/>
                    </a:lnTo>
                    <a:lnTo>
                      <a:pt x="1704" y="223"/>
                    </a:lnTo>
                    <a:lnTo>
                      <a:pt x="1707" y="228"/>
                    </a:lnTo>
                    <a:lnTo>
                      <a:pt x="1712" y="231"/>
                    </a:lnTo>
                    <a:lnTo>
                      <a:pt x="1716" y="235"/>
                    </a:lnTo>
                    <a:lnTo>
                      <a:pt x="1722" y="238"/>
                    </a:lnTo>
                    <a:lnTo>
                      <a:pt x="1728" y="241"/>
                    </a:lnTo>
                    <a:lnTo>
                      <a:pt x="1735" y="243"/>
                    </a:lnTo>
                    <a:lnTo>
                      <a:pt x="1744" y="243"/>
                    </a:lnTo>
                    <a:lnTo>
                      <a:pt x="1753" y="243"/>
                    </a:lnTo>
                    <a:lnTo>
                      <a:pt x="1762" y="241"/>
                    </a:lnTo>
                    <a:lnTo>
                      <a:pt x="1772" y="238"/>
                    </a:lnTo>
                    <a:lnTo>
                      <a:pt x="1781" y="235"/>
                    </a:lnTo>
                    <a:lnTo>
                      <a:pt x="1790" y="231"/>
                    </a:lnTo>
                    <a:lnTo>
                      <a:pt x="1798" y="228"/>
                    </a:lnTo>
                    <a:lnTo>
                      <a:pt x="1806" y="223"/>
                    </a:lnTo>
                    <a:lnTo>
                      <a:pt x="1813" y="220"/>
                    </a:lnTo>
                    <a:lnTo>
                      <a:pt x="1819" y="216"/>
                    </a:lnTo>
                    <a:lnTo>
                      <a:pt x="1822" y="214"/>
                    </a:lnTo>
                    <a:lnTo>
                      <a:pt x="1826" y="212"/>
                    </a:lnTo>
                    <a:lnTo>
                      <a:pt x="1827" y="211"/>
                    </a:lnTo>
                    <a:lnTo>
                      <a:pt x="1827" y="212"/>
                    </a:lnTo>
                    <a:lnTo>
                      <a:pt x="1827" y="213"/>
                    </a:lnTo>
                    <a:lnTo>
                      <a:pt x="1827" y="215"/>
                    </a:lnTo>
                    <a:lnTo>
                      <a:pt x="1828" y="216"/>
                    </a:lnTo>
                    <a:lnTo>
                      <a:pt x="1828" y="219"/>
                    </a:lnTo>
                    <a:lnTo>
                      <a:pt x="1829" y="221"/>
                    </a:lnTo>
                    <a:lnTo>
                      <a:pt x="1831" y="223"/>
                    </a:lnTo>
                    <a:lnTo>
                      <a:pt x="1834" y="224"/>
                    </a:lnTo>
                    <a:lnTo>
                      <a:pt x="1836" y="227"/>
                    </a:lnTo>
                    <a:lnTo>
                      <a:pt x="1839" y="228"/>
                    </a:lnTo>
                    <a:lnTo>
                      <a:pt x="1844" y="229"/>
                    </a:lnTo>
                    <a:lnTo>
                      <a:pt x="1849" y="230"/>
                    </a:lnTo>
                    <a:lnTo>
                      <a:pt x="1853" y="231"/>
                    </a:lnTo>
                    <a:lnTo>
                      <a:pt x="1858" y="233"/>
                    </a:lnTo>
                    <a:lnTo>
                      <a:pt x="1864" y="234"/>
                    </a:lnTo>
                    <a:lnTo>
                      <a:pt x="1868" y="235"/>
                    </a:lnTo>
                    <a:lnTo>
                      <a:pt x="1873" y="236"/>
                    </a:lnTo>
                    <a:lnTo>
                      <a:pt x="1877" y="237"/>
                    </a:lnTo>
                    <a:lnTo>
                      <a:pt x="1882" y="237"/>
                    </a:lnTo>
                    <a:lnTo>
                      <a:pt x="1884" y="238"/>
                    </a:lnTo>
                    <a:lnTo>
                      <a:pt x="1888" y="238"/>
                    </a:lnTo>
                    <a:lnTo>
                      <a:pt x="1889" y="238"/>
                    </a:lnTo>
                    <a:lnTo>
                      <a:pt x="1890" y="238"/>
                    </a:lnTo>
                    <a:lnTo>
                      <a:pt x="1889" y="239"/>
                    </a:lnTo>
                    <a:lnTo>
                      <a:pt x="1887" y="239"/>
                    </a:lnTo>
                    <a:lnTo>
                      <a:pt x="1883" y="241"/>
                    </a:lnTo>
                    <a:lnTo>
                      <a:pt x="1879" y="243"/>
                    </a:lnTo>
                    <a:lnTo>
                      <a:pt x="1873" y="244"/>
                    </a:lnTo>
                    <a:lnTo>
                      <a:pt x="1867" y="246"/>
                    </a:lnTo>
                    <a:lnTo>
                      <a:pt x="1860" y="247"/>
                    </a:lnTo>
                    <a:lnTo>
                      <a:pt x="1853" y="249"/>
                    </a:lnTo>
                    <a:lnTo>
                      <a:pt x="1848" y="251"/>
                    </a:lnTo>
                    <a:lnTo>
                      <a:pt x="1841" y="252"/>
                    </a:lnTo>
                    <a:lnTo>
                      <a:pt x="1836" y="252"/>
                    </a:lnTo>
                    <a:lnTo>
                      <a:pt x="1831" y="252"/>
                    </a:lnTo>
                    <a:lnTo>
                      <a:pt x="1826" y="253"/>
                    </a:lnTo>
                    <a:lnTo>
                      <a:pt x="1821" y="254"/>
                    </a:lnTo>
                    <a:lnTo>
                      <a:pt x="1816" y="256"/>
                    </a:lnTo>
                    <a:lnTo>
                      <a:pt x="1811" y="258"/>
                    </a:lnTo>
                    <a:lnTo>
                      <a:pt x="1806" y="259"/>
                    </a:lnTo>
                    <a:lnTo>
                      <a:pt x="1800" y="262"/>
                    </a:lnTo>
                    <a:lnTo>
                      <a:pt x="1796" y="265"/>
                    </a:lnTo>
                    <a:lnTo>
                      <a:pt x="1791" y="267"/>
                    </a:lnTo>
                    <a:lnTo>
                      <a:pt x="1785" y="269"/>
                    </a:lnTo>
                    <a:lnTo>
                      <a:pt x="1781" y="272"/>
                    </a:lnTo>
                    <a:lnTo>
                      <a:pt x="1776" y="273"/>
                    </a:lnTo>
                    <a:lnTo>
                      <a:pt x="1772" y="274"/>
                    </a:lnTo>
                    <a:lnTo>
                      <a:pt x="1767" y="275"/>
                    </a:lnTo>
                    <a:lnTo>
                      <a:pt x="1762" y="276"/>
                    </a:lnTo>
                    <a:lnTo>
                      <a:pt x="1758" y="276"/>
                    </a:lnTo>
                    <a:lnTo>
                      <a:pt x="1754" y="276"/>
                    </a:lnTo>
                    <a:lnTo>
                      <a:pt x="1751" y="276"/>
                    </a:lnTo>
                    <a:lnTo>
                      <a:pt x="1747" y="276"/>
                    </a:lnTo>
                    <a:lnTo>
                      <a:pt x="1745" y="276"/>
                    </a:lnTo>
                    <a:lnTo>
                      <a:pt x="1743" y="275"/>
                    </a:lnTo>
                    <a:lnTo>
                      <a:pt x="1742" y="275"/>
                    </a:lnTo>
                    <a:lnTo>
                      <a:pt x="1739" y="275"/>
                    </a:lnTo>
                    <a:lnTo>
                      <a:pt x="1739" y="274"/>
                    </a:lnTo>
                    <a:lnTo>
                      <a:pt x="1738" y="275"/>
                    </a:lnTo>
                    <a:lnTo>
                      <a:pt x="1737" y="277"/>
                    </a:lnTo>
                    <a:lnTo>
                      <a:pt x="1735" y="281"/>
                    </a:lnTo>
                    <a:lnTo>
                      <a:pt x="1731" y="287"/>
                    </a:lnTo>
                    <a:lnTo>
                      <a:pt x="1728" y="291"/>
                    </a:lnTo>
                    <a:lnTo>
                      <a:pt x="1723" y="298"/>
                    </a:lnTo>
                    <a:lnTo>
                      <a:pt x="1720" y="305"/>
                    </a:lnTo>
                    <a:lnTo>
                      <a:pt x="1715" y="312"/>
                    </a:lnTo>
                    <a:lnTo>
                      <a:pt x="1710" y="319"/>
                    </a:lnTo>
                    <a:lnTo>
                      <a:pt x="1706" y="326"/>
                    </a:lnTo>
                    <a:lnTo>
                      <a:pt x="1702" y="333"/>
                    </a:lnTo>
                    <a:lnTo>
                      <a:pt x="1699" y="338"/>
                    </a:lnTo>
                    <a:lnTo>
                      <a:pt x="1695" y="345"/>
                    </a:lnTo>
                    <a:lnTo>
                      <a:pt x="1693" y="352"/>
                    </a:lnTo>
                    <a:lnTo>
                      <a:pt x="1692" y="359"/>
                    </a:lnTo>
                    <a:lnTo>
                      <a:pt x="1691" y="366"/>
                    </a:lnTo>
                    <a:lnTo>
                      <a:pt x="1691" y="373"/>
                    </a:lnTo>
                    <a:lnTo>
                      <a:pt x="1691" y="380"/>
                    </a:lnTo>
                    <a:lnTo>
                      <a:pt x="1691" y="386"/>
                    </a:lnTo>
                    <a:lnTo>
                      <a:pt x="1692" y="391"/>
                    </a:lnTo>
                    <a:lnTo>
                      <a:pt x="1692" y="396"/>
                    </a:lnTo>
                    <a:lnTo>
                      <a:pt x="1693" y="400"/>
                    </a:lnTo>
                    <a:lnTo>
                      <a:pt x="1693" y="402"/>
                    </a:lnTo>
                    <a:lnTo>
                      <a:pt x="1694" y="402"/>
                    </a:lnTo>
                    <a:lnTo>
                      <a:pt x="1722" y="397"/>
                    </a:lnTo>
                    <a:lnTo>
                      <a:pt x="1731" y="420"/>
                    </a:lnTo>
                    <a:lnTo>
                      <a:pt x="1730" y="423"/>
                    </a:lnTo>
                    <a:lnTo>
                      <a:pt x="1728" y="426"/>
                    </a:lnTo>
                    <a:lnTo>
                      <a:pt x="1725" y="433"/>
                    </a:lnTo>
                    <a:lnTo>
                      <a:pt x="1722" y="441"/>
                    </a:lnTo>
                    <a:lnTo>
                      <a:pt x="1717" y="453"/>
                    </a:lnTo>
                    <a:lnTo>
                      <a:pt x="1714" y="465"/>
                    </a:lnTo>
                    <a:lnTo>
                      <a:pt x="1710" y="479"/>
                    </a:lnTo>
                    <a:lnTo>
                      <a:pt x="1707" y="494"/>
                    </a:lnTo>
                    <a:lnTo>
                      <a:pt x="1706" y="511"/>
                    </a:lnTo>
                    <a:lnTo>
                      <a:pt x="1705" y="529"/>
                    </a:lnTo>
                    <a:lnTo>
                      <a:pt x="1705" y="548"/>
                    </a:lnTo>
                    <a:lnTo>
                      <a:pt x="1708" y="567"/>
                    </a:lnTo>
                    <a:lnTo>
                      <a:pt x="1710" y="584"/>
                    </a:lnTo>
                    <a:lnTo>
                      <a:pt x="1714" y="595"/>
                    </a:lnTo>
                    <a:lnTo>
                      <a:pt x="1716" y="603"/>
                    </a:lnTo>
                    <a:lnTo>
                      <a:pt x="1719" y="608"/>
                    </a:lnTo>
                    <a:lnTo>
                      <a:pt x="1721" y="610"/>
                    </a:lnTo>
                    <a:lnTo>
                      <a:pt x="1722" y="610"/>
                    </a:lnTo>
                    <a:lnTo>
                      <a:pt x="1724" y="609"/>
                    </a:lnTo>
                    <a:lnTo>
                      <a:pt x="1725" y="607"/>
                    </a:lnTo>
                    <a:lnTo>
                      <a:pt x="1727" y="606"/>
                    </a:lnTo>
                    <a:lnTo>
                      <a:pt x="1728" y="606"/>
                    </a:lnTo>
                    <a:lnTo>
                      <a:pt x="1729" y="608"/>
                    </a:lnTo>
                    <a:lnTo>
                      <a:pt x="1731" y="612"/>
                    </a:lnTo>
                    <a:lnTo>
                      <a:pt x="1731" y="617"/>
                    </a:lnTo>
                    <a:lnTo>
                      <a:pt x="1732" y="623"/>
                    </a:lnTo>
                    <a:lnTo>
                      <a:pt x="1733" y="629"/>
                    </a:lnTo>
                    <a:lnTo>
                      <a:pt x="1735" y="633"/>
                    </a:lnTo>
                    <a:lnTo>
                      <a:pt x="1736" y="638"/>
                    </a:lnTo>
                    <a:lnTo>
                      <a:pt x="1736" y="641"/>
                    </a:lnTo>
                    <a:lnTo>
                      <a:pt x="1737" y="645"/>
                    </a:lnTo>
                    <a:lnTo>
                      <a:pt x="1738" y="648"/>
                    </a:lnTo>
                    <a:lnTo>
                      <a:pt x="1738" y="651"/>
                    </a:lnTo>
                    <a:lnTo>
                      <a:pt x="1738" y="652"/>
                    </a:lnTo>
                    <a:lnTo>
                      <a:pt x="1738" y="653"/>
                    </a:lnTo>
                    <a:lnTo>
                      <a:pt x="1739" y="653"/>
                    </a:lnTo>
                    <a:lnTo>
                      <a:pt x="1772" y="653"/>
                    </a:lnTo>
                    <a:lnTo>
                      <a:pt x="1775" y="650"/>
                    </a:lnTo>
                    <a:lnTo>
                      <a:pt x="1778" y="646"/>
                    </a:lnTo>
                    <a:lnTo>
                      <a:pt x="1784" y="640"/>
                    </a:lnTo>
                    <a:lnTo>
                      <a:pt x="1790" y="633"/>
                    </a:lnTo>
                    <a:lnTo>
                      <a:pt x="1797" y="625"/>
                    </a:lnTo>
                    <a:lnTo>
                      <a:pt x="1804" y="616"/>
                    </a:lnTo>
                    <a:lnTo>
                      <a:pt x="1810" y="606"/>
                    </a:lnTo>
                    <a:lnTo>
                      <a:pt x="1815" y="595"/>
                    </a:lnTo>
                    <a:lnTo>
                      <a:pt x="1821" y="585"/>
                    </a:lnTo>
                    <a:lnTo>
                      <a:pt x="1825" y="573"/>
                    </a:lnTo>
                    <a:lnTo>
                      <a:pt x="1827" y="562"/>
                    </a:lnTo>
                    <a:lnTo>
                      <a:pt x="1827" y="552"/>
                    </a:lnTo>
                    <a:lnTo>
                      <a:pt x="1828" y="542"/>
                    </a:lnTo>
                    <a:lnTo>
                      <a:pt x="1828" y="534"/>
                    </a:lnTo>
                    <a:lnTo>
                      <a:pt x="1827" y="527"/>
                    </a:lnTo>
                    <a:lnTo>
                      <a:pt x="1827" y="522"/>
                    </a:lnTo>
                    <a:lnTo>
                      <a:pt x="1826" y="518"/>
                    </a:lnTo>
                    <a:lnTo>
                      <a:pt x="1825" y="514"/>
                    </a:lnTo>
                    <a:lnTo>
                      <a:pt x="1823" y="511"/>
                    </a:lnTo>
                    <a:lnTo>
                      <a:pt x="1823" y="509"/>
                    </a:lnTo>
                    <a:lnTo>
                      <a:pt x="1822" y="508"/>
                    </a:lnTo>
                    <a:lnTo>
                      <a:pt x="1822" y="507"/>
                    </a:lnTo>
                    <a:lnTo>
                      <a:pt x="1804" y="471"/>
                    </a:lnTo>
                    <a:lnTo>
                      <a:pt x="1818" y="366"/>
                    </a:lnTo>
                    <a:lnTo>
                      <a:pt x="1841" y="374"/>
                    </a:lnTo>
                    <a:lnTo>
                      <a:pt x="1853" y="366"/>
                    </a:lnTo>
                    <a:lnTo>
                      <a:pt x="1853" y="334"/>
                    </a:lnTo>
                    <a:lnTo>
                      <a:pt x="1867" y="325"/>
                    </a:lnTo>
                    <a:lnTo>
                      <a:pt x="1876" y="292"/>
                    </a:lnTo>
                    <a:lnTo>
                      <a:pt x="1890" y="292"/>
                    </a:lnTo>
                    <a:lnTo>
                      <a:pt x="1904" y="311"/>
                    </a:lnTo>
                    <a:lnTo>
                      <a:pt x="1906" y="311"/>
                    </a:lnTo>
                    <a:lnTo>
                      <a:pt x="1910" y="311"/>
                    </a:lnTo>
                    <a:lnTo>
                      <a:pt x="1913" y="311"/>
                    </a:lnTo>
                    <a:lnTo>
                      <a:pt x="1918" y="311"/>
                    </a:lnTo>
                    <a:lnTo>
                      <a:pt x="1922" y="312"/>
                    </a:lnTo>
                    <a:lnTo>
                      <a:pt x="1928" y="312"/>
                    </a:lnTo>
                    <a:lnTo>
                      <a:pt x="1933" y="313"/>
                    </a:lnTo>
                    <a:lnTo>
                      <a:pt x="1937" y="315"/>
                    </a:lnTo>
                    <a:lnTo>
                      <a:pt x="1942" y="318"/>
                    </a:lnTo>
                    <a:lnTo>
                      <a:pt x="1945" y="321"/>
                    </a:lnTo>
                    <a:lnTo>
                      <a:pt x="1949" y="325"/>
                    </a:lnTo>
                    <a:lnTo>
                      <a:pt x="1950" y="330"/>
                    </a:lnTo>
                    <a:lnTo>
                      <a:pt x="1952" y="336"/>
                    </a:lnTo>
                    <a:lnTo>
                      <a:pt x="1952" y="343"/>
                    </a:lnTo>
                    <a:lnTo>
                      <a:pt x="1954" y="351"/>
                    </a:lnTo>
                    <a:lnTo>
                      <a:pt x="1954" y="358"/>
                    </a:lnTo>
                    <a:lnTo>
                      <a:pt x="1954" y="366"/>
                    </a:lnTo>
                    <a:lnTo>
                      <a:pt x="1954" y="373"/>
                    </a:lnTo>
                    <a:lnTo>
                      <a:pt x="1954" y="380"/>
                    </a:lnTo>
                    <a:lnTo>
                      <a:pt x="1954" y="386"/>
                    </a:lnTo>
                    <a:lnTo>
                      <a:pt x="1954" y="389"/>
                    </a:lnTo>
                    <a:lnTo>
                      <a:pt x="1954" y="393"/>
                    </a:lnTo>
                    <a:lnTo>
                      <a:pt x="1952" y="394"/>
                    </a:lnTo>
                    <a:lnTo>
                      <a:pt x="1950" y="396"/>
                    </a:lnTo>
                    <a:lnTo>
                      <a:pt x="1948" y="400"/>
                    </a:lnTo>
                    <a:lnTo>
                      <a:pt x="1944" y="404"/>
                    </a:lnTo>
                    <a:lnTo>
                      <a:pt x="1941" y="409"/>
                    </a:lnTo>
                    <a:lnTo>
                      <a:pt x="1936" y="415"/>
                    </a:lnTo>
                    <a:lnTo>
                      <a:pt x="1933" y="420"/>
                    </a:lnTo>
                    <a:lnTo>
                      <a:pt x="1928" y="427"/>
                    </a:lnTo>
                    <a:lnTo>
                      <a:pt x="1925" y="434"/>
                    </a:lnTo>
                    <a:lnTo>
                      <a:pt x="1921" y="441"/>
                    </a:lnTo>
                    <a:lnTo>
                      <a:pt x="1919" y="447"/>
                    </a:lnTo>
                    <a:lnTo>
                      <a:pt x="1918" y="453"/>
                    </a:lnTo>
                    <a:lnTo>
                      <a:pt x="1917" y="458"/>
                    </a:lnTo>
                    <a:lnTo>
                      <a:pt x="1916" y="463"/>
                    </a:lnTo>
                    <a:lnTo>
                      <a:pt x="1916" y="465"/>
                    </a:lnTo>
                    <a:lnTo>
                      <a:pt x="1917" y="469"/>
                    </a:lnTo>
                    <a:lnTo>
                      <a:pt x="1917" y="471"/>
                    </a:lnTo>
                    <a:lnTo>
                      <a:pt x="1918" y="472"/>
                    </a:lnTo>
                    <a:lnTo>
                      <a:pt x="1919" y="473"/>
                    </a:lnTo>
                    <a:lnTo>
                      <a:pt x="1920" y="474"/>
                    </a:lnTo>
                    <a:lnTo>
                      <a:pt x="1921" y="474"/>
                    </a:lnTo>
                    <a:lnTo>
                      <a:pt x="1922" y="474"/>
                    </a:lnTo>
                    <a:lnTo>
                      <a:pt x="1972" y="457"/>
                    </a:lnTo>
                    <a:lnTo>
                      <a:pt x="1972" y="456"/>
                    </a:lnTo>
                    <a:lnTo>
                      <a:pt x="1972" y="454"/>
                    </a:lnTo>
                    <a:lnTo>
                      <a:pt x="1973" y="450"/>
                    </a:lnTo>
                    <a:lnTo>
                      <a:pt x="1974" y="447"/>
                    </a:lnTo>
                    <a:lnTo>
                      <a:pt x="1975" y="443"/>
                    </a:lnTo>
                    <a:lnTo>
                      <a:pt x="1977" y="439"/>
                    </a:lnTo>
                    <a:lnTo>
                      <a:pt x="1979" y="434"/>
                    </a:lnTo>
                    <a:lnTo>
                      <a:pt x="1981" y="431"/>
                    </a:lnTo>
                    <a:lnTo>
                      <a:pt x="1983" y="427"/>
                    </a:lnTo>
                    <a:lnTo>
                      <a:pt x="1987" y="424"/>
                    </a:lnTo>
                    <a:lnTo>
                      <a:pt x="1990" y="420"/>
                    </a:lnTo>
                    <a:lnTo>
                      <a:pt x="1994" y="419"/>
                    </a:lnTo>
                    <a:lnTo>
                      <a:pt x="1997" y="420"/>
                    </a:lnTo>
                    <a:lnTo>
                      <a:pt x="2001" y="421"/>
                    </a:lnTo>
                    <a:lnTo>
                      <a:pt x="2004" y="425"/>
                    </a:lnTo>
                    <a:lnTo>
                      <a:pt x="2008" y="430"/>
                    </a:lnTo>
                    <a:lnTo>
                      <a:pt x="2011" y="435"/>
                    </a:lnTo>
                    <a:lnTo>
                      <a:pt x="2015" y="441"/>
                    </a:lnTo>
                    <a:lnTo>
                      <a:pt x="2017" y="449"/>
                    </a:lnTo>
                    <a:lnTo>
                      <a:pt x="2019" y="456"/>
                    </a:lnTo>
                    <a:lnTo>
                      <a:pt x="2020" y="464"/>
                    </a:lnTo>
                    <a:lnTo>
                      <a:pt x="2021" y="472"/>
                    </a:lnTo>
                    <a:lnTo>
                      <a:pt x="2023" y="479"/>
                    </a:lnTo>
                    <a:lnTo>
                      <a:pt x="2021" y="489"/>
                    </a:lnTo>
                    <a:lnTo>
                      <a:pt x="2018" y="501"/>
                    </a:lnTo>
                    <a:lnTo>
                      <a:pt x="2015" y="515"/>
                    </a:lnTo>
                    <a:lnTo>
                      <a:pt x="2009" y="530"/>
                    </a:lnTo>
                    <a:lnTo>
                      <a:pt x="2003" y="545"/>
                    </a:lnTo>
                    <a:lnTo>
                      <a:pt x="1996" y="561"/>
                    </a:lnTo>
                    <a:lnTo>
                      <a:pt x="1990" y="575"/>
                    </a:lnTo>
                    <a:lnTo>
                      <a:pt x="1985" y="588"/>
                    </a:lnTo>
                    <a:lnTo>
                      <a:pt x="1979" y="600"/>
                    </a:lnTo>
                    <a:lnTo>
                      <a:pt x="1975" y="609"/>
                    </a:lnTo>
                    <a:lnTo>
                      <a:pt x="1972" y="615"/>
                    </a:lnTo>
                    <a:lnTo>
                      <a:pt x="1972" y="616"/>
                    </a:lnTo>
                    <a:lnTo>
                      <a:pt x="1973" y="616"/>
                    </a:lnTo>
                    <a:lnTo>
                      <a:pt x="1974" y="615"/>
                    </a:lnTo>
                    <a:lnTo>
                      <a:pt x="1977" y="615"/>
                    </a:lnTo>
                    <a:lnTo>
                      <a:pt x="1980" y="614"/>
                    </a:lnTo>
                    <a:lnTo>
                      <a:pt x="1982" y="614"/>
                    </a:lnTo>
                    <a:lnTo>
                      <a:pt x="1987" y="613"/>
                    </a:lnTo>
                    <a:lnTo>
                      <a:pt x="1990" y="613"/>
                    </a:lnTo>
                    <a:lnTo>
                      <a:pt x="1995" y="613"/>
                    </a:lnTo>
                    <a:lnTo>
                      <a:pt x="2000" y="614"/>
                    </a:lnTo>
                    <a:lnTo>
                      <a:pt x="2004" y="615"/>
                    </a:lnTo>
                    <a:lnTo>
                      <a:pt x="2009" y="616"/>
                    </a:lnTo>
                    <a:lnTo>
                      <a:pt x="2012" y="620"/>
                    </a:lnTo>
                    <a:lnTo>
                      <a:pt x="2016" y="622"/>
                    </a:lnTo>
                    <a:lnTo>
                      <a:pt x="2019" y="624"/>
                    </a:lnTo>
                    <a:lnTo>
                      <a:pt x="2021" y="626"/>
                    </a:lnTo>
                    <a:lnTo>
                      <a:pt x="2025" y="629"/>
                    </a:lnTo>
                    <a:lnTo>
                      <a:pt x="2027" y="632"/>
                    </a:lnTo>
                    <a:lnTo>
                      <a:pt x="2030" y="633"/>
                    </a:lnTo>
                    <a:lnTo>
                      <a:pt x="2033" y="636"/>
                    </a:lnTo>
                    <a:lnTo>
                      <a:pt x="2036" y="638"/>
                    </a:lnTo>
                    <a:lnTo>
                      <a:pt x="2040" y="639"/>
                    </a:lnTo>
                    <a:lnTo>
                      <a:pt x="2045" y="639"/>
                    </a:lnTo>
                    <a:lnTo>
                      <a:pt x="2050" y="639"/>
                    </a:lnTo>
                    <a:lnTo>
                      <a:pt x="2057" y="638"/>
                    </a:lnTo>
                    <a:lnTo>
                      <a:pt x="2066" y="633"/>
                    </a:lnTo>
                    <a:lnTo>
                      <a:pt x="2078" y="626"/>
                    </a:lnTo>
                    <a:lnTo>
                      <a:pt x="2091" y="617"/>
                    </a:lnTo>
                    <a:lnTo>
                      <a:pt x="2104" y="607"/>
                    </a:lnTo>
                    <a:lnTo>
                      <a:pt x="2119" y="597"/>
                    </a:lnTo>
                    <a:lnTo>
                      <a:pt x="2132" y="586"/>
                    </a:lnTo>
                    <a:lnTo>
                      <a:pt x="2145" y="576"/>
                    </a:lnTo>
                    <a:lnTo>
                      <a:pt x="2156" y="567"/>
                    </a:lnTo>
                    <a:lnTo>
                      <a:pt x="2164" y="560"/>
                    </a:lnTo>
                    <a:lnTo>
                      <a:pt x="2170" y="555"/>
                    </a:lnTo>
                    <a:lnTo>
                      <a:pt x="2172" y="553"/>
                    </a:lnTo>
                    <a:lnTo>
                      <a:pt x="2176" y="552"/>
                    </a:lnTo>
                    <a:lnTo>
                      <a:pt x="2180" y="549"/>
                    </a:lnTo>
                    <a:lnTo>
                      <a:pt x="2187" y="547"/>
                    </a:lnTo>
                    <a:lnTo>
                      <a:pt x="2194" y="544"/>
                    </a:lnTo>
                    <a:lnTo>
                      <a:pt x="2201" y="540"/>
                    </a:lnTo>
                    <a:lnTo>
                      <a:pt x="2210" y="535"/>
                    </a:lnTo>
                    <a:lnTo>
                      <a:pt x="2218" y="531"/>
                    </a:lnTo>
                    <a:lnTo>
                      <a:pt x="2227" y="526"/>
                    </a:lnTo>
                    <a:lnTo>
                      <a:pt x="2233" y="522"/>
                    </a:lnTo>
                    <a:lnTo>
                      <a:pt x="2240" y="517"/>
                    </a:lnTo>
                    <a:lnTo>
                      <a:pt x="2246" y="511"/>
                    </a:lnTo>
                    <a:lnTo>
                      <a:pt x="2250" y="507"/>
                    </a:lnTo>
                    <a:lnTo>
                      <a:pt x="2253" y="502"/>
                    </a:lnTo>
                    <a:lnTo>
                      <a:pt x="2256" y="497"/>
                    </a:lnTo>
                    <a:lnTo>
                      <a:pt x="2259" y="493"/>
                    </a:lnTo>
                    <a:lnTo>
                      <a:pt x="2261" y="489"/>
                    </a:lnTo>
                    <a:lnTo>
                      <a:pt x="2263" y="485"/>
                    </a:lnTo>
                    <a:lnTo>
                      <a:pt x="2265" y="481"/>
                    </a:lnTo>
                    <a:lnTo>
                      <a:pt x="2266" y="478"/>
                    </a:lnTo>
                    <a:lnTo>
                      <a:pt x="2267" y="476"/>
                    </a:lnTo>
                    <a:lnTo>
                      <a:pt x="2267" y="473"/>
                    </a:lnTo>
                    <a:lnTo>
                      <a:pt x="2267" y="472"/>
                    </a:lnTo>
                    <a:lnTo>
                      <a:pt x="2268" y="471"/>
                    </a:lnTo>
                    <a:lnTo>
                      <a:pt x="2255" y="448"/>
                    </a:lnTo>
                    <a:lnTo>
                      <a:pt x="2277" y="430"/>
                    </a:lnTo>
                    <a:lnTo>
                      <a:pt x="2293" y="430"/>
                    </a:lnTo>
                    <a:lnTo>
                      <a:pt x="2304" y="451"/>
                    </a:lnTo>
                    <a:lnTo>
                      <a:pt x="2293" y="427"/>
                    </a:lnTo>
                    <a:lnTo>
                      <a:pt x="2293" y="426"/>
                    </a:lnTo>
                    <a:lnTo>
                      <a:pt x="2292" y="424"/>
                    </a:lnTo>
                    <a:lnTo>
                      <a:pt x="2290" y="419"/>
                    </a:lnTo>
                    <a:lnTo>
                      <a:pt x="2288" y="413"/>
                    </a:lnTo>
                    <a:lnTo>
                      <a:pt x="2284" y="406"/>
                    </a:lnTo>
                    <a:lnTo>
                      <a:pt x="2281" y="400"/>
                    </a:lnTo>
                    <a:lnTo>
                      <a:pt x="2277" y="391"/>
                    </a:lnTo>
                    <a:lnTo>
                      <a:pt x="2273" y="385"/>
                    </a:lnTo>
                    <a:lnTo>
                      <a:pt x="2270" y="378"/>
                    </a:lnTo>
                    <a:lnTo>
                      <a:pt x="2267" y="370"/>
                    </a:lnTo>
                    <a:lnTo>
                      <a:pt x="2263" y="365"/>
                    </a:lnTo>
                    <a:lnTo>
                      <a:pt x="2261" y="360"/>
                    </a:lnTo>
                    <a:lnTo>
                      <a:pt x="2260" y="357"/>
                    </a:lnTo>
                    <a:lnTo>
                      <a:pt x="2260" y="356"/>
                    </a:lnTo>
                    <a:lnTo>
                      <a:pt x="2259" y="355"/>
                    </a:lnTo>
                    <a:lnTo>
                      <a:pt x="2259" y="356"/>
                    </a:lnTo>
                    <a:lnTo>
                      <a:pt x="2260" y="356"/>
                    </a:lnTo>
                    <a:lnTo>
                      <a:pt x="2260" y="358"/>
                    </a:lnTo>
                    <a:lnTo>
                      <a:pt x="2261" y="360"/>
                    </a:lnTo>
                    <a:lnTo>
                      <a:pt x="2262" y="362"/>
                    </a:lnTo>
                    <a:lnTo>
                      <a:pt x="2263" y="363"/>
                    </a:lnTo>
                    <a:lnTo>
                      <a:pt x="2263" y="364"/>
                    </a:lnTo>
                    <a:lnTo>
                      <a:pt x="2263" y="365"/>
                    </a:lnTo>
                    <a:lnTo>
                      <a:pt x="2263" y="366"/>
                    </a:lnTo>
                    <a:lnTo>
                      <a:pt x="2269" y="375"/>
                    </a:lnTo>
                    <a:lnTo>
                      <a:pt x="2268" y="372"/>
                    </a:lnTo>
                    <a:lnTo>
                      <a:pt x="2271" y="379"/>
                    </a:lnTo>
                    <a:lnTo>
                      <a:pt x="2254" y="348"/>
                    </a:lnTo>
                    <a:lnTo>
                      <a:pt x="2254" y="347"/>
                    </a:lnTo>
                    <a:lnTo>
                      <a:pt x="2253" y="344"/>
                    </a:lnTo>
                    <a:lnTo>
                      <a:pt x="2253" y="343"/>
                    </a:lnTo>
                    <a:lnTo>
                      <a:pt x="2252" y="341"/>
                    </a:lnTo>
                    <a:lnTo>
                      <a:pt x="2251" y="338"/>
                    </a:lnTo>
                    <a:lnTo>
                      <a:pt x="2248" y="336"/>
                    </a:lnTo>
                    <a:lnTo>
                      <a:pt x="2247" y="333"/>
                    </a:lnTo>
                    <a:lnTo>
                      <a:pt x="2246" y="330"/>
                    </a:lnTo>
                    <a:lnTo>
                      <a:pt x="2244" y="326"/>
                    </a:lnTo>
                    <a:lnTo>
                      <a:pt x="2242" y="322"/>
                    </a:lnTo>
                    <a:lnTo>
                      <a:pt x="2239" y="318"/>
                    </a:lnTo>
                    <a:lnTo>
                      <a:pt x="2237" y="314"/>
                    </a:lnTo>
                    <a:lnTo>
                      <a:pt x="2235" y="311"/>
                    </a:lnTo>
                    <a:lnTo>
                      <a:pt x="2232" y="307"/>
                    </a:lnTo>
                    <a:lnTo>
                      <a:pt x="2230" y="304"/>
                    </a:lnTo>
                    <a:lnTo>
                      <a:pt x="2229" y="300"/>
                    </a:lnTo>
                    <a:lnTo>
                      <a:pt x="2227" y="297"/>
                    </a:lnTo>
                    <a:lnTo>
                      <a:pt x="2225" y="294"/>
                    </a:lnTo>
                    <a:lnTo>
                      <a:pt x="2224" y="291"/>
                    </a:lnTo>
                    <a:lnTo>
                      <a:pt x="2222" y="290"/>
                    </a:lnTo>
                    <a:lnTo>
                      <a:pt x="2222" y="289"/>
                    </a:lnTo>
                    <a:lnTo>
                      <a:pt x="2221" y="287"/>
                    </a:lnTo>
                    <a:lnTo>
                      <a:pt x="2220" y="287"/>
                    </a:lnTo>
                    <a:lnTo>
                      <a:pt x="2221" y="287"/>
                    </a:lnTo>
                    <a:lnTo>
                      <a:pt x="2220" y="287"/>
                    </a:lnTo>
                    <a:lnTo>
                      <a:pt x="2221" y="287"/>
                    </a:lnTo>
                    <a:lnTo>
                      <a:pt x="2221" y="288"/>
                    </a:lnTo>
                    <a:lnTo>
                      <a:pt x="2222" y="289"/>
                    </a:lnTo>
                    <a:lnTo>
                      <a:pt x="2222" y="290"/>
                    </a:lnTo>
                    <a:lnTo>
                      <a:pt x="2224" y="292"/>
                    </a:lnTo>
                    <a:lnTo>
                      <a:pt x="2225" y="294"/>
                    </a:lnTo>
                    <a:lnTo>
                      <a:pt x="2227" y="297"/>
                    </a:lnTo>
                    <a:lnTo>
                      <a:pt x="2230" y="303"/>
                    </a:lnTo>
                    <a:lnTo>
                      <a:pt x="2233" y="309"/>
                    </a:lnTo>
                    <a:lnTo>
                      <a:pt x="2238" y="317"/>
                    </a:lnTo>
                    <a:lnTo>
                      <a:pt x="2243" y="324"/>
                    </a:lnTo>
                    <a:lnTo>
                      <a:pt x="2246" y="333"/>
                    </a:lnTo>
                    <a:lnTo>
                      <a:pt x="2251" y="340"/>
                    </a:lnTo>
                    <a:lnTo>
                      <a:pt x="2255" y="348"/>
                    </a:lnTo>
                    <a:lnTo>
                      <a:pt x="2259" y="355"/>
                    </a:lnTo>
                    <a:lnTo>
                      <a:pt x="2261" y="359"/>
                    </a:lnTo>
                    <a:lnTo>
                      <a:pt x="2263" y="363"/>
                    </a:lnTo>
                    <a:lnTo>
                      <a:pt x="2263" y="364"/>
                    </a:lnTo>
                    <a:lnTo>
                      <a:pt x="2268" y="373"/>
                    </a:lnTo>
                    <a:lnTo>
                      <a:pt x="2277" y="391"/>
                    </a:lnTo>
                    <a:lnTo>
                      <a:pt x="2284" y="406"/>
                    </a:lnTo>
                    <a:lnTo>
                      <a:pt x="2290" y="418"/>
                    </a:lnTo>
                    <a:lnTo>
                      <a:pt x="2289" y="417"/>
                    </a:lnTo>
                    <a:lnTo>
                      <a:pt x="2293" y="427"/>
                    </a:lnTo>
                    <a:lnTo>
                      <a:pt x="2292" y="426"/>
                    </a:lnTo>
                    <a:lnTo>
                      <a:pt x="2292" y="424"/>
                    </a:lnTo>
                    <a:lnTo>
                      <a:pt x="2292" y="423"/>
                    </a:lnTo>
                    <a:lnTo>
                      <a:pt x="2291" y="420"/>
                    </a:lnTo>
                    <a:lnTo>
                      <a:pt x="2290" y="419"/>
                    </a:lnTo>
                    <a:lnTo>
                      <a:pt x="2289" y="417"/>
                    </a:lnTo>
                    <a:lnTo>
                      <a:pt x="2288" y="415"/>
                    </a:lnTo>
                    <a:lnTo>
                      <a:pt x="2288" y="412"/>
                    </a:lnTo>
                    <a:lnTo>
                      <a:pt x="2286" y="411"/>
                    </a:lnTo>
                    <a:lnTo>
                      <a:pt x="2286" y="410"/>
                    </a:lnTo>
                    <a:lnTo>
                      <a:pt x="2285" y="410"/>
                    </a:lnTo>
                    <a:lnTo>
                      <a:pt x="2286" y="410"/>
                    </a:lnTo>
                    <a:lnTo>
                      <a:pt x="2286" y="412"/>
                    </a:lnTo>
                    <a:lnTo>
                      <a:pt x="2288" y="415"/>
                    </a:lnTo>
                    <a:lnTo>
                      <a:pt x="2289" y="418"/>
                    </a:lnTo>
                    <a:lnTo>
                      <a:pt x="2291" y="421"/>
                    </a:lnTo>
                    <a:lnTo>
                      <a:pt x="2292" y="426"/>
                    </a:lnTo>
                    <a:lnTo>
                      <a:pt x="2295" y="428"/>
                    </a:lnTo>
                    <a:lnTo>
                      <a:pt x="2296" y="433"/>
                    </a:lnTo>
                    <a:lnTo>
                      <a:pt x="2297" y="436"/>
                    </a:lnTo>
                    <a:lnTo>
                      <a:pt x="2298" y="439"/>
                    </a:lnTo>
                    <a:lnTo>
                      <a:pt x="2299" y="440"/>
                    </a:lnTo>
                    <a:lnTo>
                      <a:pt x="2299" y="441"/>
                    </a:lnTo>
                    <a:lnTo>
                      <a:pt x="2303" y="448"/>
                    </a:lnTo>
                    <a:lnTo>
                      <a:pt x="2303" y="447"/>
                    </a:lnTo>
                    <a:lnTo>
                      <a:pt x="2301" y="447"/>
                    </a:lnTo>
                    <a:lnTo>
                      <a:pt x="2301" y="446"/>
                    </a:lnTo>
                    <a:lnTo>
                      <a:pt x="2301" y="444"/>
                    </a:lnTo>
                    <a:lnTo>
                      <a:pt x="2300" y="443"/>
                    </a:lnTo>
                    <a:lnTo>
                      <a:pt x="2301" y="444"/>
                    </a:lnTo>
                    <a:lnTo>
                      <a:pt x="2301" y="446"/>
                    </a:lnTo>
                    <a:lnTo>
                      <a:pt x="2303" y="448"/>
                    </a:lnTo>
                    <a:lnTo>
                      <a:pt x="2303" y="450"/>
                    </a:lnTo>
                    <a:lnTo>
                      <a:pt x="2304" y="451"/>
                    </a:lnTo>
                    <a:lnTo>
                      <a:pt x="2305" y="454"/>
                    </a:lnTo>
                    <a:lnTo>
                      <a:pt x="2305" y="456"/>
                    </a:lnTo>
                    <a:lnTo>
                      <a:pt x="2306" y="458"/>
                    </a:lnTo>
                    <a:lnTo>
                      <a:pt x="2307" y="459"/>
                    </a:lnTo>
                    <a:lnTo>
                      <a:pt x="2307" y="462"/>
                    </a:lnTo>
                    <a:lnTo>
                      <a:pt x="2308" y="463"/>
                    </a:lnTo>
                    <a:lnTo>
                      <a:pt x="2308" y="464"/>
                    </a:lnTo>
                    <a:lnTo>
                      <a:pt x="2309" y="464"/>
                    </a:lnTo>
                    <a:lnTo>
                      <a:pt x="2309" y="465"/>
                    </a:lnTo>
                    <a:lnTo>
                      <a:pt x="2309" y="466"/>
                    </a:lnTo>
                    <a:lnTo>
                      <a:pt x="2311" y="468"/>
                    </a:lnTo>
                    <a:lnTo>
                      <a:pt x="2311" y="469"/>
                    </a:lnTo>
                    <a:lnTo>
                      <a:pt x="2312" y="471"/>
                    </a:lnTo>
                    <a:lnTo>
                      <a:pt x="2312" y="472"/>
                    </a:lnTo>
                    <a:lnTo>
                      <a:pt x="2313" y="474"/>
                    </a:lnTo>
                    <a:lnTo>
                      <a:pt x="2314" y="476"/>
                    </a:lnTo>
                    <a:lnTo>
                      <a:pt x="2314" y="478"/>
                    </a:lnTo>
                    <a:lnTo>
                      <a:pt x="2315" y="480"/>
                    </a:lnTo>
                    <a:lnTo>
                      <a:pt x="2316" y="484"/>
                    </a:lnTo>
                    <a:lnTo>
                      <a:pt x="2318" y="486"/>
                    </a:lnTo>
                    <a:lnTo>
                      <a:pt x="2320" y="491"/>
                    </a:lnTo>
                    <a:lnTo>
                      <a:pt x="2321" y="495"/>
                    </a:lnTo>
                    <a:lnTo>
                      <a:pt x="2322" y="500"/>
                    </a:lnTo>
                    <a:lnTo>
                      <a:pt x="2324" y="504"/>
                    </a:lnTo>
                    <a:lnTo>
                      <a:pt x="2326" y="509"/>
                    </a:lnTo>
                    <a:lnTo>
                      <a:pt x="2327" y="514"/>
                    </a:lnTo>
                    <a:lnTo>
                      <a:pt x="2329" y="517"/>
                    </a:lnTo>
                    <a:lnTo>
                      <a:pt x="2329" y="521"/>
                    </a:lnTo>
                    <a:lnTo>
                      <a:pt x="2330" y="522"/>
                    </a:lnTo>
                    <a:lnTo>
                      <a:pt x="2335" y="535"/>
                    </a:lnTo>
                    <a:lnTo>
                      <a:pt x="2344" y="564"/>
                    </a:lnTo>
                    <a:lnTo>
                      <a:pt x="2344" y="562"/>
                    </a:lnTo>
                    <a:lnTo>
                      <a:pt x="2343" y="561"/>
                    </a:lnTo>
                    <a:lnTo>
                      <a:pt x="2343" y="560"/>
                    </a:lnTo>
                    <a:lnTo>
                      <a:pt x="2342" y="557"/>
                    </a:lnTo>
                    <a:lnTo>
                      <a:pt x="2342" y="556"/>
                    </a:lnTo>
                    <a:lnTo>
                      <a:pt x="2341" y="554"/>
                    </a:lnTo>
                    <a:lnTo>
                      <a:pt x="2341" y="553"/>
                    </a:lnTo>
                    <a:lnTo>
                      <a:pt x="2339" y="552"/>
                    </a:lnTo>
                    <a:lnTo>
                      <a:pt x="2341" y="553"/>
                    </a:lnTo>
                    <a:lnTo>
                      <a:pt x="2342" y="556"/>
                    </a:lnTo>
                    <a:lnTo>
                      <a:pt x="2343" y="560"/>
                    </a:lnTo>
                    <a:lnTo>
                      <a:pt x="2344" y="564"/>
                    </a:lnTo>
                    <a:lnTo>
                      <a:pt x="2345" y="569"/>
                    </a:lnTo>
                    <a:lnTo>
                      <a:pt x="2346" y="573"/>
                    </a:lnTo>
                    <a:lnTo>
                      <a:pt x="2347" y="579"/>
                    </a:lnTo>
                    <a:lnTo>
                      <a:pt x="2349" y="584"/>
                    </a:lnTo>
                    <a:lnTo>
                      <a:pt x="2351" y="587"/>
                    </a:lnTo>
                    <a:lnTo>
                      <a:pt x="2352" y="591"/>
                    </a:lnTo>
                    <a:lnTo>
                      <a:pt x="2352" y="593"/>
                    </a:lnTo>
                    <a:lnTo>
                      <a:pt x="2352" y="594"/>
                    </a:lnTo>
                    <a:lnTo>
                      <a:pt x="2352" y="593"/>
                    </a:lnTo>
                    <a:lnTo>
                      <a:pt x="2351" y="593"/>
                    </a:lnTo>
                    <a:lnTo>
                      <a:pt x="2351" y="592"/>
                    </a:lnTo>
                    <a:lnTo>
                      <a:pt x="2351" y="591"/>
                    </a:lnTo>
                    <a:lnTo>
                      <a:pt x="2352" y="590"/>
                    </a:lnTo>
                    <a:lnTo>
                      <a:pt x="2351" y="590"/>
                    </a:lnTo>
                    <a:lnTo>
                      <a:pt x="2351" y="591"/>
                    </a:lnTo>
                    <a:lnTo>
                      <a:pt x="2352" y="593"/>
                    </a:lnTo>
                    <a:lnTo>
                      <a:pt x="2352" y="594"/>
                    </a:lnTo>
                    <a:lnTo>
                      <a:pt x="2353" y="598"/>
                    </a:lnTo>
                    <a:lnTo>
                      <a:pt x="2354" y="601"/>
                    </a:lnTo>
                    <a:lnTo>
                      <a:pt x="2354" y="606"/>
                    </a:lnTo>
                    <a:lnTo>
                      <a:pt x="2357" y="609"/>
                    </a:lnTo>
                    <a:lnTo>
                      <a:pt x="2358" y="614"/>
                    </a:lnTo>
                    <a:lnTo>
                      <a:pt x="2358" y="618"/>
                    </a:lnTo>
                    <a:lnTo>
                      <a:pt x="2360" y="623"/>
                    </a:lnTo>
                    <a:lnTo>
                      <a:pt x="2361" y="626"/>
                    </a:lnTo>
                    <a:lnTo>
                      <a:pt x="2361" y="630"/>
                    </a:lnTo>
                    <a:lnTo>
                      <a:pt x="2362" y="633"/>
                    </a:lnTo>
                    <a:lnTo>
                      <a:pt x="2362" y="635"/>
                    </a:lnTo>
                    <a:lnTo>
                      <a:pt x="2369" y="662"/>
                    </a:lnTo>
                    <a:lnTo>
                      <a:pt x="2372" y="679"/>
                    </a:lnTo>
                    <a:lnTo>
                      <a:pt x="2377" y="709"/>
                    </a:lnTo>
                    <a:lnTo>
                      <a:pt x="2381" y="724"/>
                    </a:lnTo>
                    <a:lnTo>
                      <a:pt x="2376" y="700"/>
                    </a:lnTo>
                    <a:lnTo>
                      <a:pt x="2375" y="700"/>
                    </a:lnTo>
                    <a:lnTo>
                      <a:pt x="2375" y="698"/>
                    </a:lnTo>
                    <a:lnTo>
                      <a:pt x="2375" y="696"/>
                    </a:lnTo>
                    <a:lnTo>
                      <a:pt x="2374" y="692"/>
                    </a:lnTo>
                    <a:lnTo>
                      <a:pt x="2374" y="690"/>
                    </a:lnTo>
                    <a:lnTo>
                      <a:pt x="2374" y="686"/>
                    </a:lnTo>
                    <a:lnTo>
                      <a:pt x="2373" y="683"/>
                    </a:lnTo>
                    <a:lnTo>
                      <a:pt x="2373" y="679"/>
                    </a:lnTo>
                    <a:lnTo>
                      <a:pt x="2372" y="676"/>
                    </a:lnTo>
                    <a:lnTo>
                      <a:pt x="2371" y="673"/>
                    </a:lnTo>
                    <a:lnTo>
                      <a:pt x="2371" y="669"/>
                    </a:lnTo>
                    <a:lnTo>
                      <a:pt x="2369" y="668"/>
                    </a:lnTo>
                    <a:lnTo>
                      <a:pt x="2371" y="668"/>
                    </a:lnTo>
                    <a:lnTo>
                      <a:pt x="2371" y="669"/>
                    </a:lnTo>
                    <a:lnTo>
                      <a:pt x="2371" y="671"/>
                    </a:lnTo>
                    <a:lnTo>
                      <a:pt x="2372" y="675"/>
                    </a:lnTo>
                    <a:lnTo>
                      <a:pt x="2372" y="679"/>
                    </a:lnTo>
                    <a:lnTo>
                      <a:pt x="2373" y="684"/>
                    </a:lnTo>
                    <a:lnTo>
                      <a:pt x="2374" y="688"/>
                    </a:lnTo>
                    <a:lnTo>
                      <a:pt x="2374" y="691"/>
                    </a:lnTo>
                    <a:lnTo>
                      <a:pt x="2375" y="696"/>
                    </a:lnTo>
                    <a:lnTo>
                      <a:pt x="2375" y="697"/>
                    </a:lnTo>
                    <a:lnTo>
                      <a:pt x="2376" y="707"/>
                    </a:lnTo>
                    <a:lnTo>
                      <a:pt x="2376" y="706"/>
                    </a:lnTo>
                    <a:lnTo>
                      <a:pt x="2376" y="705"/>
                    </a:lnTo>
                    <a:lnTo>
                      <a:pt x="2376" y="704"/>
                    </a:lnTo>
                    <a:lnTo>
                      <a:pt x="2376" y="703"/>
                    </a:lnTo>
                    <a:lnTo>
                      <a:pt x="2376" y="701"/>
                    </a:lnTo>
                    <a:lnTo>
                      <a:pt x="2376" y="700"/>
                    </a:lnTo>
                    <a:lnTo>
                      <a:pt x="2376" y="701"/>
                    </a:lnTo>
                    <a:lnTo>
                      <a:pt x="2376" y="704"/>
                    </a:lnTo>
                    <a:lnTo>
                      <a:pt x="2377" y="706"/>
                    </a:lnTo>
                    <a:lnTo>
                      <a:pt x="2377" y="709"/>
                    </a:lnTo>
                    <a:lnTo>
                      <a:pt x="2379" y="713"/>
                    </a:lnTo>
                    <a:lnTo>
                      <a:pt x="2379" y="716"/>
                    </a:lnTo>
                    <a:lnTo>
                      <a:pt x="2380" y="719"/>
                    </a:lnTo>
                    <a:lnTo>
                      <a:pt x="2380" y="722"/>
                    </a:lnTo>
                    <a:lnTo>
                      <a:pt x="2380" y="724"/>
                    </a:lnTo>
                    <a:lnTo>
                      <a:pt x="2381" y="727"/>
                    </a:lnTo>
                    <a:lnTo>
                      <a:pt x="2381" y="728"/>
                    </a:lnTo>
                    <a:lnTo>
                      <a:pt x="2381" y="730"/>
                    </a:lnTo>
                    <a:lnTo>
                      <a:pt x="2381" y="731"/>
                    </a:lnTo>
                    <a:lnTo>
                      <a:pt x="2381" y="730"/>
                    </a:lnTo>
                    <a:lnTo>
                      <a:pt x="2381" y="731"/>
                    </a:lnTo>
                    <a:lnTo>
                      <a:pt x="2382" y="734"/>
                    </a:lnTo>
                    <a:lnTo>
                      <a:pt x="2382" y="735"/>
                    </a:lnTo>
                    <a:lnTo>
                      <a:pt x="2382" y="738"/>
                    </a:lnTo>
                    <a:lnTo>
                      <a:pt x="2382" y="739"/>
                    </a:lnTo>
                    <a:lnTo>
                      <a:pt x="2382" y="744"/>
                    </a:lnTo>
                    <a:lnTo>
                      <a:pt x="2383" y="747"/>
                    </a:lnTo>
                    <a:lnTo>
                      <a:pt x="2383" y="752"/>
                    </a:lnTo>
                    <a:lnTo>
                      <a:pt x="2384" y="755"/>
                    </a:lnTo>
                    <a:lnTo>
                      <a:pt x="2384" y="759"/>
                    </a:lnTo>
                    <a:lnTo>
                      <a:pt x="2384" y="761"/>
                    </a:lnTo>
                    <a:lnTo>
                      <a:pt x="2384" y="762"/>
                    </a:lnTo>
                    <a:lnTo>
                      <a:pt x="2386" y="765"/>
                    </a:lnTo>
                    <a:lnTo>
                      <a:pt x="2386" y="766"/>
                    </a:lnTo>
                    <a:lnTo>
                      <a:pt x="2386" y="767"/>
                    </a:lnTo>
                    <a:lnTo>
                      <a:pt x="2389" y="804"/>
                    </a:lnTo>
                    <a:lnTo>
                      <a:pt x="2391" y="829"/>
                    </a:lnTo>
                    <a:lnTo>
                      <a:pt x="2392" y="843"/>
                    </a:lnTo>
                    <a:lnTo>
                      <a:pt x="2394" y="917"/>
                    </a:lnTo>
                    <a:lnTo>
                      <a:pt x="2394" y="928"/>
                    </a:lnTo>
                    <a:lnTo>
                      <a:pt x="2394" y="929"/>
                    </a:lnTo>
                    <a:lnTo>
                      <a:pt x="2394" y="932"/>
                    </a:lnTo>
                    <a:lnTo>
                      <a:pt x="2394" y="933"/>
                    </a:lnTo>
                    <a:lnTo>
                      <a:pt x="2394" y="935"/>
                    </a:lnTo>
                    <a:lnTo>
                      <a:pt x="2394" y="939"/>
                    </a:lnTo>
                    <a:lnTo>
                      <a:pt x="2394" y="941"/>
                    </a:lnTo>
                    <a:lnTo>
                      <a:pt x="2394" y="944"/>
                    </a:lnTo>
                    <a:lnTo>
                      <a:pt x="2394" y="948"/>
                    </a:lnTo>
                    <a:lnTo>
                      <a:pt x="2394" y="952"/>
                    </a:lnTo>
                    <a:lnTo>
                      <a:pt x="2394" y="957"/>
                    </a:lnTo>
                    <a:lnTo>
                      <a:pt x="2392" y="959"/>
                    </a:lnTo>
                    <a:lnTo>
                      <a:pt x="2392" y="964"/>
                    </a:lnTo>
                    <a:lnTo>
                      <a:pt x="2392" y="966"/>
                    </a:lnTo>
                    <a:lnTo>
                      <a:pt x="2392" y="967"/>
                    </a:lnTo>
                    <a:lnTo>
                      <a:pt x="2392" y="966"/>
                    </a:lnTo>
                    <a:lnTo>
                      <a:pt x="2392" y="964"/>
                    </a:lnTo>
                    <a:lnTo>
                      <a:pt x="2392" y="963"/>
                    </a:lnTo>
                    <a:lnTo>
                      <a:pt x="2392" y="961"/>
                    </a:lnTo>
                    <a:lnTo>
                      <a:pt x="2392" y="959"/>
                    </a:lnTo>
                    <a:lnTo>
                      <a:pt x="2392" y="958"/>
                    </a:lnTo>
                    <a:lnTo>
                      <a:pt x="2392" y="957"/>
                    </a:lnTo>
                    <a:lnTo>
                      <a:pt x="2391" y="978"/>
                    </a:lnTo>
                    <a:lnTo>
                      <a:pt x="2391" y="979"/>
                    </a:lnTo>
                    <a:lnTo>
                      <a:pt x="2391" y="980"/>
                    </a:lnTo>
                    <a:lnTo>
                      <a:pt x="2391" y="981"/>
                    </a:lnTo>
                    <a:lnTo>
                      <a:pt x="2391" y="984"/>
                    </a:lnTo>
                    <a:lnTo>
                      <a:pt x="2391" y="985"/>
                    </a:lnTo>
                    <a:lnTo>
                      <a:pt x="2391" y="987"/>
                    </a:lnTo>
                    <a:lnTo>
                      <a:pt x="2391" y="989"/>
                    </a:lnTo>
                    <a:lnTo>
                      <a:pt x="2391" y="992"/>
                    </a:lnTo>
                    <a:lnTo>
                      <a:pt x="2391" y="994"/>
                    </a:lnTo>
                    <a:lnTo>
                      <a:pt x="2390" y="996"/>
                    </a:lnTo>
                    <a:lnTo>
                      <a:pt x="2390" y="1000"/>
                    </a:lnTo>
                    <a:lnTo>
                      <a:pt x="2390" y="1003"/>
                    </a:lnTo>
                    <a:lnTo>
                      <a:pt x="2390" y="1004"/>
                    </a:lnTo>
                    <a:lnTo>
                      <a:pt x="2390" y="1007"/>
                    </a:lnTo>
                    <a:lnTo>
                      <a:pt x="2389" y="1009"/>
                    </a:lnTo>
                    <a:lnTo>
                      <a:pt x="2389" y="1010"/>
                    </a:lnTo>
                    <a:lnTo>
                      <a:pt x="2389" y="1011"/>
                    </a:lnTo>
                    <a:lnTo>
                      <a:pt x="2389" y="1012"/>
                    </a:lnTo>
                    <a:lnTo>
                      <a:pt x="2389" y="1014"/>
                    </a:lnTo>
                    <a:lnTo>
                      <a:pt x="2390" y="1001"/>
                    </a:lnTo>
                    <a:lnTo>
                      <a:pt x="2389" y="1022"/>
                    </a:lnTo>
                    <a:lnTo>
                      <a:pt x="2389" y="1023"/>
                    </a:lnTo>
                    <a:lnTo>
                      <a:pt x="2388" y="1023"/>
                    </a:lnTo>
                    <a:lnTo>
                      <a:pt x="2388" y="1024"/>
                    </a:lnTo>
                    <a:lnTo>
                      <a:pt x="2388" y="1026"/>
                    </a:lnTo>
                    <a:lnTo>
                      <a:pt x="2388" y="1027"/>
                    </a:lnTo>
                    <a:lnTo>
                      <a:pt x="2388" y="1030"/>
                    </a:lnTo>
                    <a:lnTo>
                      <a:pt x="2387" y="1032"/>
                    </a:lnTo>
                    <a:lnTo>
                      <a:pt x="2387" y="1035"/>
                    </a:lnTo>
                    <a:lnTo>
                      <a:pt x="2387" y="1039"/>
                    </a:lnTo>
                    <a:lnTo>
                      <a:pt x="2386" y="1042"/>
                    </a:lnTo>
                    <a:lnTo>
                      <a:pt x="2386" y="1045"/>
                    </a:lnTo>
                    <a:lnTo>
                      <a:pt x="2386" y="1046"/>
                    </a:lnTo>
                    <a:lnTo>
                      <a:pt x="2386" y="1048"/>
                    </a:lnTo>
                    <a:lnTo>
                      <a:pt x="2386" y="1049"/>
                    </a:lnTo>
                    <a:lnTo>
                      <a:pt x="2386" y="1050"/>
                    </a:lnTo>
                    <a:lnTo>
                      <a:pt x="2386" y="1052"/>
                    </a:lnTo>
                    <a:lnTo>
                      <a:pt x="2386" y="1053"/>
                    </a:lnTo>
                    <a:lnTo>
                      <a:pt x="2387" y="1048"/>
                    </a:lnTo>
                    <a:lnTo>
                      <a:pt x="2384" y="1065"/>
                    </a:lnTo>
                    <a:lnTo>
                      <a:pt x="2383" y="1068"/>
                    </a:lnTo>
                    <a:lnTo>
                      <a:pt x="2382" y="1081"/>
                    </a:lnTo>
                    <a:lnTo>
                      <a:pt x="2381" y="1085"/>
                    </a:lnTo>
                    <a:lnTo>
                      <a:pt x="2379" y="1100"/>
                    </a:lnTo>
                    <a:lnTo>
                      <a:pt x="2376" y="1111"/>
                    </a:lnTo>
                    <a:lnTo>
                      <a:pt x="2376" y="1113"/>
                    </a:lnTo>
                    <a:lnTo>
                      <a:pt x="2376" y="1114"/>
                    </a:lnTo>
                    <a:lnTo>
                      <a:pt x="2375" y="1116"/>
                    </a:lnTo>
                    <a:lnTo>
                      <a:pt x="2375" y="1119"/>
                    </a:lnTo>
                    <a:lnTo>
                      <a:pt x="2374" y="1123"/>
                    </a:lnTo>
                    <a:lnTo>
                      <a:pt x="2373" y="1128"/>
                    </a:lnTo>
                    <a:lnTo>
                      <a:pt x="2373" y="1132"/>
                    </a:lnTo>
                    <a:lnTo>
                      <a:pt x="2372" y="1138"/>
                    </a:lnTo>
                    <a:lnTo>
                      <a:pt x="2371" y="1145"/>
                    </a:lnTo>
                    <a:lnTo>
                      <a:pt x="2369" y="1151"/>
                    </a:lnTo>
                    <a:lnTo>
                      <a:pt x="2368" y="1159"/>
                    </a:lnTo>
                    <a:lnTo>
                      <a:pt x="2367" y="1164"/>
                    </a:lnTo>
                    <a:lnTo>
                      <a:pt x="2365" y="1171"/>
                    </a:lnTo>
                    <a:lnTo>
                      <a:pt x="2364" y="1177"/>
                    </a:lnTo>
                    <a:lnTo>
                      <a:pt x="2362" y="1181"/>
                    </a:lnTo>
                    <a:lnTo>
                      <a:pt x="2362" y="1184"/>
                    </a:lnTo>
                    <a:lnTo>
                      <a:pt x="2361" y="1185"/>
                    </a:lnTo>
                    <a:lnTo>
                      <a:pt x="2360" y="1187"/>
                    </a:lnTo>
                    <a:lnTo>
                      <a:pt x="2360" y="1189"/>
                    </a:lnTo>
                    <a:lnTo>
                      <a:pt x="2360" y="1190"/>
                    </a:lnTo>
                    <a:lnTo>
                      <a:pt x="2360" y="1189"/>
                    </a:lnTo>
                    <a:lnTo>
                      <a:pt x="2349" y="1234"/>
                    </a:lnTo>
                    <a:lnTo>
                      <a:pt x="2338" y="1269"/>
                    </a:lnTo>
                    <a:lnTo>
                      <a:pt x="2338" y="1270"/>
                    </a:lnTo>
                    <a:lnTo>
                      <a:pt x="2337" y="1273"/>
                    </a:lnTo>
                    <a:lnTo>
                      <a:pt x="2336" y="1276"/>
                    </a:lnTo>
                    <a:lnTo>
                      <a:pt x="2335" y="1281"/>
                    </a:lnTo>
                    <a:lnTo>
                      <a:pt x="2333" y="1287"/>
                    </a:lnTo>
                    <a:lnTo>
                      <a:pt x="2331" y="1292"/>
                    </a:lnTo>
                    <a:lnTo>
                      <a:pt x="2328" y="1300"/>
                    </a:lnTo>
                    <a:lnTo>
                      <a:pt x="2326" y="1307"/>
                    </a:lnTo>
                    <a:lnTo>
                      <a:pt x="2322" y="1315"/>
                    </a:lnTo>
                    <a:lnTo>
                      <a:pt x="2319" y="1323"/>
                    </a:lnTo>
                    <a:lnTo>
                      <a:pt x="2312" y="1330"/>
                    </a:lnTo>
                    <a:lnTo>
                      <a:pt x="2305" y="1336"/>
                    </a:lnTo>
                    <a:lnTo>
                      <a:pt x="2298" y="1343"/>
                    </a:lnTo>
                    <a:lnTo>
                      <a:pt x="2291" y="1350"/>
                    </a:lnTo>
                    <a:lnTo>
                      <a:pt x="2285" y="1354"/>
                    </a:lnTo>
                    <a:lnTo>
                      <a:pt x="2281" y="1360"/>
                    </a:lnTo>
                    <a:lnTo>
                      <a:pt x="2276" y="1364"/>
                    </a:lnTo>
                    <a:lnTo>
                      <a:pt x="2271" y="1368"/>
                    </a:lnTo>
                    <a:lnTo>
                      <a:pt x="2268" y="1371"/>
                    </a:lnTo>
                    <a:lnTo>
                      <a:pt x="2265" y="1374"/>
                    </a:lnTo>
                    <a:lnTo>
                      <a:pt x="2262" y="1375"/>
                    </a:lnTo>
                    <a:lnTo>
                      <a:pt x="2261" y="1378"/>
                    </a:lnTo>
                    <a:lnTo>
                      <a:pt x="2260" y="1378"/>
                    </a:lnTo>
                    <a:lnTo>
                      <a:pt x="2259" y="1379"/>
                    </a:lnTo>
                    <a:lnTo>
                      <a:pt x="2259" y="1381"/>
                    </a:lnTo>
                    <a:lnTo>
                      <a:pt x="2259" y="1384"/>
                    </a:lnTo>
                    <a:lnTo>
                      <a:pt x="2259" y="1388"/>
                    </a:lnTo>
                    <a:lnTo>
                      <a:pt x="2259" y="1393"/>
                    </a:lnTo>
                    <a:lnTo>
                      <a:pt x="2259" y="1398"/>
                    </a:lnTo>
                    <a:lnTo>
                      <a:pt x="2259" y="1404"/>
                    </a:lnTo>
                    <a:lnTo>
                      <a:pt x="2258" y="1409"/>
                    </a:lnTo>
                    <a:lnTo>
                      <a:pt x="2258" y="1414"/>
                    </a:lnTo>
                    <a:lnTo>
                      <a:pt x="2256" y="1419"/>
                    </a:lnTo>
                    <a:lnTo>
                      <a:pt x="2255" y="1424"/>
                    </a:lnTo>
                    <a:lnTo>
                      <a:pt x="2255" y="1427"/>
                    </a:lnTo>
                    <a:lnTo>
                      <a:pt x="2253" y="1431"/>
                    </a:lnTo>
                    <a:lnTo>
                      <a:pt x="2252" y="1434"/>
                    </a:lnTo>
                    <a:lnTo>
                      <a:pt x="2250" y="1437"/>
                    </a:lnTo>
                    <a:lnTo>
                      <a:pt x="2248" y="1441"/>
                    </a:lnTo>
                    <a:lnTo>
                      <a:pt x="2246" y="1444"/>
                    </a:lnTo>
                    <a:lnTo>
                      <a:pt x="2244" y="1448"/>
                    </a:lnTo>
                    <a:lnTo>
                      <a:pt x="2242" y="1451"/>
                    </a:lnTo>
                    <a:lnTo>
                      <a:pt x="2240" y="1455"/>
                    </a:lnTo>
                    <a:lnTo>
                      <a:pt x="2238" y="1459"/>
                    </a:lnTo>
                    <a:lnTo>
                      <a:pt x="2237" y="1463"/>
                    </a:lnTo>
                    <a:lnTo>
                      <a:pt x="2237" y="1469"/>
                    </a:lnTo>
                    <a:lnTo>
                      <a:pt x="2237" y="1473"/>
                    </a:lnTo>
                    <a:lnTo>
                      <a:pt x="2237" y="1479"/>
                    </a:lnTo>
                    <a:lnTo>
                      <a:pt x="2238" y="1485"/>
                    </a:lnTo>
                    <a:lnTo>
                      <a:pt x="2240" y="1493"/>
                    </a:lnTo>
                    <a:lnTo>
                      <a:pt x="2239" y="1497"/>
                    </a:lnTo>
                    <a:lnTo>
                      <a:pt x="2237" y="1502"/>
                    </a:lnTo>
                    <a:lnTo>
                      <a:pt x="2233" y="1505"/>
                    </a:lnTo>
                    <a:lnTo>
                      <a:pt x="2232" y="1508"/>
                    </a:lnTo>
                    <a:lnTo>
                      <a:pt x="2231" y="1512"/>
                    </a:lnTo>
                    <a:lnTo>
                      <a:pt x="2229" y="1515"/>
                    </a:lnTo>
                    <a:lnTo>
                      <a:pt x="2228" y="1517"/>
                    </a:lnTo>
                    <a:lnTo>
                      <a:pt x="2227" y="1518"/>
                    </a:lnTo>
                    <a:lnTo>
                      <a:pt x="2209" y="1547"/>
                    </a:lnTo>
                    <a:lnTo>
                      <a:pt x="2194" y="1570"/>
                    </a:lnTo>
                    <a:lnTo>
                      <a:pt x="2176" y="1595"/>
                    </a:lnTo>
                    <a:lnTo>
                      <a:pt x="2177" y="1596"/>
                    </a:lnTo>
                    <a:lnTo>
                      <a:pt x="2176" y="1598"/>
                    </a:lnTo>
                    <a:lnTo>
                      <a:pt x="2175" y="1599"/>
                    </a:lnTo>
                    <a:lnTo>
                      <a:pt x="2172" y="1601"/>
                    </a:lnTo>
                    <a:lnTo>
                      <a:pt x="2171" y="1604"/>
                    </a:lnTo>
                    <a:lnTo>
                      <a:pt x="2168" y="1608"/>
                    </a:lnTo>
                    <a:lnTo>
                      <a:pt x="2164" y="1613"/>
                    </a:lnTo>
                    <a:lnTo>
                      <a:pt x="2160" y="1618"/>
                    </a:lnTo>
                    <a:lnTo>
                      <a:pt x="2155" y="1625"/>
                    </a:lnTo>
                    <a:lnTo>
                      <a:pt x="2149" y="1633"/>
                    </a:lnTo>
                    <a:lnTo>
                      <a:pt x="2142" y="1642"/>
                    </a:lnTo>
                    <a:lnTo>
                      <a:pt x="2134" y="1652"/>
                    </a:lnTo>
                    <a:lnTo>
                      <a:pt x="2127" y="1662"/>
                    </a:lnTo>
                    <a:lnTo>
                      <a:pt x="2121" y="1669"/>
                    </a:lnTo>
                    <a:lnTo>
                      <a:pt x="2115" y="1676"/>
                    </a:lnTo>
                    <a:lnTo>
                      <a:pt x="2110" y="1682"/>
                    </a:lnTo>
                    <a:lnTo>
                      <a:pt x="2107" y="1685"/>
                    </a:lnTo>
                    <a:lnTo>
                      <a:pt x="2104" y="1690"/>
                    </a:lnTo>
                    <a:lnTo>
                      <a:pt x="2102" y="1692"/>
                    </a:lnTo>
                    <a:lnTo>
                      <a:pt x="2100" y="1693"/>
                    </a:lnTo>
                    <a:lnTo>
                      <a:pt x="2099" y="1694"/>
                    </a:lnTo>
                    <a:lnTo>
                      <a:pt x="2098" y="1695"/>
                    </a:lnTo>
                    <a:lnTo>
                      <a:pt x="2098" y="1697"/>
                    </a:lnTo>
                    <a:lnTo>
                      <a:pt x="2100" y="1693"/>
                    </a:lnTo>
                    <a:lnTo>
                      <a:pt x="2091" y="1705"/>
                    </a:lnTo>
                    <a:lnTo>
                      <a:pt x="2102" y="1691"/>
                    </a:lnTo>
                    <a:lnTo>
                      <a:pt x="2098" y="1697"/>
                    </a:lnTo>
                    <a:lnTo>
                      <a:pt x="2109" y="1684"/>
                    </a:lnTo>
                    <a:lnTo>
                      <a:pt x="2101" y="1692"/>
                    </a:lnTo>
                    <a:lnTo>
                      <a:pt x="2110" y="1682"/>
                    </a:lnTo>
                    <a:lnTo>
                      <a:pt x="2110" y="1680"/>
                    </a:lnTo>
                    <a:lnTo>
                      <a:pt x="2111" y="1679"/>
                    </a:lnTo>
                    <a:lnTo>
                      <a:pt x="2114" y="1678"/>
                    </a:lnTo>
                    <a:lnTo>
                      <a:pt x="2115" y="1676"/>
                    </a:lnTo>
                    <a:lnTo>
                      <a:pt x="2117" y="1674"/>
                    </a:lnTo>
                    <a:lnTo>
                      <a:pt x="2119" y="1671"/>
                    </a:lnTo>
                    <a:lnTo>
                      <a:pt x="2122" y="1668"/>
                    </a:lnTo>
                    <a:lnTo>
                      <a:pt x="2124" y="1666"/>
                    </a:lnTo>
                    <a:lnTo>
                      <a:pt x="2126" y="1662"/>
                    </a:lnTo>
                    <a:lnTo>
                      <a:pt x="2129" y="1660"/>
                    </a:lnTo>
                    <a:lnTo>
                      <a:pt x="2130" y="1657"/>
                    </a:lnTo>
                    <a:lnTo>
                      <a:pt x="2132" y="1656"/>
                    </a:lnTo>
                    <a:lnTo>
                      <a:pt x="2132" y="1655"/>
                    </a:lnTo>
                    <a:lnTo>
                      <a:pt x="2132" y="1654"/>
                    </a:lnTo>
                    <a:lnTo>
                      <a:pt x="2132" y="1655"/>
                    </a:lnTo>
                    <a:lnTo>
                      <a:pt x="2131" y="1655"/>
                    </a:lnTo>
                    <a:lnTo>
                      <a:pt x="2131" y="1656"/>
                    </a:lnTo>
                    <a:lnTo>
                      <a:pt x="2130" y="1657"/>
                    </a:lnTo>
                    <a:lnTo>
                      <a:pt x="2129" y="1660"/>
                    </a:lnTo>
                    <a:lnTo>
                      <a:pt x="2127" y="1660"/>
                    </a:lnTo>
                    <a:lnTo>
                      <a:pt x="2127" y="1661"/>
                    </a:lnTo>
                    <a:lnTo>
                      <a:pt x="2126" y="1662"/>
                    </a:lnTo>
                    <a:lnTo>
                      <a:pt x="2141" y="1644"/>
                    </a:lnTo>
                    <a:lnTo>
                      <a:pt x="2141" y="1642"/>
                    </a:lnTo>
                    <a:lnTo>
                      <a:pt x="2142" y="1641"/>
                    </a:lnTo>
                    <a:lnTo>
                      <a:pt x="2144" y="1641"/>
                    </a:lnTo>
                    <a:lnTo>
                      <a:pt x="2145" y="1639"/>
                    </a:lnTo>
                    <a:lnTo>
                      <a:pt x="2147" y="1637"/>
                    </a:lnTo>
                    <a:lnTo>
                      <a:pt x="2148" y="1634"/>
                    </a:lnTo>
                    <a:lnTo>
                      <a:pt x="2151" y="1633"/>
                    </a:lnTo>
                    <a:lnTo>
                      <a:pt x="2151" y="1630"/>
                    </a:lnTo>
                    <a:lnTo>
                      <a:pt x="2153" y="1629"/>
                    </a:lnTo>
                    <a:lnTo>
                      <a:pt x="2155" y="1626"/>
                    </a:lnTo>
                    <a:lnTo>
                      <a:pt x="2156" y="1624"/>
                    </a:lnTo>
                    <a:lnTo>
                      <a:pt x="2156" y="1623"/>
                    </a:lnTo>
                    <a:lnTo>
                      <a:pt x="2157" y="1622"/>
                    </a:lnTo>
                    <a:lnTo>
                      <a:pt x="2159" y="1621"/>
                    </a:lnTo>
                    <a:lnTo>
                      <a:pt x="2159" y="1622"/>
                    </a:lnTo>
                    <a:lnTo>
                      <a:pt x="2159" y="1621"/>
                    </a:lnTo>
                    <a:lnTo>
                      <a:pt x="2157" y="1621"/>
                    </a:lnTo>
                    <a:lnTo>
                      <a:pt x="2156" y="1621"/>
                    </a:lnTo>
                    <a:lnTo>
                      <a:pt x="2154" y="1619"/>
                    </a:lnTo>
                    <a:lnTo>
                      <a:pt x="2152" y="1618"/>
                    </a:lnTo>
                    <a:lnTo>
                      <a:pt x="2151" y="1618"/>
                    </a:lnTo>
                    <a:lnTo>
                      <a:pt x="2149" y="1617"/>
                    </a:lnTo>
                    <a:lnTo>
                      <a:pt x="2149" y="1615"/>
                    </a:lnTo>
                    <a:lnTo>
                      <a:pt x="2149" y="1613"/>
                    </a:lnTo>
                    <a:lnTo>
                      <a:pt x="2148" y="1609"/>
                    </a:lnTo>
                    <a:lnTo>
                      <a:pt x="2146" y="1604"/>
                    </a:lnTo>
                    <a:lnTo>
                      <a:pt x="2144" y="1600"/>
                    </a:lnTo>
                    <a:lnTo>
                      <a:pt x="2140" y="1595"/>
                    </a:lnTo>
                    <a:lnTo>
                      <a:pt x="2134" y="1589"/>
                    </a:lnTo>
                    <a:lnTo>
                      <a:pt x="2129" y="1585"/>
                    </a:lnTo>
                    <a:lnTo>
                      <a:pt x="2121" y="1580"/>
                    </a:lnTo>
                    <a:lnTo>
                      <a:pt x="2111" y="1576"/>
                    </a:lnTo>
                    <a:lnTo>
                      <a:pt x="2100" y="1572"/>
                    </a:lnTo>
                    <a:lnTo>
                      <a:pt x="2088" y="1569"/>
                    </a:lnTo>
                    <a:lnTo>
                      <a:pt x="2078" y="1568"/>
                    </a:lnTo>
                    <a:lnTo>
                      <a:pt x="2071" y="1568"/>
                    </a:lnTo>
                    <a:lnTo>
                      <a:pt x="2064" y="1569"/>
                    </a:lnTo>
                    <a:lnTo>
                      <a:pt x="2060" y="1571"/>
                    </a:lnTo>
                    <a:lnTo>
                      <a:pt x="2056" y="1573"/>
                    </a:lnTo>
                    <a:lnTo>
                      <a:pt x="2054" y="1576"/>
                    </a:lnTo>
                    <a:lnTo>
                      <a:pt x="2051" y="1579"/>
                    </a:lnTo>
                    <a:lnTo>
                      <a:pt x="2050" y="1581"/>
                    </a:lnTo>
                    <a:lnTo>
                      <a:pt x="2050" y="1584"/>
                    </a:lnTo>
                    <a:lnTo>
                      <a:pt x="2050" y="1585"/>
                    </a:lnTo>
                    <a:lnTo>
                      <a:pt x="2050" y="1586"/>
                    </a:lnTo>
                    <a:lnTo>
                      <a:pt x="2000" y="1618"/>
                    </a:lnTo>
                    <a:lnTo>
                      <a:pt x="1986" y="1581"/>
                    </a:lnTo>
                    <a:lnTo>
                      <a:pt x="1985" y="1580"/>
                    </a:lnTo>
                    <a:lnTo>
                      <a:pt x="1982" y="1579"/>
                    </a:lnTo>
                    <a:lnTo>
                      <a:pt x="1978" y="1577"/>
                    </a:lnTo>
                    <a:lnTo>
                      <a:pt x="1973" y="1573"/>
                    </a:lnTo>
                    <a:lnTo>
                      <a:pt x="1967" y="1570"/>
                    </a:lnTo>
                    <a:lnTo>
                      <a:pt x="1960" y="1566"/>
                    </a:lnTo>
                    <a:lnTo>
                      <a:pt x="1954" y="1564"/>
                    </a:lnTo>
                    <a:lnTo>
                      <a:pt x="1947" y="1561"/>
                    </a:lnTo>
                    <a:lnTo>
                      <a:pt x="1940" y="1557"/>
                    </a:lnTo>
                    <a:lnTo>
                      <a:pt x="1933" y="1555"/>
                    </a:lnTo>
                    <a:lnTo>
                      <a:pt x="1927" y="1554"/>
                    </a:lnTo>
                    <a:lnTo>
                      <a:pt x="1922" y="1554"/>
                    </a:lnTo>
                    <a:lnTo>
                      <a:pt x="1918" y="1554"/>
                    </a:lnTo>
                    <a:lnTo>
                      <a:pt x="1913" y="1554"/>
                    </a:lnTo>
                    <a:lnTo>
                      <a:pt x="1909" y="1555"/>
                    </a:lnTo>
                    <a:lnTo>
                      <a:pt x="1904" y="1556"/>
                    </a:lnTo>
                    <a:lnTo>
                      <a:pt x="1901" y="1557"/>
                    </a:lnTo>
                    <a:lnTo>
                      <a:pt x="1896" y="1557"/>
                    </a:lnTo>
                    <a:lnTo>
                      <a:pt x="1894" y="1558"/>
                    </a:lnTo>
                    <a:lnTo>
                      <a:pt x="1890" y="1560"/>
                    </a:lnTo>
                    <a:lnTo>
                      <a:pt x="1888" y="1561"/>
                    </a:lnTo>
                    <a:lnTo>
                      <a:pt x="1887" y="1562"/>
                    </a:lnTo>
                    <a:lnTo>
                      <a:pt x="1886" y="1562"/>
                    </a:lnTo>
                    <a:lnTo>
                      <a:pt x="1886" y="1563"/>
                    </a:lnTo>
                    <a:lnTo>
                      <a:pt x="1863" y="1558"/>
                    </a:lnTo>
                    <a:lnTo>
                      <a:pt x="1813" y="1581"/>
                    </a:lnTo>
                    <a:lnTo>
                      <a:pt x="1813" y="1580"/>
                    </a:lnTo>
                    <a:lnTo>
                      <a:pt x="1813" y="1578"/>
                    </a:lnTo>
                    <a:lnTo>
                      <a:pt x="1813" y="1573"/>
                    </a:lnTo>
                    <a:lnTo>
                      <a:pt x="1813" y="1569"/>
                    </a:lnTo>
                    <a:lnTo>
                      <a:pt x="1813" y="1564"/>
                    </a:lnTo>
                    <a:lnTo>
                      <a:pt x="1813" y="1558"/>
                    </a:lnTo>
                    <a:lnTo>
                      <a:pt x="1813" y="1553"/>
                    </a:lnTo>
                    <a:lnTo>
                      <a:pt x="1812" y="1548"/>
                    </a:lnTo>
                    <a:lnTo>
                      <a:pt x="1811" y="1543"/>
                    </a:lnTo>
                    <a:lnTo>
                      <a:pt x="1808" y="1541"/>
                    </a:lnTo>
                    <a:lnTo>
                      <a:pt x="1806" y="1539"/>
                    </a:lnTo>
                    <a:lnTo>
                      <a:pt x="1804" y="1540"/>
                    </a:lnTo>
                    <a:lnTo>
                      <a:pt x="1800" y="1541"/>
                    </a:lnTo>
                    <a:lnTo>
                      <a:pt x="1797" y="1542"/>
                    </a:lnTo>
                    <a:lnTo>
                      <a:pt x="1793" y="1543"/>
                    </a:lnTo>
                    <a:lnTo>
                      <a:pt x="1791" y="1545"/>
                    </a:lnTo>
                    <a:lnTo>
                      <a:pt x="1789" y="1547"/>
                    </a:lnTo>
                    <a:lnTo>
                      <a:pt x="1786" y="1548"/>
                    </a:lnTo>
                    <a:lnTo>
                      <a:pt x="1784" y="1549"/>
                    </a:lnTo>
                    <a:lnTo>
                      <a:pt x="1783" y="1550"/>
                    </a:lnTo>
                    <a:lnTo>
                      <a:pt x="1782" y="1551"/>
                    </a:lnTo>
                    <a:lnTo>
                      <a:pt x="1781" y="1553"/>
                    </a:lnTo>
                    <a:lnTo>
                      <a:pt x="1781" y="1554"/>
                    </a:lnTo>
                    <a:lnTo>
                      <a:pt x="1762" y="1549"/>
                    </a:lnTo>
                    <a:lnTo>
                      <a:pt x="1758" y="1581"/>
                    </a:lnTo>
                    <a:lnTo>
                      <a:pt x="1757" y="1581"/>
                    </a:lnTo>
                    <a:lnTo>
                      <a:pt x="1755" y="1583"/>
                    </a:lnTo>
                    <a:lnTo>
                      <a:pt x="1753" y="1584"/>
                    </a:lnTo>
                    <a:lnTo>
                      <a:pt x="1751" y="1585"/>
                    </a:lnTo>
                    <a:lnTo>
                      <a:pt x="1747" y="1587"/>
                    </a:lnTo>
                    <a:lnTo>
                      <a:pt x="1743" y="1589"/>
                    </a:lnTo>
                    <a:lnTo>
                      <a:pt x="1738" y="1592"/>
                    </a:lnTo>
                    <a:lnTo>
                      <a:pt x="1731" y="1593"/>
                    </a:lnTo>
                    <a:lnTo>
                      <a:pt x="1724" y="1594"/>
                    </a:lnTo>
                    <a:lnTo>
                      <a:pt x="1716" y="1595"/>
                    </a:lnTo>
                    <a:lnTo>
                      <a:pt x="1708" y="1595"/>
                    </a:lnTo>
                    <a:lnTo>
                      <a:pt x="1699" y="1595"/>
                    </a:lnTo>
                    <a:lnTo>
                      <a:pt x="1689" y="1593"/>
                    </a:lnTo>
                    <a:lnTo>
                      <a:pt x="1681" y="1592"/>
                    </a:lnTo>
                    <a:lnTo>
                      <a:pt x="1674" y="1589"/>
                    </a:lnTo>
                    <a:lnTo>
                      <a:pt x="1668" y="1588"/>
                    </a:lnTo>
                    <a:lnTo>
                      <a:pt x="1662" y="1586"/>
                    </a:lnTo>
                    <a:lnTo>
                      <a:pt x="1657" y="1585"/>
                    </a:lnTo>
                    <a:lnTo>
                      <a:pt x="1653" y="1584"/>
                    </a:lnTo>
                    <a:lnTo>
                      <a:pt x="1649" y="1583"/>
                    </a:lnTo>
                    <a:lnTo>
                      <a:pt x="1646" y="1583"/>
                    </a:lnTo>
                    <a:lnTo>
                      <a:pt x="1642" y="1583"/>
                    </a:lnTo>
                    <a:lnTo>
                      <a:pt x="1638" y="1584"/>
                    </a:lnTo>
                    <a:lnTo>
                      <a:pt x="1634" y="1586"/>
                    </a:lnTo>
                    <a:lnTo>
                      <a:pt x="1630" y="1588"/>
                    </a:lnTo>
                    <a:lnTo>
                      <a:pt x="1626" y="1592"/>
                    </a:lnTo>
                    <a:lnTo>
                      <a:pt x="1624" y="1595"/>
                    </a:lnTo>
                    <a:lnTo>
                      <a:pt x="1623" y="1599"/>
                    </a:lnTo>
                    <a:lnTo>
                      <a:pt x="1622" y="1603"/>
                    </a:lnTo>
                    <a:lnTo>
                      <a:pt x="1621" y="1607"/>
                    </a:lnTo>
                    <a:lnTo>
                      <a:pt x="1621" y="1611"/>
                    </a:lnTo>
                    <a:lnTo>
                      <a:pt x="1621" y="1615"/>
                    </a:lnTo>
                    <a:lnTo>
                      <a:pt x="1621" y="1618"/>
                    </a:lnTo>
                    <a:lnTo>
                      <a:pt x="1621" y="1621"/>
                    </a:lnTo>
                    <a:lnTo>
                      <a:pt x="1621" y="1622"/>
                    </a:lnTo>
                    <a:lnTo>
                      <a:pt x="1622" y="1623"/>
                    </a:lnTo>
                    <a:lnTo>
                      <a:pt x="1622" y="1622"/>
                    </a:lnTo>
                    <a:lnTo>
                      <a:pt x="1623" y="1622"/>
                    </a:lnTo>
                    <a:lnTo>
                      <a:pt x="1625" y="1621"/>
                    </a:lnTo>
                    <a:lnTo>
                      <a:pt x="1628" y="1619"/>
                    </a:lnTo>
                    <a:lnTo>
                      <a:pt x="1631" y="1618"/>
                    </a:lnTo>
                    <a:lnTo>
                      <a:pt x="1634" y="1617"/>
                    </a:lnTo>
                    <a:lnTo>
                      <a:pt x="1639" y="1617"/>
                    </a:lnTo>
                    <a:lnTo>
                      <a:pt x="1644" y="1617"/>
                    </a:lnTo>
                    <a:lnTo>
                      <a:pt x="1649" y="1618"/>
                    </a:lnTo>
                    <a:lnTo>
                      <a:pt x="1655" y="1619"/>
                    </a:lnTo>
                    <a:lnTo>
                      <a:pt x="1661" y="1622"/>
                    </a:lnTo>
                    <a:lnTo>
                      <a:pt x="1667" y="1626"/>
                    </a:lnTo>
                    <a:lnTo>
                      <a:pt x="1671" y="1631"/>
                    </a:lnTo>
                    <a:lnTo>
                      <a:pt x="1676" y="1636"/>
                    </a:lnTo>
                    <a:lnTo>
                      <a:pt x="1678" y="1640"/>
                    </a:lnTo>
                    <a:lnTo>
                      <a:pt x="1682" y="1645"/>
                    </a:lnTo>
                    <a:lnTo>
                      <a:pt x="1683" y="1649"/>
                    </a:lnTo>
                    <a:lnTo>
                      <a:pt x="1684" y="1653"/>
                    </a:lnTo>
                    <a:lnTo>
                      <a:pt x="1685" y="1657"/>
                    </a:lnTo>
                    <a:lnTo>
                      <a:pt x="1685" y="1661"/>
                    </a:lnTo>
                    <a:lnTo>
                      <a:pt x="1685" y="1663"/>
                    </a:lnTo>
                    <a:lnTo>
                      <a:pt x="1685" y="1666"/>
                    </a:lnTo>
                    <a:lnTo>
                      <a:pt x="1685" y="1667"/>
                    </a:lnTo>
                    <a:lnTo>
                      <a:pt x="1685" y="1668"/>
                    </a:lnTo>
                    <a:lnTo>
                      <a:pt x="1653" y="1668"/>
                    </a:lnTo>
                    <a:lnTo>
                      <a:pt x="1644" y="1686"/>
                    </a:lnTo>
                    <a:lnTo>
                      <a:pt x="1617" y="1677"/>
                    </a:lnTo>
                    <a:lnTo>
                      <a:pt x="1608" y="1695"/>
                    </a:lnTo>
                    <a:lnTo>
                      <a:pt x="1607" y="1694"/>
                    </a:lnTo>
                    <a:lnTo>
                      <a:pt x="1604" y="1691"/>
                    </a:lnTo>
                    <a:lnTo>
                      <a:pt x="1601" y="1687"/>
                    </a:lnTo>
                    <a:lnTo>
                      <a:pt x="1596" y="1683"/>
                    </a:lnTo>
                    <a:lnTo>
                      <a:pt x="1591" y="1677"/>
                    </a:lnTo>
                    <a:lnTo>
                      <a:pt x="1584" y="1670"/>
                    </a:lnTo>
                    <a:lnTo>
                      <a:pt x="1577" y="1664"/>
                    </a:lnTo>
                    <a:lnTo>
                      <a:pt x="1569" y="1657"/>
                    </a:lnTo>
                    <a:lnTo>
                      <a:pt x="1561" y="1652"/>
                    </a:lnTo>
                    <a:lnTo>
                      <a:pt x="1551" y="1647"/>
                    </a:lnTo>
                    <a:lnTo>
                      <a:pt x="1542" y="1642"/>
                    </a:lnTo>
                    <a:lnTo>
                      <a:pt x="1534" y="1640"/>
                    </a:lnTo>
                    <a:lnTo>
                      <a:pt x="1525" y="1638"/>
                    </a:lnTo>
                    <a:lnTo>
                      <a:pt x="1518" y="1638"/>
                    </a:lnTo>
                    <a:lnTo>
                      <a:pt x="1513" y="1639"/>
                    </a:lnTo>
                    <a:lnTo>
                      <a:pt x="1509" y="1640"/>
                    </a:lnTo>
                    <a:lnTo>
                      <a:pt x="1505" y="1642"/>
                    </a:lnTo>
                    <a:lnTo>
                      <a:pt x="1502" y="1645"/>
                    </a:lnTo>
                    <a:lnTo>
                      <a:pt x="1501" y="1648"/>
                    </a:lnTo>
                    <a:lnTo>
                      <a:pt x="1500" y="1652"/>
                    </a:lnTo>
                    <a:lnTo>
                      <a:pt x="1498" y="1654"/>
                    </a:lnTo>
                    <a:lnTo>
                      <a:pt x="1498" y="1656"/>
                    </a:lnTo>
                    <a:lnTo>
                      <a:pt x="1498" y="1657"/>
                    </a:lnTo>
                    <a:lnTo>
                      <a:pt x="1498" y="1659"/>
                    </a:lnTo>
                    <a:lnTo>
                      <a:pt x="1448" y="1640"/>
                    </a:lnTo>
                    <a:lnTo>
                      <a:pt x="1403" y="1654"/>
                    </a:lnTo>
                    <a:lnTo>
                      <a:pt x="1394" y="1640"/>
                    </a:lnTo>
                    <a:lnTo>
                      <a:pt x="1361" y="1663"/>
                    </a:lnTo>
                    <a:lnTo>
                      <a:pt x="1334" y="1668"/>
                    </a:lnTo>
                    <a:lnTo>
                      <a:pt x="1334" y="1631"/>
                    </a:lnTo>
                    <a:lnTo>
                      <a:pt x="1333" y="1630"/>
                    </a:lnTo>
                    <a:lnTo>
                      <a:pt x="1331" y="1630"/>
                    </a:lnTo>
                    <a:lnTo>
                      <a:pt x="1330" y="1630"/>
                    </a:lnTo>
                    <a:lnTo>
                      <a:pt x="1328" y="1630"/>
                    </a:lnTo>
                    <a:lnTo>
                      <a:pt x="1326" y="1631"/>
                    </a:lnTo>
                    <a:lnTo>
                      <a:pt x="1322" y="1631"/>
                    </a:lnTo>
                    <a:lnTo>
                      <a:pt x="1320" y="1633"/>
                    </a:lnTo>
                    <a:lnTo>
                      <a:pt x="1316" y="1636"/>
                    </a:lnTo>
                    <a:lnTo>
                      <a:pt x="1313" y="1638"/>
                    </a:lnTo>
                    <a:lnTo>
                      <a:pt x="1310" y="1642"/>
                    </a:lnTo>
                    <a:lnTo>
                      <a:pt x="1306" y="1647"/>
                    </a:lnTo>
                    <a:lnTo>
                      <a:pt x="1303" y="1654"/>
                    </a:lnTo>
                    <a:lnTo>
                      <a:pt x="1299" y="1660"/>
                    </a:lnTo>
                    <a:lnTo>
                      <a:pt x="1297" y="1666"/>
                    </a:lnTo>
                    <a:lnTo>
                      <a:pt x="1297" y="1671"/>
                    </a:lnTo>
                    <a:lnTo>
                      <a:pt x="1296" y="1676"/>
                    </a:lnTo>
                    <a:lnTo>
                      <a:pt x="1296" y="1680"/>
                    </a:lnTo>
                    <a:lnTo>
                      <a:pt x="1295" y="1685"/>
                    </a:lnTo>
                    <a:lnTo>
                      <a:pt x="1295" y="1691"/>
                    </a:lnTo>
                    <a:lnTo>
                      <a:pt x="1292" y="1695"/>
                    </a:lnTo>
                    <a:lnTo>
                      <a:pt x="1290" y="1700"/>
                    </a:lnTo>
                    <a:lnTo>
                      <a:pt x="1287" y="1706"/>
                    </a:lnTo>
                    <a:lnTo>
                      <a:pt x="1282" y="1712"/>
                    </a:lnTo>
                    <a:lnTo>
                      <a:pt x="1275" y="1718"/>
                    </a:lnTo>
                    <a:lnTo>
                      <a:pt x="1266" y="1724"/>
                    </a:lnTo>
                    <a:lnTo>
                      <a:pt x="1257" y="1729"/>
                    </a:lnTo>
                    <a:lnTo>
                      <a:pt x="1247" y="1732"/>
                    </a:lnTo>
                    <a:lnTo>
                      <a:pt x="1238" y="1735"/>
                    </a:lnTo>
                    <a:lnTo>
                      <a:pt x="1228" y="1736"/>
                    </a:lnTo>
                    <a:lnTo>
                      <a:pt x="1219" y="1737"/>
                    </a:lnTo>
                    <a:lnTo>
                      <a:pt x="1211" y="1737"/>
                    </a:lnTo>
                    <a:lnTo>
                      <a:pt x="1204" y="1737"/>
                    </a:lnTo>
                    <a:lnTo>
                      <a:pt x="1197" y="1736"/>
                    </a:lnTo>
                    <a:lnTo>
                      <a:pt x="1192" y="1736"/>
                    </a:lnTo>
                    <a:lnTo>
                      <a:pt x="1189" y="1736"/>
                    </a:lnTo>
                    <a:lnTo>
                      <a:pt x="1156" y="1777"/>
                    </a:lnTo>
                    <a:lnTo>
                      <a:pt x="1139" y="1786"/>
                    </a:lnTo>
                    <a:lnTo>
                      <a:pt x="1130" y="1800"/>
                    </a:lnTo>
                    <a:lnTo>
                      <a:pt x="1103" y="1809"/>
                    </a:lnTo>
                    <a:lnTo>
                      <a:pt x="1130" y="1828"/>
                    </a:lnTo>
                    <a:lnTo>
                      <a:pt x="1121" y="1845"/>
                    </a:lnTo>
                    <a:lnTo>
                      <a:pt x="1090" y="1836"/>
                    </a:lnTo>
                    <a:lnTo>
                      <a:pt x="1099" y="1868"/>
                    </a:lnTo>
                    <a:lnTo>
                      <a:pt x="1116" y="1882"/>
                    </a:lnTo>
                    <a:lnTo>
                      <a:pt x="1116" y="1883"/>
                    </a:lnTo>
                    <a:lnTo>
                      <a:pt x="1115" y="1886"/>
                    </a:lnTo>
                    <a:lnTo>
                      <a:pt x="1114" y="1888"/>
                    </a:lnTo>
                    <a:lnTo>
                      <a:pt x="1113" y="1891"/>
                    </a:lnTo>
                    <a:lnTo>
                      <a:pt x="1111" y="1895"/>
                    </a:lnTo>
                    <a:lnTo>
                      <a:pt x="1109" y="1899"/>
                    </a:lnTo>
                    <a:lnTo>
                      <a:pt x="1109" y="1904"/>
                    </a:lnTo>
                    <a:lnTo>
                      <a:pt x="1108" y="1909"/>
                    </a:lnTo>
                    <a:lnTo>
                      <a:pt x="1108" y="1913"/>
                    </a:lnTo>
                    <a:lnTo>
                      <a:pt x="1108" y="1918"/>
                    </a:lnTo>
                    <a:lnTo>
                      <a:pt x="1108" y="1924"/>
                    </a:lnTo>
                    <a:lnTo>
                      <a:pt x="1109" y="1927"/>
                    </a:lnTo>
                    <a:lnTo>
                      <a:pt x="1111" y="1933"/>
                    </a:lnTo>
                    <a:lnTo>
                      <a:pt x="1113" y="1937"/>
                    </a:lnTo>
                    <a:lnTo>
                      <a:pt x="1115" y="1942"/>
                    </a:lnTo>
                    <a:lnTo>
                      <a:pt x="1116" y="1948"/>
                    </a:lnTo>
                    <a:lnTo>
                      <a:pt x="1118" y="1952"/>
                    </a:lnTo>
                    <a:lnTo>
                      <a:pt x="1121" y="1956"/>
                    </a:lnTo>
                    <a:lnTo>
                      <a:pt x="1122" y="1960"/>
                    </a:lnTo>
                    <a:lnTo>
                      <a:pt x="1124" y="1964"/>
                    </a:lnTo>
                    <a:lnTo>
                      <a:pt x="1125" y="1966"/>
                    </a:lnTo>
                    <a:lnTo>
                      <a:pt x="1125" y="1967"/>
                    </a:lnTo>
                    <a:lnTo>
                      <a:pt x="1125" y="1968"/>
                    </a:lnTo>
                    <a:lnTo>
                      <a:pt x="1125" y="1967"/>
                    </a:lnTo>
                    <a:lnTo>
                      <a:pt x="1123" y="1967"/>
                    </a:lnTo>
                    <a:lnTo>
                      <a:pt x="1121" y="1966"/>
                    </a:lnTo>
                    <a:lnTo>
                      <a:pt x="1117" y="1965"/>
                    </a:lnTo>
                    <a:lnTo>
                      <a:pt x="1113" y="1964"/>
                    </a:lnTo>
                    <a:lnTo>
                      <a:pt x="1107" y="1962"/>
                    </a:lnTo>
                    <a:lnTo>
                      <a:pt x="1101" y="1960"/>
                    </a:lnTo>
                    <a:lnTo>
                      <a:pt x="1094" y="1958"/>
                    </a:lnTo>
                    <a:lnTo>
                      <a:pt x="1088" y="1956"/>
                    </a:lnTo>
                    <a:lnTo>
                      <a:pt x="1081" y="1953"/>
                    </a:lnTo>
                    <a:lnTo>
                      <a:pt x="1075" y="1951"/>
                    </a:lnTo>
                    <a:lnTo>
                      <a:pt x="1067" y="1950"/>
                    </a:lnTo>
                    <a:lnTo>
                      <a:pt x="1060" y="1947"/>
                    </a:lnTo>
                    <a:lnTo>
                      <a:pt x="1053" y="1944"/>
                    </a:lnTo>
                    <a:lnTo>
                      <a:pt x="1046" y="1941"/>
                    </a:lnTo>
                    <a:lnTo>
                      <a:pt x="1039" y="1937"/>
                    </a:lnTo>
                    <a:lnTo>
                      <a:pt x="1033" y="1934"/>
                    </a:lnTo>
                    <a:lnTo>
                      <a:pt x="1027" y="1930"/>
                    </a:lnTo>
                    <a:lnTo>
                      <a:pt x="1022" y="1927"/>
                    </a:lnTo>
                    <a:lnTo>
                      <a:pt x="1017" y="1925"/>
                    </a:lnTo>
                    <a:lnTo>
                      <a:pt x="1012" y="1922"/>
                    </a:lnTo>
                    <a:lnTo>
                      <a:pt x="1010" y="1920"/>
                    </a:lnTo>
                    <a:lnTo>
                      <a:pt x="1008" y="1919"/>
                    </a:lnTo>
                    <a:lnTo>
                      <a:pt x="1007" y="1919"/>
                    </a:lnTo>
                    <a:lnTo>
                      <a:pt x="1007" y="1918"/>
                    </a:lnTo>
                    <a:lnTo>
                      <a:pt x="1007" y="1917"/>
                    </a:lnTo>
                    <a:lnTo>
                      <a:pt x="1005" y="1914"/>
                    </a:lnTo>
                    <a:lnTo>
                      <a:pt x="1004" y="1911"/>
                    </a:lnTo>
                    <a:lnTo>
                      <a:pt x="1003" y="1907"/>
                    </a:lnTo>
                    <a:lnTo>
                      <a:pt x="1002" y="1903"/>
                    </a:lnTo>
                    <a:lnTo>
                      <a:pt x="1001" y="1897"/>
                    </a:lnTo>
                    <a:lnTo>
                      <a:pt x="999" y="1891"/>
                    </a:lnTo>
                    <a:lnTo>
                      <a:pt x="996" y="1886"/>
                    </a:lnTo>
                    <a:lnTo>
                      <a:pt x="994" y="1879"/>
                    </a:lnTo>
                    <a:lnTo>
                      <a:pt x="992" y="1871"/>
                    </a:lnTo>
                    <a:lnTo>
                      <a:pt x="989" y="1864"/>
                    </a:lnTo>
                    <a:lnTo>
                      <a:pt x="988" y="1856"/>
                    </a:lnTo>
                    <a:lnTo>
                      <a:pt x="986" y="1850"/>
                    </a:lnTo>
                    <a:lnTo>
                      <a:pt x="985" y="1845"/>
                    </a:lnTo>
                    <a:lnTo>
                      <a:pt x="984" y="1841"/>
                    </a:lnTo>
                    <a:lnTo>
                      <a:pt x="982" y="1838"/>
                    </a:lnTo>
                    <a:lnTo>
                      <a:pt x="982" y="1836"/>
                    </a:lnTo>
                    <a:lnTo>
                      <a:pt x="981" y="1834"/>
                    </a:lnTo>
                    <a:lnTo>
                      <a:pt x="981" y="1833"/>
                    </a:lnTo>
                    <a:lnTo>
                      <a:pt x="980" y="1833"/>
                    </a:lnTo>
                    <a:lnTo>
                      <a:pt x="980" y="1831"/>
                    </a:lnTo>
                    <a:lnTo>
                      <a:pt x="978" y="1828"/>
                    </a:lnTo>
                    <a:lnTo>
                      <a:pt x="974" y="1823"/>
                    </a:lnTo>
                    <a:lnTo>
                      <a:pt x="970" y="1818"/>
                    </a:lnTo>
                    <a:lnTo>
                      <a:pt x="965" y="1811"/>
                    </a:lnTo>
                    <a:lnTo>
                      <a:pt x="959" y="1801"/>
                    </a:lnTo>
                    <a:lnTo>
                      <a:pt x="954" y="1793"/>
                    </a:lnTo>
                    <a:lnTo>
                      <a:pt x="947" y="1783"/>
                    </a:lnTo>
                    <a:lnTo>
                      <a:pt x="940" y="1774"/>
                    </a:lnTo>
                    <a:lnTo>
                      <a:pt x="933" y="1763"/>
                    </a:lnTo>
                    <a:lnTo>
                      <a:pt x="927" y="1754"/>
                    </a:lnTo>
                    <a:lnTo>
                      <a:pt x="920" y="1745"/>
                    </a:lnTo>
                    <a:lnTo>
                      <a:pt x="916" y="1736"/>
                    </a:lnTo>
                    <a:lnTo>
                      <a:pt x="911" y="1728"/>
                    </a:lnTo>
                    <a:lnTo>
                      <a:pt x="909" y="1721"/>
                    </a:lnTo>
                    <a:lnTo>
                      <a:pt x="905" y="1715"/>
                    </a:lnTo>
                    <a:lnTo>
                      <a:pt x="903" y="1709"/>
                    </a:lnTo>
                    <a:lnTo>
                      <a:pt x="902" y="1704"/>
                    </a:lnTo>
                    <a:lnTo>
                      <a:pt x="901" y="1700"/>
                    </a:lnTo>
                    <a:lnTo>
                      <a:pt x="899" y="1697"/>
                    </a:lnTo>
                    <a:lnTo>
                      <a:pt x="899" y="1693"/>
                    </a:lnTo>
                    <a:lnTo>
                      <a:pt x="899" y="1692"/>
                    </a:lnTo>
                    <a:lnTo>
                      <a:pt x="899" y="1691"/>
                    </a:lnTo>
                    <a:lnTo>
                      <a:pt x="898" y="1691"/>
                    </a:lnTo>
                    <a:lnTo>
                      <a:pt x="857" y="1640"/>
                    </a:lnTo>
                    <a:lnTo>
                      <a:pt x="857" y="1639"/>
                    </a:lnTo>
                    <a:lnTo>
                      <a:pt x="856" y="1638"/>
                    </a:lnTo>
                    <a:lnTo>
                      <a:pt x="852" y="1637"/>
                    </a:lnTo>
                    <a:lnTo>
                      <a:pt x="849" y="1634"/>
                    </a:lnTo>
                    <a:lnTo>
                      <a:pt x="844" y="1633"/>
                    </a:lnTo>
                    <a:lnTo>
                      <a:pt x="838" y="1630"/>
                    </a:lnTo>
                    <a:lnTo>
                      <a:pt x="832" y="1627"/>
                    </a:lnTo>
                    <a:lnTo>
                      <a:pt x="823" y="1625"/>
                    </a:lnTo>
                    <a:lnTo>
                      <a:pt x="815" y="1623"/>
                    </a:lnTo>
                    <a:lnTo>
                      <a:pt x="806" y="1621"/>
                    </a:lnTo>
                    <a:lnTo>
                      <a:pt x="796" y="1619"/>
                    </a:lnTo>
                    <a:lnTo>
                      <a:pt x="784" y="1618"/>
                    </a:lnTo>
                    <a:lnTo>
                      <a:pt x="774" y="1617"/>
                    </a:lnTo>
                    <a:lnTo>
                      <a:pt x="766" y="1618"/>
                    </a:lnTo>
                    <a:lnTo>
                      <a:pt x="760" y="1619"/>
                    </a:lnTo>
                    <a:lnTo>
                      <a:pt x="754" y="1622"/>
                    </a:lnTo>
                    <a:lnTo>
                      <a:pt x="751" y="1624"/>
                    </a:lnTo>
                    <a:lnTo>
                      <a:pt x="750" y="1626"/>
                    </a:lnTo>
                    <a:lnTo>
                      <a:pt x="747" y="1630"/>
                    </a:lnTo>
                    <a:lnTo>
                      <a:pt x="747" y="1633"/>
                    </a:lnTo>
                    <a:lnTo>
                      <a:pt x="747" y="1636"/>
                    </a:lnTo>
                    <a:lnTo>
                      <a:pt x="747" y="1638"/>
                    </a:lnTo>
                    <a:lnTo>
                      <a:pt x="747" y="1639"/>
                    </a:lnTo>
                    <a:lnTo>
                      <a:pt x="747" y="1640"/>
                    </a:lnTo>
                    <a:lnTo>
                      <a:pt x="747" y="1644"/>
                    </a:lnTo>
                    <a:lnTo>
                      <a:pt x="745" y="1647"/>
                    </a:lnTo>
                    <a:lnTo>
                      <a:pt x="744" y="1652"/>
                    </a:lnTo>
                    <a:lnTo>
                      <a:pt x="742" y="1657"/>
                    </a:lnTo>
                    <a:lnTo>
                      <a:pt x="739" y="1663"/>
                    </a:lnTo>
                    <a:lnTo>
                      <a:pt x="737" y="1670"/>
                    </a:lnTo>
                    <a:lnTo>
                      <a:pt x="734" y="1676"/>
                    </a:lnTo>
                    <a:lnTo>
                      <a:pt x="730" y="1683"/>
                    </a:lnTo>
                    <a:lnTo>
                      <a:pt x="727" y="1687"/>
                    </a:lnTo>
                    <a:lnTo>
                      <a:pt x="723" y="1692"/>
                    </a:lnTo>
                    <a:lnTo>
                      <a:pt x="720" y="1695"/>
                    </a:lnTo>
                    <a:lnTo>
                      <a:pt x="715" y="1695"/>
                    </a:lnTo>
                    <a:lnTo>
                      <a:pt x="709" y="1694"/>
                    </a:lnTo>
                    <a:lnTo>
                      <a:pt x="701" y="1690"/>
                    </a:lnTo>
                    <a:lnTo>
                      <a:pt x="691" y="1684"/>
                    </a:lnTo>
                    <a:lnTo>
                      <a:pt x="681" y="1677"/>
                    </a:lnTo>
                    <a:lnTo>
                      <a:pt x="670" y="1669"/>
                    </a:lnTo>
                    <a:lnTo>
                      <a:pt x="660" y="1661"/>
                    </a:lnTo>
                    <a:lnTo>
                      <a:pt x="649" y="1652"/>
                    </a:lnTo>
                    <a:lnTo>
                      <a:pt x="639" y="1644"/>
                    </a:lnTo>
                    <a:lnTo>
                      <a:pt x="631" y="1637"/>
                    </a:lnTo>
                    <a:lnTo>
                      <a:pt x="625" y="1630"/>
                    </a:lnTo>
                    <a:lnTo>
                      <a:pt x="620" y="1626"/>
                    </a:lnTo>
                    <a:lnTo>
                      <a:pt x="617" y="1622"/>
                    </a:lnTo>
                    <a:lnTo>
                      <a:pt x="615" y="1618"/>
                    </a:lnTo>
                    <a:lnTo>
                      <a:pt x="614" y="1614"/>
                    </a:lnTo>
                    <a:lnTo>
                      <a:pt x="614" y="1608"/>
                    </a:lnTo>
                    <a:lnTo>
                      <a:pt x="614" y="1602"/>
                    </a:lnTo>
                    <a:lnTo>
                      <a:pt x="614" y="1596"/>
                    </a:lnTo>
                    <a:lnTo>
                      <a:pt x="614" y="1591"/>
                    </a:lnTo>
                    <a:lnTo>
                      <a:pt x="614" y="1584"/>
                    </a:lnTo>
                    <a:lnTo>
                      <a:pt x="614" y="1578"/>
                    </a:lnTo>
                    <a:lnTo>
                      <a:pt x="614" y="1572"/>
                    </a:lnTo>
                    <a:lnTo>
                      <a:pt x="613" y="1568"/>
                    </a:lnTo>
                    <a:lnTo>
                      <a:pt x="610" y="1563"/>
                    </a:lnTo>
                    <a:lnTo>
                      <a:pt x="607" y="1557"/>
                    </a:lnTo>
                    <a:lnTo>
                      <a:pt x="601" y="1549"/>
                    </a:lnTo>
                    <a:lnTo>
                      <a:pt x="593" y="1541"/>
                    </a:lnTo>
                    <a:lnTo>
                      <a:pt x="584" y="1532"/>
                    </a:lnTo>
                    <a:lnTo>
                      <a:pt x="575" y="1522"/>
                    </a:lnTo>
                    <a:lnTo>
                      <a:pt x="564" y="1511"/>
                    </a:lnTo>
                    <a:lnTo>
                      <a:pt x="553" y="1501"/>
                    </a:lnTo>
                    <a:lnTo>
                      <a:pt x="544" y="1490"/>
                    </a:lnTo>
                    <a:lnTo>
                      <a:pt x="534" y="1481"/>
                    </a:lnTo>
                    <a:lnTo>
                      <a:pt x="527" y="1474"/>
                    </a:lnTo>
                    <a:lnTo>
                      <a:pt x="523" y="1469"/>
                    </a:lnTo>
                    <a:lnTo>
                      <a:pt x="519" y="1464"/>
                    </a:lnTo>
                    <a:lnTo>
                      <a:pt x="518" y="1460"/>
                    </a:lnTo>
                    <a:lnTo>
                      <a:pt x="517" y="1457"/>
                    </a:lnTo>
                    <a:lnTo>
                      <a:pt x="515" y="1454"/>
                    </a:lnTo>
                    <a:lnTo>
                      <a:pt x="514" y="1450"/>
                    </a:lnTo>
                    <a:lnTo>
                      <a:pt x="511" y="1447"/>
                    </a:lnTo>
                    <a:lnTo>
                      <a:pt x="509" y="1443"/>
                    </a:lnTo>
                    <a:lnTo>
                      <a:pt x="507" y="1440"/>
                    </a:lnTo>
                    <a:lnTo>
                      <a:pt x="505" y="1437"/>
                    </a:lnTo>
                    <a:lnTo>
                      <a:pt x="503" y="1435"/>
                    </a:lnTo>
                    <a:lnTo>
                      <a:pt x="502" y="1434"/>
                    </a:lnTo>
                    <a:lnTo>
                      <a:pt x="502" y="1433"/>
                    </a:lnTo>
                    <a:lnTo>
                      <a:pt x="501" y="1432"/>
                    </a:lnTo>
                    <a:lnTo>
                      <a:pt x="500" y="1432"/>
                    </a:lnTo>
                    <a:lnTo>
                      <a:pt x="493" y="1431"/>
                    </a:lnTo>
                    <a:lnTo>
                      <a:pt x="484" y="1429"/>
                    </a:lnTo>
                    <a:lnTo>
                      <a:pt x="472" y="1428"/>
                    </a:lnTo>
                    <a:lnTo>
                      <a:pt x="459" y="1426"/>
                    </a:lnTo>
                    <a:lnTo>
                      <a:pt x="444" y="1425"/>
                    </a:lnTo>
                    <a:lnTo>
                      <a:pt x="429" y="1424"/>
                    </a:lnTo>
                    <a:lnTo>
                      <a:pt x="416" y="1421"/>
                    </a:lnTo>
                    <a:lnTo>
                      <a:pt x="402" y="1421"/>
                    </a:lnTo>
                    <a:lnTo>
                      <a:pt x="390" y="1421"/>
                    </a:lnTo>
                    <a:lnTo>
                      <a:pt x="381" y="1421"/>
                    </a:lnTo>
                    <a:lnTo>
                      <a:pt x="374" y="1422"/>
                    </a:lnTo>
                    <a:lnTo>
                      <a:pt x="371" y="1426"/>
                    </a:lnTo>
                    <a:lnTo>
                      <a:pt x="367" y="1429"/>
                    </a:lnTo>
                    <a:lnTo>
                      <a:pt x="366" y="1434"/>
                    </a:lnTo>
                    <a:lnTo>
                      <a:pt x="364" y="1437"/>
                    </a:lnTo>
                    <a:lnTo>
                      <a:pt x="364" y="1442"/>
                    </a:lnTo>
                    <a:lnTo>
                      <a:pt x="364" y="1448"/>
                    </a:lnTo>
                    <a:lnTo>
                      <a:pt x="364" y="1451"/>
                    </a:lnTo>
                    <a:lnTo>
                      <a:pt x="364" y="1456"/>
                    </a:lnTo>
                    <a:lnTo>
                      <a:pt x="365" y="1459"/>
                    </a:lnTo>
                    <a:lnTo>
                      <a:pt x="365" y="1462"/>
                    </a:lnTo>
                    <a:lnTo>
                      <a:pt x="365" y="1464"/>
                    </a:lnTo>
                    <a:lnTo>
                      <a:pt x="364" y="1464"/>
                    </a:lnTo>
                    <a:lnTo>
                      <a:pt x="363" y="1463"/>
                    </a:lnTo>
                    <a:lnTo>
                      <a:pt x="359" y="1460"/>
                    </a:lnTo>
                    <a:lnTo>
                      <a:pt x="356" y="1459"/>
                    </a:lnTo>
                    <a:lnTo>
                      <a:pt x="352" y="1457"/>
                    </a:lnTo>
                    <a:lnTo>
                      <a:pt x="348" y="1456"/>
                    </a:lnTo>
                    <a:lnTo>
                      <a:pt x="342" y="1455"/>
                    </a:lnTo>
                    <a:lnTo>
                      <a:pt x="336" y="1452"/>
                    </a:lnTo>
                    <a:lnTo>
                      <a:pt x="329" y="1451"/>
                    </a:lnTo>
                    <a:lnTo>
                      <a:pt x="322" y="1451"/>
                    </a:lnTo>
                    <a:lnTo>
                      <a:pt x="314" y="1450"/>
                    </a:lnTo>
                    <a:lnTo>
                      <a:pt x="306" y="1450"/>
                    </a:lnTo>
                    <a:lnTo>
                      <a:pt x="296" y="1450"/>
                    </a:lnTo>
                    <a:lnTo>
                      <a:pt x="284" y="1449"/>
                    </a:lnTo>
                    <a:lnTo>
                      <a:pt x="272" y="1448"/>
                    </a:lnTo>
                    <a:lnTo>
                      <a:pt x="258" y="1445"/>
                    </a:lnTo>
                    <a:lnTo>
                      <a:pt x="244" y="1443"/>
                    </a:lnTo>
                    <a:lnTo>
                      <a:pt x="229" y="1440"/>
                    </a:lnTo>
                    <a:lnTo>
                      <a:pt x="214" y="1436"/>
                    </a:lnTo>
                    <a:lnTo>
                      <a:pt x="199" y="1432"/>
                    </a:lnTo>
                    <a:lnTo>
                      <a:pt x="184" y="1427"/>
                    </a:lnTo>
                    <a:lnTo>
                      <a:pt x="170" y="1421"/>
                    </a:lnTo>
                    <a:lnTo>
                      <a:pt x="155" y="1414"/>
                    </a:lnTo>
                    <a:lnTo>
                      <a:pt x="140" y="1406"/>
                    </a:lnTo>
                    <a:lnTo>
                      <a:pt x="122" y="1397"/>
                    </a:lnTo>
                    <a:lnTo>
                      <a:pt x="102" y="1384"/>
                    </a:lnTo>
                    <a:lnTo>
                      <a:pt x="99" y="1382"/>
                    </a:lnTo>
                    <a:lnTo>
                      <a:pt x="91" y="1367"/>
                    </a:lnTo>
                    <a:lnTo>
                      <a:pt x="83" y="1350"/>
                    </a:lnTo>
                    <a:lnTo>
                      <a:pt x="77" y="1330"/>
                    </a:lnTo>
                    <a:lnTo>
                      <a:pt x="70" y="1313"/>
                    </a:lnTo>
                    <a:lnTo>
                      <a:pt x="65" y="1298"/>
                    </a:lnTo>
                    <a:lnTo>
                      <a:pt x="60" y="1284"/>
                    </a:lnTo>
                    <a:lnTo>
                      <a:pt x="56" y="1275"/>
                    </a:lnTo>
                    <a:lnTo>
                      <a:pt x="55" y="1268"/>
                    </a:lnTo>
                    <a:lnTo>
                      <a:pt x="54" y="1266"/>
                    </a:lnTo>
                    <a:lnTo>
                      <a:pt x="44" y="1230"/>
                    </a:lnTo>
                    <a:lnTo>
                      <a:pt x="42" y="1229"/>
                    </a:lnTo>
                    <a:lnTo>
                      <a:pt x="42" y="1227"/>
                    </a:lnTo>
                    <a:lnTo>
                      <a:pt x="42" y="1225"/>
                    </a:lnTo>
                    <a:lnTo>
                      <a:pt x="41" y="1223"/>
                    </a:lnTo>
                    <a:lnTo>
                      <a:pt x="41" y="1222"/>
                    </a:lnTo>
                    <a:lnTo>
                      <a:pt x="41" y="1220"/>
                    </a:lnTo>
                    <a:lnTo>
                      <a:pt x="40" y="1219"/>
                    </a:lnTo>
                    <a:lnTo>
                      <a:pt x="40" y="1216"/>
                    </a:lnTo>
                    <a:lnTo>
                      <a:pt x="39" y="1215"/>
                    </a:lnTo>
                    <a:lnTo>
                      <a:pt x="39" y="1213"/>
                    </a:lnTo>
                    <a:lnTo>
                      <a:pt x="39" y="1210"/>
                    </a:lnTo>
                    <a:lnTo>
                      <a:pt x="38" y="1208"/>
                    </a:lnTo>
                    <a:lnTo>
                      <a:pt x="37" y="1206"/>
                    </a:lnTo>
                    <a:lnTo>
                      <a:pt x="35" y="1204"/>
                    </a:lnTo>
                    <a:lnTo>
                      <a:pt x="35" y="1201"/>
                    </a:lnTo>
                    <a:lnTo>
                      <a:pt x="35" y="1199"/>
                    </a:lnTo>
                    <a:lnTo>
                      <a:pt x="34" y="1197"/>
                    </a:lnTo>
                    <a:lnTo>
                      <a:pt x="34" y="1194"/>
                    </a:lnTo>
                    <a:lnTo>
                      <a:pt x="34" y="1193"/>
                    </a:lnTo>
                    <a:lnTo>
                      <a:pt x="33" y="1192"/>
                    </a:lnTo>
                    <a:lnTo>
                      <a:pt x="33" y="1191"/>
                    </a:lnTo>
                    <a:lnTo>
                      <a:pt x="33" y="1192"/>
                    </a:lnTo>
                    <a:lnTo>
                      <a:pt x="33" y="1189"/>
                    </a:lnTo>
                    <a:lnTo>
                      <a:pt x="32" y="1186"/>
                    </a:lnTo>
                    <a:lnTo>
                      <a:pt x="31" y="1182"/>
                    </a:lnTo>
                    <a:lnTo>
                      <a:pt x="30" y="1177"/>
                    </a:lnTo>
                    <a:lnTo>
                      <a:pt x="29" y="1171"/>
                    </a:lnTo>
                    <a:lnTo>
                      <a:pt x="27" y="1164"/>
                    </a:lnTo>
                    <a:lnTo>
                      <a:pt x="26" y="1160"/>
                    </a:lnTo>
                    <a:lnTo>
                      <a:pt x="25" y="1153"/>
                    </a:lnTo>
                    <a:lnTo>
                      <a:pt x="24" y="1147"/>
                    </a:lnTo>
                    <a:lnTo>
                      <a:pt x="23" y="1141"/>
                    </a:lnTo>
                    <a:lnTo>
                      <a:pt x="21" y="1137"/>
                    </a:lnTo>
                    <a:lnTo>
                      <a:pt x="21" y="1132"/>
                    </a:lnTo>
                    <a:lnTo>
                      <a:pt x="19" y="1128"/>
                    </a:lnTo>
                    <a:lnTo>
                      <a:pt x="19" y="1122"/>
                    </a:lnTo>
                    <a:lnTo>
                      <a:pt x="18" y="1117"/>
                    </a:lnTo>
                    <a:lnTo>
                      <a:pt x="17" y="1111"/>
                    </a:lnTo>
                    <a:lnTo>
                      <a:pt x="16" y="1107"/>
                    </a:lnTo>
                    <a:lnTo>
                      <a:pt x="15" y="1101"/>
                    </a:lnTo>
                    <a:lnTo>
                      <a:pt x="15" y="1096"/>
                    </a:lnTo>
                    <a:lnTo>
                      <a:pt x="14" y="1094"/>
                    </a:lnTo>
                    <a:lnTo>
                      <a:pt x="14" y="1091"/>
                    </a:lnTo>
                    <a:lnTo>
                      <a:pt x="12" y="1090"/>
                    </a:lnTo>
                    <a:lnTo>
                      <a:pt x="12" y="1088"/>
                    </a:lnTo>
                    <a:lnTo>
                      <a:pt x="10" y="1070"/>
                    </a:lnTo>
                    <a:lnTo>
                      <a:pt x="9" y="1055"/>
                    </a:lnTo>
                    <a:lnTo>
                      <a:pt x="8" y="1055"/>
                    </a:lnTo>
                    <a:lnTo>
                      <a:pt x="8" y="1053"/>
                    </a:lnTo>
                    <a:lnTo>
                      <a:pt x="8" y="1052"/>
                    </a:lnTo>
                    <a:lnTo>
                      <a:pt x="8" y="1048"/>
                    </a:lnTo>
                    <a:lnTo>
                      <a:pt x="7" y="1047"/>
                    </a:lnTo>
                    <a:lnTo>
                      <a:pt x="7" y="1042"/>
                    </a:lnTo>
                    <a:lnTo>
                      <a:pt x="7" y="1040"/>
                    </a:lnTo>
                    <a:lnTo>
                      <a:pt x="7" y="1037"/>
                    </a:lnTo>
                    <a:lnTo>
                      <a:pt x="6" y="1034"/>
                    </a:lnTo>
                    <a:lnTo>
                      <a:pt x="6" y="1032"/>
                    </a:lnTo>
                    <a:lnTo>
                      <a:pt x="6" y="1028"/>
                    </a:lnTo>
                    <a:lnTo>
                      <a:pt x="6" y="1027"/>
                    </a:lnTo>
                    <a:lnTo>
                      <a:pt x="6" y="1025"/>
                    </a:lnTo>
                    <a:lnTo>
                      <a:pt x="6" y="1023"/>
                    </a:lnTo>
                    <a:lnTo>
                      <a:pt x="4" y="1020"/>
                    </a:lnTo>
                    <a:lnTo>
                      <a:pt x="4" y="1018"/>
                    </a:lnTo>
                    <a:lnTo>
                      <a:pt x="4" y="1016"/>
                    </a:lnTo>
                    <a:lnTo>
                      <a:pt x="4" y="1014"/>
                    </a:lnTo>
                    <a:lnTo>
                      <a:pt x="4" y="1011"/>
                    </a:lnTo>
                    <a:lnTo>
                      <a:pt x="4" y="1010"/>
                    </a:lnTo>
                    <a:lnTo>
                      <a:pt x="3" y="1009"/>
                    </a:lnTo>
                    <a:lnTo>
                      <a:pt x="3" y="1008"/>
                    </a:lnTo>
                    <a:lnTo>
                      <a:pt x="3" y="1005"/>
                    </a:lnTo>
                    <a:lnTo>
                      <a:pt x="3" y="1002"/>
                    </a:lnTo>
                    <a:lnTo>
                      <a:pt x="3" y="999"/>
                    </a:lnTo>
                    <a:lnTo>
                      <a:pt x="2" y="994"/>
                    </a:lnTo>
                    <a:lnTo>
                      <a:pt x="2" y="988"/>
                    </a:lnTo>
                    <a:lnTo>
                      <a:pt x="2" y="982"/>
                    </a:lnTo>
                    <a:lnTo>
                      <a:pt x="2" y="978"/>
                    </a:lnTo>
                    <a:lnTo>
                      <a:pt x="1" y="971"/>
                    </a:lnTo>
                    <a:lnTo>
                      <a:pt x="1" y="965"/>
                    </a:lnTo>
                    <a:lnTo>
                      <a:pt x="1" y="959"/>
                    </a:lnTo>
                    <a:lnTo>
                      <a:pt x="0" y="952"/>
                    </a:lnTo>
                    <a:lnTo>
                      <a:pt x="0" y="948"/>
                    </a:lnTo>
                    <a:lnTo>
                      <a:pt x="0" y="941"/>
                    </a:lnTo>
                    <a:lnTo>
                      <a:pt x="0" y="935"/>
                    </a:lnTo>
                    <a:lnTo>
                      <a:pt x="0" y="928"/>
                    </a:lnTo>
                    <a:lnTo>
                      <a:pt x="0" y="923"/>
                    </a:lnTo>
                    <a:lnTo>
                      <a:pt x="0" y="916"/>
                    </a:lnTo>
                    <a:lnTo>
                      <a:pt x="0" y="910"/>
                    </a:lnTo>
                    <a:lnTo>
                      <a:pt x="0" y="906"/>
                    </a:lnTo>
                    <a:lnTo>
                      <a:pt x="0" y="902"/>
                    </a:lnTo>
                    <a:lnTo>
                      <a:pt x="0" y="898"/>
                    </a:lnTo>
                    <a:lnTo>
                      <a:pt x="0" y="896"/>
                    </a:lnTo>
                    <a:lnTo>
                      <a:pt x="0" y="895"/>
                    </a:lnTo>
                    <a:lnTo>
                      <a:pt x="0" y="865"/>
                    </a:lnTo>
                    <a:lnTo>
                      <a:pt x="1" y="853"/>
                    </a:lnTo>
                    <a:lnTo>
                      <a:pt x="2" y="825"/>
                    </a:lnTo>
                    <a:lnTo>
                      <a:pt x="2" y="826"/>
                    </a:lnTo>
                    <a:lnTo>
                      <a:pt x="2" y="825"/>
                    </a:lnTo>
                    <a:lnTo>
                      <a:pt x="2" y="823"/>
                    </a:lnTo>
                    <a:lnTo>
                      <a:pt x="2" y="822"/>
                    </a:lnTo>
                    <a:lnTo>
                      <a:pt x="2" y="820"/>
                    </a:lnTo>
                    <a:lnTo>
                      <a:pt x="2" y="818"/>
                    </a:lnTo>
                    <a:lnTo>
                      <a:pt x="3" y="815"/>
                    </a:lnTo>
                    <a:lnTo>
                      <a:pt x="3" y="811"/>
                    </a:lnTo>
                    <a:lnTo>
                      <a:pt x="3" y="807"/>
                    </a:lnTo>
                    <a:lnTo>
                      <a:pt x="4" y="803"/>
                    </a:lnTo>
                    <a:lnTo>
                      <a:pt x="4" y="799"/>
                    </a:lnTo>
                    <a:lnTo>
                      <a:pt x="4" y="796"/>
                    </a:lnTo>
                    <a:lnTo>
                      <a:pt x="4" y="794"/>
                    </a:lnTo>
                    <a:lnTo>
                      <a:pt x="4" y="791"/>
                    </a:lnTo>
                    <a:lnTo>
                      <a:pt x="4" y="789"/>
                    </a:lnTo>
                    <a:lnTo>
                      <a:pt x="6" y="788"/>
                    </a:lnTo>
                    <a:lnTo>
                      <a:pt x="6" y="787"/>
                    </a:lnTo>
                    <a:lnTo>
                      <a:pt x="6" y="785"/>
                    </a:lnTo>
                    <a:lnTo>
                      <a:pt x="6" y="784"/>
                    </a:lnTo>
                    <a:lnTo>
                      <a:pt x="8" y="761"/>
                    </a:lnTo>
                    <a:lnTo>
                      <a:pt x="9" y="758"/>
                    </a:lnTo>
                    <a:lnTo>
                      <a:pt x="15" y="716"/>
                    </a:lnTo>
                    <a:lnTo>
                      <a:pt x="24" y="664"/>
                    </a:lnTo>
                    <a:lnTo>
                      <a:pt x="34" y="622"/>
                    </a:lnTo>
                    <a:lnTo>
                      <a:pt x="34" y="620"/>
                    </a:lnTo>
                    <a:lnTo>
                      <a:pt x="35" y="616"/>
                    </a:lnTo>
                    <a:lnTo>
                      <a:pt x="37" y="613"/>
                    </a:lnTo>
                    <a:lnTo>
                      <a:pt x="38" y="609"/>
                    </a:lnTo>
                    <a:lnTo>
                      <a:pt x="39" y="603"/>
                    </a:lnTo>
                    <a:lnTo>
                      <a:pt x="40" y="598"/>
                    </a:lnTo>
                    <a:lnTo>
                      <a:pt x="42" y="591"/>
                    </a:lnTo>
                    <a:lnTo>
                      <a:pt x="44" y="584"/>
                    </a:lnTo>
                    <a:lnTo>
                      <a:pt x="46" y="577"/>
                    </a:lnTo>
                    <a:lnTo>
                      <a:pt x="48" y="569"/>
                    </a:lnTo>
                    <a:lnTo>
                      <a:pt x="50" y="562"/>
                    </a:lnTo>
                    <a:lnTo>
                      <a:pt x="53" y="555"/>
                    </a:lnTo>
                    <a:lnTo>
                      <a:pt x="55" y="547"/>
                    </a:lnTo>
                    <a:lnTo>
                      <a:pt x="57" y="540"/>
                    </a:lnTo>
                    <a:lnTo>
                      <a:pt x="60" y="533"/>
                    </a:lnTo>
                    <a:lnTo>
                      <a:pt x="62" y="525"/>
                    </a:lnTo>
                    <a:lnTo>
                      <a:pt x="64" y="518"/>
                    </a:lnTo>
                    <a:lnTo>
                      <a:pt x="68" y="511"/>
                    </a:lnTo>
                    <a:lnTo>
                      <a:pt x="70" y="503"/>
                    </a:lnTo>
                    <a:lnTo>
                      <a:pt x="71" y="497"/>
                    </a:lnTo>
                    <a:lnTo>
                      <a:pt x="74" y="492"/>
                    </a:lnTo>
                    <a:lnTo>
                      <a:pt x="76" y="486"/>
                    </a:lnTo>
                    <a:lnTo>
                      <a:pt x="78" y="480"/>
                    </a:lnTo>
                    <a:lnTo>
                      <a:pt x="80" y="476"/>
                    </a:lnTo>
                    <a:lnTo>
                      <a:pt x="82" y="471"/>
                    </a:lnTo>
                    <a:lnTo>
                      <a:pt x="84" y="464"/>
                    </a:lnTo>
                    <a:lnTo>
                      <a:pt x="86" y="458"/>
                    </a:lnTo>
                    <a:lnTo>
                      <a:pt x="88" y="453"/>
                    </a:lnTo>
                    <a:lnTo>
                      <a:pt x="92" y="446"/>
                    </a:lnTo>
                    <a:lnTo>
                      <a:pt x="94" y="441"/>
                    </a:lnTo>
                    <a:lnTo>
                      <a:pt x="97" y="435"/>
                    </a:lnTo>
                    <a:lnTo>
                      <a:pt x="98" y="432"/>
                    </a:lnTo>
                    <a:lnTo>
                      <a:pt x="100" y="428"/>
                    </a:lnTo>
                    <a:lnTo>
                      <a:pt x="100" y="426"/>
                    </a:lnTo>
                    <a:lnTo>
                      <a:pt x="101" y="425"/>
                    </a:lnTo>
                    <a:lnTo>
                      <a:pt x="158" y="313"/>
                    </a:lnTo>
                    <a:lnTo>
                      <a:pt x="158" y="312"/>
                    </a:lnTo>
                    <a:lnTo>
                      <a:pt x="160" y="310"/>
                    </a:lnTo>
                    <a:lnTo>
                      <a:pt x="161" y="306"/>
                    </a:lnTo>
                    <a:lnTo>
                      <a:pt x="162" y="304"/>
                    </a:lnTo>
                    <a:lnTo>
                      <a:pt x="165" y="300"/>
                    </a:lnTo>
                    <a:lnTo>
                      <a:pt x="167" y="297"/>
                    </a:lnTo>
                    <a:lnTo>
                      <a:pt x="169" y="292"/>
                    </a:lnTo>
                    <a:lnTo>
                      <a:pt x="171" y="288"/>
                    </a:lnTo>
                    <a:lnTo>
                      <a:pt x="175" y="284"/>
                    </a:lnTo>
                    <a:lnTo>
                      <a:pt x="176" y="281"/>
                    </a:lnTo>
                    <a:lnTo>
                      <a:pt x="178" y="277"/>
                    </a:lnTo>
                    <a:lnTo>
                      <a:pt x="181" y="274"/>
                    </a:lnTo>
                    <a:lnTo>
                      <a:pt x="183" y="269"/>
                    </a:lnTo>
                    <a:lnTo>
                      <a:pt x="185" y="266"/>
                    </a:lnTo>
                    <a:lnTo>
                      <a:pt x="189" y="262"/>
                    </a:lnTo>
                    <a:lnTo>
                      <a:pt x="191" y="258"/>
                    </a:lnTo>
                    <a:lnTo>
                      <a:pt x="194" y="253"/>
                    </a:lnTo>
                    <a:lnTo>
                      <a:pt x="197" y="250"/>
                    </a:lnTo>
                    <a:lnTo>
                      <a:pt x="198" y="247"/>
                    </a:lnTo>
                    <a:lnTo>
                      <a:pt x="200" y="244"/>
                    </a:lnTo>
                    <a:lnTo>
                      <a:pt x="201" y="242"/>
                    </a:lnTo>
                    <a:lnTo>
                      <a:pt x="203" y="241"/>
                    </a:lnTo>
                    <a:close/>
                  </a:path>
                </a:pathLst>
              </a:custGeom>
              <a:solidFill>
                <a:srgbClr val="00B7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44" name="Freeform 1076"/>
              <p:cNvSpPr>
                <a:spLocks/>
              </p:cNvSpPr>
              <p:nvPr/>
            </p:nvSpPr>
            <p:spPr bwMode="auto">
              <a:xfrm>
                <a:off x="-1413" y="1761"/>
                <a:ext cx="1098" cy="973"/>
              </a:xfrm>
              <a:custGeom>
                <a:avLst/>
                <a:gdLst>
                  <a:gd name="T0" fmla="*/ 88 w 2196"/>
                  <a:gd name="T1" fmla="*/ 144 h 1946"/>
                  <a:gd name="T2" fmla="*/ 97 w 2196"/>
                  <a:gd name="T3" fmla="*/ 130 h 1946"/>
                  <a:gd name="T4" fmla="*/ 118 w 2196"/>
                  <a:gd name="T5" fmla="*/ 101 h 1946"/>
                  <a:gd name="T6" fmla="*/ 138 w 2196"/>
                  <a:gd name="T7" fmla="*/ 78 h 1946"/>
                  <a:gd name="T8" fmla="*/ 503 w 2196"/>
                  <a:gd name="T9" fmla="*/ 15 h 1946"/>
                  <a:gd name="T10" fmla="*/ 625 w 2196"/>
                  <a:gd name="T11" fmla="*/ 44 h 1946"/>
                  <a:gd name="T12" fmla="*/ 657 w 2196"/>
                  <a:gd name="T13" fmla="*/ 44 h 1946"/>
                  <a:gd name="T14" fmla="*/ 752 w 2196"/>
                  <a:gd name="T15" fmla="*/ 100 h 1946"/>
                  <a:gd name="T16" fmla="*/ 784 w 2196"/>
                  <a:gd name="T17" fmla="*/ 101 h 1946"/>
                  <a:gd name="T18" fmla="*/ 861 w 2196"/>
                  <a:gd name="T19" fmla="*/ 96 h 1946"/>
                  <a:gd name="T20" fmla="*/ 892 w 2196"/>
                  <a:gd name="T21" fmla="*/ 110 h 1946"/>
                  <a:gd name="T22" fmla="*/ 822 w 2196"/>
                  <a:gd name="T23" fmla="*/ 126 h 1946"/>
                  <a:gd name="T24" fmla="*/ 797 w 2196"/>
                  <a:gd name="T25" fmla="*/ 190 h 1946"/>
                  <a:gd name="T26" fmla="*/ 816 w 2196"/>
                  <a:gd name="T27" fmla="*/ 301 h 1946"/>
                  <a:gd name="T28" fmla="*/ 864 w 2196"/>
                  <a:gd name="T29" fmla="*/ 252 h 1946"/>
                  <a:gd name="T30" fmla="*/ 921 w 2196"/>
                  <a:gd name="T31" fmla="*/ 148 h 1946"/>
                  <a:gd name="T32" fmla="*/ 908 w 2196"/>
                  <a:gd name="T33" fmla="*/ 222 h 1946"/>
                  <a:gd name="T34" fmla="*/ 954 w 2196"/>
                  <a:gd name="T35" fmla="*/ 204 h 1946"/>
                  <a:gd name="T36" fmla="*/ 950 w 2196"/>
                  <a:gd name="T37" fmla="*/ 296 h 1946"/>
                  <a:gd name="T38" fmla="*/ 1041 w 2196"/>
                  <a:gd name="T39" fmla="*/ 264 h 1946"/>
                  <a:gd name="T40" fmla="*/ 1052 w 2196"/>
                  <a:gd name="T41" fmla="*/ 222 h 1946"/>
                  <a:gd name="T42" fmla="*/ 1034 w 2196"/>
                  <a:gd name="T43" fmla="*/ 186 h 1946"/>
                  <a:gd name="T44" fmla="*/ 1018 w 2196"/>
                  <a:gd name="T45" fmla="*/ 158 h 1946"/>
                  <a:gd name="T46" fmla="*/ 1051 w 2196"/>
                  <a:gd name="T47" fmla="*/ 222 h 1946"/>
                  <a:gd name="T48" fmla="*/ 1055 w 2196"/>
                  <a:gd name="T49" fmla="*/ 231 h 1946"/>
                  <a:gd name="T50" fmla="*/ 1061 w 2196"/>
                  <a:gd name="T51" fmla="*/ 244 h 1946"/>
                  <a:gd name="T52" fmla="*/ 1073 w 2196"/>
                  <a:gd name="T53" fmla="*/ 280 h 1946"/>
                  <a:gd name="T54" fmla="*/ 1080 w 2196"/>
                  <a:gd name="T55" fmla="*/ 304 h 1946"/>
                  <a:gd name="T56" fmla="*/ 1087 w 2196"/>
                  <a:gd name="T57" fmla="*/ 333 h 1946"/>
                  <a:gd name="T58" fmla="*/ 1091 w 2196"/>
                  <a:gd name="T59" fmla="*/ 354 h 1946"/>
                  <a:gd name="T60" fmla="*/ 1095 w 2196"/>
                  <a:gd name="T61" fmla="*/ 379 h 1946"/>
                  <a:gd name="T62" fmla="*/ 1097 w 2196"/>
                  <a:gd name="T63" fmla="*/ 470 h 1946"/>
                  <a:gd name="T64" fmla="*/ 1096 w 2196"/>
                  <a:gd name="T65" fmla="*/ 490 h 1946"/>
                  <a:gd name="T66" fmla="*/ 1094 w 2196"/>
                  <a:gd name="T67" fmla="*/ 509 h 1946"/>
                  <a:gd name="T68" fmla="*/ 1084 w 2196"/>
                  <a:gd name="T69" fmla="*/ 570 h 1946"/>
                  <a:gd name="T70" fmla="*/ 1054 w 2196"/>
                  <a:gd name="T71" fmla="*/ 660 h 1946"/>
                  <a:gd name="T72" fmla="*/ 1033 w 2196"/>
                  <a:gd name="T73" fmla="*/ 704 h 1946"/>
                  <a:gd name="T74" fmla="*/ 982 w 2196"/>
                  <a:gd name="T75" fmla="*/ 780 h 1946"/>
                  <a:gd name="T76" fmla="*/ 973 w 2196"/>
                  <a:gd name="T77" fmla="*/ 791 h 1946"/>
                  <a:gd name="T78" fmla="*/ 987 w 2196"/>
                  <a:gd name="T79" fmla="*/ 774 h 1946"/>
                  <a:gd name="T80" fmla="*/ 988 w 2196"/>
                  <a:gd name="T81" fmla="*/ 772 h 1946"/>
                  <a:gd name="T82" fmla="*/ 907 w 2196"/>
                  <a:gd name="T83" fmla="*/ 766 h 1946"/>
                  <a:gd name="T84" fmla="*/ 847 w 2196"/>
                  <a:gd name="T85" fmla="*/ 761 h 1946"/>
                  <a:gd name="T86" fmla="*/ 784 w 2196"/>
                  <a:gd name="T87" fmla="*/ 783 h 1946"/>
                  <a:gd name="T88" fmla="*/ 775 w 2196"/>
                  <a:gd name="T89" fmla="*/ 798 h 1946"/>
                  <a:gd name="T90" fmla="*/ 735 w 2196"/>
                  <a:gd name="T91" fmla="*/ 818 h 1946"/>
                  <a:gd name="T92" fmla="*/ 613 w 2196"/>
                  <a:gd name="T93" fmla="*/ 805 h 1946"/>
                  <a:gd name="T94" fmla="*/ 547 w 2196"/>
                  <a:gd name="T95" fmla="*/ 857 h 1946"/>
                  <a:gd name="T96" fmla="*/ 508 w 2196"/>
                  <a:gd name="T97" fmla="*/ 960 h 1946"/>
                  <a:gd name="T98" fmla="*/ 456 w 2196"/>
                  <a:gd name="T99" fmla="*/ 950 h 1946"/>
                  <a:gd name="T100" fmla="*/ 439 w 2196"/>
                  <a:gd name="T101" fmla="*/ 903 h 1946"/>
                  <a:gd name="T102" fmla="*/ 375 w 2196"/>
                  <a:gd name="T103" fmla="*/ 806 h 1946"/>
                  <a:gd name="T104" fmla="*/ 315 w 2196"/>
                  <a:gd name="T105" fmla="*/ 831 h 1946"/>
                  <a:gd name="T106" fmla="*/ 251 w 2196"/>
                  <a:gd name="T107" fmla="*/ 764 h 1946"/>
                  <a:gd name="T108" fmla="*/ 165 w 2196"/>
                  <a:gd name="T109" fmla="*/ 701 h 1946"/>
                  <a:gd name="T110" fmla="*/ 107 w 2196"/>
                  <a:gd name="T111" fmla="*/ 714 h 1946"/>
                  <a:gd name="T112" fmla="*/ 20 w 2196"/>
                  <a:gd name="T113" fmla="*/ 591 h 1946"/>
                  <a:gd name="T114" fmla="*/ 13 w 2196"/>
                  <a:gd name="T115" fmla="*/ 564 h 1946"/>
                  <a:gd name="T116" fmla="*/ 3 w 2196"/>
                  <a:gd name="T117" fmla="*/ 505 h 1946"/>
                  <a:gd name="T118" fmla="*/ 0 w 2196"/>
                  <a:gd name="T119" fmla="*/ 464 h 1946"/>
                  <a:gd name="T120" fmla="*/ 1 w 2196"/>
                  <a:gd name="T121" fmla="*/ 399 h 1946"/>
                  <a:gd name="T122" fmla="*/ 21 w 2196"/>
                  <a:gd name="T123" fmla="*/ 292 h 1946"/>
                  <a:gd name="T124" fmla="*/ 72 w 2196"/>
                  <a:gd name="T125" fmla="*/ 171 h 194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196"/>
                  <a:gd name="T190" fmla="*/ 0 h 1946"/>
                  <a:gd name="T191" fmla="*/ 2196 w 2196"/>
                  <a:gd name="T192" fmla="*/ 1946 h 194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196" h="1946">
                    <a:moveTo>
                      <a:pt x="185" y="274"/>
                    </a:moveTo>
                    <a:lnTo>
                      <a:pt x="186" y="274"/>
                    </a:lnTo>
                    <a:lnTo>
                      <a:pt x="186" y="273"/>
                    </a:lnTo>
                    <a:lnTo>
                      <a:pt x="188" y="272"/>
                    </a:lnTo>
                    <a:lnTo>
                      <a:pt x="188" y="270"/>
                    </a:lnTo>
                    <a:lnTo>
                      <a:pt x="189" y="269"/>
                    </a:lnTo>
                    <a:lnTo>
                      <a:pt x="190" y="268"/>
                    </a:lnTo>
                    <a:lnTo>
                      <a:pt x="190" y="267"/>
                    </a:lnTo>
                    <a:lnTo>
                      <a:pt x="190" y="268"/>
                    </a:lnTo>
                    <a:lnTo>
                      <a:pt x="189" y="269"/>
                    </a:lnTo>
                    <a:lnTo>
                      <a:pt x="188" y="270"/>
                    </a:lnTo>
                    <a:lnTo>
                      <a:pt x="189" y="270"/>
                    </a:lnTo>
                    <a:lnTo>
                      <a:pt x="186" y="272"/>
                    </a:lnTo>
                    <a:lnTo>
                      <a:pt x="185" y="275"/>
                    </a:lnTo>
                    <a:lnTo>
                      <a:pt x="183" y="277"/>
                    </a:lnTo>
                    <a:lnTo>
                      <a:pt x="181" y="282"/>
                    </a:lnTo>
                    <a:lnTo>
                      <a:pt x="177" y="287"/>
                    </a:lnTo>
                    <a:lnTo>
                      <a:pt x="174" y="291"/>
                    </a:lnTo>
                    <a:lnTo>
                      <a:pt x="170" y="297"/>
                    </a:lnTo>
                    <a:lnTo>
                      <a:pt x="168" y="302"/>
                    </a:lnTo>
                    <a:lnTo>
                      <a:pt x="165" y="307"/>
                    </a:lnTo>
                    <a:lnTo>
                      <a:pt x="162" y="311"/>
                    </a:lnTo>
                    <a:lnTo>
                      <a:pt x="159" y="314"/>
                    </a:lnTo>
                    <a:lnTo>
                      <a:pt x="158" y="316"/>
                    </a:lnTo>
                    <a:lnTo>
                      <a:pt x="158" y="318"/>
                    </a:lnTo>
                    <a:lnTo>
                      <a:pt x="159" y="316"/>
                    </a:lnTo>
                    <a:lnTo>
                      <a:pt x="160" y="314"/>
                    </a:lnTo>
                    <a:lnTo>
                      <a:pt x="162" y="312"/>
                    </a:lnTo>
                    <a:lnTo>
                      <a:pt x="163" y="308"/>
                    </a:lnTo>
                    <a:lnTo>
                      <a:pt x="166" y="304"/>
                    </a:lnTo>
                    <a:lnTo>
                      <a:pt x="168" y="302"/>
                    </a:lnTo>
                    <a:lnTo>
                      <a:pt x="170" y="298"/>
                    </a:lnTo>
                    <a:lnTo>
                      <a:pt x="171" y="296"/>
                    </a:lnTo>
                    <a:lnTo>
                      <a:pt x="173" y="295"/>
                    </a:lnTo>
                    <a:lnTo>
                      <a:pt x="173" y="293"/>
                    </a:lnTo>
                    <a:lnTo>
                      <a:pt x="173" y="292"/>
                    </a:lnTo>
                    <a:lnTo>
                      <a:pt x="174" y="291"/>
                    </a:lnTo>
                    <a:lnTo>
                      <a:pt x="176" y="289"/>
                    </a:lnTo>
                    <a:lnTo>
                      <a:pt x="178" y="285"/>
                    </a:lnTo>
                    <a:lnTo>
                      <a:pt x="180" y="282"/>
                    </a:lnTo>
                    <a:lnTo>
                      <a:pt x="183" y="277"/>
                    </a:lnTo>
                    <a:lnTo>
                      <a:pt x="186" y="273"/>
                    </a:lnTo>
                    <a:lnTo>
                      <a:pt x="189" y="269"/>
                    </a:lnTo>
                    <a:lnTo>
                      <a:pt x="192" y="265"/>
                    </a:lnTo>
                    <a:lnTo>
                      <a:pt x="195" y="260"/>
                    </a:lnTo>
                    <a:lnTo>
                      <a:pt x="198" y="255"/>
                    </a:lnTo>
                    <a:lnTo>
                      <a:pt x="200" y="252"/>
                    </a:lnTo>
                    <a:lnTo>
                      <a:pt x="203" y="249"/>
                    </a:lnTo>
                    <a:lnTo>
                      <a:pt x="205" y="245"/>
                    </a:lnTo>
                    <a:lnTo>
                      <a:pt x="208" y="242"/>
                    </a:lnTo>
                    <a:lnTo>
                      <a:pt x="211" y="238"/>
                    </a:lnTo>
                    <a:lnTo>
                      <a:pt x="213" y="235"/>
                    </a:lnTo>
                    <a:lnTo>
                      <a:pt x="215" y="232"/>
                    </a:lnTo>
                    <a:lnTo>
                      <a:pt x="216" y="230"/>
                    </a:lnTo>
                    <a:lnTo>
                      <a:pt x="219" y="228"/>
                    </a:lnTo>
                    <a:lnTo>
                      <a:pt x="220" y="225"/>
                    </a:lnTo>
                    <a:lnTo>
                      <a:pt x="221" y="224"/>
                    </a:lnTo>
                    <a:lnTo>
                      <a:pt x="222" y="223"/>
                    </a:lnTo>
                    <a:lnTo>
                      <a:pt x="222" y="222"/>
                    </a:lnTo>
                    <a:lnTo>
                      <a:pt x="223" y="222"/>
                    </a:lnTo>
                    <a:lnTo>
                      <a:pt x="223" y="221"/>
                    </a:lnTo>
                    <a:lnTo>
                      <a:pt x="224" y="220"/>
                    </a:lnTo>
                    <a:lnTo>
                      <a:pt x="226" y="219"/>
                    </a:lnTo>
                    <a:lnTo>
                      <a:pt x="227" y="216"/>
                    </a:lnTo>
                    <a:lnTo>
                      <a:pt x="228" y="215"/>
                    </a:lnTo>
                    <a:lnTo>
                      <a:pt x="229" y="214"/>
                    </a:lnTo>
                    <a:lnTo>
                      <a:pt x="230" y="212"/>
                    </a:lnTo>
                    <a:lnTo>
                      <a:pt x="233" y="211"/>
                    </a:lnTo>
                    <a:lnTo>
                      <a:pt x="234" y="208"/>
                    </a:lnTo>
                    <a:lnTo>
                      <a:pt x="235" y="206"/>
                    </a:lnTo>
                    <a:lnTo>
                      <a:pt x="236" y="205"/>
                    </a:lnTo>
                    <a:lnTo>
                      <a:pt x="237" y="202"/>
                    </a:lnTo>
                    <a:lnTo>
                      <a:pt x="238" y="201"/>
                    </a:lnTo>
                    <a:lnTo>
                      <a:pt x="239" y="200"/>
                    </a:lnTo>
                    <a:lnTo>
                      <a:pt x="241" y="199"/>
                    </a:lnTo>
                    <a:lnTo>
                      <a:pt x="242" y="198"/>
                    </a:lnTo>
                    <a:lnTo>
                      <a:pt x="242" y="197"/>
                    </a:lnTo>
                    <a:lnTo>
                      <a:pt x="244" y="194"/>
                    </a:lnTo>
                    <a:lnTo>
                      <a:pt x="245" y="193"/>
                    </a:lnTo>
                    <a:lnTo>
                      <a:pt x="248" y="191"/>
                    </a:lnTo>
                    <a:lnTo>
                      <a:pt x="249" y="187"/>
                    </a:lnTo>
                    <a:lnTo>
                      <a:pt x="251" y="186"/>
                    </a:lnTo>
                    <a:lnTo>
                      <a:pt x="253" y="183"/>
                    </a:lnTo>
                    <a:lnTo>
                      <a:pt x="256" y="181"/>
                    </a:lnTo>
                    <a:lnTo>
                      <a:pt x="258" y="178"/>
                    </a:lnTo>
                    <a:lnTo>
                      <a:pt x="259" y="176"/>
                    </a:lnTo>
                    <a:lnTo>
                      <a:pt x="261" y="174"/>
                    </a:lnTo>
                    <a:lnTo>
                      <a:pt x="264" y="170"/>
                    </a:lnTo>
                    <a:lnTo>
                      <a:pt x="266" y="168"/>
                    </a:lnTo>
                    <a:lnTo>
                      <a:pt x="268" y="166"/>
                    </a:lnTo>
                    <a:lnTo>
                      <a:pt x="271" y="163"/>
                    </a:lnTo>
                    <a:lnTo>
                      <a:pt x="273" y="161"/>
                    </a:lnTo>
                    <a:lnTo>
                      <a:pt x="274" y="159"/>
                    </a:lnTo>
                    <a:lnTo>
                      <a:pt x="276" y="156"/>
                    </a:lnTo>
                    <a:lnTo>
                      <a:pt x="277" y="155"/>
                    </a:lnTo>
                    <a:lnTo>
                      <a:pt x="279" y="154"/>
                    </a:lnTo>
                    <a:lnTo>
                      <a:pt x="280" y="154"/>
                    </a:lnTo>
                    <a:lnTo>
                      <a:pt x="280" y="153"/>
                    </a:lnTo>
                    <a:lnTo>
                      <a:pt x="296" y="136"/>
                    </a:lnTo>
                    <a:lnTo>
                      <a:pt x="297" y="133"/>
                    </a:lnTo>
                    <a:lnTo>
                      <a:pt x="302" y="129"/>
                    </a:lnTo>
                    <a:lnTo>
                      <a:pt x="311" y="120"/>
                    </a:lnTo>
                    <a:lnTo>
                      <a:pt x="321" y="109"/>
                    </a:lnTo>
                    <a:lnTo>
                      <a:pt x="337" y="93"/>
                    </a:lnTo>
                    <a:lnTo>
                      <a:pt x="356" y="76"/>
                    </a:lnTo>
                    <a:lnTo>
                      <a:pt x="379" y="55"/>
                    </a:lnTo>
                    <a:lnTo>
                      <a:pt x="406" y="32"/>
                    </a:lnTo>
                    <a:lnTo>
                      <a:pt x="438" y="8"/>
                    </a:lnTo>
                    <a:lnTo>
                      <a:pt x="450" y="0"/>
                    </a:lnTo>
                    <a:lnTo>
                      <a:pt x="492" y="4"/>
                    </a:lnTo>
                    <a:lnTo>
                      <a:pt x="553" y="11"/>
                    </a:lnTo>
                    <a:lnTo>
                      <a:pt x="612" y="16"/>
                    </a:lnTo>
                    <a:lnTo>
                      <a:pt x="669" y="19"/>
                    </a:lnTo>
                    <a:lnTo>
                      <a:pt x="724" y="23"/>
                    </a:lnTo>
                    <a:lnTo>
                      <a:pt x="777" y="24"/>
                    </a:lnTo>
                    <a:lnTo>
                      <a:pt x="827" y="26"/>
                    </a:lnTo>
                    <a:lnTo>
                      <a:pt x="872" y="27"/>
                    </a:lnTo>
                    <a:lnTo>
                      <a:pt x="913" y="29"/>
                    </a:lnTo>
                    <a:lnTo>
                      <a:pt x="950" y="30"/>
                    </a:lnTo>
                    <a:lnTo>
                      <a:pt x="981" y="30"/>
                    </a:lnTo>
                    <a:lnTo>
                      <a:pt x="1007" y="30"/>
                    </a:lnTo>
                    <a:lnTo>
                      <a:pt x="1025" y="30"/>
                    </a:lnTo>
                    <a:lnTo>
                      <a:pt x="1037" y="30"/>
                    </a:lnTo>
                    <a:lnTo>
                      <a:pt x="1040" y="30"/>
                    </a:lnTo>
                    <a:lnTo>
                      <a:pt x="1062" y="47"/>
                    </a:lnTo>
                    <a:lnTo>
                      <a:pt x="1076" y="30"/>
                    </a:lnTo>
                    <a:lnTo>
                      <a:pt x="1190" y="33"/>
                    </a:lnTo>
                    <a:lnTo>
                      <a:pt x="1199" y="56"/>
                    </a:lnTo>
                    <a:lnTo>
                      <a:pt x="1200" y="56"/>
                    </a:lnTo>
                    <a:lnTo>
                      <a:pt x="1203" y="55"/>
                    </a:lnTo>
                    <a:lnTo>
                      <a:pt x="1205" y="55"/>
                    </a:lnTo>
                    <a:lnTo>
                      <a:pt x="1208" y="54"/>
                    </a:lnTo>
                    <a:lnTo>
                      <a:pt x="1211" y="54"/>
                    </a:lnTo>
                    <a:lnTo>
                      <a:pt x="1215" y="54"/>
                    </a:lnTo>
                    <a:lnTo>
                      <a:pt x="1219" y="54"/>
                    </a:lnTo>
                    <a:lnTo>
                      <a:pt x="1223" y="55"/>
                    </a:lnTo>
                    <a:lnTo>
                      <a:pt x="1227" y="56"/>
                    </a:lnTo>
                    <a:lnTo>
                      <a:pt x="1230" y="58"/>
                    </a:lnTo>
                    <a:lnTo>
                      <a:pt x="1235" y="61"/>
                    </a:lnTo>
                    <a:lnTo>
                      <a:pt x="1237" y="65"/>
                    </a:lnTo>
                    <a:lnTo>
                      <a:pt x="1241" y="69"/>
                    </a:lnTo>
                    <a:lnTo>
                      <a:pt x="1243" y="72"/>
                    </a:lnTo>
                    <a:lnTo>
                      <a:pt x="1245" y="76"/>
                    </a:lnTo>
                    <a:lnTo>
                      <a:pt x="1247" y="79"/>
                    </a:lnTo>
                    <a:lnTo>
                      <a:pt x="1249" y="83"/>
                    </a:lnTo>
                    <a:lnTo>
                      <a:pt x="1250" y="86"/>
                    </a:lnTo>
                    <a:lnTo>
                      <a:pt x="1251" y="88"/>
                    </a:lnTo>
                    <a:lnTo>
                      <a:pt x="1252" y="91"/>
                    </a:lnTo>
                    <a:lnTo>
                      <a:pt x="1252" y="92"/>
                    </a:lnTo>
                    <a:lnTo>
                      <a:pt x="1252" y="93"/>
                    </a:lnTo>
                    <a:lnTo>
                      <a:pt x="1253" y="93"/>
                    </a:lnTo>
                    <a:lnTo>
                      <a:pt x="1272" y="84"/>
                    </a:lnTo>
                    <a:lnTo>
                      <a:pt x="1270" y="84"/>
                    </a:lnTo>
                    <a:lnTo>
                      <a:pt x="1270" y="83"/>
                    </a:lnTo>
                    <a:lnTo>
                      <a:pt x="1269" y="80"/>
                    </a:lnTo>
                    <a:lnTo>
                      <a:pt x="1269" y="78"/>
                    </a:lnTo>
                    <a:lnTo>
                      <a:pt x="1269" y="76"/>
                    </a:lnTo>
                    <a:lnTo>
                      <a:pt x="1268" y="73"/>
                    </a:lnTo>
                    <a:lnTo>
                      <a:pt x="1269" y="70"/>
                    </a:lnTo>
                    <a:lnTo>
                      <a:pt x="1269" y="68"/>
                    </a:lnTo>
                    <a:lnTo>
                      <a:pt x="1270" y="65"/>
                    </a:lnTo>
                    <a:lnTo>
                      <a:pt x="1273" y="63"/>
                    </a:lnTo>
                    <a:lnTo>
                      <a:pt x="1276" y="62"/>
                    </a:lnTo>
                    <a:lnTo>
                      <a:pt x="1281" y="61"/>
                    </a:lnTo>
                    <a:lnTo>
                      <a:pt x="1284" y="62"/>
                    </a:lnTo>
                    <a:lnTo>
                      <a:pt x="1289" y="63"/>
                    </a:lnTo>
                    <a:lnTo>
                      <a:pt x="1294" y="65"/>
                    </a:lnTo>
                    <a:lnTo>
                      <a:pt x="1298" y="69"/>
                    </a:lnTo>
                    <a:lnTo>
                      <a:pt x="1302" y="72"/>
                    </a:lnTo>
                    <a:lnTo>
                      <a:pt x="1305" y="76"/>
                    </a:lnTo>
                    <a:lnTo>
                      <a:pt x="1308" y="78"/>
                    </a:lnTo>
                    <a:lnTo>
                      <a:pt x="1312" y="82"/>
                    </a:lnTo>
                    <a:lnTo>
                      <a:pt x="1314" y="85"/>
                    </a:lnTo>
                    <a:lnTo>
                      <a:pt x="1315" y="87"/>
                    </a:lnTo>
                    <a:lnTo>
                      <a:pt x="1317" y="88"/>
                    </a:lnTo>
                    <a:lnTo>
                      <a:pt x="1318" y="88"/>
                    </a:lnTo>
                    <a:lnTo>
                      <a:pt x="1349" y="84"/>
                    </a:lnTo>
                    <a:lnTo>
                      <a:pt x="1358" y="111"/>
                    </a:lnTo>
                    <a:lnTo>
                      <a:pt x="1454" y="98"/>
                    </a:lnTo>
                    <a:lnTo>
                      <a:pt x="1390" y="138"/>
                    </a:lnTo>
                    <a:lnTo>
                      <a:pt x="1386" y="161"/>
                    </a:lnTo>
                    <a:lnTo>
                      <a:pt x="1326" y="212"/>
                    </a:lnTo>
                    <a:lnTo>
                      <a:pt x="1330" y="243"/>
                    </a:lnTo>
                    <a:lnTo>
                      <a:pt x="1358" y="221"/>
                    </a:lnTo>
                    <a:lnTo>
                      <a:pt x="1399" y="207"/>
                    </a:lnTo>
                    <a:lnTo>
                      <a:pt x="1444" y="225"/>
                    </a:lnTo>
                    <a:lnTo>
                      <a:pt x="1446" y="224"/>
                    </a:lnTo>
                    <a:lnTo>
                      <a:pt x="1448" y="223"/>
                    </a:lnTo>
                    <a:lnTo>
                      <a:pt x="1450" y="221"/>
                    </a:lnTo>
                    <a:lnTo>
                      <a:pt x="1454" y="219"/>
                    </a:lnTo>
                    <a:lnTo>
                      <a:pt x="1458" y="216"/>
                    </a:lnTo>
                    <a:lnTo>
                      <a:pt x="1463" y="214"/>
                    </a:lnTo>
                    <a:lnTo>
                      <a:pt x="1467" y="211"/>
                    </a:lnTo>
                    <a:lnTo>
                      <a:pt x="1473" y="208"/>
                    </a:lnTo>
                    <a:lnTo>
                      <a:pt x="1479" y="206"/>
                    </a:lnTo>
                    <a:lnTo>
                      <a:pt x="1485" y="205"/>
                    </a:lnTo>
                    <a:lnTo>
                      <a:pt x="1491" y="202"/>
                    </a:lnTo>
                    <a:lnTo>
                      <a:pt x="1495" y="202"/>
                    </a:lnTo>
                    <a:lnTo>
                      <a:pt x="1501" y="201"/>
                    </a:lnTo>
                    <a:lnTo>
                      <a:pt x="1505" y="200"/>
                    </a:lnTo>
                    <a:lnTo>
                      <a:pt x="1510" y="199"/>
                    </a:lnTo>
                    <a:lnTo>
                      <a:pt x="1514" y="198"/>
                    </a:lnTo>
                    <a:lnTo>
                      <a:pt x="1517" y="197"/>
                    </a:lnTo>
                    <a:lnTo>
                      <a:pt x="1520" y="196"/>
                    </a:lnTo>
                    <a:lnTo>
                      <a:pt x="1523" y="196"/>
                    </a:lnTo>
                    <a:lnTo>
                      <a:pt x="1524" y="194"/>
                    </a:lnTo>
                    <a:lnTo>
                      <a:pt x="1526" y="194"/>
                    </a:lnTo>
                    <a:lnTo>
                      <a:pt x="1527" y="193"/>
                    </a:lnTo>
                    <a:lnTo>
                      <a:pt x="1549" y="156"/>
                    </a:lnTo>
                    <a:lnTo>
                      <a:pt x="1548" y="158"/>
                    </a:lnTo>
                    <a:lnTo>
                      <a:pt x="1548" y="160"/>
                    </a:lnTo>
                    <a:lnTo>
                      <a:pt x="1547" y="164"/>
                    </a:lnTo>
                    <a:lnTo>
                      <a:pt x="1546" y="169"/>
                    </a:lnTo>
                    <a:lnTo>
                      <a:pt x="1545" y="175"/>
                    </a:lnTo>
                    <a:lnTo>
                      <a:pt x="1543" y="181"/>
                    </a:lnTo>
                    <a:lnTo>
                      <a:pt x="1543" y="186"/>
                    </a:lnTo>
                    <a:lnTo>
                      <a:pt x="1543" y="192"/>
                    </a:lnTo>
                    <a:lnTo>
                      <a:pt x="1545" y="198"/>
                    </a:lnTo>
                    <a:lnTo>
                      <a:pt x="1547" y="202"/>
                    </a:lnTo>
                    <a:lnTo>
                      <a:pt x="1549" y="206"/>
                    </a:lnTo>
                    <a:lnTo>
                      <a:pt x="1554" y="207"/>
                    </a:lnTo>
                    <a:lnTo>
                      <a:pt x="1557" y="208"/>
                    </a:lnTo>
                    <a:lnTo>
                      <a:pt x="1561" y="208"/>
                    </a:lnTo>
                    <a:lnTo>
                      <a:pt x="1563" y="207"/>
                    </a:lnTo>
                    <a:lnTo>
                      <a:pt x="1565" y="205"/>
                    </a:lnTo>
                    <a:lnTo>
                      <a:pt x="1568" y="202"/>
                    </a:lnTo>
                    <a:lnTo>
                      <a:pt x="1569" y="200"/>
                    </a:lnTo>
                    <a:lnTo>
                      <a:pt x="1571" y="198"/>
                    </a:lnTo>
                    <a:lnTo>
                      <a:pt x="1573" y="196"/>
                    </a:lnTo>
                    <a:lnTo>
                      <a:pt x="1576" y="193"/>
                    </a:lnTo>
                    <a:lnTo>
                      <a:pt x="1578" y="191"/>
                    </a:lnTo>
                    <a:lnTo>
                      <a:pt x="1582" y="190"/>
                    </a:lnTo>
                    <a:lnTo>
                      <a:pt x="1586" y="189"/>
                    </a:lnTo>
                    <a:lnTo>
                      <a:pt x="1590" y="190"/>
                    </a:lnTo>
                    <a:lnTo>
                      <a:pt x="1594" y="192"/>
                    </a:lnTo>
                    <a:lnTo>
                      <a:pt x="1598" y="194"/>
                    </a:lnTo>
                    <a:lnTo>
                      <a:pt x="1601" y="198"/>
                    </a:lnTo>
                    <a:lnTo>
                      <a:pt x="1605" y="201"/>
                    </a:lnTo>
                    <a:lnTo>
                      <a:pt x="1608" y="206"/>
                    </a:lnTo>
                    <a:lnTo>
                      <a:pt x="1613" y="209"/>
                    </a:lnTo>
                    <a:lnTo>
                      <a:pt x="1617" y="213"/>
                    </a:lnTo>
                    <a:lnTo>
                      <a:pt x="1623" y="216"/>
                    </a:lnTo>
                    <a:lnTo>
                      <a:pt x="1629" y="219"/>
                    </a:lnTo>
                    <a:lnTo>
                      <a:pt x="1636" y="221"/>
                    </a:lnTo>
                    <a:lnTo>
                      <a:pt x="1645" y="221"/>
                    </a:lnTo>
                    <a:lnTo>
                      <a:pt x="1654" y="221"/>
                    </a:lnTo>
                    <a:lnTo>
                      <a:pt x="1663" y="219"/>
                    </a:lnTo>
                    <a:lnTo>
                      <a:pt x="1673" y="216"/>
                    </a:lnTo>
                    <a:lnTo>
                      <a:pt x="1682" y="213"/>
                    </a:lnTo>
                    <a:lnTo>
                      <a:pt x="1691" y="209"/>
                    </a:lnTo>
                    <a:lnTo>
                      <a:pt x="1699" y="206"/>
                    </a:lnTo>
                    <a:lnTo>
                      <a:pt x="1707" y="201"/>
                    </a:lnTo>
                    <a:lnTo>
                      <a:pt x="1714" y="198"/>
                    </a:lnTo>
                    <a:lnTo>
                      <a:pt x="1720" y="194"/>
                    </a:lnTo>
                    <a:lnTo>
                      <a:pt x="1723" y="192"/>
                    </a:lnTo>
                    <a:lnTo>
                      <a:pt x="1727" y="190"/>
                    </a:lnTo>
                    <a:lnTo>
                      <a:pt x="1728" y="189"/>
                    </a:lnTo>
                    <a:lnTo>
                      <a:pt x="1728" y="190"/>
                    </a:lnTo>
                    <a:lnTo>
                      <a:pt x="1728" y="191"/>
                    </a:lnTo>
                    <a:lnTo>
                      <a:pt x="1728" y="193"/>
                    </a:lnTo>
                    <a:lnTo>
                      <a:pt x="1729" y="194"/>
                    </a:lnTo>
                    <a:lnTo>
                      <a:pt x="1729" y="197"/>
                    </a:lnTo>
                    <a:lnTo>
                      <a:pt x="1730" y="199"/>
                    </a:lnTo>
                    <a:lnTo>
                      <a:pt x="1732" y="201"/>
                    </a:lnTo>
                    <a:lnTo>
                      <a:pt x="1735" y="202"/>
                    </a:lnTo>
                    <a:lnTo>
                      <a:pt x="1737" y="205"/>
                    </a:lnTo>
                    <a:lnTo>
                      <a:pt x="1740" y="206"/>
                    </a:lnTo>
                    <a:lnTo>
                      <a:pt x="1745" y="207"/>
                    </a:lnTo>
                    <a:lnTo>
                      <a:pt x="1750" y="208"/>
                    </a:lnTo>
                    <a:lnTo>
                      <a:pt x="1754" y="209"/>
                    </a:lnTo>
                    <a:lnTo>
                      <a:pt x="1759" y="211"/>
                    </a:lnTo>
                    <a:lnTo>
                      <a:pt x="1765" y="212"/>
                    </a:lnTo>
                    <a:lnTo>
                      <a:pt x="1769" y="213"/>
                    </a:lnTo>
                    <a:lnTo>
                      <a:pt x="1774" y="214"/>
                    </a:lnTo>
                    <a:lnTo>
                      <a:pt x="1778" y="215"/>
                    </a:lnTo>
                    <a:lnTo>
                      <a:pt x="1783" y="215"/>
                    </a:lnTo>
                    <a:lnTo>
                      <a:pt x="1785" y="216"/>
                    </a:lnTo>
                    <a:lnTo>
                      <a:pt x="1789" y="216"/>
                    </a:lnTo>
                    <a:lnTo>
                      <a:pt x="1790" y="216"/>
                    </a:lnTo>
                    <a:lnTo>
                      <a:pt x="1791" y="216"/>
                    </a:lnTo>
                    <a:lnTo>
                      <a:pt x="1790" y="217"/>
                    </a:lnTo>
                    <a:lnTo>
                      <a:pt x="1788" y="217"/>
                    </a:lnTo>
                    <a:lnTo>
                      <a:pt x="1784" y="219"/>
                    </a:lnTo>
                    <a:lnTo>
                      <a:pt x="1780" y="221"/>
                    </a:lnTo>
                    <a:lnTo>
                      <a:pt x="1774" y="222"/>
                    </a:lnTo>
                    <a:lnTo>
                      <a:pt x="1768" y="224"/>
                    </a:lnTo>
                    <a:lnTo>
                      <a:pt x="1761" y="225"/>
                    </a:lnTo>
                    <a:lnTo>
                      <a:pt x="1754" y="227"/>
                    </a:lnTo>
                    <a:lnTo>
                      <a:pt x="1749" y="229"/>
                    </a:lnTo>
                    <a:lnTo>
                      <a:pt x="1742" y="230"/>
                    </a:lnTo>
                    <a:lnTo>
                      <a:pt x="1737" y="230"/>
                    </a:lnTo>
                    <a:lnTo>
                      <a:pt x="1732" y="230"/>
                    </a:lnTo>
                    <a:lnTo>
                      <a:pt x="1727" y="231"/>
                    </a:lnTo>
                    <a:lnTo>
                      <a:pt x="1722" y="232"/>
                    </a:lnTo>
                    <a:lnTo>
                      <a:pt x="1717" y="234"/>
                    </a:lnTo>
                    <a:lnTo>
                      <a:pt x="1712" y="236"/>
                    </a:lnTo>
                    <a:lnTo>
                      <a:pt x="1707" y="237"/>
                    </a:lnTo>
                    <a:lnTo>
                      <a:pt x="1701" y="240"/>
                    </a:lnTo>
                    <a:lnTo>
                      <a:pt x="1697" y="243"/>
                    </a:lnTo>
                    <a:lnTo>
                      <a:pt x="1692" y="245"/>
                    </a:lnTo>
                    <a:lnTo>
                      <a:pt x="1686" y="247"/>
                    </a:lnTo>
                    <a:lnTo>
                      <a:pt x="1682" y="250"/>
                    </a:lnTo>
                    <a:lnTo>
                      <a:pt x="1677" y="251"/>
                    </a:lnTo>
                    <a:lnTo>
                      <a:pt x="1673" y="252"/>
                    </a:lnTo>
                    <a:lnTo>
                      <a:pt x="1668" y="253"/>
                    </a:lnTo>
                    <a:lnTo>
                      <a:pt x="1663" y="254"/>
                    </a:lnTo>
                    <a:lnTo>
                      <a:pt x="1659" y="254"/>
                    </a:lnTo>
                    <a:lnTo>
                      <a:pt x="1655" y="254"/>
                    </a:lnTo>
                    <a:lnTo>
                      <a:pt x="1652" y="254"/>
                    </a:lnTo>
                    <a:lnTo>
                      <a:pt x="1648" y="254"/>
                    </a:lnTo>
                    <a:lnTo>
                      <a:pt x="1646" y="254"/>
                    </a:lnTo>
                    <a:lnTo>
                      <a:pt x="1644" y="253"/>
                    </a:lnTo>
                    <a:lnTo>
                      <a:pt x="1643" y="253"/>
                    </a:lnTo>
                    <a:lnTo>
                      <a:pt x="1640" y="253"/>
                    </a:lnTo>
                    <a:lnTo>
                      <a:pt x="1640" y="252"/>
                    </a:lnTo>
                    <a:lnTo>
                      <a:pt x="1639" y="253"/>
                    </a:lnTo>
                    <a:lnTo>
                      <a:pt x="1638" y="255"/>
                    </a:lnTo>
                    <a:lnTo>
                      <a:pt x="1636" y="259"/>
                    </a:lnTo>
                    <a:lnTo>
                      <a:pt x="1632" y="265"/>
                    </a:lnTo>
                    <a:lnTo>
                      <a:pt x="1629" y="269"/>
                    </a:lnTo>
                    <a:lnTo>
                      <a:pt x="1624" y="276"/>
                    </a:lnTo>
                    <a:lnTo>
                      <a:pt x="1621" y="283"/>
                    </a:lnTo>
                    <a:lnTo>
                      <a:pt x="1616" y="290"/>
                    </a:lnTo>
                    <a:lnTo>
                      <a:pt x="1611" y="297"/>
                    </a:lnTo>
                    <a:lnTo>
                      <a:pt x="1607" y="304"/>
                    </a:lnTo>
                    <a:lnTo>
                      <a:pt x="1603" y="311"/>
                    </a:lnTo>
                    <a:lnTo>
                      <a:pt x="1600" y="316"/>
                    </a:lnTo>
                    <a:lnTo>
                      <a:pt x="1596" y="323"/>
                    </a:lnTo>
                    <a:lnTo>
                      <a:pt x="1594" y="330"/>
                    </a:lnTo>
                    <a:lnTo>
                      <a:pt x="1593" y="337"/>
                    </a:lnTo>
                    <a:lnTo>
                      <a:pt x="1592" y="344"/>
                    </a:lnTo>
                    <a:lnTo>
                      <a:pt x="1592" y="351"/>
                    </a:lnTo>
                    <a:lnTo>
                      <a:pt x="1592" y="358"/>
                    </a:lnTo>
                    <a:lnTo>
                      <a:pt x="1592" y="364"/>
                    </a:lnTo>
                    <a:lnTo>
                      <a:pt x="1593" y="369"/>
                    </a:lnTo>
                    <a:lnTo>
                      <a:pt x="1593" y="374"/>
                    </a:lnTo>
                    <a:lnTo>
                      <a:pt x="1594" y="378"/>
                    </a:lnTo>
                    <a:lnTo>
                      <a:pt x="1594" y="380"/>
                    </a:lnTo>
                    <a:lnTo>
                      <a:pt x="1595" y="380"/>
                    </a:lnTo>
                    <a:lnTo>
                      <a:pt x="1623" y="375"/>
                    </a:lnTo>
                    <a:lnTo>
                      <a:pt x="1632" y="398"/>
                    </a:lnTo>
                    <a:lnTo>
                      <a:pt x="1631" y="401"/>
                    </a:lnTo>
                    <a:lnTo>
                      <a:pt x="1629" y="404"/>
                    </a:lnTo>
                    <a:lnTo>
                      <a:pt x="1626" y="411"/>
                    </a:lnTo>
                    <a:lnTo>
                      <a:pt x="1623" y="419"/>
                    </a:lnTo>
                    <a:lnTo>
                      <a:pt x="1618" y="431"/>
                    </a:lnTo>
                    <a:lnTo>
                      <a:pt x="1615" y="443"/>
                    </a:lnTo>
                    <a:lnTo>
                      <a:pt x="1611" y="457"/>
                    </a:lnTo>
                    <a:lnTo>
                      <a:pt x="1608" y="472"/>
                    </a:lnTo>
                    <a:lnTo>
                      <a:pt x="1607" y="489"/>
                    </a:lnTo>
                    <a:lnTo>
                      <a:pt x="1606" y="507"/>
                    </a:lnTo>
                    <a:lnTo>
                      <a:pt x="1606" y="526"/>
                    </a:lnTo>
                    <a:lnTo>
                      <a:pt x="1609" y="545"/>
                    </a:lnTo>
                    <a:lnTo>
                      <a:pt x="1611" y="562"/>
                    </a:lnTo>
                    <a:lnTo>
                      <a:pt x="1615" y="573"/>
                    </a:lnTo>
                    <a:lnTo>
                      <a:pt x="1617" y="581"/>
                    </a:lnTo>
                    <a:lnTo>
                      <a:pt x="1620" y="586"/>
                    </a:lnTo>
                    <a:lnTo>
                      <a:pt x="1622" y="588"/>
                    </a:lnTo>
                    <a:lnTo>
                      <a:pt x="1623" y="588"/>
                    </a:lnTo>
                    <a:lnTo>
                      <a:pt x="1625" y="587"/>
                    </a:lnTo>
                    <a:lnTo>
                      <a:pt x="1626" y="585"/>
                    </a:lnTo>
                    <a:lnTo>
                      <a:pt x="1628" y="584"/>
                    </a:lnTo>
                    <a:lnTo>
                      <a:pt x="1629" y="584"/>
                    </a:lnTo>
                    <a:lnTo>
                      <a:pt x="1630" y="586"/>
                    </a:lnTo>
                    <a:lnTo>
                      <a:pt x="1632" y="590"/>
                    </a:lnTo>
                    <a:lnTo>
                      <a:pt x="1632" y="595"/>
                    </a:lnTo>
                    <a:lnTo>
                      <a:pt x="1633" y="601"/>
                    </a:lnTo>
                    <a:lnTo>
                      <a:pt x="1634" y="607"/>
                    </a:lnTo>
                    <a:lnTo>
                      <a:pt x="1636" y="611"/>
                    </a:lnTo>
                    <a:lnTo>
                      <a:pt x="1637" y="616"/>
                    </a:lnTo>
                    <a:lnTo>
                      <a:pt x="1637" y="619"/>
                    </a:lnTo>
                    <a:lnTo>
                      <a:pt x="1638" y="623"/>
                    </a:lnTo>
                    <a:lnTo>
                      <a:pt x="1639" y="626"/>
                    </a:lnTo>
                    <a:lnTo>
                      <a:pt x="1639" y="629"/>
                    </a:lnTo>
                    <a:lnTo>
                      <a:pt x="1639" y="630"/>
                    </a:lnTo>
                    <a:lnTo>
                      <a:pt x="1639" y="631"/>
                    </a:lnTo>
                    <a:lnTo>
                      <a:pt x="1640" y="631"/>
                    </a:lnTo>
                    <a:lnTo>
                      <a:pt x="1673" y="631"/>
                    </a:lnTo>
                    <a:lnTo>
                      <a:pt x="1676" y="628"/>
                    </a:lnTo>
                    <a:lnTo>
                      <a:pt x="1679" y="624"/>
                    </a:lnTo>
                    <a:lnTo>
                      <a:pt x="1685" y="618"/>
                    </a:lnTo>
                    <a:lnTo>
                      <a:pt x="1691" y="611"/>
                    </a:lnTo>
                    <a:lnTo>
                      <a:pt x="1698" y="603"/>
                    </a:lnTo>
                    <a:lnTo>
                      <a:pt x="1705" y="594"/>
                    </a:lnTo>
                    <a:lnTo>
                      <a:pt x="1711" y="584"/>
                    </a:lnTo>
                    <a:lnTo>
                      <a:pt x="1716" y="573"/>
                    </a:lnTo>
                    <a:lnTo>
                      <a:pt x="1722" y="563"/>
                    </a:lnTo>
                    <a:lnTo>
                      <a:pt x="1726" y="551"/>
                    </a:lnTo>
                    <a:lnTo>
                      <a:pt x="1728" y="540"/>
                    </a:lnTo>
                    <a:lnTo>
                      <a:pt x="1728" y="530"/>
                    </a:lnTo>
                    <a:lnTo>
                      <a:pt x="1729" y="520"/>
                    </a:lnTo>
                    <a:lnTo>
                      <a:pt x="1729" y="512"/>
                    </a:lnTo>
                    <a:lnTo>
                      <a:pt x="1728" y="505"/>
                    </a:lnTo>
                    <a:lnTo>
                      <a:pt x="1728" y="500"/>
                    </a:lnTo>
                    <a:lnTo>
                      <a:pt x="1727" y="496"/>
                    </a:lnTo>
                    <a:lnTo>
                      <a:pt x="1726" y="492"/>
                    </a:lnTo>
                    <a:lnTo>
                      <a:pt x="1724" y="489"/>
                    </a:lnTo>
                    <a:lnTo>
                      <a:pt x="1724" y="487"/>
                    </a:lnTo>
                    <a:lnTo>
                      <a:pt x="1723" y="486"/>
                    </a:lnTo>
                    <a:lnTo>
                      <a:pt x="1723" y="485"/>
                    </a:lnTo>
                    <a:lnTo>
                      <a:pt x="1705" y="449"/>
                    </a:lnTo>
                    <a:lnTo>
                      <a:pt x="1719" y="344"/>
                    </a:lnTo>
                    <a:lnTo>
                      <a:pt x="1742" y="352"/>
                    </a:lnTo>
                    <a:lnTo>
                      <a:pt x="1754" y="344"/>
                    </a:lnTo>
                    <a:lnTo>
                      <a:pt x="1754" y="312"/>
                    </a:lnTo>
                    <a:lnTo>
                      <a:pt x="1768" y="303"/>
                    </a:lnTo>
                    <a:lnTo>
                      <a:pt x="1777" y="270"/>
                    </a:lnTo>
                    <a:lnTo>
                      <a:pt x="1791" y="270"/>
                    </a:lnTo>
                    <a:lnTo>
                      <a:pt x="1805" y="289"/>
                    </a:lnTo>
                    <a:lnTo>
                      <a:pt x="1807" y="289"/>
                    </a:lnTo>
                    <a:lnTo>
                      <a:pt x="1811" y="289"/>
                    </a:lnTo>
                    <a:lnTo>
                      <a:pt x="1814" y="289"/>
                    </a:lnTo>
                    <a:lnTo>
                      <a:pt x="1819" y="289"/>
                    </a:lnTo>
                    <a:lnTo>
                      <a:pt x="1823" y="290"/>
                    </a:lnTo>
                    <a:lnTo>
                      <a:pt x="1829" y="290"/>
                    </a:lnTo>
                    <a:lnTo>
                      <a:pt x="1834" y="291"/>
                    </a:lnTo>
                    <a:lnTo>
                      <a:pt x="1838" y="293"/>
                    </a:lnTo>
                    <a:lnTo>
                      <a:pt x="1843" y="296"/>
                    </a:lnTo>
                    <a:lnTo>
                      <a:pt x="1846" y="299"/>
                    </a:lnTo>
                    <a:lnTo>
                      <a:pt x="1850" y="303"/>
                    </a:lnTo>
                    <a:lnTo>
                      <a:pt x="1851" y="308"/>
                    </a:lnTo>
                    <a:lnTo>
                      <a:pt x="1853" y="314"/>
                    </a:lnTo>
                    <a:lnTo>
                      <a:pt x="1853" y="321"/>
                    </a:lnTo>
                    <a:lnTo>
                      <a:pt x="1855" y="329"/>
                    </a:lnTo>
                    <a:lnTo>
                      <a:pt x="1855" y="336"/>
                    </a:lnTo>
                    <a:lnTo>
                      <a:pt x="1855" y="344"/>
                    </a:lnTo>
                    <a:lnTo>
                      <a:pt x="1855" y="351"/>
                    </a:lnTo>
                    <a:lnTo>
                      <a:pt x="1855" y="358"/>
                    </a:lnTo>
                    <a:lnTo>
                      <a:pt x="1855" y="364"/>
                    </a:lnTo>
                    <a:lnTo>
                      <a:pt x="1855" y="367"/>
                    </a:lnTo>
                    <a:lnTo>
                      <a:pt x="1855" y="371"/>
                    </a:lnTo>
                    <a:lnTo>
                      <a:pt x="1853" y="372"/>
                    </a:lnTo>
                    <a:lnTo>
                      <a:pt x="1851" y="374"/>
                    </a:lnTo>
                    <a:lnTo>
                      <a:pt x="1849" y="378"/>
                    </a:lnTo>
                    <a:lnTo>
                      <a:pt x="1845" y="382"/>
                    </a:lnTo>
                    <a:lnTo>
                      <a:pt x="1842" y="387"/>
                    </a:lnTo>
                    <a:lnTo>
                      <a:pt x="1837" y="393"/>
                    </a:lnTo>
                    <a:lnTo>
                      <a:pt x="1834" y="398"/>
                    </a:lnTo>
                    <a:lnTo>
                      <a:pt x="1829" y="405"/>
                    </a:lnTo>
                    <a:lnTo>
                      <a:pt x="1826" y="412"/>
                    </a:lnTo>
                    <a:lnTo>
                      <a:pt x="1822" y="419"/>
                    </a:lnTo>
                    <a:lnTo>
                      <a:pt x="1820" y="425"/>
                    </a:lnTo>
                    <a:lnTo>
                      <a:pt x="1819" y="431"/>
                    </a:lnTo>
                    <a:lnTo>
                      <a:pt x="1818" y="436"/>
                    </a:lnTo>
                    <a:lnTo>
                      <a:pt x="1817" y="441"/>
                    </a:lnTo>
                    <a:lnTo>
                      <a:pt x="1817" y="443"/>
                    </a:lnTo>
                    <a:lnTo>
                      <a:pt x="1818" y="447"/>
                    </a:lnTo>
                    <a:lnTo>
                      <a:pt x="1818" y="449"/>
                    </a:lnTo>
                    <a:lnTo>
                      <a:pt x="1819" y="450"/>
                    </a:lnTo>
                    <a:lnTo>
                      <a:pt x="1820" y="451"/>
                    </a:lnTo>
                    <a:lnTo>
                      <a:pt x="1821" y="452"/>
                    </a:lnTo>
                    <a:lnTo>
                      <a:pt x="1822" y="452"/>
                    </a:lnTo>
                    <a:lnTo>
                      <a:pt x="1823" y="452"/>
                    </a:lnTo>
                    <a:lnTo>
                      <a:pt x="1873" y="435"/>
                    </a:lnTo>
                    <a:lnTo>
                      <a:pt x="1873" y="434"/>
                    </a:lnTo>
                    <a:lnTo>
                      <a:pt x="1873" y="432"/>
                    </a:lnTo>
                    <a:lnTo>
                      <a:pt x="1874" y="428"/>
                    </a:lnTo>
                    <a:lnTo>
                      <a:pt x="1875" y="425"/>
                    </a:lnTo>
                    <a:lnTo>
                      <a:pt x="1876" y="421"/>
                    </a:lnTo>
                    <a:lnTo>
                      <a:pt x="1878" y="417"/>
                    </a:lnTo>
                    <a:lnTo>
                      <a:pt x="1880" y="412"/>
                    </a:lnTo>
                    <a:lnTo>
                      <a:pt x="1882" y="409"/>
                    </a:lnTo>
                    <a:lnTo>
                      <a:pt x="1884" y="405"/>
                    </a:lnTo>
                    <a:lnTo>
                      <a:pt x="1888" y="402"/>
                    </a:lnTo>
                    <a:lnTo>
                      <a:pt x="1891" y="398"/>
                    </a:lnTo>
                    <a:lnTo>
                      <a:pt x="1895" y="397"/>
                    </a:lnTo>
                    <a:lnTo>
                      <a:pt x="1898" y="398"/>
                    </a:lnTo>
                    <a:lnTo>
                      <a:pt x="1902" y="399"/>
                    </a:lnTo>
                    <a:lnTo>
                      <a:pt x="1905" y="403"/>
                    </a:lnTo>
                    <a:lnTo>
                      <a:pt x="1909" y="408"/>
                    </a:lnTo>
                    <a:lnTo>
                      <a:pt x="1912" y="413"/>
                    </a:lnTo>
                    <a:lnTo>
                      <a:pt x="1916" y="419"/>
                    </a:lnTo>
                    <a:lnTo>
                      <a:pt x="1918" y="427"/>
                    </a:lnTo>
                    <a:lnTo>
                      <a:pt x="1920" y="434"/>
                    </a:lnTo>
                    <a:lnTo>
                      <a:pt x="1921" y="442"/>
                    </a:lnTo>
                    <a:lnTo>
                      <a:pt x="1922" y="450"/>
                    </a:lnTo>
                    <a:lnTo>
                      <a:pt x="1924" y="457"/>
                    </a:lnTo>
                    <a:lnTo>
                      <a:pt x="1922" y="467"/>
                    </a:lnTo>
                    <a:lnTo>
                      <a:pt x="1919" y="479"/>
                    </a:lnTo>
                    <a:lnTo>
                      <a:pt x="1916" y="493"/>
                    </a:lnTo>
                    <a:lnTo>
                      <a:pt x="1910" y="508"/>
                    </a:lnTo>
                    <a:lnTo>
                      <a:pt x="1904" y="523"/>
                    </a:lnTo>
                    <a:lnTo>
                      <a:pt x="1897" y="539"/>
                    </a:lnTo>
                    <a:lnTo>
                      <a:pt x="1891" y="553"/>
                    </a:lnTo>
                    <a:lnTo>
                      <a:pt x="1886" y="566"/>
                    </a:lnTo>
                    <a:lnTo>
                      <a:pt x="1880" y="578"/>
                    </a:lnTo>
                    <a:lnTo>
                      <a:pt x="1876" y="587"/>
                    </a:lnTo>
                    <a:lnTo>
                      <a:pt x="1873" y="593"/>
                    </a:lnTo>
                    <a:lnTo>
                      <a:pt x="1873" y="594"/>
                    </a:lnTo>
                    <a:lnTo>
                      <a:pt x="1874" y="594"/>
                    </a:lnTo>
                    <a:lnTo>
                      <a:pt x="1875" y="593"/>
                    </a:lnTo>
                    <a:lnTo>
                      <a:pt x="1878" y="593"/>
                    </a:lnTo>
                    <a:lnTo>
                      <a:pt x="1881" y="592"/>
                    </a:lnTo>
                    <a:lnTo>
                      <a:pt x="1883" y="592"/>
                    </a:lnTo>
                    <a:lnTo>
                      <a:pt x="1888" y="591"/>
                    </a:lnTo>
                    <a:lnTo>
                      <a:pt x="1891" y="591"/>
                    </a:lnTo>
                    <a:lnTo>
                      <a:pt x="1896" y="591"/>
                    </a:lnTo>
                    <a:lnTo>
                      <a:pt x="1901" y="592"/>
                    </a:lnTo>
                    <a:lnTo>
                      <a:pt x="1905" y="593"/>
                    </a:lnTo>
                    <a:lnTo>
                      <a:pt x="1910" y="594"/>
                    </a:lnTo>
                    <a:lnTo>
                      <a:pt x="1913" y="598"/>
                    </a:lnTo>
                    <a:lnTo>
                      <a:pt x="1917" y="600"/>
                    </a:lnTo>
                    <a:lnTo>
                      <a:pt x="1920" y="602"/>
                    </a:lnTo>
                    <a:lnTo>
                      <a:pt x="1922" y="604"/>
                    </a:lnTo>
                    <a:lnTo>
                      <a:pt x="1926" y="607"/>
                    </a:lnTo>
                    <a:lnTo>
                      <a:pt x="1928" y="610"/>
                    </a:lnTo>
                    <a:lnTo>
                      <a:pt x="1931" y="611"/>
                    </a:lnTo>
                    <a:lnTo>
                      <a:pt x="1934" y="614"/>
                    </a:lnTo>
                    <a:lnTo>
                      <a:pt x="1937" y="616"/>
                    </a:lnTo>
                    <a:lnTo>
                      <a:pt x="1941" y="617"/>
                    </a:lnTo>
                    <a:lnTo>
                      <a:pt x="1946" y="617"/>
                    </a:lnTo>
                    <a:lnTo>
                      <a:pt x="1951" y="617"/>
                    </a:lnTo>
                    <a:lnTo>
                      <a:pt x="1958" y="616"/>
                    </a:lnTo>
                    <a:lnTo>
                      <a:pt x="1967" y="611"/>
                    </a:lnTo>
                    <a:lnTo>
                      <a:pt x="1979" y="604"/>
                    </a:lnTo>
                    <a:lnTo>
                      <a:pt x="1992" y="595"/>
                    </a:lnTo>
                    <a:lnTo>
                      <a:pt x="2005" y="585"/>
                    </a:lnTo>
                    <a:lnTo>
                      <a:pt x="2020" y="575"/>
                    </a:lnTo>
                    <a:lnTo>
                      <a:pt x="2033" y="564"/>
                    </a:lnTo>
                    <a:lnTo>
                      <a:pt x="2046" y="554"/>
                    </a:lnTo>
                    <a:lnTo>
                      <a:pt x="2057" y="545"/>
                    </a:lnTo>
                    <a:lnTo>
                      <a:pt x="2065" y="538"/>
                    </a:lnTo>
                    <a:lnTo>
                      <a:pt x="2071" y="533"/>
                    </a:lnTo>
                    <a:lnTo>
                      <a:pt x="2073" y="531"/>
                    </a:lnTo>
                    <a:lnTo>
                      <a:pt x="2077" y="530"/>
                    </a:lnTo>
                    <a:lnTo>
                      <a:pt x="2081" y="527"/>
                    </a:lnTo>
                    <a:lnTo>
                      <a:pt x="2088" y="525"/>
                    </a:lnTo>
                    <a:lnTo>
                      <a:pt x="2095" y="522"/>
                    </a:lnTo>
                    <a:lnTo>
                      <a:pt x="2102" y="518"/>
                    </a:lnTo>
                    <a:lnTo>
                      <a:pt x="2111" y="513"/>
                    </a:lnTo>
                    <a:lnTo>
                      <a:pt x="2119" y="509"/>
                    </a:lnTo>
                    <a:lnTo>
                      <a:pt x="2126" y="505"/>
                    </a:lnTo>
                    <a:lnTo>
                      <a:pt x="2128" y="504"/>
                    </a:lnTo>
                    <a:lnTo>
                      <a:pt x="2126" y="502"/>
                    </a:lnTo>
                    <a:lnTo>
                      <a:pt x="2126" y="501"/>
                    </a:lnTo>
                    <a:lnTo>
                      <a:pt x="2125" y="497"/>
                    </a:lnTo>
                    <a:lnTo>
                      <a:pt x="2124" y="495"/>
                    </a:lnTo>
                    <a:lnTo>
                      <a:pt x="2123" y="492"/>
                    </a:lnTo>
                    <a:lnTo>
                      <a:pt x="2122" y="489"/>
                    </a:lnTo>
                    <a:lnTo>
                      <a:pt x="2121" y="486"/>
                    </a:lnTo>
                    <a:lnTo>
                      <a:pt x="2121" y="484"/>
                    </a:lnTo>
                    <a:lnTo>
                      <a:pt x="2118" y="481"/>
                    </a:lnTo>
                    <a:lnTo>
                      <a:pt x="2117" y="479"/>
                    </a:lnTo>
                    <a:lnTo>
                      <a:pt x="2116" y="477"/>
                    </a:lnTo>
                    <a:lnTo>
                      <a:pt x="2116" y="474"/>
                    </a:lnTo>
                    <a:lnTo>
                      <a:pt x="2116" y="472"/>
                    </a:lnTo>
                    <a:lnTo>
                      <a:pt x="2116" y="471"/>
                    </a:lnTo>
                    <a:lnTo>
                      <a:pt x="2115" y="471"/>
                    </a:lnTo>
                    <a:lnTo>
                      <a:pt x="2106" y="448"/>
                    </a:lnTo>
                    <a:lnTo>
                      <a:pt x="2102" y="441"/>
                    </a:lnTo>
                    <a:lnTo>
                      <a:pt x="2113" y="466"/>
                    </a:lnTo>
                    <a:lnTo>
                      <a:pt x="2103" y="446"/>
                    </a:lnTo>
                    <a:lnTo>
                      <a:pt x="2103" y="444"/>
                    </a:lnTo>
                    <a:lnTo>
                      <a:pt x="2102" y="442"/>
                    </a:lnTo>
                    <a:lnTo>
                      <a:pt x="2101" y="437"/>
                    </a:lnTo>
                    <a:lnTo>
                      <a:pt x="2099" y="433"/>
                    </a:lnTo>
                    <a:lnTo>
                      <a:pt x="2095" y="426"/>
                    </a:lnTo>
                    <a:lnTo>
                      <a:pt x="2092" y="419"/>
                    </a:lnTo>
                    <a:lnTo>
                      <a:pt x="2090" y="412"/>
                    </a:lnTo>
                    <a:lnTo>
                      <a:pt x="2085" y="405"/>
                    </a:lnTo>
                    <a:lnTo>
                      <a:pt x="2083" y="399"/>
                    </a:lnTo>
                    <a:lnTo>
                      <a:pt x="2079" y="393"/>
                    </a:lnTo>
                    <a:lnTo>
                      <a:pt x="2077" y="388"/>
                    </a:lnTo>
                    <a:lnTo>
                      <a:pt x="2075" y="383"/>
                    </a:lnTo>
                    <a:lnTo>
                      <a:pt x="2073" y="381"/>
                    </a:lnTo>
                    <a:lnTo>
                      <a:pt x="2072" y="379"/>
                    </a:lnTo>
                    <a:lnTo>
                      <a:pt x="2071" y="379"/>
                    </a:lnTo>
                    <a:lnTo>
                      <a:pt x="2072" y="379"/>
                    </a:lnTo>
                    <a:lnTo>
                      <a:pt x="2072" y="380"/>
                    </a:lnTo>
                    <a:lnTo>
                      <a:pt x="2073" y="381"/>
                    </a:lnTo>
                    <a:lnTo>
                      <a:pt x="2075" y="383"/>
                    </a:lnTo>
                    <a:lnTo>
                      <a:pt x="2076" y="384"/>
                    </a:lnTo>
                    <a:lnTo>
                      <a:pt x="2076" y="386"/>
                    </a:lnTo>
                    <a:lnTo>
                      <a:pt x="2076" y="387"/>
                    </a:lnTo>
                    <a:lnTo>
                      <a:pt x="2077" y="388"/>
                    </a:lnTo>
                    <a:lnTo>
                      <a:pt x="2081" y="398"/>
                    </a:lnTo>
                    <a:lnTo>
                      <a:pt x="2080" y="395"/>
                    </a:lnTo>
                    <a:lnTo>
                      <a:pt x="2084" y="401"/>
                    </a:lnTo>
                    <a:lnTo>
                      <a:pt x="2068" y="372"/>
                    </a:lnTo>
                    <a:lnTo>
                      <a:pt x="2068" y="371"/>
                    </a:lnTo>
                    <a:lnTo>
                      <a:pt x="2066" y="369"/>
                    </a:lnTo>
                    <a:lnTo>
                      <a:pt x="2066" y="367"/>
                    </a:lnTo>
                    <a:lnTo>
                      <a:pt x="2065" y="366"/>
                    </a:lnTo>
                    <a:lnTo>
                      <a:pt x="2064" y="364"/>
                    </a:lnTo>
                    <a:lnTo>
                      <a:pt x="2062" y="361"/>
                    </a:lnTo>
                    <a:lnTo>
                      <a:pt x="2061" y="359"/>
                    </a:lnTo>
                    <a:lnTo>
                      <a:pt x="2060" y="356"/>
                    </a:lnTo>
                    <a:lnTo>
                      <a:pt x="2057" y="352"/>
                    </a:lnTo>
                    <a:lnTo>
                      <a:pt x="2056" y="349"/>
                    </a:lnTo>
                    <a:lnTo>
                      <a:pt x="2054" y="345"/>
                    </a:lnTo>
                    <a:lnTo>
                      <a:pt x="2052" y="342"/>
                    </a:lnTo>
                    <a:lnTo>
                      <a:pt x="2050" y="338"/>
                    </a:lnTo>
                    <a:lnTo>
                      <a:pt x="2047" y="335"/>
                    </a:lnTo>
                    <a:lnTo>
                      <a:pt x="2046" y="331"/>
                    </a:lnTo>
                    <a:lnTo>
                      <a:pt x="2045" y="328"/>
                    </a:lnTo>
                    <a:lnTo>
                      <a:pt x="2042" y="325"/>
                    </a:lnTo>
                    <a:lnTo>
                      <a:pt x="2041" y="322"/>
                    </a:lnTo>
                    <a:lnTo>
                      <a:pt x="2040" y="320"/>
                    </a:lnTo>
                    <a:lnTo>
                      <a:pt x="2038" y="319"/>
                    </a:lnTo>
                    <a:lnTo>
                      <a:pt x="2038" y="318"/>
                    </a:lnTo>
                    <a:lnTo>
                      <a:pt x="2038" y="316"/>
                    </a:lnTo>
                    <a:lnTo>
                      <a:pt x="2037" y="316"/>
                    </a:lnTo>
                    <a:lnTo>
                      <a:pt x="2037" y="315"/>
                    </a:lnTo>
                    <a:lnTo>
                      <a:pt x="2037" y="316"/>
                    </a:lnTo>
                    <a:lnTo>
                      <a:pt x="2038" y="316"/>
                    </a:lnTo>
                    <a:lnTo>
                      <a:pt x="2038" y="318"/>
                    </a:lnTo>
                    <a:lnTo>
                      <a:pt x="2039" y="319"/>
                    </a:lnTo>
                    <a:lnTo>
                      <a:pt x="2040" y="321"/>
                    </a:lnTo>
                    <a:lnTo>
                      <a:pt x="2041" y="323"/>
                    </a:lnTo>
                    <a:lnTo>
                      <a:pt x="2042" y="326"/>
                    </a:lnTo>
                    <a:lnTo>
                      <a:pt x="2046" y="330"/>
                    </a:lnTo>
                    <a:lnTo>
                      <a:pt x="2049" y="336"/>
                    </a:lnTo>
                    <a:lnTo>
                      <a:pt x="2053" y="343"/>
                    </a:lnTo>
                    <a:lnTo>
                      <a:pt x="2057" y="350"/>
                    </a:lnTo>
                    <a:lnTo>
                      <a:pt x="2061" y="358"/>
                    </a:lnTo>
                    <a:lnTo>
                      <a:pt x="2064" y="365"/>
                    </a:lnTo>
                    <a:lnTo>
                      <a:pt x="2069" y="372"/>
                    </a:lnTo>
                    <a:lnTo>
                      <a:pt x="2072" y="379"/>
                    </a:lnTo>
                    <a:lnTo>
                      <a:pt x="2073" y="382"/>
                    </a:lnTo>
                    <a:lnTo>
                      <a:pt x="2076" y="386"/>
                    </a:lnTo>
                    <a:lnTo>
                      <a:pt x="2077" y="387"/>
                    </a:lnTo>
                    <a:lnTo>
                      <a:pt x="2080" y="396"/>
                    </a:lnTo>
                    <a:lnTo>
                      <a:pt x="2090" y="412"/>
                    </a:lnTo>
                    <a:lnTo>
                      <a:pt x="2095" y="426"/>
                    </a:lnTo>
                    <a:lnTo>
                      <a:pt x="2100" y="436"/>
                    </a:lnTo>
                    <a:lnTo>
                      <a:pt x="2100" y="435"/>
                    </a:lnTo>
                    <a:lnTo>
                      <a:pt x="2103" y="446"/>
                    </a:lnTo>
                    <a:lnTo>
                      <a:pt x="2103" y="444"/>
                    </a:lnTo>
                    <a:lnTo>
                      <a:pt x="2102" y="443"/>
                    </a:lnTo>
                    <a:lnTo>
                      <a:pt x="2102" y="442"/>
                    </a:lnTo>
                    <a:lnTo>
                      <a:pt x="2102" y="441"/>
                    </a:lnTo>
                    <a:lnTo>
                      <a:pt x="2101" y="439"/>
                    </a:lnTo>
                    <a:lnTo>
                      <a:pt x="2100" y="437"/>
                    </a:lnTo>
                    <a:lnTo>
                      <a:pt x="2099" y="435"/>
                    </a:lnTo>
                    <a:lnTo>
                      <a:pt x="2099" y="433"/>
                    </a:lnTo>
                    <a:lnTo>
                      <a:pt x="2098" y="432"/>
                    </a:lnTo>
                    <a:lnTo>
                      <a:pt x="2096" y="429"/>
                    </a:lnTo>
                    <a:lnTo>
                      <a:pt x="2096" y="428"/>
                    </a:lnTo>
                    <a:lnTo>
                      <a:pt x="2096" y="429"/>
                    </a:lnTo>
                    <a:lnTo>
                      <a:pt x="2098" y="432"/>
                    </a:lnTo>
                    <a:lnTo>
                      <a:pt x="2099" y="434"/>
                    </a:lnTo>
                    <a:lnTo>
                      <a:pt x="2100" y="437"/>
                    </a:lnTo>
                    <a:lnTo>
                      <a:pt x="2101" y="440"/>
                    </a:lnTo>
                    <a:lnTo>
                      <a:pt x="2103" y="443"/>
                    </a:lnTo>
                    <a:lnTo>
                      <a:pt x="2105" y="447"/>
                    </a:lnTo>
                    <a:lnTo>
                      <a:pt x="2106" y="450"/>
                    </a:lnTo>
                    <a:lnTo>
                      <a:pt x="2107" y="454"/>
                    </a:lnTo>
                    <a:lnTo>
                      <a:pt x="2108" y="455"/>
                    </a:lnTo>
                    <a:lnTo>
                      <a:pt x="2109" y="457"/>
                    </a:lnTo>
                    <a:lnTo>
                      <a:pt x="2111" y="464"/>
                    </a:lnTo>
                    <a:lnTo>
                      <a:pt x="2111" y="463"/>
                    </a:lnTo>
                    <a:lnTo>
                      <a:pt x="2110" y="462"/>
                    </a:lnTo>
                    <a:lnTo>
                      <a:pt x="2110" y="460"/>
                    </a:lnTo>
                    <a:lnTo>
                      <a:pt x="2110" y="459"/>
                    </a:lnTo>
                    <a:lnTo>
                      <a:pt x="2110" y="460"/>
                    </a:lnTo>
                    <a:lnTo>
                      <a:pt x="2110" y="462"/>
                    </a:lnTo>
                    <a:lnTo>
                      <a:pt x="2111" y="464"/>
                    </a:lnTo>
                    <a:lnTo>
                      <a:pt x="2113" y="466"/>
                    </a:lnTo>
                    <a:lnTo>
                      <a:pt x="2113" y="467"/>
                    </a:lnTo>
                    <a:lnTo>
                      <a:pt x="2114" y="470"/>
                    </a:lnTo>
                    <a:lnTo>
                      <a:pt x="2115" y="471"/>
                    </a:lnTo>
                    <a:lnTo>
                      <a:pt x="2115" y="473"/>
                    </a:lnTo>
                    <a:lnTo>
                      <a:pt x="2117" y="475"/>
                    </a:lnTo>
                    <a:lnTo>
                      <a:pt x="2117" y="477"/>
                    </a:lnTo>
                    <a:lnTo>
                      <a:pt x="2117" y="478"/>
                    </a:lnTo>
                    <a:lnTo>
                      <a:pt x="2117" y="479"/>
                    </a:lnTo>
                    <a:lnTo>
                      <a:pt x="2118" y="479"/>
                    </a:lnTo>
                    <a:lnTo>
                      <a:pt x="2118" y="480"/>
                    </a:lnTo>
                    <a:lnTo>
                      <a:pt x="2118" y="481"/>
                    </a:lnTo>
                    <a:lnTo>
                      <a:pt x="2119" y="481"/>
                    </a:lnTo>
                    <a:lnTo>
                      <a:pt x="2119" y="484"/>
                    </a:lnTo>
                    <a:lnTo>
                      <a:pt x="2121" y="485"/>
                    </a:lnTo>
                    <a:lnTo>
                      <a:pt x="2121" y="487"/>
                    </a:lnTo>
                    <a:lnTo>
                      <a:pt x="2122" y="488"/>
                    </a:lnTo>
                    <a:lnTo>
                      <a:pt x="2122" y="489"/>
                    </a:lnTo>
                    <a:lnTo>
                      <a:pt x="2123" y="492"/>
                    </a:lnTo>
                    <a:lnTo>
                      <a:pt x="2124" y="494"/>
                    </a:lnTo>
                    <a:lnTo>
                      <a:pt x="2124" y="496"/>
                    </a:lnTo>
                    <a:lnTo>
                      <a:pt x="2126" y="499"/>
                    </a:lnTo>
                    <a:lnTo>
                      <a:pt x="2128" y="503"/>
                    </a:lnTo>
                    <a:lnTo>
                      <a:pt x="2129" y="508"/>
                    </a:lnTo>
                    <a:lnTo>
                      <a:pt x="2131" y="512"/>
                    </a:lnTo>
                    <a:lnTo>
                      <a:pt x="2132" y="516"/>
                    </a:lnTo>
                    <a:lnTo>
                      <a:pt x="2133" y="520"/>
                    </a:lnTo>
                    <a:lnTo>
                      <a:pt x="2134" y="524"/>
                    </a:lnTo>
                    <a:lnTo>
                      <a:pt x="2136" y="527"/>
                    </a:lnTo>
                    <a:lnTo>
                      <a:pt x="2137" y="531"/>
                    </a:lnTo>
                    <a:lnTo>
                      <a:pt x="2138" y="532"/>
                    </a:lnTo>
                    <a:lnTo>
                      <a:pt x="2141" y="545"/>
                    </a:lnTo>
                    <a:lnTo>
                      <a:pt x="2149" y="571"/>
                    </a:lnTo>
                    <a:lnTo>
                      <a:pt x="2149" y="570"/>
                    </a:lnTo>
                    <a:lnTo>
                      <a:pt x="2149" y="569"/>
                    </a:lnTo>
                    <a:lnTo>
                      <a:pt x="2148" y="568"/>
                    </a:lnTo>
                    <a:lnTo>
                      <a:pt x="2148" y="566"/>
                    </a:lnTo>
                    <a:lnTo>
                      <a:pt x="2148" y="564"/>
                    </a:lnTo>
                    <a:lnTo>
                      <a:pt x="2147" y="563"/>
                    </a:lnTo>
                    <a:lnTo>
                      <a:pt x="2147" y="561"/>
                    </a:lnTo>
                    <a:lnTo>
                      <a:pt x="2146" y="560"/>
                    </a:lnTo>
                    <a:lnTo>
                      <a:pt x="2146" y="558"/>
                    </a:lnTo>
                    <a:lnTo>
                      <a:pt x="2146" y="560"/>
                    </a:lnTo>
                    <a:lnTo>
                      <a:pt x="2147" y="561"/>
                    </a:lnTo>
                    <a:lnTo>
                      <a:pt x="2147" y="563"/>
                    </a:lnTo>
                    <a:lnTo>
                      <a:pt x="2149" y="566"/>
                    </a:lnTo>
                    <a:lnTo>
                      <a:pt x="2149" y="570"/>
                    </a:lnTo>
                    <a:lnTo>
                      <a:pt x="2152" y="575"/>
                    </a:lnTo>
                    <a:lnTo>
                      <a:pt x="2152" y="579"/>
                    </a:lnTo>
                    <a:lnTo>
                      <a:pt x="2154" y="584"/>
                    </a:lnTo>
                    <a:lnTo>
                      <a:pt x="2154" y="588"/>
                    </a:lnTo>
                    <a:lnTo>
                      <a:pt x="2156" y="592"/>
                    </a:lnTo>
                    <a:lnTo>
                      <a:pt x="2157" y="595"/>
                    </a:lnTo>
                    <a:lnTo>
                      <a:pt x="2157" y="598"/>
                    </a:lnTo>
                    <a:lnTo>
                      <a:pt x="2156" y="596"/>
                    </a:lnTo>
                    <a:lnTo>
                      <a:pt x="2156" y="595"/>
                    </a:lnTo>
                    <a:lnTo>
                      <a:pt x="2157" y="594"/>
                    </a:lnTo>
                    <a:lnTo>
                      <a:pt x="2156" y="594"/>
                    </a:lnTo>
                    <a:lnTo>
                      <a:pt x="2156" y="595"/>
                    </a:lnTo>
                    <a:lnTo>
                      <a:pt x="2157" y="596"/>
                    </a:lnTo>
                    <a:lnTo>
                      <a:pt x="2157" y="598"/>
                    </a:lnTo>
                    <a:lnTo>
                      <a:pt x="2159" y="601"/>
                    </a:lnTo>
                    <a:lnTo>
                      <a:pt x="2160" y="604"/>
                    </a:lnTo>
                    <a:lnTo>
                      <a:pt x="2160" y="608"/>
                    </a:lnTo>
                    <a:lnTo>
                      <a:pt x="2162" y="613"/>
                    </a:lnTo>
                    <a:lnTo>
                      <a:pt x="2162" y="616"/>
                    </a:lnTo>
                    <a:lnTo>
                      <a:pt x="2163" y="621"/>
                    </a:lnTo>
                    <a:lnTo>
                      <a:pt x="2164" y="624"/>
                    </a:lnTo>
                    <a:lnTo>
                      <a:pt x="2166" y="628"/>
                    </a:lnTo>
                    <a:lnTo>
                      <a:pt x="2167" y="631"/>
                    </a:lnTo>
                    <a:lnTo>
                      <a:pt x="2167" y="633"/>
                    </a:lnTo>
                    <a:lnTo>
                      <a:pt x="2167" y="636"/>
                    </a:lnTo>
                    <a:lnTo>
                      <a:pt x="2172" y="661"/>
                    </a:lnTo>
                    <a:lnTo>
                      <a:pt x="2176" y="676"/>
                    </a:lnTo>
                    <a:lnTo>
                      <a:pt x="2181" y="704"/>
                    </a:lnTo>
                    <a:lnTo>
                      <a:pt x="2184" y="719"/>
                    </a:lnTo>
                    <a:lnTo>
                      <a:pt x="2179" y="695"/>
                    </a:lnTo>
                    <a:lnTo>
                      <a:pt x="2179" y="693"/>
                    </a:lnTo>
                    <a:lnTo>
                      <a:pt x="2179" y="691"/>
                    </a:lnTo>
                    <a:lnTo>
                      <a:pt x="2178" y="689"/>
                    </a:lnTo>
                    <a:lnTo>
                      <a:pt x="2178" y="686"/>
                    </a:lnTo>
                    <a:lnTo>
                      <a:pt x="2177" y="683"/>
                    </a:lnTo>
                    <a:lnTo>
                      <a:pt x="2176" y="679"/>
                    </a:lnTo>
                    <a:lnTo>
                      <a:pt x="2176" y="676"/>
                    </a:lnTo>
                    <a:lnTo>
                      <a:pt x="2175" y="674"/>
                    </a:lnTo>
                    <a:lnTo>
                      <a:pt x="2175" y="670"/>
                    </a:lnTo>
                    <a:lnTo>
                      <a:pt x="2175" y="667"/>
                    </a:lnTo>
                    <a:lnTo>
                      <a:pt x="2174" y="666"/>
                    </a:lnTo>
                    <a:lnTo>
                      <a:pt x="2174" y="667"/>
                    </a:lnTo>
                    <a:lnTo>
                      <a:pt x="2174" y="669"/>
                    </a:lnTo>
                    <a:lnTo>
                      <a:pt x="2175" y="672"/>
                    </a:lnTo>
                    <a:lnTo>
                      <a:pt x="2176" y="677"/>
                    </a:lnTo>
                    <a:lnTo>
                      <a:pt x="2177" y="681"/>
                    </a:lnTo>
                    <a:lnTo>
                      <a:pt x="2177" y="684"/>
                    </a:lnTo>
                    <a:lnTo>
                      <a:pt x="2177" y="687"/>
                    </a:lnTo>
                    <a:lnTo>
                      <a:pt x="2178" y="691"/>
                    </a:lnTo>
                    <a:lnTo>
                      <a:pt x="2178" y="692"/>
                    </a:lnTo>
                    <a:lnTo>
                      <a:pt x="2181" y="701"/>
                    </a:lnTo>
                    <a:lnTo>
                      <a:pt x="2179" y="700"/>
                    </a:lnTo>
                    <a:lnTo>
                      <a:pt x="2179" y="699"/>
                    </a:lnTo>
                    <a:lnTo>
                      <a:pt x="2179" y="698"/>
                    </a:lnTo>
                    <a:lnTo>
                      <a:pt x="2179" y="695"/>
                    </a:lnTo>
                    <a:lnTo>
                      <a:pt x="2179" y="694"/>
                    </a:lnTo>
                    <a:lnTo>
                      <a:pt x="2179" y="695"/>
                    </a:lnTo>
                    <a:lnTo>
                      <a:pt x="2179" y="697"/>
                    </a:lnTo>
                    <a:lnTo>
                      <a:pt x="2179" y="698"/>
                    </a:lnTo>
                    <a:lnTo>
                      <a:pt x="2181" y="701"/>
                    </a:lnTo>
                    <a:lnTo>
                      <a:pt x="2181" y="704"/>
                    </a:lnTo>
                    <a:lnTo>
                      <a:pt x="2182" y="707"/>
                    </a:lnTo>
                    <a:lnTo>
                      <a:pt x="2182" y="709"/>
                    </a:lnTo>
                    <a:lnTo>
                      <a:pt x="2183" y="713"/>
                    </a:lnTo>
                    <a:lnTo>
                      <a:pt x="2183" y="715"/>
                    </a:lnTo>
                    <a:lnTo>
                      <a:pt x="2183" y="717"/>
                    </a:lnTo>
                    <a:lnTo>
                      <a:pt x="2184" y="720"/>
                    </a:lnTo>
                    <a:lnTo>
                      <a:pt x="2184" y="721"/>
                    </a:lnTo>
                    <a:lnTo>
                      <a:pt x="2184" y="722"/>
                    </a:lnTo>
                    <a:lnTo>
                      <a:pt x="2184" y="723"/>
                    </a:lnTo>
                    <a:lnTo>
                      <a:pt x="2184" y="724"/>
                    </a:lnTo>
                    <a:lnTo>
                      <a:pt x="2185" y="725"/>
                    </a:lnTo>
                    <a:lnTo>
                      <a:pt x="2184" y="727"/>
                    </a:lnTo>
                    <a:lnTo>
                      <a:pt x="2184" y="728"/>
                    </a:lnTo>
                    <a:lnTo>
                      <a:pt x="2184" y="730"/>
                    </a:lnTo>
                    <a:lnTo>
                      <a:pt x="2185" y="731"/>
                    </a:lnTo>
                    <a:lnTo>
                      <a:pt x="2185" y="736"/>
                    </a:lnTo>
                    <a:lnTo>
                      <a:pt x="2186" y="738"/>
                    </a:lnTo>
                    <a:lnTo>
                      <a:pt x="2186" y="743"/>
                    </a:lnTo>
                    <a:lnTo>
                      <a:pt x="2187" y="745"/>
                    </a:lnTo>
                    <a:lnTo>
                      <a:pt x="2187" y="748"/>
                    </a:lnTo>
                    <a:lnTo>
                      <a:pt x="2187" y="751"/>
                    </a:lnTo>
                    <a:lnTo>
                      <a:pt x="2187" y="752"/>
                    </a:lnTo>
                    <a:lnTo>
                      <a:pt x="2189" y="754"/>
                    </a:lnTo>
                    <a:lnTo>
                      <a:pt x="2189" y="755"/>
                    </a:lnTo>
                    <a:lnTo>
                      <a:pt x="2189" y="757"/>
                    </a:lnTo>
                    <a:lnTo>
                      <a:pt x="2192" y="791"/>
                    </a:lnTo>
                    <a:lnTo>
                      <a:pt x="2193" y="814"/>
                    </a:lnTo>
                    <a:lnTo>
                      <a:pt x="2194" y="827"/>
                    </a:lnTo>
                    <a:lnTo>
                      <a:pt x="2196" y="894"/>
                    </a:lnTo>
                    <a:lnTo>
                      <a:pt x="2196" y="905"/>
                    </a:lnTo>
                    <a:lnTo>
                      <a:pt x="2196" y="906"/>
                    </a:lnTo>
                    <a:lnTo>
                      <a:pt x="2196" y="909"/>
                    </a:lnTo>
                    <a:lnTo>
                      <a:pt x="2196" y="911"/>
                    </a:lnTo>
                    <a:lnTo>
                      <a:pt x="2196" y="914"/>
                    </a:lnTo>
                    <a:lnTo>
                      <a:pt x="2196" y="917"/>
                    </a:lnTo>
                    <a:lnTo>
                      <a:pt x="2196" y="919"/>
                    </a:lnTo>
                    <a:lnTo>
                      <a:pt x="2196" y="922"/>
                    </a:lnTo>
                    <a:lnTo>
                      <a:pt x="2196" y="926"/>
                    </a:lnTo>
                    <a:lnTo>
                      <a:pt x="2196" y="930"/>
                    </a:lnTo>
                    <a:lnTo>
                      <a:pt x="2194" y="934"/>
                    </a:lnTo>
                    <a:lnTo>
                      <a:pt x="2194" y="937"/>
                    </a:lnTo>
                    <a:lnTo>
                      <a:pt x="2194" y="940"/>
                    </a:lnTo>
                    <a:lnTo>
                      <a:pt x="2194" y="941"/>
                    </a:lnTo>
                    <a:lnTo>
                      <a:pt x="2194" y="940"/>
                    </a:lnTo>
                    <a:lnTo>
                      <a:pt x="2194" y="937"/>
                    </a:lnTo>
                    <a:lnTo>
                      <a:pt x="2194" y="936"/>
                    </a:lnTo>
                    <a:lnTo>
                      <a:pt x="2194" y="935"/>
                    </a:lnTo>
                    <a:lnTo>
                      <a:pt x="2194" y="934"/>
                    </a:lnTo>
                    <a:lnTo>
                      <a:pt x="2194" y="933"/>
                    </a:lnTo>
                    <a:lnTo>
                      <a:pt x="2194" y="932"/>
                    </a:lnTo>
                    <a:lnTo>
                      <a:pt x="2193" y="950"/>
                    </a:lnTo>
                    <a:lnTo>
                      <a:pt x="2193" y="951"/>
                    </a:lnTo>
                    <a:lnTo>
                      <a:pt x="2193" y="952"/>
                    </a:lnTo>
                    <a:lnTo>
                      <a:pt x="2193" y="954"/>
                    </a:lnTo>
                    <a:lnTo>
                      <a:pt x="2193" y="955"/>
                    </a:lnTo>
                    <a:lnTo>
                      <a:pt x="2193" y="956"/>
                    </a:lnTo>
                    <a:lnTo>
                      <a:pt x="2193" y="958"/>
                    </a:lnTo>
                    <a:lnTo>
                      <a:pt x="2193" y="960"/>
                    </a:lnTo>
                    <a:lnTo>
                      <a:pt x="2193" y="963"/>
                    </a:lnTo>
                    <a:lnTo>
                      <a:pt x="2193" y="965"/>
                    </a:lnTo>
                    <a:lnTo>
                      <a:pt x="2192" y="966"/>
                    </a:lnTo>
                    <a:lnTo>
                      <a:pt x="2192" y="970"/>
                    </a:lnTo>
                    <a:lnTo>
                      <a:pt x="2192" y="973"/>
                    </a:lnTo>
                    <a:lnTo>
                      <a:pt x="2192" y="975"/>
                    </a:lnTo>
                    <a:lnTo>
                      <a:pt x="2192" y="977"/>
                    </a:lnTo>
                    <a:lnTo>
                      <a:pt x="2192" y="979"/>
                    </a:lnTo>
                    <a:lnTo>
                      <a:pt x="2192" y="980"/>
                    </a:lnTo>
                    <a:lnTo>
                      <a:pt x="2192" y="981"/>
                    </a:lnTo>
                    <a:lnTo>
                      <a:pt x="2192" y="982"/>
                    </a:lnTo>
                    <a:lnTo>
                      <a:pt x="2193" y="971"/>
                    </a:lnTo>
                    <a:lnTo>
                      <a:pt x="2191" y="990"/>
                    </a:lnTo>
                    <a:lnTo>
                      <a:pt x="2191" y="992"/>
                    </a:lnTo>
                    <a:lnTo>
                      <a:pt x="2191" y="993"/>
                    </a:lnTo>
                    <a:lnTo>
                      <a:pt x="2191" y="994"/>
                    </a:lnTo>
                    <a:lnTo>
                      <a:pt x="2191" y="995"/>
                    </a:lnTo>
                    <a:lnTo>
                      <a:pt x="2191" y="998"/>
                    </a:lnTo>
                    <a:lnTo>
                      <a:pt x="2190" y="1000"/>
                    </a:lnTo>
                    <a:lnTo>
                      <a:pt x="2190" y="1002"/>
                    </a:lnTo>
                    <a:lnTo>
                      <a:pt x="2190" y="1005"/>
                    </a:lnTo>
                    <a:lnTo>
                      <a:pt x="2189" y="1009"/>
                    </a:lnTo>
                    <a:lnTo>
                      <a:pt x="2189" y="1011"/>
                    </a:lnTo>
                    <a:lnTo>
                      <a:pt x="2189" y="1012"/>
                    </a:lnTo>
                    <a:lnTo>
                      <a:pt x="2189" y="1015"/>
                    </a:lnTo>
                    <a:lnTo>
                      <a:pt x="2189" y="1016"/>
                    </a:lnTo>
                    <a:lnTo>
                      <a:pt x="2189" y="1017"/>
                    </a:lnTo>
                    <a:lnTo>
                      <a:pt x="2187" y="1018"/>
                    </a:lnTo>
                    <a:lnTo>
                      <a:pt x="2189" y="1015"/>
                    </a:lnTo>
                    <a:lnTo>
                      <a:pt x="2187" y="1030"/>
                    </a:lnTo>
                    <a:lnTo>
                      <a:pt x="2186" y="1033"/>
                    </a:lnTo>
                    <a:lnTo>
                      <a:pt x="2185" y="1046"/>
                    </a:lnTo>
                    <a:lnTo>
                      <a:pt x="2184" y="1049"/>
                    </a:lnTo>
                    <a:lnTo>
                      <a:pt x="2182" y="1062"/>
                    </a:lnTo>
                    <a:lnTo>
                      <a:pt x="2179" y="1072"/>
                    </a:lnTo>
                    <a:lnTo>
                      <a:pt x="2179" y="1073"/>
                    </a:lnTo>
                    <a:lnTo>
                      <a:pt x="2179" y="1074"/>
                    </a:lnTo>
                    <a:lnTo>
                      <a:pt x="2179" y="1077"/>
                    </a:lnTo>
                    <a:lnTo>
                      <a:pt x="2179" y="1080"/>
                    </a:lnTo>
                    <a:lnTo>
                      <a:pt x="2178" y="1083"/>
                    </a:lnTo>
                    <a:lnTo>
                      <a:pt x="2177" y="1087"/>
                    </a:lnTo>
                    <a:lnTo>
                      <a:pt x="2177" y="1092"/>
                    </a:lnTo>
                    <a:lnTo>
                      <a:pt x="2176" y="1096"/>
                    </a:lnTo>
                    <a:lnTo>
                      <a:pt x="2174" y="1103"/>
                    </a:lnTo>
                    <a:lnTo>
                      <a:pt x="2172" y="1109"/>
                    </a:lnTo>
                    <a:lnTo>
                      <a:pt x="2171" y="1116"/>
                    </a:lnTo>
                    <a:lnTo>
                      <a:pt x="2171" y="1121"/>
                    </a:lnTo>
                    <a:lnTo>
                      <a:pt x="2169" y="1127"/>
                    </a:lnTo>
                    <a:lnTo>
                      <a:pt x="2168" y="1132"/>
                    </a:lnTo>
                    <a:lnTo>
                      <a:pt x="2167" y="1136"/>
                    </a:lnTo>
                    <a:lnTo>
                      <a:pt x="2167" y="1139"/>
                    </a:lnTo>
                    <a:lnTo>
                      <a:pt x="2167" y="1140"/>
                    </a:lnTo>
                    <a:lnTo>
                      <a:pt x="2166" y="1142"/>
                    </a:lnTo>
                    <a:lnTo>
                      <a:pt x="2166" y="1144"/>
                    </a:lnTo>
                    <a:lnTo>
                      <a:pt x="2154" y="1185"/>
                    </a:lnTo>
                    <a:lnTo>
                      <a:pt x="2145" y="1217"/>
                    </a:lnTo>
                    <a:lnTo>
                      <a:pt x="2145" y="1218"/>
                    </a:lnTo>
                    <a:lnTo>
                      <a:pt x="2144" y="1221"/>
                    </a:lnTo>
                    <a:lnTo>
                      <a:pt x="2143" y="1223"/>
                    </a:lnTo>
                    <a:lnTo>
                      <a:pt x="2141" y="1229"/>
                    </a:lnTo>
                    <a:lnTo>
                      <a:pt x="2139" y="1233"/>
                    </a:lnTo>
                    <a:lnTo>
                      <a:pt x="2138" y="1238"/>
                    </a:lnTo>
                    <a:lnTo>
                      <a:pt x="2134" y="1246"/>
                    </a:lnTo>
                    <a:lnTo>
                      <a:pt x="2133" y="1252"/>
                    </a:lnTo>
                    <a:lnTo>
                      <a:pt x="2130" y="1260"/>
                    </a:lnTo>
                    <a:lnTo>
                      <a:pt x="2128" y="1267"/>
                    </a:lnTo>
                    <a:lnTo>
                      <a:pt x="2124" y="1275"/>
                    </a:lnTo>
                    <a:lnTo>
                      <a:pt x="2122" y="1282"/>
                    </a:lnTo>
                    <a:lnTo>
                      <a:pt x="2118" y="1289"/>
                    </a:lnTo>
                    <a:lnTo>
                      <a:pt x="2116" y="1297"/>
                    </a:lnTo>
                    <a:lnTo>
                      <a:pt x="2114" y="1303"/>
                    </a:lnTo>
                    <a:lnTo>
                      <a:pt x="2111" y="1309"/>
                    </a:lnTo>
                    <a:lnTo>
                      <a:pt x="2109" y="1313"/>
                    </a:lnTo>
                    <a:lnTo>
                      <a:pt x="2107" y="1319"/>
                    </a:lnTo>
                    <a:lnTo>
                      <a:pt x="2106" y="1321"/>
                    </a:lnTo>
                    <a:lnTo>
                      <a:pt x="2105" y="1326"/>
                    </a:lnTo>
                    <a:lnTo>
                      <a:pt x="2103" y="1327"/>
                    </a:lnTo>
                    <a:lnTo>
                      <a:pt x="2102" y="1329"/>
                    </a:lnTo>
                    <a:lnTo>
                      <a:pt x="2102" y="1331"/>
                    </a:lnTo>
                    <a:lnTo>
                      <a:pt x="2101" y="1332"/>
                    </a:lnTo>
                    <a:lnTo>
                      <a:pt x="2100" y="1336"/>
                    </a:lnTo>
                    <a:lnTo>
                      <a:pt x="2099" y="1338"/>
                    </a:lnTo>
                    <a:lnTo>
                      <a:pt x="2096" y="1342"/>
                    </a:lnTo>
                    <a:lnTo>
                      <a:pt x="2095" y="1346"/>
                    </a:lnTo>
                    <a:lnTo>
                      <a:pt x="2093" y="1351"/>
                    </a:lnTo>
                    <a:lnTo>
                      <a:pt x="2091" y="1354"/>
                    </a:lnTo>
                    <a:lnTo>
                      <a:pt x="2090" y="1359"/>
                    </a:lnTo>
                    <a:lnTo>
                      <a:pt x="2087" y="1362"/>
                    </a:lnTo>
                    <a:lnTo>
                      <a:pt x="2085" y="1367"/>
                    </a:lnTo>
                    <a:lnTo>
                      <a:pt x="2084" y="1369"/>
                    </a:lnTo>
                    <a:lnTo>
                      <a:pt x="2081" y="1373"/>
                    </a:lnTo>
                    <a:lnTo>
                      <a:pt x="2080" y="1376"/>
                    </a:lnTo>
                    <a:lnTo>
                      <a:pt x="2078" y="1380"/>
                    </a:lnTo>
                    <a:lnTo>
                      <a:pt x="2078" y="1382"/>
                    </a:lnTo>
                    <a:lnTo>
                      <a:pt x="2076" y="1385"/>
                    </a:lnTo>
                    <a:lnTo>
                      <a:pt x="2075" y="1389"/>
                    </a:lnTo>
                    <a:lnTo>
                      <a:pt x="2072" y="1392"/>
                    </a:lnTo>
                    <a:lnTo>
                      <a:pt x="2071" y="1396"/>
                    </a:lnTo>
                    <a:lnTo>
                      <a:pt x="2068" y="1399"/>
                    </a:lnTo>
                    <a:lnTo>
                      <a:pt x="2066" y="1403"/>
                    </a:lnTo>
                    <a:lnTo>
                      <a:pt x="2065" y="1407"/>
                    </a:lnTo>
                    <a:lnTo>
                      <a:pt x="2063" y="1411"/>
                    </a:lnTo>
                    <a:lnTo>
                      <a:pt x="2060" y="1414"/>
                    </a:lnTo>
                    <a:lnTo>
                      <a:pt x="2058" y="1418"/>
                    </a:lnTo>
                    <a:lnTo>
                      <a:pt x="2056" y="1422"/>
                    </a:lnTo>
                    <a:lnTo>
                      <a:pt x="2054" y="1427"/>
                    </a:lnTo>
                    <a:lnTo>
                      <a:pt x="2052" y="1430"/>
                    </a:lnTo>
                    <a:lnTo>
                      <a:pt x="2049" y="1434"/>
                    </a:lnTo>
                    <a:lnTo>
                      <a:pt x="2047" y="1436"/>
                    </a:lnTo>
                    <a:lnTo>
                      <a:pt x="2046" y="1440"/>
                    </a:lnTo>
                    <a:lnTo>
                      <a:pt x="2045" y="1442"/>
                    </a:lnTo>
                    <a:lnTo>
                      <a:pt x="2043" y="1444"/>
                    </a:lnTo>
                    <a:lnTo>
                      <a:pt x="2042" y="1445"/>
                    </a:lnTo>
                    <a:lnTo>
                      <a:pt x="2026" y="1472"/>
                    </a:lnTo>
                    <a:lnTo>
                      <a:pt x="2012" y="1493"/>
                    </a:lnTo>
                    <a:lnTo>
                      <a:pt x="1996" y="1517"/>
                    </a:lnTo>
                    <a:lnTo>
                      <a:pt x="1995" y="1518"/>
                    </a:lnTo>
                    <a:lnTo>
                      <a:pt x="1995" y="1519"/>
                    </a:lnTo>
                    <a:lnTo>
                      <a:pt x="1993" y="1521"/>
                    </a:lnTo>
                    <a:lnTo>
                      <a:pt x="1992" y="1525"/>
                    </a:lnTo>
                    <a:lnTo>
                      <a:pt x="1988" y="1528"/>
                    </a:lnTo>
                    <a:lnTo>
                      <a:pt x="1985" y="1532"/>
                    </a:lnTo>
                    <a:lnTo>
                      <a:pt x="1981" y="1538"/>
                    </a:lnTo>
                    <a:lnTo>
                      <a:pt x="1977" y="1544"/>
                    </a:lnTo>
                    <a:lnTo>
                      <a:pt x="1971" y="1551"/>
                    </a:lnTo>
                    <a:lnTo>
                      <a:pt x="1965" y="1559"/>
                    </a:lnTo>
                    <a:lnTo>
                      <a:pt x="1958" y="1569"/>
                    </a:lnTo>
                    <a:lnTo>
                      <a:pt x="1951" y="1577"/>
                    </a:lnTo>
                    <a:lnTo>
                      <a:pt x="1946" y="1584"/>
                    </a:lnTo>
                    <a:lnTo>
                      <a:pt x="1940" y="1591"/>
                    </a:lnTo>
                    <a:lnTo>
                      <a:pt x="1936" y="1595"/>
                    </a:lnTo>
                    <a:lnTo>
                      <a:pt x="1932" y="1599"/>
                    </a:lnTo>
                    <a:lnTo>
                      <a:pt x="1929" y="1603"/>
                    </a:lnTo>
                    <a:lnTo>
                      <a:pt x="1928" y="1604"/>
                    </a:lnTo>
                    <a:lnTo>
                      <a:pt x="1926" y="1607"/>
                    </a:lnTo>
                    <a:lnTo>
                      <a:pt x="1925" y="1608"/>
                    </a:lnTo>
                    <a:lnTo>
                      <a:pt x="1924" y="1608"/>
                    </a:lnTo>
                    <a:lnTo>
                      <a:pt x="1924" y="1609"/>
                    </a:lnTo>
                    <a:lnTo>
                      <a:pt x="1926" y="1607"/>
                    </a:lnTo>
                    <a:lnTo>
                      <a:pt x="1918" y="1616"/>
                    </a:lnTo>
                    <a:lnTo>
                      <a:pt x="1928" y="1604"/>
                    </a:lnTo>
                    <a:lnTo>
                      <a:pt x="1925" y="1609"/>
                    </a:lnTo>
                    <a:lnTo>
                      <a:pt x="1934" y="1597"/>
                    </a:lnTo>
                    <a:lnTo>
                      <a:pt x="1927" y="1604"/>
                    </a:lnTo>
                    <a:lnTo>
                      <a:pt x="1936" y="1596"/>
                    </a:lnTo>
                    <a:lnTo>
                      <a:pt x="1936" y="1595"/>
                    </a:lnTo>
                    <a:lnTo>
                      <a:pt x="1936" y="1594"/>
                    </a:lnTo>
                    <a:lnTo>
                      <a:pt x="1939" y="1593"/>
                    </a:lnTo>
                    <a:lnTo>
                      <a:pt x="1940" y="1591"/>
                    </a:lnTo>
                    <a:lnTo>
                      <a:pt x="1942" y="1588"/>
                    </a:lnTo>
                    <a:lnTo>
                      <a:pt x="1944" y="1586"/>
                    </a:lnTo>
                    <a:lnTo>
                      <a:pt x="1946" y="1582"/>
                    </a:lnTo>
                    <a:lnTo>
                      <a:pt x="1948" y="1580"/>
                    </a:lnTo>
                    <a:lnTo>
                      <a:pt x="1950" y="1578"/>
                    </a:lnTo>
                    <a:lnTo>
                      <a:pt x="1952" y="1576"/>
                    </a:lnTo>
                    <a:lnTo>
                      <a:pt x="1954" y="1573"/>
                    </a:lnTo>
                    <a:lnTo>
                      <a:pt x="1955" y="1572"/>
                    </a:lnTo>
                    <a:lnTo>
                      <a:pt x="1956" y="1571"/>
                    </a:lnTo>
                    <a:lnTo>
                      <a:pt x="1955" y="1572"/>
                    </a:lnTo>
                    <a:lnTo>
                      <a:pt x="1954" y="1573"/>
                    </a:lnTo>
                    <a:lnTo>
                      <a:pt x="1952" y="1576"/>
                    </a:lnTo>
                    <a:lnTo>
                      <a:pt x="1951" y="1576"/>
                    </a:lnTo>
                    <a:lnTo>
                      <a:pt x="1951" y="1577"/>
                    </a:lnTo>
                    <a:lnTo>
                      <a:pt x="1950" y="1578"/>
                    </a:lnTo>
                    <a:lnTo>
                      <a:pt x="1964" y="1561"/>
                    </a:lnTo>
                    <a:lnTo>
                      <a:pt x="1964" y="1559"/>
                    </a:lnTo>
                    <a:lnTo>
                      <a:pt x="1965" y="1559"/>
                    </a:lnTo>
                    <a:lnTo>
                      <a:pt x="1966" y="1558"/>
                    </a:lnTo>
                    <a:lnTo>
                      <a:pt x="1967" y="1557"/>
                    </a:lnTo>
                    <a:lnTo>
                      <a:pt x="1969" y="1555"/>
                    </a:lnTo>
                    <a:lnTo>
                      <a:pt x="1971" y="1553"/>
                    </a:lnTo>
                    <a:lnTo>
                      <a:pt x="1972" y="1550"/>
                    </a:lnTo>
                    <a:lnTo>
                      <a:pt x="1973" y="1548"/>
                    </a:lnTo>
                    <a:lnTo>
                      <a:pt x="1975" y="1547"/>
                    </a:lnTo>
                    <a:lnTo>
                      <a:pt x="1977" y="1544"/>
                    </a:lnTo>
                    <a:lnTo>
                      <a:pt x="1978" y="1543"/>
                    </a:lnTo>
                    <a:lnTo>
                      <a:pt x="1978" y="1541"/>
                    </a:lnTo>
                    <a:lnTo>
                      <a:pt x="1979" y="1541"/>
                    </a:lnTo>
                    <a:lnTo>
                      <a:pt x="1980" y="1540"/>
                    </a:lnTo>
                    <a:lnTo>
                      <a:pt x="1980" y="1539"/>
                    </a:lnTo>
                    <a:lnTo>
                      <a:pt x="1980" y="1540"/>
                    </a:lnTo>
                    <a:lnTo>
                      <a:pt x="1980" y="1541"/>
                    </a:lnTo>
                    <a:lnTo>
                      <a:pt x="1979" y="1541"/>
                    </a:lnTo>
                    <a:lnTo>
                      <a:pt x="1979" y="1542"/>
                    </a:lnTo>
                    <a:lnTo>
                      <a:pt x="1978" y="1541"/>
                    </a:lnTo>
                    <a:lnTo>
                      <a:pt x="1979" y="1540"/>
                    </a:lnTo>
                    <a:lnTo>
                      <a:pt x="1981" y="1539"/>
                    </a:lnTo>
                    <a:lnTo>
                      <a:pt x="1981" y="1538"/>
                    </a:lnTo>
                    <a:lnTo>
                      <a:pt x="1982" y="1535"/>
                    </a:lnTo>
                    <a:lnTo>
                      <a:pt x="1985" y="1534"/>
                    </a:lnTo>
                    <a:lnTo>
                      <a:pt x="1985" y="1533"/>
                    </a:lnTo>
                    <a:lnTo>
                      <a:pt x="1986" y="1532"/>
                    </a:lnTo>
                    <a:lnTo>
                      <a:pt x="1986" y="1531"/>
                    </a:lnTo>
                    <a:lnTo>
                      <a:pt x="1985" y="1532"/>
                    </a:lnTo>
                    <a:lnTo>
                      <a:pt x="1985" y="1533"/>
                    </a:lnTo>
                    <a:lnTo>
                      <a:pt x="1982" y="1536"/>
                    </a:lnTo>
                    <a:lnTo>
                      <a:pt x="1980" y="1540"/>
                    </a:lnTo>
                    <a:lnTo>
                      <a:pt x="1977" y="1544"/>
                    </a:lnTo>
                    <a:lnTo>
                      <a:pt x="1974" y="1544"/>
                    </a:lnTo>
                    <a:lnTo>
                      <a:pt x="1972" y="1546"/>
                    </a:lnTo>
                    <a:lnTo>
                      <a:pt x="1965" y="1547"/>
                    </a:lnTo>
                    <a:lnTo>
                      <a:pt x="1961" y="1549"/>
                    </a:lnTo>
                    <a:lnTo>
                      <a:pt x="1957" y="1551"/>
                    </a:lnTo>
                    <a:lnTo>
                      <a:pt x="1955" y="1554"/>
                    </a:lnTo>
                    <a:lnTo>
                      <a:pt x="1952" y="1557"/>
                    </a:lnTo>
                    <a:lnTo>
                      <a:pt x="1951" y="1559"/>
                    </a:lnTo>
                    <a:lnTo>
                      <a:pt x="1951" y="1562"/>
                    </a:lnTo>
                    <a:lnTo>
                      <a:pt x="1951" y="1563"/>
                    </a:lnTo>
                    <a:lnTo>
                      <a:pt x="1951" y="1564"/>
                    </a:lnTo>
                    <a:lnTo>
                      <a:pt x="1901" y="1596"/>
                    </a:lnTo>
                    <a:lnTo>
                      <a:pt x="1887" y="1559"/>
                    </a:lnTo>
                    <a:lnTo>
                      <a:pt x="1886" y="1558"/>
                    </a:lnTo>
                    <a:lnTo>
                      <a:pt x="1883" y="1557"/>
                    </a:lnTo>
                    <a:lnTo>
                      <a:pt x="1879" y="1555"/>
                    </a:lnTo>
                    <a:lnTo>
                      <a:pt x="1874" y="1551"/>
                    </a:lnTo>
                    <a:lnTo>
                      <a:pt x="1868" y="1548"/>
                    </a:lnTo>
                    <a:lnTo>
                      <a:pt x="1861" y="1544"/>
                    </a:lnTo>
                    <a:lnTo>
                      <a:pt x="1855" y="1542"/>
                    </a:lnTo>
                    <a:lnTo>
                      <a:pt x="1848" y="1539"/>
                    </a:lnTo>
                    <a:lnTo>
                      <a:pt x="1841" y="1535"/>
                    </a:lnTo>
                    <a:lnTo>
                      <a:pt x="1834" y="1533"/>
                    </a:lnTo>
                    <a:lnTo>
                      <a:pt x="1828" y="1532"/>
                    </a:lnTo>
                    <a:lnTo>
                      <a:pt x="1823" y="1532"/>
                    </a:lnTo>
                    <a:lnTo>
                      <a:pt x="1819" y="1532"/>
                    </a:lnTo>
                    <a:lnTo>
                      <a:pt x="1814" y="1532"/>
                    </a:lnTo>
                    <a:lnTo>
                      <a:pt x="1810" y="1533"/>
                    </a:lnTo>
                    <a:lnTo>
                      <a:pt x="1805" y="1534"/>
                    </a:lnTo>
                    <a:lnTo>
                      <a:pt x="1802" y="1535"/>
                    </a:lnTo>
                    <a:lnTo>
                      <a:pt x="1797" y="1535"/>
                    </a:lnTo>
                    <a:lnTo>
                      <a:pt x="1795" y="1536"/>
                    </a:lnTo>
                    <a:lnTo>
                      <a:pt x="1791" y="1538"/>
                    </a:lnTo>
                    <a:lnTo>
                      <a:pt x="1789" y="1539"/>
                    </a:lnTo>
                    <a:lnTo>
                      <a:pt x="1788" y="1540"/>
                    </a:lnTo>
                    <a:lnTo>
                      <a:pt x="1787" y="1540"/>
                    </a:lnTo>
                    <a:lnTo>
                      <a:pt x="1787" y="1541"/>
                    </a:lnTo>
                    <a:lnTo>
                      <a:pt x="1764" y="1536"/>
                    </a:lnTo>
                    <a:lnTo>
                      <a:pt x="1714" y="1559"/>
                    </a:lnTo>
                    <a:lnTo>
                      <a:pt x="1714" y="1558"/>
                    </a:lnTo>
                    <a:lnTo>
                      <a:pt x="1714" y="1556"/>
                    </a:lnTo>
                    <a:lnTo>
                      <a:pt x="1714" y="1551"/>
                    </a:lnTo>
                    <a:lnTo>
                      <a:pt x="1714" y="1547"/>
                    </a:lnTo>
                    <a:lnTo>
                      <a:pt x="1714" y="1542"/>
                    </a:lnTo>
                    <a:lnTo>
                      <a:pt x="1714" y="1536"/>
                    </a:lnTo>
                    <a:lnTo>
                      <a:pt x="1714" y="1531"/>
                    </a:lnTo>
                    <a:lnTo>
                      <a:pt x="1713" y="1526"/>
                    </a:lnTo>
                    <a:lnTo>
                      <a:pt x="1712" y="1521"/>
                    </a:lnTo>
                    <a:lnTo>
                      <a:pt x="1709" y="1519"/>
                    </a:lnTo>
                    <a:lnTo>
                      <a:pt x="1707" y="1517"/>
                    </a:lnTo>
                    <a:lnTo>
                      <a:pt x="1705" y="1518"/>
                    </a:lnTo>
                    <a:lnTo>
                      <a:pt x="1701" y="1519"/>
                    </a:lnTo>
                    <a:lnTo>
                      <a:pt x="1698" y="1520"/>
                    </a:lnTo>
                    <a:lnTo>
                      <a:pt x="1694" y="1521"/>
                    </a:lnTo>
                    <a:lnTo>
                      <a:pt x="1692" y="1523"/>
                    </a:lnTo>
                    <a:lnTo>
                      <a:pt x="1690" y="1525"/>
                    </a:lnTo>
                    <a:lnTo>
                      <a:pt x="1687" y="1526"/>
                    </a:lnTo>
                    <a:lnTo>
                      <a:pt x="1685" y="1527"/>
                    </a:lnTo>
                    <a:lnTo>
                      <a:pt x="1684" y="1528"/>
                    </a:lnTo>
                    <a:lnTo>
                      <a:pt x="1683" y="1529"/>
                    </a:lnTo>
                    <a:lnTo>
                      <a:pt x="1682" y="1531"/>
                    </a:lnTo>
                    <a:lnTo>
                      <a:pt x="1682" y="1532"/>
                    </a:lnTo>
                    <a:lnTo>
                      <a:pt x="1663" y="1527"/>
                    </a:lnTo>
                    <a:lnTo>
                      <a:pt x="1659" y="1559"/>
                    </a:lnTo>
                    <a:lnTo>
                      <a:pt x="1658" y="1559"/>
                    </a:lnTo>
                    <a:lnTo>
                      <a:pt x="1656" y="1561"/>
                    </a:lnTo>
                    <a:lnTo>
                      <a:pt x="1654" y="1562"/>
                    </a:lnTo>
                    <a:lnTo>
                      <a:pt x="1652" y="1563"/>
                    </a:lnTo>
                    <a:lnTo>
                      <a:pt x="1648" y="1565"/>
                    </a:lnTo>
                    <a:lnTo>
                      <a:pt x="1644" y="1567"/>
                    </a:lnTo>
                    <a:lnTo>
                      <a:pt x="1639" y="1570"/>
                    </a:lnTo>
                    <a:lnTo>
                      <a:pt x="1632" y="1571"/>
                    </a:lnTo>
                    <a:lnTo>
                      <a:pt x="1625" y="1572"/>
                    </a:lnTo>
                    <a:lnTo>
                      <a:pt x="1617" y="1573"/>
                    </a:lnTo>
                    <a:lnTo>
                      <a:pt x="1609" y="1573"/>
                    </a:lnTo>
                    <a:lnTo>
                      <a:pt x="1600" y="1573"/>
                    </a:lnTo>
                    <a:lnTo>
                      <a:pt x="1590" y="1571"/>
                    </a:lnTo>
                    <a:lnTo>
                      <a:pt x="1582" y="1570"/>
                    </a:lnTo>
                    <a:lnTo>
                      <a:pt x="1575" y="1567"/>
                    </a:lnTo>
                    <a:lnTo>
                      <a:pt x="1569" y="1566"/>
                    </a:lnTo>
                    <a:lnTo>
                      <a:pt x="1563" y="1564"/>
                    </a:lnTo>
                    <a:lnTo>
                      <a:pt x="1558" y="1563"/>
                    </a:lnTo>
                    <a:lnTo>
                      <a:pt x="1554" y="1562"/>
                    </a:lnTo>
                    <a:lnTo>
                      <a:pt x="1550" y="1561"/>
                    </a:lnTo>
                    <a:lnTo>
                      <a:pt x="1547" y="1561"/>
                    </a:lnTo>
                    <a:lnTo>
                      <a:pt x="1543" y="1561"/>
                    </a:lnTo>
                    <a:lnTo>
                      <a:pt x="1539" y="1562"/>
                    </a:lnTo>
                    <a:lnTo>
                      <a:pt x="1535" y="1564"/>
                    </a:lnTo>
                    <a:lnTo>
                      <a:pt x="1531" y="1566"/>
                    </a:lnTo>
                    <a:lnTo>
                      <a:pt x="1527" y="1570"/>
                    </a:lnTo>
                    <a:lnTo>
                      <a:pt x="1525" y="1573"/>
                    </a:lnTo>
                    <a:lnTo>
                      <a:pt x="1524" y="1577"/>
                    </a:lnTo>
                    <a:lnTo>
                      <a:pt x="1523" y="1581"/>
                    </a:lnTo>
                    <a:lnTo>
                      <a:pt x="1522" y="1585"/>
                    </a:lnTo>
                    <a:lnTo>
                      <a:pt x="1522" y="1589"/>
                    </a:lnTo>
                    <a:lnTo>
                      <a:pt x="1522" y="1593"/>
                    </a:lnTo>
                    <a:lnTo>
                      <a:pt x="1522" y="1596"/>
                    </a:lnTo>
                    <a:lnTo>
                      <a:pt x="1522" y="1599"/>
                    </a:lnTo>
                    <a:lnTo>
                      <a:pt x="1522" y="1600"/>
                    </a:lnTo>
                    <a:lnTo>
                      <a:pt x="1523" y="1601"/>
                    </a:lnTo>
                    <a:lnTo>
                      <a:pt x="1523" y="1600"/>
                    </a:lnTo>
                    <a:lnTo>
                      <a:pt x="1524" y="1600"/>
                    </a:lnTo>
                    <a:lnTo>
                      <a:pt x="1526" y="1599"/>
                    </a:lnTo>
                    <a:lnTo>
                      <a:pt x="1529" y="1597"/>
                    </a:lnTo>
                    <a:lnTo>
                      <a:pt x="1532" y="1596"/>
                    </a:lnTo>
                    <a:lnTo>
                      <a:pt x="1535" y="1595"/>
                    </a:lnTo>
                    <a:lnTo>
                      <a:pt x="1540" y="1595"/>
                    </a:lnTo>
                    <a:lnTo>
                      <a:pt x="1545" y="1595"/>
                    </a:lnTo>
                    <a:lnTo>
                      <a:pt x="1550" y="1596"/>
                    </a:lnTo>
                    <a:lnTo>
                      <a:pt x="1556" y="1597"/>
                    </a:lnTo>
                    <a:lnTo>
                      <a:pt x="1562" y="1600"/>
                    </a:lnTo>
                    <a:lnTo>
                      <a:pt x="1568" y="1604"/>
                    </a:lnTo>
                    <a:lnTo>
                      <a:pt x="1572" y="1609"/>
                    </a:lnTo>
                    <a:lnTo>
                      <a:pt x="1577" y="1614"/>
                    </a:lnTo>
                    <a:lnTo>
                      <a:pt x="1579" y="1618"/>
                    </a:lnTo>
                    <a:lnTo>
                      <a:pt x="1583" y="1623"/>
                    </a:lnTo>
                    <a:lnTo>
                      <a:pt x="1584" y="1627"/>
                    </a:lnTo>
                    <a:lnTo>
                      <a:pt x="1585" y="1631"/>
                    </a:lnTo>
                    <a:lnTo>
                      <a:pt x="1586" y="1635"/>
                    </a:lnTo>
                    <a:lnTo>
                      <a:pt x="1586" y="1639"/>
                    </a:lnTo>
                    <a:lnTo>
                      <a:pt x="1586" y="1641"/>
                    </a:lnTo>
                    <a:lnTo>
                      <a:pt x="1586" y="1644"/>
                    </a:lnTo>
                    <a:lnTo>
                      <a:pt x="1586" y="1645"/>
                    </a:lnTo>
                    <a:lnTo>
                      <a:pt x="1586" y="1646"/>
                    </a:lnTo>
                    <a:lnTo>
                      <a:pt x="1554" y="1646"/>
                    </a:lnTo>
                    <a:lnTo>
                      <a:pt x="1545" y="1664"/>
                    </a:lnTo>
                    <a:lnTo>
                      <a:pt x="1518" y="1655"/>
                    </a:lnTo>
                    <a:lnTo>
                      <a:pt x="1509" y="1673"/>
                    </a:lnTo>
                    <a:lnTo>
                      <a:pt x="1508" y="1672"/>
                    </a:lnTo>
                    <a:lnTo>
                      <a:pt x="1505" y="1669"/>
                    </a:lnTo>
                    <a:lnTo>
                      <a:pt x="1502" y="1665"/>
                    </a:lnTo>
                    <a:lnTo>
                      <a:pt x="1497" y="1661"/>
                    </a:lnTo>
                    <a:lnTo>
                      <a:pt x="1492" y="1655"/>
                    </a:lnTo>
                    <a:lnTo>
                      <a:pt x="1485" y="1648"/>
                    </a:lnTo>
                    <a:lnTo>
                      <a:pt x="1478" y="1642"/>
                    </a:lnTo>
                    <a:lnTo>
                      <a:pt x="1470" y="1635"/>
                    </a:lnTo>
                    <a:lnTo>
                      <a:pt x="1462" y="1630"/>
                    </a:lnTo>
                    <a:lnTo>
                      <a:pt x="1452" y="1625"/>
                    </a:lnTo>
                    <a:lnTo>
                      <a:pt x="1443" y="1620"/>
                    </a:lnTo>
                    <a:lnTo>
                      <a:pt x="1435" y="1618"/>
                    </a:lnTo>
                    <a:lnTo>
                      <a:pt x="1426" y="1616"/>
                    </a:lnTo>
                    <a:lnTo>
                      <a:pt x="1419" y="1616"/>
                    </a:lnTo>
                    <a:lnTo>
                      <a:pt x="1414" y="1617"/>
                    </a:lnTo>
                    <a:lnTo>
                      <a:pt x="1410" y="1618"/>
                    </a:lnTo>
                    <a:lnTo>
                      <a:pt x="1406" y="1620"/>
                    </a:lnTo>
                    <a:lnTo>
                      <a:pt x="1403" y="1623"/>
                    </a:lnTo>
                    <a:lnTo>
                      <a:pt x="1402" y="1626"/>
                    </a:lnTo>
                    <a:lnTo>
                      <a:pt x="1401" y="1630"/>
                    </a:lnTo>
                    <a:lnTo>
                      <a:pt x="1399" y="1632"/>
                    </a:lnTo>
                    <a:lnTo>
                      <a:pt x="1399" y="1634"/>
                    </a:lnTo>
                    <a:lnTo>
                      <a:pt x="1399" y="1635"/>
                    </a:lnTo>
                    <a:lnTo>
                      <a:pt x="1399" y="1637"/>
                    </a:lnTo>
                    <a:lnTo>
                      <a:pt x="1349" y="1618"/>
                    </a:lnTo>
                    <a:lnTo>
                      <a:pt x="1304" y="1632"/>
                    </a:lnTo>
                    <a:lnTo>
                      <a:pt x="1295" y="1618"/>
                    </a:lnTo>
                    <a:lnTo>
                      <a:pt x="1262" y="1641"/>
                    </a:lnTo>
                    <a:lnTo>
                      <a:pt x="1235" y="1646"/>
                    </a:lnTo>
                    <a:lnTo>
                      <a:pt x="1235" y="1609"/>
                    </a:lnTo>
                    <a:lnTo>
                      <a:pt x="1234" y="1608"/>
                    </a:lnTo>
                    <a:lnTo>
                      <a:pt x="1232" y="1608"/>
                    </a:lnTo>
                    <a:lnTo>
                      <a:pt x="1231" y="1608"/>
                    </a:lnTo>
                    <a:lnTo>
                      <a:pt x="1229" y="1608"/>
                    </a:lnTo>
                    <a:lnTo>
                      <a:pt x="1227" y="1609"/>
                    </a:lnTo>
                    <a:lnTo>
                      <a:pt x="1223" y="1609"/>
                    </a:lnTo>
                    <a:lnTo>
                      <a:pt x="1221" y="1611"/>
                    </a:lnTo>
                    <a:lnTo>
                      <a:pt x="1217" y="1614"/>
                    </a:lnTo>
                    <a:lnTo>
                      <a:pt x="1214" y="1616"/>
                    </a:lnTo>
                    <a:lnTo>
                      <a:pt x="1211" y="1620"/>
                    </a:lnTo>
                    <a:lnTo>
                      <a:pt x="1207" y="1625"/>
                    </a:lnTo>
                    <a:lnTo>
                      <a:pt x="1204" y="1632"/>
                    </a:lnTo>
                    <a:lnTo>
                      <a:pt x="1200" y="1638"/>
                    </a:lnTo>
                    <a:lnTo>
                      <a:pt x="1198" y="1644"/>
                    </a:lnTo>
                    <a:lnTo>
                      <a:pt x="1198" y="1649"/>
                    </a:lnTo>
                    <a:lnTo>
                      <a:pt x="1197" y="1654"/>
                    </a:lnTo>
                    <a:lnTo>
                      <a:pt x="1197" y="1658"/>
                    </a:lnTo>
                    <a:lnTo>
                      <a:pt x="1196" y="1663"/>
                    </a:lnTo>
                    <a:lnTo>
                      <a:pt x="1196" y="1669"/>
                    </a:lnTo>
                    <a:lnTo>
                      <a:pt x="1193" y="1673"/>
                    </a:lnTo>
                    <a:lnTo>
                      <a:pt x="1191" y="1678"/>
                    </a:lnTo>
                    <a:lnTo>
                      <a:pt x="1188" y="1684"/>
                    </a:lnTo>
                    <a:lnTo>
                      <a:pt x="1183" y="1690"/>
                    </a:lnTo>
                    <a:lnTo>
                      <a:pt x="1176" y="1696"/>
                    </a:lnTo>
                    <a:lnTo>
                      <a:pt x="1167" y="1702"/>
                    </a:lnTo>
                    <a:lnTo>
                      <a:pt x="1158" y="1707"/>
                    </a:lnTo>
                    <a:lnTo>
                      <a:pt x="1148" y="1710"/>
                    </a:lnTo>
                    <a:lnTo>
                      <a:pt x="1139" y="1713"/>
                    </a:lnTo>
                    <a:lnTo>
                      <a:pt x="1129" y="1714"/>
                    </a:lnTo>
                    <a:lnTo>
                      <a:pt x="1120" y="1715"/>
                    </a:lnTo>
                    <a:lnTo>
                      <a:pt x="1112" y="1715"/>
                    </a:lnTo>
                    <a:lnTo>
                      <a:pt x="1105" y="1715"/>
                    </a:lnTo>
                    <a:lnTo>
                      <a:pt x="1098" y="1714"/>
                    </a:lnTo>
                    <a:lnTo>
                      <a:pt x="1093" y="1714"/>
                    </a:lnTo>
                    <a:lnTo>
                      <a:pt x="1090" y="1714"/>
                    </a:lnTo>
                    <a:lnTo>
                      <a:pt x="1057" y="1755"/>
                    </a:lnTo>
                    <a:lnTo>
                      <a:pt x="1040" y="1764"/>
                    </a:lnTo>
                    <a:lnTo>
                      <a:pt x="1031" y="1778"/>
                    </a:lnTo>
                    <a:lnTo>
                      <a:pt x="1004" y="1787"/>
                    </a:lnTo>
                    <a:lnTo>
                      <a:pt x="1031" y="1806"/>
                    </a:lnTo>
                    <a:lnTo>
                      <a:pt x="1022" y="1823"/>
                    </a:lnTo>
                    <a:lnTo>
                      <a:pt x="991" y="1814"/>
                    </a:lnTo>
                    <a:lnTo>
                      <a:pt x="1000" y="1846"/>
                    </a:lnTo>
                    <a:lnTo>
                      <a:pt x="1017" y="1860"/>
                    </a:lnTo>
                    <a:lnTo>
                      <a:pt x="1017" y="1861"/>
                    </a:lnTo>
                    <a:lnTo>
                      <a:pt x="1016" y="1864"/>
                    </a:lnTo>
                    <a:lnTo>
                      <a:pt x="1015" y="1866"/>
                    </a:lnTo>
                    <a:lnTo>
                      <a:pt x="1014" y="1869"/>
                    </a:lnTo>
                    <a:lnTo>
                      <a:pt x="1012" y="1873"/>
                    </a:lnTo>
                    <a:lnTo>
                      <a:pt x="1010" y="1877"/>
                    </a:lnTo>
                    <a:lnTo>
                      <a:pt x="1010" y="1882"/>
                    </a:lnTo>
                    <a:lnTo>
                      <a:pt x="1009" y="1887"/>
                    </a:lnTo>
                    <a:lnTo>
                      <a:pt x="1009" y="1891"/>
                    </a:lnTo>
                    <a:lnTo>
                      <a:pt x="1009" y="1896"/>
                    </a:lnTo>
                    <a:lnTo>
                      <a:pt x="1009" y="1902"/>
                    </a:lnTo>
                    <a:lnTo>
                      <a:pt x="1010" y="1905"/>
                    </a:lnTo>
                    <a:lnTo>
                      <a:pt x="1012" y="1911"/>
                    </a:lnTo>
                    <a:lnTo>
                      <a:pt x="1014" y="1915"/>
                    </a:lnTo>
                    <a:lnTo>
                      <a:pt x="1016" y="1920"/>
                    </a:lnTo>
                    <a:lnTo>
                      <a:pt x="1017" y="1926"/>
                    </a:lnTo>
                    <a:lnTo>
                      <a:pt x="1019" y="1930"/>
                    </a:lnTo>
                    <a:lnTo>
                      <a:pt x="1022" y="1934"/>
                    </a:lnTo>
                    <a:lnTo>
                      <a:pt x="1023" y="1938"/>
                    </a:lnTo>
                    <a:lnTo>
                      <a:pt x="1025" y="1942"/>
                    </a:lnTo>
                    <a:lnTo>
                      <a:pt x="1026" y="1944"/>
                    </a:lnTo>
                    <a:lnTo>
                      <a:pt x="1026" y="1945"/>
                    </a:lnTo>
                    <a:lnTo>
                      <a:pt x="1026" y="1946"/>
                    </a:lnTo>
                    <a:lnTo>
                      <a:pt x="1026" y="1945"/>
                    </a:lnTo>
                    <a:lnTo>
                      <a:pt x="1024" y="1945"/>
                    </a:lnTo>
                    <a:lnTo>
                      <a:pt x="1022" y="1944"/>
                    </a:lnTo>
                    <a:lnTo>
                      <a:pt x="1018" y="1943"/>
                    </a:lnTo>
                    <a:lnTo>
                      <a:pt x="1014" y="1942"/>
                    </a:lnTo>
                    <a:lnTo>
                      <a:pt x="1008" y="1940"/>
                    </a:lnTo>
                    <a:lnTo>
                      <a:pt x="1002" y="1938"/>
                    </a:lnTo>
                    <a:lnTo>
                      <a:pt x="995" y="1936"/>
                    </a:lnTo>
                    <a:lnTo>
                      <a:pt x="989" y="1934"/>
                    </a:lnTo>
                    <a:lnTo>
                      <a:pt x="982" y="1931"/>
                    </a:lnTo>
                    <a:lnTo>
                      <a:pt x="976" y="1929"/>
                    </a:lnTo>
                    <a:lnTo>
                      <a:pt x="968" y="1928"/>
                    </a:lnTo>
                    <a:lnTo>
                      <a:pt x="961" y="1925"/>
                    </a:lnTo>
                    <a:lnTo>
                      <a:pt x="954" y="1922"/>
                    </a:lnTo>
                    <a:lnTo>
                      <a:pt x="947" y="1919"/>
                    </a:lnTo>
                    <a:lnTo>
                      <a:pt x="940" y="1915"/>
                    </a:lnTo>
                    <a:lnTo>
                      <a:pt x="934" y="1912"/>
                    </a:lnTo>
                    <a:lnTo>
                      <a:pt x="928" y="1908"/>
                    </a:lnTo>
                    <a:lnTo>
                      <a:pt x="923" y="1905"/>
                    </a:lnTo>
                    <a:lnTo>
                      <a:pt x="918" y="1903"/>
                    </a:lnTo>
                    <a:lnTo>
                      <a:pt x="913" y="1900"/>
                    </a:lnTo>
                    <a:lnTo>
                      <a:pt x="911" y="1898"/>
                    </a:lnTo>
                    <a:lnTo>
                      <a:pt x="909" y="1897"/>
                    </a:lnTo>
                    <a:lnTo>
                      <a:pt x="908" y="1897"/>
                    </a:lnTo>
                    <a:lnTo>
                      <a:pt x="908" y="1896"/>
                    </a:lnTo>
                    <a:lnTo>
                      <a:pt x="908" y="1895"/>
                    </a:lnTo>
                    <a:lnTo>
                      <a:pt x="906" y="1892"/>
                    </a:lnTo>
                    <a:lnTo>
                      <a:pt x="905" y="1889"/>
                    </a:lnTo>
                    <a:lnTo>
                      <a:pt x="904" y="1885"/>
                    </a:lnTo>
                    <a:lnTo>
                      <a:pt x="903" y="1881"/>
                    </a:lnTo>
                    <a:lnTo>
                      <a:pt x="902" y="1875"/>
                    </a:lnTo>
                    <a:lnTo>
                      <a:pt x="900" y="1869"/>
                    </a:lnTo>
                    <a:lnTo>
                      <a:pt x="897" y="1864"/>
                    </a:lnTo>
                    <a:lnTo>
                      <a:pt x="895" y="1857"/>
                    </a:lnTo>
                    <a:lnTo>
                      <a:pt x="893" y="1849"/>
                    </a:lnTo>
                    <a:lnTo>
                      <a:pt x="890" y="1842"/>
                    </a:lnTo>
                    <a:lnTo>
                      <a:pt x="889" y="1834"/>
                    </a:lnTo>
                    <a:lnTo>
                      <a:pt x="887" y="1828"/>
                    </a:lnTo>
                    <a:lnTo>
                      <a:pt x="886" y="1823"/>
                    </a:lnTo>
                    <a:lnTo>
                      <a:pt x="885" y="1819"/>
                    </a:lnTo>
                    <a:lnTo>
                      <a:pt x="883" y="1816"/>
                    </a:lnTo>
                    <a:lnTo>
                      <a:pt x="883" y="1814"/>
                    </a:lnTo>
                    <a:lnTo>
                      <a:pt x="882" y="1812"/>
                    </a:lnTo>
                    <a:lnTo>
                      <a:pt x="882" y="1811"/>
                    </a:lnTo>
                    <a:lnTo>
                      <a:pt x="881" y="1811"/>
                    </a:lnTo>
                    <a:lnTo>
                      <a:pt x="881" y="1809"/>
                    </a:lnTo>
                    <a:lnTo>
                      <a:pt x="879" y="1806"/>
                    </a:lnTo>
                    <a:lnTo>
                      <a:pt x="875" y="1801"/>
                    </a:lnTo>
                    <a:lnTo>
                      <a:pt x="871" y="1796"/>
                    </a:lnTo>
                    <a:lnTo>
                      <a:pt x="866" y="1789"/>
                    </a:lnTo>
                    <a:lnTo>
                      <a:pt x="860" y="1779"/>
                    </a:lnTo>
                    <a:lnTo>
                      <a:pt x="855" y="1771"/>
                    </a:lnTo>
                    <a:lnTo>
                      <a:pt x="848" y="1761"/>
                    </a:lnTo>
                    <a:lnTo>
                      <a:pt x="841" y="1752"/>
                    </a:lnTo>
                    <a:lnTo>
                      <a:pt x="834" y="1741"/>
                    </a:lnTo>
                    <a:lnTo>
                      <a:pt x="828" y="1732"/>
                    </a:lnTo>
                    <a:lnTo>
                      <a:pt x="821" y="1723"/>
                    </a:lnTo>
                    <a:lnTo>
                      <a:pt x="817" y="1714"/>
                    </a:lnTo>
                    <a:lnTo>
                      <a:pt x="812" y="1706"/>
                    </a:lnTo>
                    <a:lnTo>
                      <a:pt x="810" y="1699"/>
                    </a:lnTo>
                    <a:lnTo>
                      <a:pt x="806" y="1693"/>
                    </a:lnTo>
                    <a:lnTo>
                      <a:pt x="804" y="1687"/>
                    </a:lnTo>
                    <a:lnTo>
                      <a:pt x="803" y="1682"/>
                    </a:lnTo>
                    <a:lnTo>
                      <a:pt x="802" y="1678"/>
                    </a:lnTo>
                    <a:lnTo>
                      <a:pt x="800" y="1675"/>
                    </a:lnTo>
                    <a:lnTo>
                      <a:pt x="800" y="1671"/>
                    </a:lnTo>
                    <a:lnTo>
                      <a:pt x="800" y="1670"/>
                    </a:lnTo>
                    <a:lnTo>
                      <a:pt x="800" y="1669"/>
                    </a:lnTo>
                    <a:lnTo>
                      <a:pt x="799" y="1669"/>
                    </a:lnTo>
                    <a:lnTo>
                      <a:pt x="758" y="1618"/>
                    </a:lnTo>
                    <a:lnTo>
                      <a:pt x="758" y="1617"/>
                    </a:lnTo>
                    <a:lnTo>
                      <a:pt x="757" y="1616"/>
                    </a:lnTo>
                    <a:lnTo>
                      <a:pt x="753" y="1615"/>
                    </a:lnTo>
                    <a:lnTo>
                      <a:pt x="750" y="1612"/>
                    </a:lnTo>
                    <a:lnTo>
                      <a:pt x="745" y="1611"/>
                    </a:lnTo>
                    <a:lnTo>
                      <a:pt x="739" y="1608"/>
                    </a:lnTo>
                    <a:lnTo>
                      <a:pt x="733" y="1605"/>
                    </a:lnTo>
                    <a:lnTo>
                      <a:pt x="724" y="1603"/>
                    </a:lnTo>
                    <a:lnTo>
                      <a:pt x="716" y="1601"/>
                    </a:lnTo>
                    <a:lnTo>
                      <a:pt x="707" y="1599"/>
                    </a:lnTo>
                    <a:lnTo>
                      <a:pt x="697" y="1597"/>
                    </a:lnTo>
                    <a:lnTo>
                      <a:pt x="685" y="1596"/>
                    </a:lnTo>
                    <a:lnTo>
                      <a:pt x="675" y="1595"/>
                    </a:lnTo>
                    <a:lnTo>
                      <a:pt x="667" y="1596"/>
                    </a:lnTo>
                    <a:lnTo>
                      <a:pt x="661" y="1597"/>
                    </a:lnTo>
                    <a:lnTo>
                      <a:pt x="655" y="1600"/>
                    </a:lnTo>
                    <a:lnTo>
                      <a:pt x="652" y="1602"/>
                    </a:lnTo>
                    <a:lnTo>
                      <a:pt x="651" y="1604"/>
                    </a:lnTo>
                    <a:lnTo>
                      <a:pt x="648" y="1608"/>
                    </a:lnTo>
                    <a:lnTo>
                      <a:pt x="648" y="1611"/>
                    </a:lnTo>
                    <a:lnTo>
                      <a:pt x="648" y="1614"/>
                    </a:lnTo>
                    <a:lnTo>
                      <a:pt x="648" y="1616"/>
                    </a:lnTo>
                    <a:lnTo>
                      <a:pt x="648" y="1617"/>
                    </a:lnTo>
                    <a:lnTo>
                      <a:pt x="648" y="1618"/>
                    </a:lnTo>
                    <a:lnTo>
                      <a:pt x="648" y="1622"/>
                    </a:lnTo>
                    <a:lnTo>
                      <a:pt x="646" y="1625"/>
                    </a:lnTo>
                    <a:lnTo>
                      <a:pt x="645" y="1630"/>
                    </a:lnTo>
                    <a:lnTo>
                      <a:pt x="643" y="1635"/>
                    </a:lnTo>
                    <a:lnTo>
                      <a:pt x="640" y="1641"/>
                    </a:lnTo>
                    <a:lnTo>
                      <a:pt x="638" y="1648"/>
                    </a:lnTo>
                    <a:lnTo>
                      <a:pt x="635" y="1654"/>
                    </a:lnTo>
                    <a:lnTo>
                      <a:pt x="631" y="1661"/>
                    </a:lnTo>
                    <a:lnTo>
                      <a:pt x="628" y="1665"/>
                    </a:lnTo>
                    <a:lnTo>
                      <a:pt x="624" y="1670"/>
                    </a:lnTo>
                    <a:lnTo>
                      <a:pt x="621" y="1673"/>
                    </a:lnTo>
                    <a:lnTo>
                      <a:pt x="616" y="1673"/>
                    </a:lnTo>
                    <a:lnTo>
                      <a:pt x="610" y="1672"/>
                    </a:lnTo>
                    <a:lnTo>
                      <a:pt x="602" y="1668"/>
                    </a:lnTo>
                    <a:lnTo>
                      <a:pt x="592" y="1662"/>
                    </a:lnTo>
                    <a:lnTo>
                      <a:pt x="582" y="1655"/>
                    </a:lnTo>
                    <a:lnTo>
                      <a:pt x="571" y="1647"/>
                    </a:lnTo>
                    <a:lnTo>
                      <a:pt x="561" y="1639"/>
                    </a:lnTo>
                    <a:lnTo>
                      <a:pt x="550" y="1630"/>
                    </a:lnTo>
                    <a:lnTo>
                      <a:pt x="540" y="1622"/>
                    </a:lnTo>
                    <a:lnTo>
                      <a:pt x="532" y="1615"/>
                    </a:lnTo>
                    <a:lnTo>
                      <a:pt x="526" y="1608"/>
                    </a:lnTo>
                    <a:lnTo>
                      <a:pt x="521" y="1604"/>
                    </a:lnTo>
                    <a:lnTo>
                      <a:pt x="518" y="1600"/>
                    </a:lnTo>
                    <a:lnTo>
                      <a:pt x="516" y="1596"/>
                    </a:lnTo>
                    <a:lnTo>
                      <a:pt x="515" y="1592"/>
                    </a:lnTo>
                    <a:lnTo>
                      <a:pt x="515" y="1586"/>
                    </a:lnTo>
                    <a:lnTo>
                      <a:pt x="515" y="1580"/>
                    </a:lnTo>
                    <a:lnTo>
                      <a:pt x="515" y="1574"/>
                    </a:lnTo>
                    <a:lnTo>
                      <a:pt x="515" y="1569"/>
                    </a:lnTo>
                    <a:lnTo>
                      <a:pt x="515" y="1562"/>
                    </a:lnTo>
                    <a:lnTo>
                      <a:pt x="515" y="1556"/>
                    </a:lnTo>
                    <a:lnTo>
                      <a:pt x="515" y="1550"/>
                    </a:lnTo>
                    <a:lnTo>
                      <a:pt x="514" y="1546"/>
                    </a:lnTo>
                    <a:lnTo>
                      <a:pt x="511" y="1541"/>
                    </a:lnTo>
                    <a:lnTo>
                      <a:pt x="508" y="1535"/>
                    </a:lnTo>
                    <a:lnTo>
                      <a:pt x="502" y="1527"/>
                    </a:lnTo>
                    <a:lnTo>
                      <a:pt x="494" y="1519"/>
                    </a:lnTo>
                    <a:lnTo>
                      <a:pt x="485" y="1510"/>
                    </a:lnTo>
                    <a:lnTo>
                      <a:pt x="476" y="1500"/>
                    </a:lnTo>
                    <a:lnTo>
                      <a:pt x="465" y="1489"/>
                    </a:lnTo>
                    <a:lnTo>
                      <a:pt x="454" y="1479"/>
                    </a:lnTo>
                    <a:lnTo>
                      <a:pt x="445" y="1468"/>
                    </a:lnTo>
                    <a:lnTo>
                      <a:pt x="435" y="1459"/>
                    </a:lnTo>
                    <a:lnTo>
                      <a:pt x="428" y="1452"/>
                    </a:lnTo>
                    <a:lnTo>
                      <a:pt x="424" y="1447"/>
                    </a:lnTo>
                    <a:lnTo>
                      <a:pt x="420" y="1442"/>
                    </a:lnTo>
                    <a:lnTo>
                      <a:pt x="419" y="1438"/>
                    </a:lnTo>
                    <a:lnTo>
                      <a:pt x="418" y="1435"/>
                    </a:lnTo>
                    <a:lnTo>
                      <a:pt x="416" y="1432"/>
                    </a:lnTo>
                    <a:lnTo>
                      <a:pt x="415" y="1428"/>
                    </a:lnTo>
                    <a:lnTo>
                      <a:pt x="412" y="1425"/>
                    </a:lnTo>
                    <a:lnTo>
                      <a:pt x="410" y="1421"/>
                    </a:lnTo>
                    <a:lnTo>
                      <a:pt x="408" y="1418"/>
                    </a:lnTo>
                    <a:lnTo>
                      <a:pt x="406" y="1415"/>
                    </a:lnTo>
                    <a:lnTo>
                      <a:pt x="404" y="1413"/>
                    </a:lnTo>
                    <a:lnTo>
                      <a:pt x="403" y="1412"/>
                    </a:lnTo>
                    <a:lnTo>
                      <a:pt x="403" y="1411"/>
                    </a:lnTo>
                    <a:lnTo>
                      <a:pt x="402" y="1410"/>
                    </a:lnTo>
                    <a:lnTo>
                      <a:pt x="401" y="1410"/>
                    </a:lnTo>
                    <a:lnTo>
                      <a:pt x="394" y="1409"/>
                    </a:lnTo>
                    <a:lnTo>
                      <a:pt x="385" y="1407"/>
                    </a:lnTo>
                    <a:lnTo>
                      <a:pt x="373" y="1406"/>
                    </a:lnTo>
                    <a:lnTo>
                      <a:pt x="360" y="1404"/>
                    </a:lnTo>
                    <a:lnTo>
                      <a:pt x="345" y="1403"/>
                    </a:lnTo>
                    <a:lnTo>
                      <a:pt x="330" y="1402"/>
                    </a:lnTo>
                    <a:lnTo>
                      <a:pt x="317" y="1399"/>
                    </a:lnTo>
                    <a:lnTo>
                      <a:pt x="303" y="1399"/>
                    </a:lnTo>
                    <a:lnTo>
                      <a:pt x="291" y="1399"/>
                    </a:lnTo>
                    <a:lnTo>
                      <a:pt x="282" y="1399"/>
                    </a:lnTo>
                    <a:lnTo>
                      <a:pt x="275" y="1400"/>
                    </a:lnTo>
                    <a:lnTo>
                      <a:pt x="272" y="1404"/>
                    </a:lnTo>
                    <a:lnTo>
                      <a:pt x="268" y="1407"/>
                    </a:lnTo>
                    <a:lnTo>
                      <a:pt x="267" y="1412"/>
                    </a:lnTo>
                    <a:lnTo>
                      <a:pt x="265" y="1415"/>
                    </a:lnTo>
                    <a:lnTo>
                      <a:pt x="265" y="1420"/>
                    </a:lnTo>
                    <a:lnTo>
                      <a:pt x="265" y="1426"/>
                    </a:lnTo>
                    <a:lnTo>
                      <a:pt x="265" y="1429"/>
                    </a:lnTo>
                    <a:lnTo>
                      <a:pt x="265" y="1434"/>
                    </a:lnTo>
                    <a:lnTo>
                      <a:pt x="266" y="1437"/>
                    </a:lnTo>
                    <a:lnTo>
                      <a:pt x="266" y="1440"/>
                    </a:lnTo>
                    <a:lnTo>
                      <a:pt x="266" y="1442"/>
                    </a:lnTo>
                    <a:lnTo>
                      <a:pt x="265" y="1442"/>
                    </a:lnTo>
                    <a:lnTo>
                      <a:pt x="264" y="1441"/>
                    </a:lnTo>
                    <a:lnTo>
                      <a:pt x="260" y="1438"/>
                    </a:lnTo>
                    <a:lnTo>
                      <a:pt x="257" y="1437"/>
                    </a:lnTo>
                    <a:lnTo>
                      <a:pt x="253" y="1435"/>
                    </a:lnTo>
                    <a:lnTo>
                      <a:pt x="249" y="1434"/>
                    </a:lnTo>
                    <a:lnTo>
                      <a:pt x="243" y="1433"/>
                    </a:lnTo>
                    <a:lnTo>
                      <a:pt x="237" y="1430"/>
                    </a:lnTo>
                    <a:lnTo>
                      <a:pt x="230" y="1429"/>
                    </a:lnTo>
                    <a:lnTo>
                      <a:pt x="223" y="1429"/>
                    </a:lnTo>
                    <a:lnTo>
                      <a:pt x="215" y="1428"/>
                    </a:lnTo>
                    <a:lnTo>
                      <a:pt x="207" y="1428"/>
                    </a:lnTo>
                    <a:lnTo>
                      <a:pt x="197" y="1428"/>
                    </a:lnTo>
                    <a:lnTo>
                      <a:pt x="185" y="1427"/>
                    </a:lnTo>
                    <a:lnTo>
                      <a:pt x="173" y="1426"/>
                    </a:lnTo>
                    <a:lnTo>
                      <a:pt x="159" y="1423"/>
                    </a:lnTo>
                    <a:lnTo>
                      <a:pt x="145" y="1421"/>
                    </a:lnTo>
                    <a:lnTo>
                      <a:pt x="139" y="1420"/>
                    </a:lnTo>
                    <a:lnTo>
                      <a:pt x="135" y="1415"/>
                    </a:lnTo>
                    <a:lnTo>
                      <a:pt x="130" y="1406"/>
                    </a:lnTo>
                    <a:lnTo>
                      <a:pt x="125" y="1396"/>
                    </a:lnTo>
                    <a:lnTo>
                      <a:pt x="120" y="1387"/>
                    </a:lnTo>
                    <a:lnTo>
                      <a:pt x="115" y="1377"/>
                    </a:lnTo>
                    <a:lnTo>
                      <a:pt x="110" y="1366"/>
                    </a:lnTo>
                    <a:lnTo>
                      <a:pt x="105" y="1354"/>
                    </a:lnTo>
                    <a:lnTo>
                      <a:pt x="99" y="1341"/>
                    </a:lnTo>
                    <a:lnTo>
                      <a:pt x="91" y="1324"/>
                    </a:lnTo>
                    <a:lnTo>
                      <a:pt x="84" y="1307"/>
                    </a:lnTo>
                    <a:lnTo>
                      <a:pt x="76" y="1291"/>
                    </a:lnTo>
                    <a:lnTo>
                      <a:pt x="70" y="1274"/>
                    </a:lnTo>
                    <a:lnTo>
                      <a:pt x="64" y="1258"/>
                    </a:lnTo>
                    <a:lnTo>
                      <a:pt x="60" y="1244"/>
                    </a:lnTo>
                    <a:lnTo>
                      <a:pt x="55" y="1231"/>
                    </a:lnTo>
                    <a:lnTo>
                      <a:pt x="52" y="1222"/>
                    </a:lnTo>
                    <a:lnTo>
                      <a:pt x="51" y="1216"/>
                    </a:lnTo>
                    <a:lnTo>
                      <a:pt x="49" y="1214"/>
                    </a:lnTo>
                    <a:lnTo>
                      <a:pt x="40" y="1182"/>
                    </a:lnTo>
                    <a:lnTo>
                      <a:pt x="39" y="1182"/>
                    </a:lnTo>
                    <a:lnTo>
                      <a:pt x="39" y="1180"/>
                    </a:lnTo>
                    <a:lnTo>
                      <a:pt x="39" y="1179"/>
                    </a:lnTo>
                    <a:lnTo>
                      <a:pt x="39" y="1178"/>
                    </a:lnTo>
                    <a:lnTo>
                      <a:pt x="38" y="1175"/>
                    </a:lnTo>
                    <a:lnTo>
                      <a:pt x="38" y="1174"/>
                    </a:lnTo>
                    <a:lnTo>
                      <a:pt x="38" y="1172"/>
                    </a:lnTo>
                    <a:lnTo>
                      <a:pt x="37" y="1171"/>
                    </a:lnTo>
                    <a:lnTo>
                      <a:pt x="37" y="1169"/>
                    </a:lnTo>
                    <a:lnTo>
                      <a:pt x="36" y="1167"/>
                    </a:lnTo>
                    <a:lnTo>
                      <a:pt x="36" y="1165"/>
                    </a:lnTo>
                    <a:lnTo>
                      <a:pt x="36" y="1164"/>
                    </a:lnTo>
                    <a:lnTo>
                      <a:pt x="34" y="1162"/>
                    </a:lnTo>
                    <a:lnTo>
                      <a:pt x="34" y="1159"/>
                    </a:lnTo>
                    <a:lnTo>
                      <a:pt x="33" y="1156"/>
                    </a:lnTo>
                    <a:lnTo>
                      <a:pt x="33" y="1155"/>
                    </a:lnTo>
                    <a:lnTo>
                      <a:pt x="33" y="1153"/>
                    </a:lnTo>
                    <a:lnTo>
                      <a:pt x="32" y="1150"/>
                    </a:lnTo>
                    <a:lnTo>
                      <a:pt x="32" y="1149"/>
                    </a:lnTo>
                    <a:lnTo>
                      <a:pt x="31" y="1147"/>
                    </a:lnTo>
                    <a:lnTo>
                      <a:pt x="31" y="1146"/>
                    </a:lnTo>
                    <a:lnTo>
                      <a:pt x="31" y="1144"/>
                    </a:lnTo>
                    <a:lnTo>
                      <a:pt x="30" y="1141"/>
                    </a:lnTo>
                    <a:lnTo>
                      <a:pt x="29" y="1137"/>
                    </a:lnTo>
                    <a:lnTo>
                      <a:pt x="27" y="1132"/>
                    </a:lnTo>
                    <a:lnTo>
                      <a:pt x="26" y="1127"/>
                    </a:lnTo>
                    <a:lnTo>
                      <a:pt x="25" y="1122"/>
                    </a:lnTo>
                    <a:lnTo>
                      <a:pt x="24" y="1116"/>
                    </a:lnTo>
                    <a:lnTo>
                      <a:pt x="23" y="1110"/>
                    </a:lnTo>
                    <a:lnTo>
                      <a:pt x="22" y="1104"/>
                    </a:lnTo>
                    <a:lnTo>
                      <a:pt x="21" y="1100"/>
                    </a:lnTo>
                    <a:lnTo>
                      <a:pt x="19" y="1095"/>
                    </a:lnTo>
                    <a:lnTo>
                      <a:pt x="19" y="1092"/>
                    </a:lnTo>
                    <a:lnTo>
                      <a:pt x="18" y="1087"/>
                    </a:lnTo>
                    <a:lnTo>
                      <a:pt x="17" y="1083"/>
                    </a:lnTo>
                    <a:lnTo>
                      <a:pt x="16" y="1078"/>
                    </a:lnTo>
                    <a:lnTo>
                      <a:pt x="16" y="1072"/>
                    </a:lnTo>
                    <a:lnTo>
                      <a:pt x="15" y="1069"/>
                    </a:lnTo>
                    <a:lnTo>
                      <a:pt x="14" y="1063"/>
                    </a:lnTo>
                    <a:lnTo>
                      <a:pt x="14" y="1059"/>
                    </a:lnTo>
                    <a:lnTo>
                      <a:pt x="13" y="1056"/>
                    </a:lnTo>
                    <a:lnTo>
                      <a:pt x="13" y="1054"/>
                    </a:lnTo>
                    <a:lnTo>
                      <a:pt x="11" y="1053"/>
                    </a:lnTo>
                    <a:lnTo>
                      <a:pt x="11" y="1051"/>
                    </a:lnTo>
                    <a:lnTo>
                      <a:pt x="9" y="1034"/>
                    </a:lnTo>
                    <a:lnTo>
                      <a:pt x="8" y="1021"/>
                    </a:lnTo>
                    <a:lnTo>
                      <a:pt x="8" y="1020"/>
                    </a:lnTo>
                    <a:lnTo>
                      <a:pt x="8" y="1019"/>
                    </a:lnTo>
                    <a:lnTo>
                      <a:pt x="8" y="1017"/>
                    </a:lnTo>
                    <a:lnTo>
                      <a:pt x="8" y="1015"/>
                    </a:lnTo>
                    <a:lnTo>
                      <a:pt x="7" y="1013"/>
                    </a:lnTo>
                    <a:lnTo>
                      <a:pt x="7" y="1010"/>
                    </a:lnTo>
                    <a:lnTo>
                      <a:pt x="7" y="1006"/>
                    </a:lnTo>
                    <a:lnTo>
                      <a:pt x="6" y="1004"/>
                    </a:lnTo>
                    <a:lnTo>
                      <a:pt x="6" y="1002"/>
                    </a:lnTo>
                    <a:lnTo>
                      <a:pt x="6" y="1000"/>
                    </a:lnTo>
                    <a:lnTo>
                      <a:pt x="4" y="997"/>
                    </a:lnTo>
                    <a:lnTo>
                      <a:pt x="4" y="995"/>
                    </a:lnTo>
                    <a:lnTo>
                      <a:pt x="4" y="993"/>
                    </a:lnTo>
                    <a:lnTo>
                      <a:pt x="4" y="990"/>
                    </a:lnTo>
                    <a:lnTo>
                      <a:pt x="4" y="989"/>
                    </a:lnTo>
                    <a:lnTo>
                      <a:pt x="4" y="987"/>
                    </a:lnTo>
                    <a:lnTo>
                      <a:pt x="4" y="985"/>
                    </a:lnTo>
                    <a:lnTo>
                      <a:pt x="3" y="983"/>
                    </a:lnTo>
                    <a:lnTo>
                      <a:pt x="3" y="981"/>
                    </a:lnTo>
                    <a:lnTo>
                      <a:pt x="3" y="980"/>
                    </a:lnTo>
                    <a:lnTo>
                      <a:pt x="3" y="979"/>
                    </a:lnTo>
                    <a:lnTo>
                      <a:pt x="3" y="978"/>
                    </a:lnTo>
                    <a:lnTo>
                      <a:pt x="3" y="975"/>
                    </a:lnTo>
                    <a:lnTo>
                      <a:pt x="3" y="973"/>
                    </a:lnTo>
                    <a:lnTo>
                      <a:pt x="3" y="970"/>
                    </a:lnTo>
                    <a:lnTo>
                      <a:pt x="2" y="965"/>
                    </a:lnTo>
                    <a:lnTo>
                      <a:pt x="2" y="960"/>
                    </a:lnTo>
                    <a:lnTo>
                      <a:pt x="1" y="955"/>
                    </a:lnTo>
                    <a:lnTo>
                      <a:pt x="1" y="950"/>
                    </a:lnTo>
                    <a:lnTo>
                      <a:pt x="1" y="943"/>
                    </a:lnTo>
                    <a:lnTo>
                      <a:pt x="1" y="939"/>
                    </a:lnTo>
                    <a:lnTo>
                      <a:pt x="1" y="933"/>
                    </a:lnTo>
                    <a:lnTo>
                      <a:pt x="0" y="927"/>
                    </a:lnTo>
                    <a:lnTo>
                      <a:pt x="0" y="922"/>
                    </a:lnTo>
                    <a:lnTo>
                      <a:pt x="0" y="917"/>
                    </a:lnTo>
                    <a:lnTo>
                      <a:pt x="0" y="911"/>
                    </a:lnTo>
                    <a:lnTo>
                      <a:pt x="0" y="905"/>
                    </a:lnTo>
                    <a:lnTo>
                      <a:pt x="0" y="899"/>
                    </a:lnTo>
                    <a:lnTo>
                      <a:pt x="0" y="894"/>
                    </a:lnTo>
                    <a:lnTo>
                      <a:pt x="0" y="888"/>
                    </a:lnTo>
                    <a:lnTo>
                      <a:pt x="0" y="884"/>
                    </a:lnTo>
                    <a:lnTo>
                      <a:pt x="0" y="880"/>
                    </a:lnTo>
                    <a:lnTo>
                      <a:pt x="0" y="877"/>
                    </a:lnTo>
                    <a:lnTo>
                      <a:pt x="0" y="875"/>
                    </a:lnTo>
                    <a:lnTo>
                      <a:pt x="0" y="874"/>
                    </a:lnTo>
                    <a:lnTo>
                      <a:pt x="0" y="846"/>
                    </a:lnTo>
                    <a:lnTo>
                      <a:pt x="1" y="836"/>
                    </a:lnTo>
                    <a:lnTo>
                      <a:pt x="2" y="810"/>
                    </a:lnTo>
                    <a:lnTo>
                      <a:pt x="2" y="811"/>
                    </a:lnTo>
                    <a:lnTo>
                      <a:pt x="2" y="810"/>
                    </a:lnTo>
                    <a:lnTo>
                      <a:pt x="2" y="808"/>
                    </a:lnTo>
                    <a:lnTo>
                      <a:pt x="2" y="807"/>
                    </a:lnTo>
                    <a:lnTo>
                      <a:pt x="2" y="805"/>
                    </a:lnTo>
                    <a:lnTo>
                      <a:pt x="2" y="803"/>
                    </a:lnTo>
                    <a:lnTo>
                      <a:pt x="3" y="800"/>
                    </a:lnTo>
                    <a:lnTo>
                      <a:pt x="3" y="797"/>
                    </a:lnTo>
                    <a:lnTo>
                      <a:pt x="3" y="793"/>
                    </a:lnTo>
                    <a:lnTo>
                      <a:pt x="3" y="790"/>
                    </a:lnTo>
                    <a:lnTo>
                      <a:pt x="3" y="786"/>
                    </a:lnTo>
                    <a:lnTo>
                      <a:pt x="4" y="783"/>
                    </a:lnTo>
                    <a:lnTo>
                      <a:pt x="4" y="781"/>
                    </a:lnTo>
                    <a:lnTo>
                      <a:pt x="4" y="780"/>
                    </a:lnTo>
                    <a:lnTo>
                      <a:pt x="4" y="777"/>
                    </a:lnTo>
                    <a:lnTo>
                      <a:pt x="6" y="775"/>
                    </a:lnTo>
                    <a:lnTo>
                      <a:pt x="6" y="774"/>
                    </a:lnTo>
                    <a:lnTo>
                      <a:pt x="6" y="773"/>
                    </a:lnTo>
                    <a:lnTo>
                      <a:pt x="8" y="751"/>
                    </a:lnTo>
                    <a:lnTo>
                      <a:pt x="8" y="747"/>
                    </a:lnTo>
                    <a:lnTo>
                      <a:pt x="14" y="709"/>
                    </a:lnTo>
                    <a:lnTo>
                      <a:pt x="22" y="663"/>
                    </a:lnTo>
                    <a:lnTo>
                      <a:pt x="31" y="624"/>
                    </a:lnTo>
                    <a:lnTo>
                      <a:pt x="31" y="623"/>
                    </a:lnTo>
                    <a:lnTo>
                      <a:pt x="32" y="622"/>
                    </a:lnTo>
                    <a:lnTo>
                      <a:pt x="32" y="618"/>
                    </a:lnTo>
                    <a:lnTo>
                      <a:pt x="33" y="616"/>
                    </a:lnTo>
                    <a:lnTo>
                      <a:pt x="34" y="611"/>
                    </a:lnTo>
                    <a:lnTo>
                      <a:pt x="36" y="607"/>
                    </a:lnTo>
                    <a:lnTo>
                      <a:pt x="37" y="601"/>
                    </a:lnTo>
                    <a:lnTo>
                      <a:pt x="39" y="595"/>
                    </a:lnTo>
                    <a:lnTo>
                      <a:pt x="40" y="588"/>
                    </a:lnTo>
                    <a:lnTo>
                      <a:pt x="42" y="583"/>
                    </a:lnTo>
                    <a:lnTo>
                      <a:pt x="44" y="576"/>
                    </a:lnTo>
                    <a:lnTo>
                      <a:pt x="46" y="569"/>
                    </a:lnTo>
                    <a:lnTo>
                      <a:pt x="48" y="563"/>
                    </a:lnTo>
                    <a:lnTo>
                      <a:pt x="51" y="555"/>
                    </a:lnTo>
                    <a:lnTo>
                      <a:pt x="53" y="548"/>
                    </a:lnTo>
                    <a:lnTo>
                      <a:pt x="55" y="542"/>
                    </a:lnTo>
                    <a:lnTo>
                      <a:pt x="56" y="535"/>
                    </a:lnTo>
                    <a:lnTo>
                      <a:pt x="59" y="528"/>
                    </a:lnTo>
                    <a:lnTo>
                      <a:pt x="62" y="522"/>
                    </a:lnTo>
                    <a:lnTo>
                      <a:pt x="64" y="515"/>
                    </a:lnTo>
                    <a:lnTo>
                      <a:pt x="66" y="509"/>
                    </a:lnTo>
                    <a:lnTo>
                      <a:pt x="68" y="504"/>
                    </a:lnTo>
                    <a:lnTo>
                      <a:pt x="70" y="499"/>
                    </a:lnTo>
                    <a:lnTo>
                      <a:pt x="71" y="494"/>
                    </a:lnTo>
                    <a:lnTo>
                      <a:pt x="74" y="489"/>
                    </a:lnTo>
                    <a:lnTo>
                      <a:pt x="75" y="485"/>
                    </a:lnTo>
                    <a:lnTo>
                      <a:pt x="77" y="479"/>
                    </a:lnTo>
                    <a:lnTo>
                      <a:pt x="79" y="473"/>
                    </a:lnTo>
                    <a:lnTo>
                      <a:pt x="82" y="469"/>
                    </a:lnTo>
                    <a:lnTo>
                      <a:pt x="85" y="462"/>
                    </a:lnTo>
                    <a:lnTo>
                      <a:pt x="86" y="457"/>
                    </a:lnTo>
                    <a:lnTo>
                      <a:pt x="89" y="452"/>
                    </a:lnTo>
                    <a:lnTo>
                      <a:pt x="90" y="449"/>
                    </a:lnTo>
                    <a:lnTo>
                      <a:pt x="91" y="446"/>
                    </a:lnTo>
                    <a:lnTo>
                      <a:pt x="92" y="443"/>
                    </a:lnTo>
                    <a:lnTo>
                      <a:pt x="93" y="443"/>
                    </a:lnTo>
                    <a:lnTo>
                      <a:pt x="144" y="341"/>
                    </a:lnTo>
                    <a:lnTo>
                      <a:pt x="145" y="340"/>
                    </a:lnTo>
                    <a:lnTo>
                      <a:pt x="146" y="337"/>
                    </a:lnTo>
                    <a:lnTo>
                      <a:pt x="147" y="335"/>
                    </a:lnTo>
                    <a:lnTo>
                      <a:pt x="148" y="331"/>
                    </a:lnTo>
                    <a:lnTo>
                      <a:pt x="151" y="329"/>
                    </a:lnTo>
                    <a:lnTo>
                      <a:pt x="153" y="326"/>
                    </a:lnTo>
                    <a:lnTo>
                      <a:pt x="155" y="321"/>
                    </a:lnTo>
                    <a:lnTo>
                      <a:pt x="158" y="318"/>
                    </a:lnTo>
                    <a:lnTo>
                      <a:pt x="160" y="314"/>
                    </a:lnTo>
                    <a:lnTo>
                      <a:pt x="162" y="311"/>
                    </a:lnTo>
                    <a:lnTo>
                      <a:pt x="163" y="307"/>
                    </a:lnTo>
                    <a:lnTo>
                      <a:pt x="166" y="305"/>
                    </a:lnTo>
                    <a:lnTo>
                      <a:pt x="168" y="300"/>
                    </a:lnTo>
                    <a:lnTo>
                      <a:pt x="170" y="297"/>
                    </a:lnTo>
                    <a:lnTo>
                      <a:pt x="173" y="293"/>
                    </a:lnTo>
                    <a:lnTo>
                      <a:pt x="176" y="290"/>
                    </a:lnTo>
                    <a:lnTo>
                      <a:pt x="178" y="285"/>
                    </a:lnTo>
                    <a:lnTo>
                      <a:pt x="181" y="283"/>
                    </a:lnTo>
                    <a:lnTo>
                      <a:pt x="182" y="280"/>
                    </a:lnTo>
                    <a:lnTo>
                      <a:pt x="183" y="277"/>
                    </a:lnTo>
                    <a:lnTo>
                      <a:pt x="184" y="275"/>
                    </a:lnTo>
                    <a:lnTo>
                      <a:pt x="185" y="274"/>
                    </a:lnTo>
                    <a:close/>
                  </a:path>
                </a:pathLst>
              </a:custGeom>
              <a:solidFill>
                <a:srgbClr val="00BC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45" name="Freeform 1077"/>
              <p:cNvSpPr>
                <a:spLocks/>
              </p:cNvSpPr>
              <p:nvPr/>
            </p:nvSpPr>
            <p:spPr bwMode="auto">
              <a:xfrm>
                <a:off x="-1362" y="1769"/>
                <a:ext cx="997" cy="932"/>
              </a:xfrm>
              <a:custGeom>
                <a:avLst/>
                <a:gdLst>
                  <a:gd name="T0" fmla="*/ 79 w 1995"/>
                  <a:gd name="T1" fmla="*/ 164 h 1865"/>
                  <a:gd name="T2" fmla="*/ 91 w 1995"/>
                  <a:gd name="T3" fmla="*/ 147 h 1865"/>
                  <a:gd name="T4" fmla="*/ 109 w 1995"/>
                  <a:gd name="T5" fmla="*/ 123 h 1865"/>
                  <a:gd name="T6" fmla="*/ 127 w 1995"/>
                  <a:gd name="T7" fmla="*/ 102 h 1865"/>
                  <a:gd name="T8" fmla="*/ 481 w 1995"/>
                  <a:gd name="T9" fmla="*/ 15 h 1865"/>
                  <a:gd name="T10" fmla="*/ 586 w 1995"/>
                  <a:gd name="T11" fmla="*/ 34 h 1865"/>
                  <a:gd name="T12" fmla="*/ 645 w 1995"/>
                  <a:gd name="T13" fmla="*/ 61 h 1865"/>
                  <a:gd name="T14" fmla="*/ 713 w 1995"/>
                  <a:gd name="T15" fmla="*/ 89 h 1865"/>
                  <a:gd name="T16" fmla="*/ 747 w 1995"/>
                  <a:gd name="T17" fmla="*/ 88 h 1865"/>
                  <a:gd name="T18" fmla="*/ 816 w 1995"/>
                  <a:gd name="T19" fmla="*/ 92 h 1865"/>
                  <a:gd name="T20" fmla="*/ 811 w 1995"/>
                  <a:gd name="T21" fmla="*/ 108 h 1865"/>
                  <a:gd name="T22" fmla="*/ 758 w 1995"/>
                  <a:gd name="T23" fmla="*/ 137 h 1865"/>
                  <a:gd name="T24" fmla="*/ 753 w 1995"/>
                  <a:gd name="T25" fmla="*/ 245 h 1865"/>
                  <a:gd name="T26" fmla="*/ 786 w 1995"/>
                  <a:gd name="T27" fmla="*/ 307 h 1865"/>
                  <a:gd name="T28" fmla="*/ 834 w 1995"/>
                  <a:gd name="T29" fmla="*/ 143 h 1865"/>
                  <a:gd name="T30" fmla="*/ 875 w 1995"/>
                  <a:gd name="T31" fmla="*/ 179 h 1865"/>
                  <a:gd name="T32" fmla="*/ 887 w 1995"/>
                  <a:gd name="T33" fmla="*/ 204 h 1865"/>
                  <a:gd name="T34" fmla="*/ 886 w 1995"/>
                  <a:gd name="T35" fmla="*/ 288 h 1865"/>
                  <a:gd name="T36" fmla="*/ 952 w 1995"/>
                  <a:gd name="T37" fmla="*/ 284 h 1865"/>
                  <a:gd name="T38" fmla="*/ 961 w 1995"/>
                  <a:gd name="T39" fmla="*/ 247 h 1865"/>
                  <a:gd name="T40" fmla="*/ 943 w 1995"/>
                  <a:gd name="T41" fmla="*/ 208 h 1865"/>
                  <a:gd name="T42" fmla="*/ 925 w 1995"/>
                  <a:gd name="T43" fmla="*/ 176 h 1865"/>
                  <a:gd name="T44" fmla="*/ 952 w 1995"/>
                  <a:gd name="T45" fmla="*/ 225 h 1865"/>
                  <a:gd name="T46" fmla="*/ 959 w 1995"/>
                  <a:gd name="T47" fmla="*/ 243 h 1865"/>
                  <a:gd name="T48" fmla="*/ 963 w 1995"/>
                  <a:gd name="T49" fmla="*/ 251 h 1865"/>
                  <a:gd name="T50" fmla="*/ 976 w 1995"/>
                  <a:gd name="T51" fmla="*/ 288 h 1865"/>
                  <a:gd name="T52" fmla="*/ 981 w 1995"/>
                  <a:gd name="T53" fmla="*/ 306 h 1865"/>
                  <a:gd name="T54" fmla="*/ 988 w 1995"/>
                  <a:gd name="T55" fmla="*/ 335 h 1865"/>
                  <a:gd name="T56" fmla="*/ 991 w 1995"/>
                  <a:gd name="T57" fmla="*/ 353 h 1865"/>
                  <a:gd name="T58" fmla="*/ 995 w 1995"/>
                  <a:gd name="T59" fmla="*/ 376 h 1865"/>
                  <a:gd name="T60" fmla="*/ 997 w 1995"/>
                  <a:gd name="T61" fmla="*/ 458 h 1865"/>
                  <a:gd name="T62" fmla="*/ 996 w 1995"/>
                  <a:gd name="T63" fmla="*/ 478 h 1865"/>
                  <a:gd name="T64" fmla="*/ 994 w 1995"/>
                  <a:gd name="T65" fmla="*/ 495 h 1865"/>
                  <a:gd name="T66" fmla="*/ 984 w 1995"/>
                  <a:gd name="T67" fmla="*/ 552 h 1865"/>
                  <a:gd name="T68" fmla="*/ 955 w 1995"/>
                  <a:gd name="T69" fmla="*/ 636 h 1865"/>
                  <a:gd name="T70" fmla="*/ 931 w 1995"/>
                  <a:gd name="T71" fmla="*/ 684 h 1865"/>
                  <a:gd name="T72" fmla="*/ 876 w 1995"/>
                  <a:gd name="T73" fmla="*/ 761 h 1865"/>
                  <a:gd name="T74" fmla="*/ 888 w 1995"/>
                  <a:gd name="T75" fmla="*/ 746 h 1865"/>
                  <a:gd name="T76" fmla="*/ 899 w 1995"/>
                  <a:gd name="T77" fmla="*/ 732 h 1865"/>
                  <a:gd name="T78" fmla="*/ 889 w 1995"/>
                  <a:gd name="T79" fmla="*/ 745 h 1865"/>
                  <a:gd name="T80" fmla="*/ 832 w 1995"/>
                  <a:gd name="T81" fmla="*/ 760 h 1865"/>
                  <a:gd name="T82" fmla="*/ 779 w 1995"/>
                  <a:gd name="T83" fmla="*/ 771 h 1865"/>
                  <a:gd name="T84" fmla="*/ 711 w 1995"/>
                  <a:gd name="T85" fmla="*/ 784 h 1865"/>
                  <a:gd name="T86" fmla="*/ 743 w 1995"/>
                  <a:gd name="T87" fmla="*/ 815 h 1865"/>
                  <a:gd name="T88" fmla="*/ 649 w 1995"/>
                  <a:gd name="T89" fmla="*/ 810 h 1865"/>
                  <a:gd name="T90" fmla="*/ 544 w 1995"/>
                  <a:gd name="T91" fmla="*/ 834 h 1865"/>
                  <a:gd name="T92" fmla="*/ 457 w 1995"/>
                  <a:gd name="T93" fmla="*/ 926 h 1865"/>
                  <a:gd name="T94" fmla="*/ 444 w 1995"/>
                  <a:gd name="T95" fmla="*/ 930 h 1865"/>
                  <a:gd name="T96" fmla="*/ 393 w 1995"/>
                  <a:gd name="T97" fmla="*/ 903 h 1865"/>
                  <a:gd name="T98" fmla="*/ 350 w 1995"/>
                  <a:gd name="T99" fmla="*/ 827 h 1865"/>
                  <a:gd name="T100" fmla="*/ 274 w 1995"/>
                  <a:gd name="T101" fmla="*/ 801 h 1865"/>
                  <a:gd name="T102" fmla="*/ 207 w 1995"/>
                  <a:gd name="T103" fmla="*/ 779 h 1865"/>
                  <a:gd name="T104" fmla="*/ 151 w 1995"/>
                  <a:gd name="T105" fmla="*/ 697 h 1865"/>
                  <a:gd name="T106" fmla="*/ 82 w 1995"/>
                  <a:gd name="T107" fmla="*/ 708 h 1865"/>
                  <a:gd name="T108" fmla="*/ 23 w 1995"/>
                  <a:gd name="T109" fmla="*/ 585 h 1865"/>
                  <a:gd name="T110" fmla="*/ 14 w 1995"/>
                  <a:gd name="T111" fmla="*/ 552 h 1865"/>
                  <a:gd name="T112" fmla="*/ 3 w 1995"/>
                  <a:gd name="T113" fmla="*/ 494 h 1865"/>
                  <a:gd name="T114" fmla="*/ 0 w 1995"/>
                  <a:gd name="T115" fmla="*/ 459 h 1865"/>
                  <a:gd name="T116" fmla="*/ 1 w 1995"/>
                  <a:gd name="T117" fmla="*/ 396 h 1865"/>
                  <a:gd name="T118" fmla="*/ 19 w 1995"/>
                  <a:gd name="T119" fmla="*/ 297 h 1865"/>
                  <a:gd name="T120" fmla="*/ 65 w 1995"/>
                  <a:gd name="T121" fmla="*/ 187 h 186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995"/>
                  <a:gd name="T184" fmla="*/ 0 h 1865"/>
                  <a:gd name="T185" fmla="*/ 1995 w 1995"/>
                  <a:gd name="T186" fmla="*/ 1865 h 186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995" h="1865">
                    <a:moveTo>
                      <a:pt x="169" y="313"/>
                    </a:moveTo>
                    <a:lnTo>
                      <a:pt x="169" y="313"/>
                    </a:lnTo>
                    <a:lnTo>
                      <a:pt x="171" y="312"/>
                    </a:lnTo>
                    <a:lnTo>
                      <a:pt x="171" y="311"/>
                    </a:lnTo>
                    <a:lnTo>
                      <a:pt x="172" y="310"/>
                    </a:lnTo>
                    <a:lnTo>
                      <a:pt x="173" y="309"/>
                    </a:lnTo>
                    <a:lnTo>
                      <a:pt x="173" y="307"/>
                    </a:lnTo>
                    <a:lnTo>
                      <a:pt x="173" y="309"/>
                    </a:lnTo>
                    <a:lnTo>
                      <a:pt x="172" y="309"/>
                    </a:lnTo>
                    <a:lnTo>
                      <a:pt x="172" y="310"/>
                    </a:lnTo>
                    <a:lnTo>
                      <a:pt x="172" y="311"/>
                    </a:lnTo>
                    <a:lnTo>
                      <a:pt x="171" y="311"/>
                    </a:lnTo>
                    <a:lnTo>
                      <a:pt x="171" y="312"/>
                    </a:lnTo>
                    <a:lnTo>
                      <a:pt x="168" y="314"/>
                    </a:lnTo>
                    <a:lnTo>
                      <a:pt x="167" y="317"/>
                    </a:lnTo>
                    <a:lnTo>
                      <a:pt x="164" y="320"/>
                    </a:lnTo>
                    <a:lnTo>
                      <a:pt x="161" y="325"/>
                    </a:lnTo>
                    <a:lnTo>
                      <a:pt x="159" y="329"/>
                    </a:lnTo>
                    <a:lnTo>
                      <a:pt x="156" y="334"/>
                    </a:lnTo>
                    <a:lnTo>
                      <a:pt x="152" y="340"/>
                    </a:lnTo>
                    <a:lnTo>
                      <a:pt x="150" y="343"/>
                    </a:lnTo>
                    <a:lnTo>
                      <a:pt x="148" y="348"/>
                    </a:lnTo>
                    <a:lnTo>
                      <a:pt x="145" y="351"/>
                    </a:lnTo>
                    <a:lnTo>
                      <a:pt x="144" y="352"/>
                    </a:lnTo>
                    <a:lnTo>
                      <a:pt x="144" y="353"/>
                    </a:lnTo>
                    <a:lnTo>
                      <a:pt x="143" y="353"/>
                    </a:lnTo>
                    <a:lnTo>
                      <a:pt x="144" y="352"/>
                    </a:lnTo>
                    <a:lnTo>
                      <a:pt x="145" y="350"/>
                    </a:lnTo>
                    <a:lnTo>
                      <a:pt x="148" y="348"/>
                    </a:lnTo>
                    <a:lnTo>
                      <a:pt x="149" y="344"/>
                    </a:lnTo>
                    <a:lnTo>
                      <a:pt x="151" y="341"/>
                    </a:lnTo>
                    <a:lnTo>
                      <a:pt x="153" y="339"/>
                    </a:lnTo>
                    <a:lnTo>
                      <a:pt x="154" y="336"/>
                    </a:lnTo>
                    <a:lnTo>
                      <a:pt x="157" y="334"/>
                    </a:lnTo>
                    <a:lnTo>
                      <a:pt x="157" y="333"/>
                    </a:lnTo>
                    <a:lnTo>
                      <a:pt x="157" y="332"/>
                    </a:lnTo>
                    <a:lnTo>
                      <a:pt x="157" y="330"/>
                    </a:lnTo>
                    <a:lnTo>
                      <a:pt x="159" y="329"/>
                    </a:lnTo>
                    <a:lnTo>
                      <a:pt x="160" y="327"/>
                    </a:lnTo>
                    <a:lnTo>
                      <a:pt x="161" y="324"/>
                    </a:lnTo>
                    <a:lnTo>
                      <a:pt x="164" y="321"/>
                    </a:lnTo>
                    <a:lnTo>
                      <a:pt x="167" y="317"/>
                    </a:lnTo>
                    <a:lnTo>
                      <a:pt x="169" y="313"/>
                    </a:lnTo>
                    <a:lnTo>
                      <a:pt x="172" y="309"/>
                    </a:lnTo>
                    <a:lnTo>
                      <a:pt x="175" y="305"/>
                    </a:lnTo>
                    <a:lnTo>
                      <a:pt x="177" y="300"/>
                    </a:lnTo>
                    <a:lnTo>
                      <a:pt x="180" y="297"/>
                    </a:lnTo>
                    <a:lnTo>
                      <a:pt x="182" y="294"/>
                    </a:lnTo>
                    <a:lnTo>
                      <a:pt x="184" y="290"/>
                    </a:lnTo>
                    <a:lnTo>
                      <a:pt x="187" y="288"/>
                    </a:lnTo>
                    <a:lnTo>
                      <a:pt x="189" y="284"/>
                    </a:lnTo>
                    <a:lnTo>
                      <a:pt x="191" y="281"/>
                    </a:lnTo>
                    <a:lnTo>
                      <a:pt x="194" y="279"/>
                    </a:lnTo>
                    <a:lnTo>
                      <a:pt x="196" y="275"/>
                    </a:lnTo>
                    <a:lnTo>
                      <a:pt x="197" y="274"/>
                    </a:lnTo>
                    <a:lnTo>
                      <a:pt x="199" y="272"/>
                    </a:lnTo>
                    <a:lnTo>
                      <a:pt x="201" y="269"/>
                    </a:lnTo>
                    <a:lnTo>
                      <a:pt x="202" y="268"/>
                    </a:lnTo>
                    <a:lnTo>
                      <a:pt x="202" y="267"/>
                    </a:lnTo>
                    <a:lnTo>
                      <a:pt x="203" y="267"/>
                    </a:lnTo>
                    <a:lnTo>
                      <a:pt x="203" y="266"/>
                    </a:lnTo>
                    <a:lnTo>
                      <a:pt x="203" y="265"/>
                    </a:lnTo>
                    <a:lnTo>
                      <a:pt x="204" y="265"/>
                    </a:lnTo>
                    <a:lnTo>
                      <a:pt x="205" y="264"/>
                    </a:lnTo>
                    <a:lnTo>
                      <a:pt x="206" y="261"/>
                    </a:lnTo>
                    <a:lnTo>
                      <a:pt x="207" y="260"/>
                    </a:lnTo>
                    <a:lnTo>
                      <a:pt x="207" y="259"/>
                    </a:lnTo>
                    <a:lnTo>
                      <a:pt x="210" y="258"/>
                    </a:lnTo>
                    <a:lnTo>
                      <a:pt x="211" y="256"/>
                    </a:lnTo>
                    <a:lnTo>
                      <a:pt x="212" y="253"/>
                    </a:lnTo>
                    <a:lnTo>
                      <a:pt x="213" y="252"/>
                    </a:lnTo>
                    <a:lnTo>
                      <a:pt x="214" y="251"/>
                    </a:lnTo>
                    <a:lnTo>
                      <a:pt x="215" y="249"/>
                    </a:lnTo>
                    <a:lnTo>
                      <a:pt x="217" y="248"/>
                    </a:lnTo>
                    <a:lnTo>
                      <a:pt x="218" y="248"/>
                    </a:lnTo>
                    <a:lnTo>
                      <a:pt x="218" y="246"/>
                    </a:lnTo>
                    <a:lnTo>
                      <a:pt x="219" y="246"/>
                    </a:lnTo>
                    <a:lnTo>
                      <a:pt x="219" y="245"/>
                    </a:lnTo>
                    <a:lnTo>
                      <a:pt x="220" y="245"/>
                    </a:lnTo>
                    <a:lnTo>
                      <a:pt x="220" y="243"/>
                    </a:lnTo>
                    <a:lnTo>
                      <a:pt x="221" y="242"/>
                    </a:lnTo>
                    <a:lnTo>
                      <a:pt x="224" y="241"/>
                    </a:lnTo>
                    <a:lnTo>
                      <a:pt x="225" y="238"/>
                    </a:lnTo>
                    <a:lnTo>
                      <a:pt x="227" y="236"/>
                    </a:lnTo>
                    <a:lnTo>
                      <a:pt x="228" y="234"/>
                    </a:lnTo>
                    <a:lnTo>
                      <a:pt x="230" y="231"/>
                    </a:lnTo>
                    <a:lnTo>
                      <a:pt x="233" y="229"/>
                    </a:lnTo>
                    <a:lnTo>
                      <a:pt x="234" y="227"/>
                    </a:lnTo>
                    <a:lnTo>
                      <a:pt x="236" y="224"/>
                    </a:lnTo>
                    <a:lnTo>
                      <a:pt x="237" y="222"/>
                    </a:lnTo>
                    <a:lnTo>
                      <a:pt x="240" y="220"/>
                    </a:lnTo>
                    <a:lnTo>
                      <a:pt x="242" y="218"/>
                    </a:lnTo>
                    <a:lnTo>
                      <a:pt x="244" y="215"/>
                    </a:lnTo>
                    <a:lnTo>
                      <a:pt x="247" y="213"/>
                    </a:lnTo>
                    <a:lnTo>
                      <a:pt x="248" y="211"/>
                    </a:lnTo>
                    <a:lnTo>
                      <a:pt x="249" y="209"/>
                    </a:lnTo>
                    <a:lnTo>
                      <a:pt x="251" y="207"/>
                    </a:lnTo>
                    <a:lnTo>
                      <a:pt x="252" y="206"/>
                    </a:lnTo>
                    <a:lnTo>
                      <a:pt x="254" y="205"/>
                    </a:lnTo>
                    <a:lnTo>
                      <a:pt x="255" y="204"/>
                    </a:lnTo>
                    <a:lnTo>
                      <a:pt x="268" y="188"/>
                    </a:lnTo>
                    <a:lnTo>
                      <a:pt x="270" y="186"/>
                    </a:lnTo>
                    <a:lnTo>
                      <a:pt x="274" y="182"/>
                    </a:lnTo>
                    <a:lnTo>
                      <a:pt x="282" y="174"/>
                    </a:lnTo>
                    <a:lnTo>
                      <a:pt x="293" y="163"/>
                    </a:lnTo>
                    <a:lnTo>
                      <a:pt x="306" y="150"/>
                    </a:lnTo>
                    <a:lnTo>
                      <a:pt x="324" y="133"/>
                    </a:lnTo>
                    <a:lnTo>
                      <a:pt x="345" y="115"/>
                    </a:lnTo>
                    <a:lnTo>
                      <a:pt x="370" y="94"/>
                    </a:lnTo>
                    <a:lnTo>
                      <a:pt x="399" y="71"/>
                    </a:lnTo>
                    <a:lnTo>
                      <a:pt x="432" y="47"/>
                    </a:lnTo>
                    <a:lnTo>
                      <a:pt x="470" y="23"/>
                    </a:lnTo>
                    <a:lnTo>
                      <a:pt x="510" y="0"/>
                    </a:lnTo>
                    <a:lnTo>
                      <a:pt x="512" y="0"/>
                    </a:lnTo>
                    <a:lnTo>
                      <a:pt x="569" y="3"/>
                    </a:lnTo>
                    <a:lnTo>
                      <a:pt x="624" y="7"/>
                    </a:lnTo>
                    <a:lnTo>
                      <a:pt x="677" y="8"/>
                    </a:lnTo>
                    <a:lnTo>
                      <a:pt x="727" y="10"/>
                    </a:lnTo>
                    <a:lnTo>
                      <a:pt x="772" y="11"/>
                    </a:lnTo>
                    <a:lnTo>
                      <a:pt x="813" y="13"/>
                    </a:lnTo>
                    <a:lnTo>
                      <a:pt x="850" y="14"/>
                    </a:lnTo>
                    <a:lnTo>
                      <a:pt x="881" y="14"/>
                    </a:lnTo>
                    <a:lnTo>
                      <a:pt x="907" y="14"/>
                    </a:lnTo>
                    <a:lnTo>
                      <a:pt x="925" y="14"/>
                    </a:lnTo>
                    <a:lnTo>
                      <a:pt x="937" y="14"/>
                    </a:lnTo>
                    <a:lnTo>
                      <a:pt x="940" y="14"/>
                    </a:lnTo>
                    <a:lnTo>
                      <a:pt x="962" y="31"/>
                    </a:lnTo>
                    <a:lnTo>
                      <a:pt x="976" y="14"/>
                    </a:lnTo>
                    <a:lnTo>
                      <a:pt x="1090" y="17"/>
                    </a:lnTo>
                    <a:lnTo>
                      <a:pt x="1099" y="40"/>
                    </a:lnTo>
                    <a:lnTo>
                      <a:pt x="1100" y="40"/>
                    </a:lnTo>
                    <a:lnTo>
                      <a:pt x="1103" y="39"/>
                    </a:lnTo>
                    <a:lnTo>
                      <a:pt x="1105" y="39"/>
                    </a:lnTo>
                    <a:lnTo>
                      <a:pt x="1108" y="38"/>
                    </a:lnTo>
                    <a:lnTo>
                      <a:pt x="1111" y="38"/>
                    </a:lnTo>
                    <a:lnTo>
                      <a:pt x="1115" y="38"/>
                    </a:lnTo>
                    <a:lnTo>
                      <a:pt x="1119" y="38"/>
                    </a:lnTo>
                    <a:lnTo>
                      <a:pt x="1123" y="39"/>
                    </a:lnTo>
                    <a:lnTo>
                      <a:pt x="1127" y="40"/>
                    </a:lnTo>
                    <a:lnTo>
                      <a:pt x="1130" y="42"/>
                    </a:lnTo>
                    <a:lnTo>
                      <a:pt x="1135" y="45"/>
                    </a:lnTo>
                    <a:lnTo>
                      <a:pt x="1137" y="49"/>
                    </a:lnTo>
                    <a:lnTo>
                      <a:pt x="1141" y="53"/>
                    </a:lnTo>
                    <a:lnTo>
                      <a:pt x="1143" y="56"/>
                    </a:lnTo>
                    <a:lnTo>
                      <a:pt x="1145" y="60"/>
                    </a:lnTo>
                    <a:lnTo>
                      <a:pt x="1147" y="63"/>
                    </a:lnTo>
                    <a:lnTo>
                      <a:pt x="1149" y="67"/>
                    </a:lnTo>
                    <a:lnTo>
                      <a:pt x="1150" y="70"/>
                    </a:lnTo>
                    <a:lnTo>
                      <a:pt x="1151" y="72"/>
                    </a:lnTo>
                    <a:lnTo>
                      <a:pt x="1152" y="75"/>
                    </a:lnTo>
                    <a:lnTo>
                      <a:pt x="1152" y="76"/>
                    </a:lnTo>
                    <a:lnTo>
                      <a:pt x="1152" y="77"/>
                    </a:lnTo>
                    <a:lnTo>
                      <a:pt x="1153" y="77"/>
                    </a:lnTo>
                    <a:lnTo>
                      <a:pt x="1172" y="68"/>
                    </a:lnTo>
                    <a:lnTo>
                      <a:pt x="1170" y="68"/>
                    </a:lnTo>
                    <a:lnTo>
                      <a:pt x="1170" y="67"/>
                    </a:lnTo>
                    <a:lnTo>
                      <a:pt x="1169" y="64"/>
                    </a:lnTo>
                    <a:lnTo>
                      <a:pt x="1169" y="62"/>
                    </a:lnTo>
                    <a:lnTo>
                      <a:pt x="1169" y="60"/>
                    </a:lnTo>
                    <a:lnTo>
                      <a:pt x="1168" y="57"/>
                    </a:lnTo>
                    <a:lnTo>
                      <a:pt x="1169" y="54"/>
                    </a:lnTo>
                    <a:lnTo>
                      <a:pt x="1169" y="52"/>
                    </a:lnTo>
                    <a:lnTo>
                      <a:pt x="1170" y="49"/>
                    </a:lnTo>
                    <a:lnTo>
                      <a:pt x="1173" y="47"/>
                    </a:lnTo>
                    <a:lnTo>
                      <a:pt x="1176" y="46"/>
                    </a:lnTo>
                    <a:lnTo>
                      <a:pt x="1181" y="45"/>
                    </a:lnTo>
                    <a:lnTo>
                      <a:pt x="1184" y="46"/>
                    </a:lnTo>
                    <a:lnTo>
                      <a:pt x="1189" y="47"/>
                    </a:lnTo>
                    <a:lnTo>
                      <a:pt x="1194" y="49"/>
                    </a:lnTo>
                    <a:lnTo>
                      <a:pt x="1198" y="53"/>
                    </a:lnTo>
                    <a:lnTo>
                      <a:pt x="1202" y="56"/>
                    </a:lnTo>
                    <a:lnTo>
                      <a:pt x="1205" y="60"/>
                    </a:lnTo>
                    <a:lnTo>
                      <a:pt x="1208" y="62"/>
                    </a:lnTo>
                    <a:lnTo>
                      <a:pt x="1212" y="66"/>
                    </a:lnTo>
                    <a:lnTo>
                      <a:pt x="1214" y="69"/>
                    </a:lnTo>
                    <a:lnTo>
                      <a:pt x="1215" y="71"/>
                    </a:lnTo>
                    <a:lnTo>
                      <a:pt x="1217" y="72"/>
                    </a:lnTo>
                    <a:lnTo>
                      <a:pt x="1218" y="72"/>
                    </a:lnTo>
                    <a:lnTo>
                      <a:pt x="1249" y="68"/>
                    </a:lnTo>
                    <a:lnTo>
                      <a:pt x="1258" y="95"/>
                    </a:lnTo>
                    <a:lnTo>
                      <a:pt x="1354" y="82"/>
                    </a:lnTo>
                    <a:lnTo>
                      <a:pt x="1290" y="122"/>
                    </a:lnTo>
                    <a:lnTo>
                      <a:pt x="1286" y="145"/>
                    </a:lnTo>
                    <a:lnTo>
                      <a:pt x="1226" y="196"/>
                    </a:lnTo>
                    <a:lnTo>
                      <a:pt x="1230" y="227"/>
                    </a:lnTo>
                    <a:lnTo>
                      <a:pt x="1258" y="205"/>
                    </a:lnTo>
                    <a:lnTo>
                      <a:pt x="1299" y="191"/>
                    </a:lnTo>
                    <a:lnTo>
                      <a:pt x="1344" y="209"/>
                    </a:lnTo>
                    <a:lnTo>
                      <a:pt x="1346" y="208"/>
                    </a:lnTo>
                    <a:lnTo>
                      <a:pt x="1348" y="207"/>
                    </a:lnTo>
                    <a:lnTo>
                      <a:pt x="1350" y="205"/>
                    </a:lnTo>
                    <a:lnTo>
                      <a:pt x="1354" y="203"/>
                    </a:lnTo>
                    <a:lnTo>
                      <a:pt x="1358" y="200"/>
                    </a:lnTo>
                    <a:lnTo>
                      <a:pt x="1363" y="198"/>
                    </a:lnTo>
                    <a:lnTo>
                      <a:pt x="1367" y="195"/>
                    </a:lnTo>
                    <a:lnTo>
                      <a:pt x="1373" y="192"/>
                    </a:lnTo>
                    <a:lnTo>
                      <a:pt x="1379" y="190"/>
                    </a:lnTo>
                    <a:lnTo>
                      <a:pt x="1385" y="189"/>
                    </a:lnTo>
                    <a:lnTo>
                      <a:pt x="1391" y="186"/>
                    </a:lnTo>
                    <a:lnTo>
                      <a:pt x="1395" y="186"/>
                    </a:lnTo>
                    <a:lnTo>
                      <a:pt x="1401" y="185"/>
                    </a:lnTo>
                    <a:lnTo>
                      <a:pt x="1405" y="184"/>
                    </a:lnTo>
                    <a:lnTo>
                      <a:pt x="1410" y="183"/>
                    </a:lnTo>
                    <a:lnTo>
                      <a:pt x="1414" y="182"/>
                    </a:lnTo>
                    <a:lnTo>
                      <a:pt x="1417" y="181"/>
                    </a:lnTo>
                    <a:lnTo>
                      <a:pt x="1420" y="180"/>
                    </a:lnTo>
                    <a:lnTo>
                      <a:pt x="1423" y="180"/>
                    </a:lnTo>
                    <a:lnTo>
                      <a:pt x="1424" y="178"/>
                    </a:lnTo>
                    <a:lnTo>
                      <a:pt x="1426" y="178"/>
                    </a:lnTo>
                    <a:lnTo>
                      <a:pt x="1427" y="177"/>
                    </a:lnTo>
                    <a:lnTo>
                      <a:pt x="1449" y="140"/>
                    </a:lnTo>
                    <a:lnTo>
                      <a:pt x="1448" y="142"/>
                    </a:lnTo>
                    <a:lnTo>
                      <a:pt x="1448" y="144"/>
                    </a:lnTo>
                    <a:lnTo>
                      <a:pt x="1447" y="148"/>
                    </a:lnTo>
                    <a:lnTo>
                      <a:pt x="1446" y="153"/>
                    </a:lnTo>
                    <a:lnTo>
                      <a:pt x="1445" y="159"/>
                    </a:lnTo>
                    <a:lnTo>
                      <a:pt x="1443" y="165"/>
                    </a:lnTo>
                    <a:lnTo>
                      <a:pt x="1443" y="170"/>
                    </a:lnTo>
                    <a:lnTo>
                      <a:pt x="1443" y="176"/>
                    </a:lnTo>
                    <a:lnTo>
                      <a:pt x="1445" y="182"/>
                    </a:lnTo>
                    <a:lnTo>
                      <a:pt x="1447" y="186"/>
                    </a:lnTo>
                    <a:lnTo>
                      <a:pt x="1449" y="190"/>
                    </a:lnTo>
                    <a:lnTo>
                      <a:pt x="1454" y="191"/>
                    </a:lnTo>
                    <a:lnTo>
                      <a:pt x="1457" y="192"/>
                    </a:lnTo>
                    <a:lnTo>
                      <a:pt x="1461" y="192"/>
                    </a:lnTo>
                    <a:lnTo>
                      <a:pt x="1463" y="191"/>
                    </a:lnTo>
                    <a:lnTo>
                      <a:pt x="1465" y="189"/>
                    </a:lnTo>
                    <a:lnTo>
                      <a:pt x="1468" y="186"/>
                    </a:lnTo>
                    <a:lnTo>
                      <a:pt x="1469" y="184"/>
                    </a:lnTo>
                    <a:lnTo>
                      <a:pt x="1471" y="182"/>
                    </a:lnTo>
                    <a:lnTo>
                      <a:pt x="1473" y="180"/>
                    </a:lnTo>
                    <a:lnTo>
                      <a:pt x="1476" y="177"/>
                    </a:lnTo>
                    <a:lnTo>
                      <a:pt x="1478" y="175"/>
                    </a:lnTo>
                    <a:lnTo>
                      <a:pt x="1482" y="174"/>
                    </a:lnTo>
                    <a:lnTo>
                      <a:pt x="1486" y="173"/>
                    </a:lnTo>
                    <a:lnTo>
                      <a:pt x="1490" y="174"/>
                    </a:lnTo>
                    <a:lnTo>
                      <a:pt x="1494" y="176"/>
                    </a:lnTo>
                    <a:lnTo>
                      <a:pt x="1498" y="178"/>
                    </a:lnTo>
                    <a:lnTo>
                      <a:pt x="1501" y="182"/>
                    </a:lnTo>
                    <a:lnTo>
                      <a:pt x="1505" y="185"/>
                    </a:lnTo>
                    <a:lnTo>
                      <a:pt x="1508" y="190"/>
                    </a:lnTo>
                    <a:lnTo>
                      <a:pt x="1513" y="193"/>
                    </a:lnTo>
                    <a:lnTo>
                      <a:pt x="1517" y="197"/>
                    </a:lnTo>
                    <a:lnTo>
                      <a:pt x="1523" y="200"/>
                    </a:lnTo>
                    <a:lnTo>
                      <a:pt x="1529" y="203"/>
                    </a:lnTo>
                    <a:lnTo>
                      <a:pt x="1536" y="205"/>
                    </a:lnTo>
                    <a:lnTo>
                      <a:pt x="1545" y="205"/>
                    </a:lnTo>
                    <a:lnTo>
                      <a:pt x="1554" y="205"/>
                    </a:lnTo>
                    <a:lnTo>
                      <a:pt x="1563" y="203"/>
                    </a:lnTo>
                    <a:lnTo>
                      <a:pt x="1573" y="200"/>
                    </a:lnTo>
                    <a:lnTo>
                      <a:pt x="1582" y="197"/>
                    </a:lnTo>
                    <a:lnTo>
                      <a:pt x="1591" y="193"/>
                    </a:lnTo>
                    <a:lnTo>
                      <a:pt x="1599" y="190"/>
                    </a:lnTo>
                    <a:lnTo>
                      <a:pt x="1607" y="185"/>
                    </a:lnTo>
                    <a:lnTo>
                      <a:pt x="1614" y="182"/>
                    </a:lnTo>
                    <a:lnTo>
                      <a:pt x="1620" y="178"/>
                    </a:lnTo>
                    <a:lnTo>
                      <a:pt x="1623" y="176"/>
                    </a:lnTo>
                    <a:lnTo>
                      <a:pt x="1627" y="174"/>
                    </a:lnTo>
                    <a:lnTo>
                      <a:pt x="1628" y="173"/>
                    </a:lnTo>
                    <a:lnTo>
                      <a:pt x="1628" y="174"/>
                    </a:lnTo>
                    <a:lnTo>
                      <a:pt x="1628" y="175"/>
                    </a:lnTo>
                    <a:lnTo>
                      <a:pt x="1628" y="177"/>
                    </a:lnTo>
                    <a:lnTo>
                      <a:pt x="1629" y="178"/>
                    </a:lnTo>
                    <a:lnTo>
                      <a:pt x="1629" y="181"/>
                    </a:lnTo>
                    <a:lnTo>
                      <a:pt x="1630" y="183"/>
                    </a:lnTo>
                    <a:lnTo>
                      <a:pt x="1632" y="185"/>
                    </a:lnTo>
                    <a:lnTo>
                      <a:pt x="1635" y="186"/>
                    </a:lnTo>
                    <a:lnTo>
                      <a:pt x="1637" y="189"/>
                    </a:lnTo>
                    <a:lnTo>
                      <a:pt x="1640" y="190"/>
                    </a:lnTo>
                    <a:lnTo>
                      <a:pt x="1645" y="191"/>
                    </a:lnTo>
                    <a:lnTo>
                      <a:pt x="1650" y="192"/>
                    </a:lnTo>
                    <a:lnTo>
                      <a:pt x="1654" y="193"/>
                    </a:lnTo>
                    <a:lnTo>
                      <a:pt x="1659" y="195"/>
                    </a:lnTo>
                    <a:lnTo>
                      <a:pt x="1665" y="196"/>
                    </a:lnTo>
                    <a:lnTo>
                      <a:pt x="1669" y="197"/>
                    </a:lnTo>
                    <a:lnTo>
                      <a:pt x="1674" y="198"/>
                    </a:lnTo>
                    <a:lnTo>
                      <a:pt x="1678" y="199"/>
                    </a:lnTo>
                    <a:lnTo>
                      <a:pt x="1683" y="199"/>
                    </a:lnTo>
                    <a:lnTo>
                      <a:pt x="1685" y="200"/>
                    </a:lnTo>
                    <a:lnTo>
                      <a:pt x="1689" y="200"/>
                    </a:lnTo>
                    <a:lnTo>
                      <a:pt x="1690" y="200"/>
                    </a:lnTo>
                    <a:lnTo>
                      <a:pt x="1691" y="200"/>
                    </a:lnTo>
                    <a:lnTo>
                      <a:pt x="1690" y="201"/>
                    </a:lnTo>
                    <a:lnTo>
                      <a:pt x="1688" y="201"/>
                    </a:lnTo>
                    <a:lnTo>
                      <a:pt x="1684" y="203"/>
                    </a:lnTo>
                    <a:lnTo>
                      <a:pt x="1680" y="205"/>
                    </a:lnTo>
                    <a:lnTo>
                      <a:pt x="1674" y="206"/>
                    </a:lnTo>
                    <a:lnTo>
                      <a:pt x="1668" y="208"/>
                    </a:lnTo>
                    <a:lnTo>
                      <a:pt x="1661" y="209"/>
                    </a:lnTo>
                    <a:lnTo>
                      <a:pt x="1654" y="211"/>
                    </a:lnTo>
                    <a:lnTo>
                      <a:pt x="1649" y="213"/>
                    </a:lnTo>
                    <a:lnTo>
                      <a:pt x="1642" y="214"/>
                    </a:lnTo>
                    <a:lnTo>
                      <a:pt x="1637" y="214"/>
                    </a:lnTo>
                    <a:lnTo>
                      <a:pt x="1632" y="214"/>
                    </a:lnTo>
                    <a:lnTo>
                      <a:pt x="1627" y="215"/>
                    </a:lnTo>
                    <a:lnTo>
                      <a:pt x="1622" y="216"/>
                    </a:lnTo>
                    <a:lnTo>
                      <a:pt x="1617" y="218"/>
                    </a:lnTo>
                    <a:lnTo>
                      <a:pt x="1612" y="220"/>
                    </a:lnTo>
                    <a:lnTo>
                      <a:pt x="1607" y="221"/>
                    </a:lnTo>
                    <a:lnTo>
                      <a:pt x="1601" y="224"/>
                    </a:lnTo>
                    <a:lnTo>
                      <a:pt x="1597" y="227"/>
                    </a:lnTo>
                    <a:lnTo>
                      <a:pt x="1592" y="229"/>
                    </a:lnTo>
                    <a:lnTo>
                      <a:pt x="1586" y="231"/>
                    </a:lnTo>
                    <a:lnTo>
                      <a:pt x="1582" y="234"/>
                    </a:lnTo>
                    <a:lnTo>
                      <a:pt x="1577" y="235"/>
                    </a:lnTo>
                    <a:lnTo>
                      <a:pt x="1573" y="236"/>
                    </a:lnTo>
                    <a:lnTo>
                      <a:pt x="1568" y="237"/>
                    </a:lnTo>
                    <a:lnTo>
                      <a:pt x="1563" y="238"/>
                    </a:lnTo>
                    <a:lnTo>
                      <a:pt x="1559" y="238"/>
                    </a:lnTo>
                    <a:lnTo>
                      <a:pt x="1555" y="238"/>
                    </a:lnTo>
                    <a:lnTo>
                      <a:pt x="1552" y="238"/>
                    </a:lnTo>
                    <a:lnTo>
                      <a:pt x="1548" y="238"/>
                    </a:lnTo>
                    <a:lnTo>
                      <a:pt x="1546" y="238"/>
                    </a:lnTo>
                    <a:lnTo>
                      <a:pt x="1544" y="237"/>
                    </a:lnTo>
                    <a:lnTo>
                      <a:pt x="1543" y="237"/>
                    </a:lnTo>
                    <a:lnTo>
                      <a:pt x="1540" y="237"/>
                    </a:lnTo>
                    <a:lnTo>
                      <a:pt x="1540" y="236"/>
                    </a:lnTo>
                    <a:lnTo>
                      <a:pt x="1539" y="237"/>
                    </a:lnTo>
                    <a:lnTo>
                      <a:pt x="1538" y="239"/>
                    </a:lnTo>
                    <a:lnTo>
                      <a:pt x="1536" y="243"/>
                    </a:lnTo>
                    <a:lnTo>
                      <a:pt x="1532" y="249"/>
                    </a:lnTo>
                    <a:lnTo>
                      <a:pt x="1529" y="253"/>
                    </a:lnTo>
                    <a:lnTo>
                      <a:pt x="1524" y="260"/>
                    </a:lnTo>
                    <a:lnTo>
                      <a:pt x="1521" y="267"/>
                    </a:lnTo>
                    <a:lnTo>
                      <a:pt x="1516" y="274"/>
                    </a:lnTo>
                    <a:lnTo>
                      <a:pt x="1511" y="281"/>
                    </a:lnTo>
                    <a:lnTo>
                      <a:pt x="1507" y="288"/>
                    </a:lnTo>
                    <a:lnTo>
                      <a:pt x="1503" y="295"/>
                    </a:lnTo>
                    <a:lnTo>
                      <a:pt x="1500" y="300"/>
                    </a:lnTo>
                    <a:lnTo>
                      <a:pt x="1496" y="307"/>
                    </a:lnTo>
                    <a:lnTo>
                      <a:pt x="1494" y="314"/>
                    </a:lnTo>
                    <a:lnTo>
                      <a:pt x="1493" y="321"/>
                    </a:lnTo>
                    <a:lnTo>
                      <a:pt x="1492" y="328"/>
                    </a:lnTo>
                    <a:lnTo>
                      <a:pt x="1492" y="335"/>
                    </a:lnTo>
                    <a:lnTo>
                      <a:pt x="1492" y="342"/>
                    </a:lnTo>
                    <a:lnTo>
                      <a:pt x="1492" y="348"/>
                    </a:lnTo>
                    <a:lnTo>
                      <a:pt x="1493" y="353"/>
                    </a:lnTo>
                    <a:lnTo>
                      <a:pt x="1493" y="358"/>
                    </a:lnTo>
                    <a:lnTo>
                      <a:pt x="1494" y="362"/>
                    </a:lnTo>
                    <a:lnTo>
                      <a:pt x="1494" y="364"/>
                    </a:lnTo>
                    <a:lnTo>
                      <a:pt x="1495" y="364"/>
                    </a:lnTo>
                    <a:lnTo>
                      <a:pt x="1523" y="359"/>
                    </a:lnTo>
                    <a:lnTo>
                      <a:pt x="1532" y="382"/>
                    </a:lnTo>
                    <a:lnTo>
                      <a:pt x="1531" y="385"/>
                    </a:lnTo>
                    <a:lnTo>
                      <a:pt x="1529" y="388"/>
                    </a:lnTo>
                    <a:lnTo>
                      <a:pt x="1526" y="395"/>
                    </a:lnTo>
                    <a:lnTo>
                      <a:pt x="1523" y="403"/>
                    </a:lnTo>
                    <a:lnTo>
                      <a:pt x="1518" y="415"/>
                    </a:lnTo>
                    <a:lnTo>
                      <a:pt x="1515" y="427"/>
                    </a:lnTo>
                    <a:lnTo>
                      <a:pt x="1511" y="441"/>
                    </a:lnTo>
                    <a:lnTo>
                      <a:pt x="1508" y="456"/>
                    </a:lnTo>
                    <a:lnTo>
                      <a:pt x="1507" y="473"/>
                    </a:lnTo>
                    <a:lnTo>
                      <a:pt x="1506" y="491"/>
                    </a:lnTo>
                    <a:lnTo>
                      <a:pt x="1506" y="510"/>
                    </a:lnTo>
                    <a:lnTo>
                      <a:pt x="1509" y="529"/>
                    </a:lnTo>
                    <a:lnTo>
                      <a:pt x="1511" y="546"/>
                    </a:lnTo>
                    <a:lnTo>
                      <a:pt x="1515" y="557"/>
                    </a:lnTo>
                    <a:lnTo>
                      <a:pt x="1517" y="565"/>
                    </a:lnTo>
                    <a:lnTo>
                      <a:pt x="1520" y="570"/>
                    </a:lnTo>
                    <a:lnTo>
                      <a:pt x="1522" y="572"/>
                    </a:lnTo>
                    <a:lnTo>
                      <a:pt x="1523" y="572"/>
                    </a:lnTo>
                    <a:lnTo>
                      <a:pt x="1525" y="571"/>
                    </a:lnTo>
                    <a:lnTo>
                      <a:pt x="1526" y="569"/>
                    </a:lnTo>
                    <a:lnTo>
                      <a:pt x="1528" y="568"/>
                    </a:lnTo>
                    <a:lnTo>
                      <a:pt x="1529" y="568"/>
                    </a:lnTo>
                    <a:lnTo>
                      <a:pt x="1530" y="570"/>
                    </a:lnTo>
                    <a:lnTo>
                      <a:pt x="1532" y="574"/>
                    </a:lnTo>
                    <a:lnTo>
                      <a:pt x="1532" y="579"/>
                    </a:lnTo>
                    <a:lnTo>
                      <a:pt x="1533" y="585"/>
                    </a:lnTo>
                    <a:lnTo>
                      <a:pt x="1534" y="591"/>
                    </a:lnTo>
                    <a:lnTo>
                      <a:pt x="1536" y="595"/>
                    </a:lnTo>
                    <a:lnTo>
                      <a:pt x="1537" y="600"/>
                    </a:lnTo>
                    <a:lnTo>
                      <a:pt x="1537" y="603"/>
                    </a:lnTo>
                    <a:lnTo>
                      <a:pt x="1538" y="607"/>
                    </a:lnTo>
                    <a:lnTo>
                      <a:pt x="1539" y="610"/>
                    </a:lnTo>
                    <a:lnTo>
                      <a:pt x="1539" y="613"/>
                    </a:lnTo>
                    <a:lnTo>
                      <a:pt x="1539" y="614"/>
                    </a:lnTo>
                    <a:lnTo>
                      <a:pt x="1539" y="615"/>
                    </a:lnTo>
                    <a:lnTo>
                      <a:pt x="1540" y="615"/>
                    </a:lnTo>
                    <a:lnTo>
                      <a:pt x="1573" y="615"/>
                    </a:lnTo>
                    <a:lnTo>
                      <a:pt x="1576" y="612"/>
                    </a:lnTo>
                    <a:lnTo>
                      <a:pt x="1579" y="608"/>
                    </a:lnTo>
                    <a:lnTo>
                      <a:pt x="1585" y="602"/>
                    </a:lnTo>
                    <a:lnTo>
                      <a:pt x="1591" y="595"/>
                    </a:lnTo>
                    <a:lnTo>
                      <a:pt x="1598" y="587"/>
                    </a:lnTo>
                    <a:lnTo>
                      <a:pt x="1605" y="578"/>
                    </a:lnTo>
                    <a:lnTo>
                      <a:pt x="1611" y="568"/>
                    </a:lnTo>
                    <a:lnTo>
                      <a:pt x="1616" y="557"/>
                    </a:lnTo>
                    <a:lnTo>
                      <a:pt x="1622" y="547"/>
                    </a:lnTo>
                    <a:lnTo>
                      <a:pt x="1626" y="535"/>
                    </a:lnTo>
                    <a:lnTo>
                      <a:pt x="1628" y="524"/>
                    </a:lnTo>
                    <a:lnTo>
                      <a:pt x="1628" y="514"/>
                    </a:lnTo>
                    <a:lnTo>
                      <a:pt x="1629" y="504"/>
                    </a:lnTo>
                    <a:lnTo>
                      <a:pt x="1629" y="496"/>
                    </a:lnTo>
                    <a:lnTo>
                      <a:pt x="1628" y="489"/>
                    </a:lnTo>
                    <a:lnTo>
                      <a:pt x="1628" y="484"/>
                    </a:lnTo>
                    <a:lnTo>
                      <a:pt x="1627" y="480"/>
                    </a:lnTo>
                    <a:lnTo>
                      <a:pt x="1626" y="476"/>
                    </a:lnTo>
                    <a:lnTo>
                      <a:pt x="1624" y="473"/>
                    </a:lnTo>
                    <a:lnTo>
                      <a:pt x="1624" y="471"/>
                    </a:lnTo>
                    <a:lnTo>
                      <a:pt x="1623" y="470"/>
                    </a:lnTo>
                    <a:lnTo>
                      <a:pt x="1623" y="469"/>
                    </a:lnTo>
                    <a:lnTo>
                      <a:pt x="1605" y="433"/>
                    </a:lnTo>
                    <a:lnTo>
                      <a:pt x="1619" y="328"/>
                    </a:lnTo>
                    <a:lnTo>
                      <a:pt x="1642" y="336"/>
                    </a:lnTo>
                    <a:lnTo>
                      <a:pt x="1654" y="328"/>
                    </a:lnTo>
                    <a:lnTo>
                      <a:pt x="1654" y="296"/>
                    </a:lnTo>
                    <a:lnTo>
                      <a:pt x="1668" y="287"/>
                    </a:lnTo>
                    <a:lnTo>
                      <a:pt x="1677" y="254"/>
                    </a:lnTo>
                    <a:lnTo>
                      <a:pt x="1691" y="254"/>
                    </a:lnTo>
                    <a:lnTo>
                      <a:pt x="1705" y="273"/>
                    </a:lnTo>
                    <a:lnTo>
                      <a:pt x="1707" y="273"/>
                    </a:lnTo>
                    <a:lnTo>
                      <a:pt x="1711" y="273"/>
                    </a:lnTo>
                    <a:lnTo>
                      <a:pt x="1714" y="273"/>
                    </a:lnTo>
                    <a:lnTo>
                      <a:pt x="1719" y="273"/>
                    </a:lnTo>
                    <a:lnTo>
                      <a:pt x="1723" y="274"/>
                    </a:lnTo>
                    <a:lnTo>
                      <a:pt x="1729" y="274"/>
                    </a:lnTo>
                    <a:lnTo>
                      <a:pt x="1734" y="275"/>
                    </a:lnTo>
                    <a:lnTo>
                      <a:pt x="1738" y="277"/>
                    </a:lnTo>
                    <a:lnTo>
                      <a:pt x="1743" y="280"/>
                    </a:lnTo>
                    <a:lnTo>
                      <a:pt x="1746" y="283"/>
                    </a:lnTo>
                    <a:lnTo>
                      <a:pt x="1750" y="287"/>
                    </a:lnTo>
                    <a:lnTo>
                      <a:pt x="1751" y="292"/>
                    </a:lnTo>
                    <a:lnTo>
                      <a:pt x="1753" y="298"/>
                    </a:lnTo>
                    <a:lnTo>
                      <a:pt x="1753" y="305"/>
                    </a:lnTo>
                    <a:lnTo>
                      <a:pt x="1755" y="313"/>
                    </a:lnTo>
                    <a:lnTo>
                      <a:pt x="1755" y="320"/>
                    </a:lnTo>
                    <a:lnTo>
                      <a:pt x="1755" y="328"/>
                    </a:lnTo>
                    <a:lnTo>
                      <a:pt x="1755" y="335"/>
                    </a:lnTo>
                    <a:lnTo>
                      <a:pt x="1755" y="342"/>
                    </a:lnTo>
                    <a:lnTo>
                      <a:pt x="1755" y="348"/>
                    </a:lnTo>
                    <a:lnTo>
                      <a:pt x="1755" y="351"/>
                    </a:lnTo>
                    <a:lnTo>
                      <a:pt x="1755" y="355"/>
                    </a:lnTo>
                    <a:lnTo>
                      <a:pt x="1753" y="356"/>
                    </a:lnTo>
                    <a:lnTo>
                      <a:pt x="1751" y="358"/>
                    </a:lnTo>
                    <a:lnTo>
                      <a:pt x="1749" y="362"/>
                    </a:lnTo>
                    <a:lnTo>
                      <a:pt x="1745" y="366"/>
                    </a:lnTo>
                    <a:lnTo>
                      <a:pt x="1742" y="371"/>
                    </a:lnTo>
                    <a:lnTo>
                      <a:pt x="1737" y="377"/>
                    </a:lnTo>
                    <a:lnTo>
                      <a:pt x="1734" y="382"/>
                    </a:lnTo>
                    <a:lnTo>
                      <a:pt x="1729" y="389"/>
                    </a:lnTo>
                    <a:lnTo>
                      <a:pt x="1726" y="396"/>
                    </a:lnTo>
                    <a:lnTo>
                      <a:pt x="1722" y="403"/>
                    </a:lnTo>
                    <a:lnTo>
                      <a:pt x="1720" y="409"/>
                    </a:lnTo>
                    <a:lnTo>
                      <a:pt x="1719" y="415"/>
                    </a:lnTo>
                    <a:lnTo>
                      <a:pt x="1718" y="420"/>
                    </a:lnTo>
                    <a:lnTo>
                      <a:pt x="1717" y="425"/>
                    </a:lnTo>
                    <a:lnTo>
                      <a:pt x="1717" y="427"/>
                    </a:lnTo>
                    <a:lnTo>
                      <a:pt x="1718" y="431"/>
                    </a:lnTo>
                    <a:lnTo>
                      <a:pt x="1718" y="433"/>
                    </a:lnTo>
                    <a:lnTo>
                      <a:pt x="1719" y="434"/>
                    </a:lnTo>
                    <a:lnTo>
                      <a:pt x="1720" y="435"/>
                    </a:lnTo>
                    <a:lnTo>
                      <a:pt x="1721" y="436"/>
                    </a:lnTo>
                    <a:lnTo>
                      <a:pt x="1722" y="436"/>
                    </a:lnTo>
                    <a:lnTo>
                      <a:pt x="1723" y="436"/>
                    </a:lnTo>
                    <a:lnTo>
                      <a:pt x="1773" y="419"/>
                    </a:lnTo>
                    <a:lnTo>
                      <a:pt x="1773" y="418"/>
                    </a:lnTo>
                    <a:lnTo>
                      <a:pt x="1773" y="416"/>
                    </a:lnTo>
                    <a:lnTo>
                      <a:pt x="1774" y="412"/>
                    </a:lnTo>
                    <a:lnTo>
                      <a:pt x="1775" y="409"/>
                    </a:lnTo>
                    <a:lnTo>
                      <a:pt x="1776" y="405"/>
                    </a:lnTo>
                    <a:lnTo>
                      <a:pt x="1778" y="401"/>
                    </a:lnTo>
                    <a:lnTo>
                      <a:pt x="1780" y="396"/>
                    </a:lnTo>
                    <a:lnTo>
                      <a:pt x="1782" y="393"/>
                    </a:lnTo>
                    <a:lnTo>
                      <a:pt x="1784" y="389"/>
                    </a:lnTo>
                    <a:lnTo>
                      <a:pt x="1788" y="386"/>
                    </a:lnTo>
                    <a:lnTo>
                      <a:pt x="1791" y="382"/>
                    </a:lnTo>
                    <a:lnTo>
                      <a:pt x="1795" y="381"/>
                    </a:lnTo>
                    <a:lnTo>
                      <a:pt x="1798" y="382"/>
                    </a:lnTo>
                    <a:lnTo>
                      <a:pt x="1802" y="383"/>
                    </a:lnTo>
                    <a:lnTo>
                      <a:pt x="1805" y="387"/>
                    </a:lnTo>
                    <a:lnTo>
                      <a:pt x="1809" y="392"/>
                    </a:lnTo>
                    <a:lnTo>
                      <a:pt x="1812" y="397"/>
                    </a:lnTo>
                    <a:lnTo>
                      <a:pt x="1816" y="403"/>
                    </a:lnTo>
                    <a:lnTo>
                      <a:pt x="1818" y="411"/>
                    </a:lnTo>
                    <a:lnTo>
                      <a:pt x="1820" y="418"/>
                    </a:lnTo>
                    <a:lnTo>
                      <a:pt x="1821" y="426"/>
                    </a:lnTo>
                    <a:lnTo>
                      <a:pt x="1822" y="434"/>
                    </a:lnTo>
                    <a:lnTo>
                      <a:pt x="1824" y="441"/>
                    </a:lnTo>
                    <a:lnTo>
                      <a:pt x="1822" y="451"/>
                    </a:lnTo>
                    <a:lnTo>
                      <a:pt x="1819" y="463"/>
                    </a:lnTo>
                    <a:lnTo>
                      <a:pt x="1816" y="477"/>
                    </a:lnTo>
                    <a:lnTo>
                      <a:pt x="1810" y="492"/>
                    </a:lnTo>
                    <a:lnTo>
                      <a:pt x="1804" y="507"/>
                    </a:lnTo>
                    <a:lnTo>
                      <a:pt x="1797" y="523"/>
                    </a:lnTo>
                    <a:lnTo>
                      <a:pt x="1791" y="537"/>
                    </a:lnTo>
                    <a:lnTo>
                      <a:pt x="1786" y="550"/>
                    </a:lnTo>
                    <a:lnTo>
                      <a:pt x="1780" y="562"/>
                    </a:lnTo>
                    <a:lnTo>
                      <a:pt x="1776" y="571"/>
                    </a:lnTo>
                    <a:lnTo>
                      <a:pt x="1773" y="577"/>
                    </a:lnTo>
                    <a:lnTo>
                      <a:pt x="1773" y="578"/>
                    </a:lnTo>
                    <a:lnTo>
                      <a:pt x="1774" y="578"/>
                    </a:lnTo>
                    <a:lnTo>
                      <a:pt x="1775" y="577"/>
                    </a:lnTo>
                    <a:lnTo>
                      <a:pt x="1778" y="577"/>
                    </a:lnTo>
                    <a:lnTo>
                      <a:pt x="1781" y="576"/>
                    </a:lnTo>
                    <a:lnTo>
                      <a:pt x="1783" y="576"/>
                    </a:lnTo>
                    <a:lnTo>
                      <a:pt x="1788" y="575"/>
                    </a:lnTo>
                    <a:lnTo>
                      <a:pt x="1791" y="575"/>
                    </a:lnTo>
                    <a:lnTo>
                      <a:pt x="1796" y="575"/>
                    </a:lnTo>
                    <a:lnTo>
                      <a:pt x="1801" y="576"/>
                    </a:lnTo>
                    <a:lnTo>
                      <a:pt x="1805" y="577"/>
                    </a:lnTo>
                    <a:lnTo>
                      <a:pt x="1810" y="578"/>
                    </a:lnTo>
                    <a:lnTo>
                      <a:pt x="1813" y="582"/>
                    </a:lnTo>
                    <a:lnTo>
                      <a:pt x="1817" y="584"/>
                    </a:lnTo>
                    <a:lnTo>
                      <a:pt x="1820" y="586"/>
                    </a:lnTo>
                    <a:lnTo>
                      <a:pt x="1822" y="588"/>
                    </a:lnTo>
                    <a:lnTo>
                      <a:pt x="1826" y="591"/>
                    </a:lnTo>
                    <a:lnTo>
                      <a:pt x="1828" y="594"/>
                    </a:lnTo>
                    <a:lnTo>
                      <a:pt x="1831" y="595"/>
                    </a:lnTo>
                    <a:lnTo>
                      <a:pt x="1834" y="598"/>
                    </a:lnTo>
                    <a:lnTo>
                      <a:pt x="1837" y="600"/>
                    </a:lnTo>
                    <a:lnTo>
                      <a:pt x="1841" y="601"/>
                    </a:lnTo>
                    <a:lnTo>
                      <a:pt x="1846" y="601"/>
                    </a:lnTo>
                    <a:lnTo>
                      <a:pt x="1851" y="601"/>
                    </a:lnTo>
                    <a:lnTo>
                      <a:pt x="1858" y="600"/>
                    </a:lnTo>
                    <a:lnTo>
                      <a:pt x="1867" y="595"/>
                    </a:lnTo>
                    <a:lnTo>
                      <a:pt x="1879" y="588"/>
                    </a:lnTo>
                    <a:lnTo>
                      <a:pt x="1892" y="579"/>
                    </a:lnTo>
                    <a:lnTo>
                      <a:pt x="1905" y="569"/>
                    </a:lnTo>
                    <a:lnTo>
                      <a:pt x="1920" y="559"/>
                    </a:lnTo>
                    <a:lnTo>
                      <a:pt x="1933" y="548"/>
                    </a:lnTo>
                    <a:lnTo>
                      <a:pt x="1940" y="544"/>
                    </a:lnTo>
                    <a:lnTo>
                      <a:pt x="1940" y="540"/>
                    </a:lnTo>
                    <a:lnTo>
                      <a:pt x="1938" y="535"/>
                    </a:lnTo>
                    <a:lnTo>
                      <a:pt x="1938" y="532"/>
                    </a:lnTo>
                    <a:lnTo>
                      <a:pt x="1937" y="530"/>
                    </a:lnTo>
                    <a:lnTo>
                      <a:pt x="1935" y="529"/>
                    </a:lnTo>
                    <a:lnTo>
                      <a:pt x="1935" y="527"/>
                    </a:lnTo>
                    <a:lnTo>
                      <a:pt x="1935" y="529"/>
                    </a:lnTo>
                    <a:lnTo>
                      <a:pt x="1935" y="527"/>
                    </a:lnTo>
                    <a:lnTo>
                      <a:pt x="1935" y="526"/>
                    </a:lnTo>
                    <a:lnTo>
                      <a:pt x="1934" y="525"/>
                    </a:lnTo>
                    <a:lnTo>
                      <a:pt x="1934" y="524"/>
                    </a:lnTo>
                    <a:lnTo>
                      <a:pt x="1933" y="523"/>
                    </a:lnTo>
                    <a:lnTo>
                      <a:pt x="1933" y="522"/>
                    </a:lnTo>
                    <a:lnTo>
                      <a:pt x="1932" y="519"/>
                    </a:lnTo>
                    <a:lnTo>
                      <a:pt x="1932" y="517"/>
                    </a:lnTo>
                    <a:lnTo>
                      <a:pt x="1930" y="515"/>
                    </a:lnTo>
                    <a:lnTo>
                      <a:pt x="1930" y="512"/>
                    </a:lnTo>
                    <a:lnTo>
                      <a:pt x="1928" y="509"/>
                    </a:lnTo>
                    <a:lnTo>
                      <a:pt x="1927" y="507"/>
                    </a:lnTo>
                    <a:lnTo>
                      <a:pt x="1927" y="504"/>
                    </a:lnTo>
                    <a:lnTo>
                      <a:pt x="1925" y="502"/>
                    </a:lnTo>
                    <a:lnTo>
                      <a:pt x="1924" y="500"/>
                    </a:lnTo>
                    <a:lnTo>
                      <a:pt x="1924" y="497"/>
                    </a:lnTo>
                    <a:lnTo>
                      <a:pt x="1924" y="496"/>
                    </a:lnTo>
                    <a:lnTo>
                      <a:pt x="1923" y="494"/>
                    </a:lnTo>
                    <a:lnTo>
                      <a:pt x="1923" y="493"/>
                    </a:lnTo>
                    <a:lnTo>
                      <a:pt x="1922" y="493"/>
                    </a:lnTo>
                    <a:lnTo>
                      <a:pt x="1913" y="472"/>
                    </a:lnTo>
                    <a:lnTo>
                      <a:pt x="1910" y="465"/>
                    </a:lnTo>
                    <a:lnTo>
                      <a:pt x="1920" y="489"/>
                    </a:lnTo>
                    <a:lnTo>
                      <a:pt x="1911" y="470"/>
                    </a:lnTo>
                    <a:lnTo>
                      <a:pt x="1911" y="469"/>
                    </a:lnTo>
                    <a:lnTo>
                      <a:pt x="1911" y="466"/>
                    </a:lnTo>
                    <a:lnTo>
                      <a:pt x="1909" y="463"/>
                    </a:lnTo>
                    <a:lnTo>
                      <a:pt x="1907" y="458"/>
                    </a:lnTo>
                    <a:lnTo>
                      <a:pt x="1904" y="453"/>
                    </a:lnTo>
                    <a:lnTo>
                      <a:pt x="1902" y="446"/>
                    </a:lnTo>
                    <a:lnTo>
                      <a:pt x="1899" y="440"/>
                    </a:lnTo>
                    <a:lnTo>
                      <a:pt x="1895" y="433"/>
                    </a:lnTo>
                    <a:lnTo>
                      <a:pt x="1893" y="427"/>
                    </a:lnTo>
                    <a:lnTo>
                      <a:pt x="1889" y="421"/>
                    </a:lnTo>
                    <a:lnTo>
                      <a:pt x="1887" y="417"/>
                    </a:lnTo>
                    <a:lnTo>
                      <a:pt x="1885" y="413"/>
                    </a:lnTo>
                    <a:lnTo>
                      <a:pt x="1884" y="411"/>
                    </a:lnTo>
                    <a:lnTo>
                      <a:pt x="1884" y="409"/>
                    </a:lnTo>
                    <a:lnTo>
                      <a:pt x="1882" y="409"/>
                    </a:lnTo>
                    <a:lnTo>
                      <a:pt x="1882" y="410"/>
                    </a:lnTo>
                    <a:lnTo>
                      <a:pt x="1884" y="410"/>
                    </a:lnTo>
                    <a:lnTo>
                      <a:pt x="1885" y="411"/>
                    </a:lnTo>
                    <a:lnTo>
                      <a:pt x="1885" y="413"/>
                    </a:lnTo>
                    <a:lnTo>
                      <a:pt x="1886" y="415"/>
                    </a:lnTo>
                    <a:lnTo>
                      <a:pt x="1887" y="415"/>
                    </a:lnTo>
                    <a:lnTo>
                      <a:pt x="1887" y="417"/>
                    </a:lnTo>
                    <a:lnTo>
                      <a:pt x="1887" y="418"/>
                    </a:lnTo>
                    <a:lnTo>
                      <a:pt x="1892" y="426"/>
                    </a:lnTo>
                    <a:lnTo>
                      <a:pt x="1890" y="424"/>
                    </a:lnTo>
                    <a:lnTo>
                      <a:pt x="1893" y="430"/>
                    </a:lnTo>
                    <a:lnTo>
                      <a:pt x="1879" y="403"/>
                    </a:lnTo>
                    <a:lnTo>
                      <a:pt x="1879" y="402"/>
                    </a:lnTo>
                    <a:lnTo>
                      <a:pt x="1879" y="401"/>
                    </a:lnTo>
                    <a:lnTo>
                      <a:pt x="1878" y="398"/>
                    </a:lnTo>
                    <a:lnTo>
                      <a:pt x="1877" y="397"/>
                    </a:lnTo>
                    <a:lnTo>
                      <a:pt x="1877" y="396"/>
                    </a:lnTo>
                    <a:lnTo>
                      <a:pt x="1874" y="394"/>
                    </a:lnTo>
                    <a:lnTo>
                      <a:pt x="1873" y="390"/>
                    </a:lnTo>
                    <a:lnTo>
                      <a:pt x="1872" y="388"/>
                    </a:lnTo>
                    <a:lnTo>
                      <a:pt x="1870" y="385"/>
                    </a:lnTo>
                    <a:lnTo>
                      <a:pt x="1869" y="381"/>
                    </a:lnTo>
                    <a:lnTo>
                      <a:pt x="1866" y="379"/>
                    </a:lnTo>
                    <a:lnTo>
                      <a:pt x="1865" y="375"/>
                    </a:lnTo>
                    <a:lnTo>
                      <a:pt x="1863" y="372"/>
                    </a:lnTo>
                    <a:lnTo>
                      <a:pt x="1861" y="370"/>
                    </a:lnTo>
                    <a:lnTo>
                      <a:pt x="1859" y="366"/>
                    </a:lnTo>
                    <a:lnTo>
                      <a:pt x="1858" y="363"/>
                    </a:lnTo>
                    <a:lnTo>
                      <a:pt x="1856" y="360"/>
                    </a:lnTo>
                    <a:lnTo>
                      <a:pt x="1855" y="358"/>
                    </a:lnTo>
                    <a:lnTo>
                      <a:pt x="1854" y="356"/>
                    </a:lnTo>
                    <a:lnTo>
                      <a:pt x="1852" y="355"/>
                    </a:lnTo>
                    <a:lnTo>
                      <a:pt x="1851" y="353"/>
                    </a:lnTo>
                    <a:lnTo>
                      <a:pt x="1851" y="352"/>
                    </a:lnTo>
                    <a:lnTo>
                      <a:pt x="1851" y="353"/>
                    </a:lnTo>
                    <a:lnTo>
                      <a:pt x="1852" y="353"/>
                    </a:lnTo>
                    <a:lnTo>
                      <a:pt x="1852" y="355"/>
                    </a:lnTo>
                    <a:lnTo>
                      <a:pt x="1854" y="357"/>
                    </a:lnTo>
                    <a:lnTo>
                      <a:pt x="1855" y="358"/>
                    </a:lnTo>
                    <a:lnTo>
                      <a:pt x="1856" y="362"/>
                    </a:lnTo>
                    <a:lnTo>
                      <a:pt x="1859" y="365"/>
                    </a:lnTo>
                    <a:lnTo>
                      <a:pt x="1862" y="371"/>
                    </a:lnTo>
                    <a:lnTo>
                      <a:pt x="1865" y="377"/>
                    </a:lnTo>
                    <a:lnTo>
                      <a:pt x="1870" y="383"/>
                    </a:lnTo>
                    <a:lnTo>
                      <a:pt x="1873" y="390"/>
                    </a:lnTo>
                    <a:lnTo>
                      <a:pt x="1877" y="396"/>
                    </a:lnTo>
                    <a:lnTo>
                      <a:pt x="1880" y="403"/>
                    </a:lnTo>
                    <a:lnTo>
                      <a:pt x="1882" y="409"/>
                    </a:lnTo>
                    <a:lnTo>
                      <a:pt x="1885" y="412"/>
                    </a:lnTo>
                    <a:lnTo>
                      <a:pt x="1886" y="416"/>
                    </a:lnTo>
                    <a:lnTo>
                      <a:pt x="1887" y="417"/>
                    </a:lnTo>
                    <a:lnTo>
                      <a:pt x="1890" y="425"/>
                    </a:lnTo>
                    <a:lnTo>
                      <a:pt x="1899" y="440"/>
                    </a:lnTo>
                    <a:lnTo>
                      <a:pt x="1904" y="451"/>
                    </a:lnTo>
                    <a:lnTo>
                      <a:pt x="1909" y="462"/>
                    </a:lnTo>
                    <a:lnTo>
                      <a:pt x="1908" y="461"/>
                    </a:lnTo>
                    <a:lnTo>
                      <a:pt x="1911" y="470"/>
                    </a:lnTo>
                    <a:lnTo>
                      <a:pt x="1911" y="469"/>
                    </a:lnTo>
                    <a:lnTo>
                      <a:pt x="1911" y="468"/>
                    </a:lnTo>
                    <a:lnTo>
                      <a:pt x="1911" y="466"/>
                    </a:lnTo>
                    <a:lnTo>
                      <a:pt x="1910" y="465"/>
                    </a:lnTo>
                    <a:lnTo>
                      <a:pt x="1910" y="464"/>
                    </a:lnTo>
                    <a:lnTo>
                      <a:pt x="1909" y="462"/>
                    </a:lnTo>
                    <a:lnTo>
                      <a:pt x="1908" y="461"/>
                    </a:lnTo>
                    <a:lnTo>
                      <a:pt x="1908" y="458"/>
                    </a:lnTo>
                    <a:lnTo>
                      <a:pt x="1907" y="457"/>
                    </a:lnTo>
                    <a:lnTo>
                      <a:pt x="1905" y="456"/>
                    </a:lnTo>
                    <a:lnTo>
                      <a:pt x="1905" y="455"/>
                    </a:lnTo>
                    <a:lnTo>
                      <a:pt x="1907" y="457"/>
                    </a:lnTo>
                    <a:lnTo>
                      <a:pt x="1908" y="458"/>
                    </a:lnTo>
                    <a:lnTo>
                      <a:pt x="1909" y="462"/>
                    </a:lnTo>
                    <a:lnTo>
                      <a:pt x="1910" y="464"/>
                    </a:lnTo>
                    <a:lnTo>
                      <a:pt x="1911" y="468"/>
                    </a:lnTo>
                    <a:lnTo>
                      <a:pt x="1912" y="471"/>
                    </a:lnTo>
                    <a:lnTo>
                      <a:pt x="1913" y="474"/>
                    </a:lnTo>
                    <a:lnTo>
                      <a:pt x="1915" y="477"/>
                    </a:lnTo>
                    <a:lnTo>
                      <a:pt x="1916" y="479"/>
                    </a:lnTo>
                    <a:lnTo>
                      <a:pt x="1917" y="480"/>
                    </a:lnTo>
                    <a:lnTo>
                      <a:pt x="1919" y="486"/>
                    </a:lnTo>
                    <a:lnTo>
                      <a:pt x="1918" y="486"/>
                    </a:lnTo>
                    <a:lnTo>
                      <a:pt x="1918" y="485"/>
                    </a:lnTo>
                    <a:lnTo>
                      <a:pt x="1918" y="484"/>
                    </a:lnTo>
                    <a:lnTo>
                      <a:pt x="1918" y="483"/>
                    </a:lnTo>
                    <a:lnTo>
                      <a:pt x="1918" y="484"/>
                    </a:lnTo>
                    <a:lnTo>
                      <a:pt x="1918" y="485"/>
                    </a:lnTo>
                    <a:lnTo>
                      <a:pt x="1919" y="487"/>
                    </a:lnTo>
                    <a:lnTo>
                      <a:pt x="1919" y="488"/>
                    </a:lnTo>
                    <a:lnTo>
                      <a:pt x="1920" y="489"/>
                    </a:lnTo>
                    <a:lnTo>
                      <a:pt x="1922" y="492"/>
                    </a:lnTo>
                    <a:lnTo>
                      <a:pt x="1922" y="493"/>
                    </a:lnTo>
                    <a:lnTo>
                      <a:pt x="1923" y="495"/>
                    </a:lnTo>
                    <a:lnTo>
                      <a:pt x="1924" y="496"/>
                    </a:lnTo>
                    <a:lnTo>
                      <a:pt x="1924" y="497"/>
                    </a:lnTo>
                    <a:lnTo>
                      <a:pt x="1924" y="499"/>
                    </a:lnTo>
                    <a:lnTo>
                      <a:pt x="1924" y="500"/>
                    </a:lnTo>
                    <a:lnTo>
                      <a:pt x="1925" y="500"/>
                    </a:lnTo>
                    <a:lnTo>
                      <a:pt x="1925" y="501"/>
                    </a:lnTo>
                    <a:lnTo>
                      <a:pt x="1925" y="502"/>
                    </a:lnTo>
                    <a:lnTo>
                      <a:pt x="1926" y="502"/>
                    </a:lnTo>
                    <a:lnTo>
                      <a:pt x="1926" y="504"/>
                    </a:lnTo>
                    <a:lnTo>
                      <a:pt x="1927" y="506"/>
                    </a:lnTo>
                    <a:lnTo>
                      <a:pt x="1927" y="507"/>
                    </a:lnTo>
                    <a:lnTo>
                      <a:pt x="1928" y="508"/>
                    </a:lnTo>
                    <a:lnTo>
                      <a:pt x="1928" y="510"/>
                    </a:lnTo>
                    <a:lnTo>
                      <a:pt x="1930" y="511"/>
                    </a:lnTo>
                    <a:lnTo>
                      <a:pt x="1930" y="514"/>
                    </a:lnTo>
                    <a:lnTo>
                      <a:pt x="1931" y="516"/>
                    </a:lnTo>
                    <a:lnTo>
                      <a:pt x="1932" y="518"/>
                    </a:lnTo>
                    <a:lnTo>
                      <a:pt x="1933" y="523"/>
                    </a:lnTo>
                    <a:lnTo>
                      <a:pt x="1934" y="526"/>
                    </a:lnTo>
                    <a:lnTo>
                      <a:pt x="1937" y="530"/>
                    </a:lnTo>
                    <a:lnTo>
                      <a:pt x="1938" y="534"/>
                    </a:lnTo>
                    <a:lnTo>
                      <a:pt x="1939" y="538"/>
                    </a:lnTo>
                    <a:lnTo>
                      <a:pt x="1940" y="541"/>
                    </a:lnTo>
                    <a:lnTo>
                      <a:pt x="1941" y="544"/>
                    </a:lnTo>
                    <a:lnTo>
                      <a:pt x="1942" y="547"/>
                    </a:lnTo>
                    <a:lnTo>
                      <a:pt x="1942" y="548"/>
                    </a:lnTo>
                    <a:lnTo>
                      <a:pt x="1947" y="560"/>
                    </a:lnTo>
                    <a:lnTo>
                      <a:pt x="1954" y="584"/>
                    </a:lnTo>
                    <a:lnTo>
                      <a:pt x="1954" y="583"/>
                    </a:lnTo>
                    <a:lnTo>
                      <a:pt x="1954" y="582"/>
                    </a:lnTo>
                    <a:lnTo>
                      <a:pt x="1953" y="580"/>
                    </a:lnTo>
                    <a:lnTo>
                      <a:pt x="1953" y="579"/>
                    </a:lnTo>
                    <a:lnTo>
                      <a:pt x="1952" y="578"/>
                    </a:lnTo>
                    <a:lnTo>
                      <a:pt x="1952" y="576"/>
                    </a:lnTo>
                    <a:lnTo>
                      <a:pt x="1950" y="575"/>
                    </a:lnTo>
                    <a:lnTo>
                      <a:pt x="1950" y="574"/>
                    </a:lnTo>
                    <a:lnTo>
                      <a:pt x="1950" y="572"/>
                    </a:lnTo>
                    <a:lnTo>
                      <a:pt x="1952" y="575"/>
                    </a:lnTo>
                    <a:lnTo>
                      <a:pt x="1952" y="577"/>
                    </a:lnTo>
                    <a:lnTo>
                      <a:pt x="1953" y="579"/>
                    </a:lnTo>
                    <a:lnTo>
                      <a:pt x="1954" y="583"/>
                    </a:lnTo>
                    <a:lnTo>
                      <a:pt x="1955" y="587"/>
                    </a:lnTo>
                    <a:lnTo>
                      <a:pt x="1956" y="592"/>
                    </a:lnTo>
                    <a:lnTo>
                      <a:pt x="1957" y="595"/>
                    </a:lnTo>
                    <a:lnTo>
                      <a:pt x="1958" y="600"/>
                    </a:lnTo>
                    <a:lnTo>
                      <a:pt x="1960" y="603"/>
                    </a:lnTo>
                    <a:lnTo>
                      <a:pt x="1961" y="606"/>
                    </a:lnTo>
                    <a:lnTo>
                      <a:pt x="1961" y="608"/>
                    </a:lnTo>
                    <a:lnTo>
                      <a:pt x="1960" y="607"/>
                    </a:lnTo>
                    <a:lnTo>
                      <a:pt x="1960" y="606"/>
                    </a:lnTo>
                    <a:lnTo>
                      <a:pt x="1961" y="605"/>
                    </a:lnTo>
                    <a:lnTo>
                      <a:pt x="1960" y="605"/>
                    </a:lnTo>
                    <a:lnTo>
                      <a:pt x="1960" y="606"/>
                    </a:lnTo>
                    <a:lnTo>
                      <a:pt x="1961" y="607"/>
                    </a:lnTo>
                    <a:lnTo>
                      <a:pt x="1961" y="608"/>
                    </a:lnTo>
                    <a:lnTo>
                      <a:pt x="1962" y="612"/>
                    </a:lnTo>
                    <a:lnTo>
                      <a:pt x="1962" y="614"/>
                    </a:lnTo>
                    <a:lnTo>
                      <a:pt x="1963" y="617"/>
                    </a:lnTo>
                    <a:lnTo>
                      <a:pt x="1964" y="621"/>
                    </a:lnTo>
                    <a:lnTo>
                      <a:pt x="1965" y="624"/>
                    </a:lnTo>
                    <a:lnTo>
                      <a:pt x="1965" y="629"/>
                    </a:lnTo>
                    <a:lnTo>
                      <a:pt x="1968" y="632"/>
                    </a:lnTo>
                    <a:lnTo>
                      <a:pt x="1968" y="636"/>
                    </a:lnTo>
                    <a:lnTo>
                      <a:pt x="1969" y="638"/>
                    </a:lnTo>
                    <a:lnTo>
                      <a:pt x="1970" y="640"/>
                    </a:lnTo>
                    <a:lnTo>
                      <a:pt x="1970" y="641"/>
                    </a:lnTo>
                    <a:lnTo>
                      <a:pt x="1975" y="666"/>
                    </a:lnTo>
                    <a:lnTo>
                      <a:pt x="1977" y="679"/>
                    </a:lnTo>
                    <a:lnTo>
                      <a:pt x="1983" y="704"/>
                    </a:lnTo>
                    <a:lnTo>
                      <a:pt x="1985" y="717"/>
                    </a:lnTo>
                    <a:lnTo>
                      <a:pt x="1981" y="697"/>
                    </a:lnTo>
                    <a:lnTo>
                      <a:pt x="1980" y="697"/>
                    </a:lnTo>
                    <a:lnTo>
                      <a:pt x="1980" y="694"/>
                    </a:lnTo>
                    <a:lnTo>
                      <a:pt x="1980" y="692"/>
                    </a:lnTo>
                    <a:lnTo>
                      <a:pt x="1979" y="690"/>
                    </a:lnTo>
                    <a:lnTo>
                      <a:pt x="1979" y="688"/>
                    </a:lnTo>
                    <a:lnTo>
                      <a:pt x="1978" y="685"/>
                    </a:lnTo>
                    <a:lnTo>
                      <a:pt x="1978" y="682"/>
                    </a:lnTo>
                    <a:lnTo>
                      <a:pt x="1978" y="679"/>
                    </a:lnTo>
                    <a:lnTo>
                      <a:pt x="1977" y="677"/>
                    </a:lnTo>
                    <a:lnTo>
                      <a:pt x="1976" y="674"/>
                    </a:lnTo>
                    <a:lnTo>
                      <a:pt x="1976" y="671"/>
                    </a:lnTo>
                    <a:lnTo>
                      <a:pt x="1976" y="670"/>
                    </a:lnTo>
                    <a:lnTo>
                      <a:pt x="1976" y="671"/>
                    </a:lnTo>
                    <a:lnTo>
                      <a:pt x="1976" y="673"/>
                    </a:lnTo>
                    <a:lnTo>
                      <a:pt x="1977" y="676"/>
                    </a:lnTo>
                    <a:lnTo>
                      <a:pt x="1977" y="679"/>
                    </a:lnTo>
                    <a:lnTo>
                      <a:pt x="1978" y="683"/>
                    </a:lnTo>
                    <a:lnTo>
                      <a:pt x="1979" y="686"/>
                    </a:lnTo>
                    <a:lnTo>
                      <a:pt x="1979" y="689"/>
                    </a:lnTo>
                    <a:lnTo>
                      <a:pt x="1980" y="692"/>
                    </a:lnTo>
                    <a:lnTo>
                      <a:pt x="1980" y="694"/>
                    </a:lnTo>
                    <a:lnTo>
                      <a:pt x="1981" y="703"/>
                    </a:lnTo>
                    <a:lnTo>
                      <a:pt x="1981" y="701"/>
                    </a:lnTo>
                    <a:lnTo>
                      <a:pt x="1981" y="700"/>
                    </a:lnTo>
                    <a:lnTo>
                      <a:pt x="1981" y="699"/>
                    </a:lnTo>
                    <a:lnTo>
                      <a:pt x="1981" y="697"/>
                    </a:lnTo>
                    <a:lnTo>
                      <a:pt x="1981" y="698"/>
                    </a:lnTo>
                    <a:lnTo>
                      <a:pt x="1981" y="699"/>
                    </a:lnTo>
                    <a:lnTo>
                      <a:pt x="1981" y="701"/>
                    </a:lnTo>
                    <a:lnTo>
                      <a:pt x="1981" y="705"/>
                    </a:lnTo>
                    <a:lnTo>
                      <a:pt x="1983" y="707"/>
                    </a:lnTo>
                    <a:lnTo>
                      <a:pt x="1983" y="709"/>
                    </a:lnTo>
                    <a:lnTo>
                      <a:pt x="1984" y="713"/>
                    </a:lnTo>
                    <a:lnTo>
                      <a:pt x="1984" y="714"/>
                    </a:lnTo>
                    <a:lnTo>
                      <a:pt x="1984" y="716"/>
                    </a:lnTo>
                    <a:lnTo>
                      <a:pt x="1985" y="719"/>
                    </a:lnTo>
                    <a:lnTo>
                      <a:pt x="1985" y="720"/>
                    </a:lnTo>
                    <a:lnTo>
                      <a:pt x="1985" y="721"/>
                    </a:lnTo>
                    <a:lnTo>
                      <a:pt x="1985" y="722"/>
                    </a:lnTo>
                    <a:lnTo>
                      <a:pt x="1985" y="723"/>
                    </a:lnTo>
                    <a:lnTo>
                      <a:pt x="1985" y="724"/>
                    </a:lnTo>
                    <a:lnTo>
                      <a:pt x="1985" y="726"/>
                    </a:lnTo>
                    <a:lnTo>
                      <a:pt x="1985" y="729"/>
                    </a:lnTo>
                    <a:lnTo>
                      <a:pt x="1986" y="730"/>
                    </a:lnTo>
                    <a:lnTo>
                      <a:pt x="1986" y="734"/>
                    </a:lnTo>
                    <a:lnTo>
                      <a:pt x="1987" y="736"/>
                    </a:lnTo>
                    <a:lnTo>
                      <a:pt x="1987" y="739"/>
                    </a:lnTo>
                    <a:lnTo>
                      <a:pt x="1988" y="743"/>
                    </a:lnTo>
                    <a:lnTo>
                      <a:pt x="1988" y="745"/>
                    </a:lnTo>
                    <a:lnTo>
                      <a:pt x="1988" y="747"/>
                    </a:lnTo>
                    <a:lnTo>
                      <a:pt x="1988" y="749"/>
                    </a:lnTo>
                    <a:lnTo>
                      <a:pt x="1988" y="751"/>
                    </a:lnTo>
                    <a:lnTo>
                      <a:pt x="1988" y="752"/>
                    </a:lnTo>
                    <a:lnTo>
                      <a:pt x="1990" y="752"/>
                    </a:lnTo>
                    <a:lnTo>
                      <a:pt x="1992" y="783"/>
                    </a:lnTo>
                    <a:lnTo>
                      <a:pt x="1993" y="805"/>
                    </a:lnTo>
                    <a:lnTo>
                      <a:pt x="1994" y="815"/>
                    </a:lnTo>
                    <a:lnTo>
                      <a:pt x="1995" y="876"/>
                    </a:lnTo>
                    <a:lnTo>
                      <a:pt x="1995" y="887"/>
                    </a:lnTo>
                    <a:lnTo>
                      <a:pt x="1995" y="888"/>
                    </a:lnTo>
                    <a:lnTo>
                      <a:pt x="1995" y="890"/>
                    </a:lnTo>
                    <a:lnTo>
                      <a:pt x="1995" y="891"/>
                    </a:lnTo>
                    <a:lnTo>
                      <a:pt x="1995" y="893"/>
                    </a:lnTo>
                    <a:lnTo>
                      <a:pt x="1995" y="896"/>
                    </a:lnTo>
                    <a:lnTo>
                      <a:pt x="1995" y="897"/>
                    </a:lnTo>
                    <a:lnTo>
                      <a:pt x="1995" y="901"/>
                    </a:lnTo>
                    <a:lnTo>
                      <a:pt x="1995" y="903"/>
                    </a:lnTo>
                    <a:lnTo>
                      <a:pt x="1995" y="906"/>
                    </a:lnTo>
                    <a:lnTo>
                      <a:pt x="1995" y="910"/>
                    </a:lnTo>
                    <a:lnTo>
                      <a:pt x="1994" y="913"/>
                    </a:lnTo>
                    <a:lnTo>
                      <a:pt x="1994" y="917"/>
                    </a:lnTo>
                    <a:lnTo>
                      <a:pt x="1994" y="918"/>
                    </a:lnTo>
                    <a:lnTo>
                      <a:pt x="1994" y="919"/>
                    </a:lnTo>
                    <a:lnTo>
                      <a:pt x="1994" y="918"/>
                    </a:lnTo>
                    <a:lnTo>
                      <a:pt x="1994" y="917"/>
                    </a:lnTo>
                    <a:lnTo>
                      <a:pt x="1994" y="916"/>
                    </a:lnTo>
                    <a:lnTo>
                      <a:pt x="1994" y="914"/>
                    </a:lnTo>
                    <a:lnTo>
                      <a:pt x="1994" y="913"/>
                    </a:lnTo>
                    <a:lnTo>
                      <a:pt x="1994" y="912"/>
                    </a:lnTo>
                    <a:lnTo>
                      <a:pt x="1994" y="911"/>
                    </a:lnTo>
                    <a:lnTo>
                      <a:pt x="1993" y="928"/>
                    </a:lnTo>
                    <a:lnTo>
                      <a:pt x="1993" y="929"/>
                    </a:lnTo>
                    <a:lnTo>
                      <a:pt x="1993" y="931"/>
                    </a:lnTo>
                    <a:lnTo>
                      <a:pt x="1993" y="932"/>
                    </a:lnTo>
                    <a:lnTo>
                      <a:pt x="1993" y="933"/>
                    </a:lnTo>
                    <a:lnTo>
                      <a:pt x="1993" y="934"/>
                    </a:lnTo>
                    <a:lnTo>
                      <a:pt x="1993" y="935"/>
                    </a:lnTo>
                    <a:lnTo>
                      <a:pt x="1993" y="938"/>
                    </a:lnTo>
                    <a:lnTo>
                      <a:pt x="1993" y="940"/>
                    </a:lnTo>
                    <a:lnTo>
                      <a:pt x="1993" y="941"/>
                    </a:lnTo>
                    <a:lnTo>
                      <a:pt x="1993" y="943"/>
                    </a:lnTo>
                    <a:lnTo>
                      <a:pt x="1993" y="946"/>
                    </a:lnTo>
                    <a:lnTo>
                      <a:pt x="1993" y="949"/>
                    </a:lnTo>
                    <a:lnTo>
                      <a:pt x="1993" y="950"/>
                    </a:lnTo>
                    <a:lnTo>
                      <a:pt x="1993" y="952"/>
                    </a:lnTo>
                    <a:lnTo>
                      <a:pt x="1992" y="954"/>
                    </a:lnTo>
                    <a:lnTo>
                      <a:pt x="1992" y="955"/>
                    </a:lnTo>
                    <a:lnTo>
                      <a:pt x="1992" y="956"/>
                    </a:lnTo>
                    <a:lnTo>
                      <a:pt x="1992" y="957"/>
                    </a:lnTo>
                    <a:lnTo>
                      <a:pt x="1993" y="948"/>
                    </a:lnTo>
                    <a:lnTo>
                      <a:pt x="1991" y="965"/>
                    </a:lnTo>
                    <a:lnTo>
                      <a:pt x="1991" y="966"/>
                    </a:lnTo>
                    <a:lnTo>
                      <a:pt x="1991" y="969"/>
                    </a:lnTo>
                    <a:lnTo>
                      <a:pt x="1991" y="970"/>
                    </a:lnTo>
                    <a:lnTo>
                      <a:pt x="1991" y="972"/>
                    </a:lnTo>
                    <a:lnTo>
                      <a:pt x="1990" y="973"/>
                    </a:lnTo>
                    <a:lnTo>
                      <a:pt x="1990" y="976"/>
                    </a:lnTo>
                    <a:lnTo>
                      <a:pt x="1990" y="979"/>
                    </a:lnTo>
                    <a:lnTo>
                      <a:pt x="1990" y="981"/>
                    </a:lnTo>
                    <a:lnTo>
                      <a:pt x="1990" y="984"/>
                    </a:lnTo>
                    <a:lnTo>
                      <a:pt x="1990" y="985"/>
                    </a:lnTo>
                    <a:lnTo>
                      <a:pt x="1990" y="987"/>
                    </a:lnTo>
                    <a:lnTo>
                      <a:pt x="1990" y="988"/>
                    </a:lnTo>
                    <a:lnTo>
                      <a:pt x="1988" y="989"/>
                    </a:lnTo>
                    <a:lnTo>
                      <a:pt x="1988" y="990"/>
                    </a:lnTo>
                    <a:lnTo>
                      <a:pt x="1990" y="987"/>
                    </a:lnTo>
                    <a:lnTo>
                      <a:pt x="1987" y="1001"/>
                    </a:lnTo>
                    <a:lnTo>
                      <a:pt x="1986" y="1003"/>
                    </a:lnTo>
                    <a:lnTo>
                      <a:pt x="1985" y="1015"/>
                    </a:lnTo>
                    <a:lnTo>
                      <a:pt x="1985" y="1018"/>
                    </a:lnTo>
                    <a:lnTo>
                      <a:pt x="1983" y="1030"/>
                    </a:lnTo>
                    <a:lnTo>
                      <a:pt x="1981" y="1039"/>
                    </a:lnTo>
                    <a:lnTo>
                      <a:pt x="1981" y="1040"/>
                    </a:lnTo>
                    <a:lnTo>
                      <a:pt x="1981" y="1041"/>
                    </a:lnTo>
                    <a:lnTo>
                      <a:pt x="1980" y="1043"/>
                    </a:lnTo>
                    <a:lnTo>
                      <a:pt x="1980" y="1046"/>
                    </a:lnTo>
                    <a:lnTo>
                      <a:pt x="1979" y="1049"/>
                    </a:lnTo>
                    <a:lnTo>
                      <a:pt x="1978" y="1053"/>
                    </a:lnTo>
                    <a:lnTo>
                      <a:pt x="1978" y="1057"/>
                    </a:lnTo>
                    <a:lnTo>
                      <a:pt x="1978" y="1062"/>
                    </a:lnTo>
                    <a:lnTo>
                      <a:pt x="1976" y="1067"/>
                    </a:lnTo>
                    <a:lnTo>
                      <a:pt x="1975" y="1072"/>
                    </a:lnTo>
                    <a:lnTo>
                      <a:pt x="1973" y="1078"/>
                    </a:lnTo>
                    <a:lnTo>
                      <a:pt x="1972" y="1084"/>
                    </a:lnTo>
                    <a:lnTo>
                      <a:pt x="1971" y="1090"/>
                    </a:lnTo>
                    <a:lnTo>
                      <a:pt x="1970" y="1094"/>
                    </a:lnTo>
                    <a:lnTo>
                      <a:pt x="1969" y="1098"/>
                    </a:lnTo>
                    <a:lnTo>
                      <a:pt x="1969" y="1100"/>
                    </a:lnTo>
                    <a:lnTo>
                      <a:pt x="1969" y="1101"/>
                    </a:lnTo>
                    <a:lnTo>
                      <a:pt x="1968" y="1102"/>
                    </a:lnTo>
                    <a:lnTo>
                      <a:pt x="1968" y="1103"/>
                    </a:lnTo>
                    <a:lnTo>
                      <a:pt x="1968" y="1105"/>
                    </a:lnTo>
                    <a:lnTo>
                      <a:pt x="1968" y="1103"/>
                    </a:lnTo>
                    <a:lnTo>
                      <a:pt x="1957" y="1141"/>
                    </a:lnTo>
                    <a:lnTo>
                      <a:pt x="1949" y="1171"/>
                    </a:lnTo>
                    <a:lnTo>
                      <a:pt x="1949" y="1172"/>
                    </a:lnTo>
                    <a:lnTo>
                      <a:pt x="1948" y="1174"/>
                    </a:lnTo>
                    <a:lnTo>
                      <a:pt x="1947" y="1176"/>
                    </a:lnTo>
                    <a:lnTo>
                      <a:pt x="1946" y="1181"/>
                    </a:lnTo>
                    <a:lnTo>
                      <a:pt x="1945" y="1185"/>
                    </a:lnTo>
                    <a:lnTo>
                      <a:pt x="1943" y="1191"/>
                    </a:lnTo>
                    <a:lnTo>
                      <a:pt x="1940" y="1197"/>
                    </a:lnTo>
                    <a:lnTo>
                      <a:pt x="1939" y="1202"/>
                    </a:lnTo>
                    <a:lnTo>
                      <a:pt x="1935" y="1209"/>
                    </a:lnTo>
                    <a:lnTo>
                      <a:pt x="1934" y="1216"/>
                    </a:lnTo>
                    <a:lnTo>
                      <a:pt x="1931" y="1223"/>
                    </a:lnTo>
                    <a:lnTo>
                      <a:pt x="1928" y="1229"/>
                    </a:lnTo>
                    <a:lnTo>
                      <a:pt x="1925" y="1236"/>
                    </a:lnTo>
                    <a:lnTo>
                      <a:pt x="1923" y="1244"/>
                    </a:lnTo>
                    <a:lnTo>
                      <a:pt x="1922" y="1249"/>
                    </a:lnTo>
                    <a:lnTo>
                      <a:pt x="1919" y="1254"/>
                    </a:lnTo>
                    <a:lnTo>
                      <a:pt x="1917" y="1258"/>
                    </a:lnTo>
                    <a:lnTo>
                      <a:pt x="1915" y="1262"/>
                    </a:lnTo>
                    <a:lnTo>
                      <a:pt x="1913" y="1266"/>
                    </a:lnTo>
                    <a:lnTo>
                      <a:pt x="1912" y="1269"/>
                    </a:lnTo>
                    <a:lnTo>
                      <a:pt x="1911" y="1270"/>
                    </a:lnTo>
                    <a:lnTo>
                      <a:pt x="1910" y="1273"/>
                    </a:lnTo>
                    <a:lnTo>
                      <a:pt x="1910" y="1274"/>
                    </a:lnTo>
                    <a:lnTo>
                      <a:pt x="1909" y="1276"/>
                    </a:lnTo>
                    <a:lnTo>
                      <a:pt x="1909" y="1278"/>
                    </a:lnTo>
                    <a:lnTo>
                      <a:pt x="1908" y="1281"/>
                    </a:lnTo>
                    <a:lnTo>
                      <a:pt x="1905" y="1284"/>
                    </a:lnTo>
                    <a:lnTo>
                      <a:pt x="1904" y="1288"/>
                    </a:lnTo>
                    <a:lnTo>
                      <a:pt x="1902" y="1292"/>
                    </a:lnTo>
                    <a:lnTo>
                      <a:pt x="1900" y="1296"/>
                    </a:lnTo>
                    <a:lnTo>
                      <a:pt x="1899" y="1300"/>
                    </a:lnTo>
                    <a:lnTo>
                      <a:pt x="1896" y="1304"/>
                    </a:lnTo>
                    <a:lnTo>
                      <a:pt x="1895" y="1307"/>
                    </a:lnTo>
                    <a:lnTo>
                      <a:pt x="1894" y="1310"/>
                    </a:lnTo>
                    <a:lnTo>
                      <a:pt x="1892" y="1312"/>
                    </a:lnTo>
                    <a:lnTo>
                      <a:pt x="1890" y="1315"/>
                    </a:lnTo>
                    <a:lnTo>
                      <a:pt x="1889" y="1318"/>
                    </a:lnTo>
                    <a:lnTo>
                      <a:pt x="1888" y="1321"/>
                    </a:lnTo>
                    <a:lnTo>
                      <a:pt x="1886" y="1323"/>
                    </a:lnTo>
                    <a:lnTo>
                      <a:pt x="1885" y="1327"/>
                    </a:lnTo>
                    <a:lnTo>
                      <a:pt x="1884" y="1330"/>
                    </a:lnTo>
                    <a:lnTo>
                      <a:pt x="1882" y="1333"/>
                    </a:lnTo>
                    <a:lnTo>
                      <a:pt x="1879" y="1336"/>
                    </a:lnTo>
                    <a:lnTo>
                      <a:pt x="1878" y="1340"/>
                    </a:lnTo>
                    <a:lnTo>
                      <a:pt x="1877" y="1343"/>
                    </a:lnTo>
                    <a:lnTo>
                      <a:pt x="1874" y="1346"/>
                    </a:lnTo>
                    <a:lnTo>
                      <a:pt x="1872" y="1350"/>
                    </a:lnTo>
                    <a:lnTo>
                      <a:pt x="1871" y="1353"/>
                    </a:lnTo>
                    <a:lnTo>
                      <a:pt x="1869" y="1358"/>
                    </a:lnTo>
                    <a:lnTo>
                      <a:pt x="1866" y="1361"/>
                    </a:lnTo>
                    <a:lnTo>
                      <a:pt x="1865" y="1365"/>
                    </a:lnTo>
                    <a:lnTo>
                      <a:pt x="1862" y="1368"/>
                    </a:lnTo>
                    <a:lnTo>
                      <a:pt x="1861" y="1371"/>
                    </a:lnTo>
                    <a:lnTo>
                      <a:pt x="1859" y="1373"/>
                    </a:lnTo>
                    <a:lnTo>
                      <a:pt x="1858" y="1375"/>
                    </a:lnTo>
                    <a:lnTo>
                      <a:pt x="1857" y="1378"/>
                    </a:lnTo>
                    <a:lnTo>
                      <a:pt x="1856" y="1378"/>
                    </a:lnTo>
                    <a:lnTo>
                      <a:pt x="1856" y="1379"/>
                    </a:lnTo>
                    <a:lnTo>
                      <a:pt x="1841" y="1403"/>
                    </a:lnTo>
                    <a:lnTo>
                      <a:pt x="1829" y="1421"/>
                    </a:lnTo>
                    <a:lnTo>
                      <a:pt x="1814" y="1443"/>
                    </a:lnTo>
                    <a:lnTo>
                      <a:pt x="1813" y="1444"/>
                    </a:lnTo>
                    <a:lnTo>
                      <a:pt x="1813" y="1446"/>
                    </a:lnTo>
                    <a:lnTo>
                      <a:pt x="1811" y="1448"/>
                    </a:lnTo>
                    <a:lnTo>
                      <a:pt x="1810" y="1450"/>
                    </a:lnTo>
                    <a:lnTo>
                      <a:pt x="1808" y="1454"/>
                    </a:lnTo>
                    <a:lnTo>
                      <a:pt x="1804" y="1457"/>
                    </a:lnTo>
                    <a:lnTo>
                      <a:pt x="1801" y="1462"/>
                    </a:lnTo>
                    <a:lnTo>
                      <a:pt x="1796" y="1467"/>
                    </a:lnTo>
                    <a:lnTo>
                      <a:pt x="1791" y="1474"/>
                    </a:lnTo>
                    <a:lnTo>
                      <a:pt x="1786" y="1481"/>
                    </a:lnTo>
                    <a:lnTo>
                      <a:pt x="1780" y="1490"/>
                    </a:lnTo>
                    <a:lnTo>
                      <a:pt x="1773" y="1498"/>
                    </a:lnTo>
                    <a:lnTo>
                      <a:pt x="1768" y="1504"/>
                    </a:lnTo>
                    <a:lnTo>
                      <a:pt x="1764" y="1510"/>
                    </a:lnTo>
                    <a:lnTo>
                      <a:pt x="1759" y="1515"/>
                    </a:lnTo>
                    <a:lnTo>
                      <a:pt x="1756" y="1518"/>
                    </a:lnTo>
                    <a:lnTo>
                      <a:pt x="1753" y="1522"/>
                    </a:lnTo>
                    <a:lnTo>
                      <a:pt x="1752" y="1523"/>
                    </a:lnTo>
                    <a:lnTo>
                      <a:pt x="1750" y="1524"/>
                    </a:lnTo>
                    <a:lnTo>
                      <a:pt x="1750" y="1526"/>
                    </a:lnTo>
                    <a:lnTo>
                      <a:pt x="1749" y="1526"/>
                    </a:lnTo>
                    <a:lnTo>
                      <a:pt x="1749" y="1527"/>
                    </a:lnTo>
                    <a:lnTo>
                      <a:pt x="1751" y="1524"/>
                    </a:lnTo>
                    <a:lnTo>
                      <a:pt x="1743" y="1533"/>
                    </a:lnTo>
                    <a:lnTo>
                      <a:pt x="1752" y="1523"/>
                    </a:lnTo>
                    <a:lnTo>
                      <a:pt x="1749" y="1527"/>
                    </a:lnTo>
                    <a:lnTo>
                      <a:pt x="1758" y="1516"/>
                    </a:lnTo>
                    <a:lnTo>
                      <a:pt x="1751" y="1523"/>
                    </a:lnTo>
                    <a:lnTo>
                      <a:pt x="1759" y="1515"/>
                    </a:lnTo>
                    <a:lnTo>
                      <a:pt x="1760" y="1513"/>
                    </a:lnTo>
                    <a:lnTo>
                      <a:pt x="1761" y="1512"/>
                    </a:lnTo>
                    <a:lnTo>
                      <a:pt x="1763" y="1510"/>
                    </a:lnTo>
                    <a:lnTo>
                      <a:pt x="1765" y="1509"/>
                    </a:lnTo>
                    <a:lnTo>
                      <a:pt x="1767" y="1505"/>
                    </a:lnTo>
                    <a:lnTo>
                      <a:pt x="1768" y="1503"/>
                    </a:lnTo>
                    <a:lnTo>
                      <a:pt x="1771" y="1501"/>
                    </a:lnTo>
                    <a:lnTo>
                      <a:pt x="1772" y="1498"/>
                    </a:lnTo>
                    <a:lnTo>
                      <a:pt x="1774" y="1496"/>
                    </a:lnTo>
                    <a:lnTo>
                      <a:pt x="1775" y="1495"/>
                    </a:lnTo>
                    <a:lnTo>
                      <a:pt x="1776" y="1494"/>
                    </a:lnTo>
                    <a:lnTo>
                      <a:pt x="1778" y="1493"/>
                    </a:lnTo>
                    <a:lnTo>
                      <a:pt x="1778" y="1492"/>
                    </a:lnTo>
                    <a:lnTo>
                      <a:pt x="1778" y="1493"/>
                    </a:lnTo>
                    <a:lnTo>
                      <a:pt x="1776" y="1493"/>
                    </a:lnTo>
                    <a:lnTo>
                      <a:pt x="1776" y="1494"/>
                    </a:lnTo>
                    <a:lnTo>
                      <a:pt x="1775" y="1495"/>
                    </a:lnTo>
                    <a:lnTo>
                      <a:pt x="1774" y="1496"/>
                    </a:lnTo>
                    <a:lnTo>
                      <a:pt x="1774" y="1497"/>
                    </a:lnTo>
                    <a:lnTo>
                      <a:pt x="1773" y="1497"/>
                    </a:lnTo>
                    <a:lnTo>
                      <a:pt x="1773" y="1498"/>
                    </a:lnTo>
                    <a:lnTo>
                      <a:pt x="1786" y="1482"/>
                    </a:lnTo>
                    <a:lnTo>
                      <a:pt x="1786" y="1481"/>
                    </a:lnTo>
                    <a:lnTo>
                      <a:pt x="1787" y="1481"/>
                    </a:lnTo>
                    <a:lnTo>
                      <a:pt x="1788" y="1479"/>
                    </a:lnTo>
                    <a:lnTo>
                      <a:pt x="1789" y="1478"/>
                    </a:lnTo>
                    <a:lnTo>
                      <a:pt x="1791" y="1475"/>
                    </a:lnTo>
                    <a:lnTo>
                      <a:pt x="1793" y="1474"/>
                    </a:lnTo>
                    <a:lnTo>
                      <a:pt x="1793" y="1472"/>
                    </a:lnTo>
                    <a:lnTo>
                      <a:pt x="1795" y="1471"/>
                    </a:lnTo>
                    <a:lnTo>
                      <a:pt x="1796" y="1469"/>
                    </a:lnTo>
                    <a:lnTo>
                      <a:pt x="1797" y="1466"/>
                    </a:lnTo>
                    <a:lnTo>
                      <a:pt x="1798" y="1465"/>
                    </a:lnTo>
                    <a:lnTo>
                      <a:pt x="1799" y="1464"/>
                    </a:lnTo>
                    <a:lnTo>
                      <a:pt x="1799" y="1465"/>
                    </a:lnTo>
                    <a:lnTo>
                      <a:pt x="1798" y="1465"/>
                    </a:lnTo>
                    <a:lnTo>
                      <a:pt x="1798" y="1466"/>
                    </a:lnTo>
                    <a:lnTo>
                      <a:pt x="1798" y="1465"/>
                    </a:lnTo>
                    <a:lnTo>
                      <a:pt x="1798" y="1464"/>
                    </a:lnTo>
                    <a:lnTo>
                      <a:pt x="1801" y="1464"/>
                    </a:lnTo>
                    <a:lnTo>
                      <a:pt x="1801" y="1462"/>
                    </a:lnTo>
                    <a:lnTo>
                      <a:pt x="1802" y="1460"/>
                    </a:lnTo>
                    <a:lnTo>
                      <a:pt x="1803" y="1458"/>
                    </a:lnTo>
                    <a:lnTo>
                      <a:pt x="1804" y="1457"/>
                    </a:lnTo>
                    <a:lnTo>
                      <a:pt x="1805" y="1457"/>
                    </a:lnTo>
                    <a:lnTo>
                      <a:pt x="1805" y="1456"/>
                    </a:lnTo>
                    <a:lnTo>
                      <a:pt x="1804" y="1457"/>
                    </a:lnTo>
                    <a:lnTo>
                      <a:pt x="1803" y="1458"/>
                    </a:lnTo>
                    <a:lnTo>
                      <a:pt x="1802" y="1462"/>
                    </a:lnTo>
                    <a:lnTo>
                      <a:pt x="1799" y="1464"/>
                    </a:lnTo>
                    <a:lnTo>
                      <a:pt x="1797" y="1469"/>
                    </a:lnTo>
                    <a:lnTo>
                      <a:pt x="1794" y="1471"/>
                    </a:lnTo>
                    <a:lnTo>
                      <a:pt x="1791" y="1474"/>
                    </a:lnTo>
                    <a:lnTo>
                      <a:pt x="1789" y="1478"/>
                    </a:lnTo>
                    <a:lnTo>
                      <a:pt x="1787" y="1481"/>
                    </a:lnTo>
                    <a:lnTo>
                      <a:pt x="1784" y="1484"/>
                    </a:lnTo>
                    <a:lnTo>
                      <a:pt x="1782" y="1486"/>
                    </a:lnTo>
                    <a:lnTo>
                      <a:pt x="1781" y="1488"/>
                    </a:lnTo>
                    <a:lnTo>
                      <a:pt x="1780" y="1489"/>
                    </a:lnTo>
                    <a:lnTo>
                      <a:pt x="1780" y="1490"/>
                    </a:lnTo>
                    <a:lnTo>
                      <a:pt x="1779" y="1490"/>
                    </a:lnTo>
                    <a:lnTo>
                      <a:pt x="1745" y="1532"/>
                    </a:lnTo>
                    <a:lnTo>
                      <a:pt x="1757" y="1518"/>
                    </a:lnTo>
                    <a:lnTo>
                      <a:pt x="1756" y="1518"/>
                    </a:lnTo>
                    <a:lnTo>
                      <a:pt x="1756" y="1519"/>
                    </a:lnTo>
                    <a:lnTo>
                      <a:pt x="1755" y="1520"/>
                    </a:lnTo>
                    <a:lnTo>
                      <a:pt x="1753" y="1522"/>
                    </a:lnTo>
                    <a:lnTo>
                      <a:pt x="1752" y="1524"/>
                    </a:lnTo>
                    <a:lnTo>
                      <a:pt x="1750" y="1524"/>
                    </a:lnTo>
                    <a:lnTo>
                      <a:pt x="1748" y="1523"/>
                    </a:lnTo>
                    <a:lnTo>
                      <a:pt x="1741" y="1519"/>
                    </a:lnTo>
                    <a:lnTo>
                      <a:pt x="1734" y="1517"/>
                    </a:lnTo>
                    <a:lnTo>
                      <a:pt x="1728" y="1516"/>
                    </a:lnTo>
                    <a:lnTo>
                      <a:pt x="1723" y="1516"/>
                    </a:lnTo>
                    <a:lnTo>
                      <a:pt x="1719" y="1516"/>
                    </a:lnTo>
                    <a:lnTo>
                      <a:pt x="1714" y="1516"/>
                    </a:lnTo>
                    <a:lnTo>
                      <a:pt x="1710" y="1517"/>
                    </a:lnTo>
                    <a:lnTo>
                      <a:pt x="1705" y="1518"/>
                    </a:lnTo>
                    <a:lnTo>
                      <a:pt x="1702" y="1519"/>
                    </a:lnTo>
                    <a:lnTo>
                      <a:pt x="1697" y="1519"/>
                    </a:lnTo>
                    <a:lnTo>
                      <a:pt x="1695" y="1520"/>
                    </a:lnTo>
                    <a:lnTo>
                      <a:pt x="1691" y="1522"/>
                    </a:lnTo>
                    <a:lnTo>
                      <a:pt x="1689" y="1523"/>
                    </a:lnTo>
                    <a:lnTo>
                      <a:pt x="1688" y="1524"/>
                    </a:lnTo>
                    <a:lnTo>
                      <a:pt x="1687" y="1524"/>
                    </a:lnTo>
                    <a:lnTo>
                      <a:pt x="1687" y="1525"/>
                    </a:lnTo>
                    <a:lnTo>
                      <a:pt x="1664" y="1520"/>
                    </a:lnTo>
                    <a:lnTo>
                      <a:pt x="1614" y="1543"/>
                    </a:lnTo>
                    <a:lnTo>
                      <a:pt x="1614" y="1542"/>
                    </a:lnTo>
                    <a:lnTo>
                      <a:pt x="1614" y="1540"/>
                    </a:lnTo>
                    <a:lnTo>
                      <a:pt x="1614" y="1535"/>
                    </a:lnTo>
                    <a:lnTo>
                      <a:pt x="1614" y="1531"/>
                    </a:lnTo>
                    <a:lnTo>
                      <a:pt x="1614" y="1526"/>
                    </a:lnTo>
                    <a:lnTo>
                      <a:pt x="1614" y="1520"/>
                    </a:lnTo>
                    <a:lnTo>
                      <a:pt x="1614" y="1515"/>
                    </a:lnTo>
                    <a:lnTo>
                      <a:pt x="1613" y="1510"/>
                    </a:lnTo>
                    <a:lnTo>
                      <a:pt x="1612" y="1505"/>
                    </a:lnTo>
                    <a:lnTo>
                      <a:pt x="1609" y="1503"/>
                    </a:lnTo>
                    <a:lnTo>
                      <a:pt x="1607" y="1501"/>
                    </a:lnTo>
                    <a:lnTo>
                      <a:pt x="1605" y="1502"/>
                    </a:lnTo>
                    <a:lnTo>
                      <a:pt x="1601" y="1503"/>
                    </a:lnTo>
                    <a:lnTo>
                      <a:pt x="1598" y="1504"/>
                    </a:lnTo>
                    <a:lnTo>
                      <a:pt x="1594" y="1505"/>
                    </a:lnTo>
                    <a:lnTo>
                      <a:pt x="1592" y="1507"/>
                    </a:lnTo>
                    <a:lnTo>
                      <a:pt x="1590" y="1509"/>
                    </a:lnTo>
                    <a:lnTo>
                      <a:pt x="1587" y="1510"/>
                    </a:lnTo>
                    <a:lnTo>
                      <a:pt x="1585" y="1511"/>
                    </a:lnTo>
                    <a:lnTo>
                      <a:pt x="1584" y="1512"/>
                    </a:lnTo>
                    <a:lnTo>
                      <a:pt x="1583" y="1513"/>
                    </a:lnTo>
                    <a:lnTo>
                      <a:pt x="1582" y="1515"/>
                    </a:lnTo>
                    <a:lnTo>
                      <a:pt x="1582" y="1516"/>
                    </a:lnTo>
                    <a:lnTo>
                      <a:pt x="1563" y="1511"/>
                    </a:lnTo>
                    <a:lnTo>
                      <a:pt x="1559" y="1543"/>
                    </a:lnTo>
                    <a:lnTo>
                      <a:pt x="1558" y="1543"/>
                    </a:lnTo>
                    <a:lnTo>
                      <a:pt x="1556" y="1545"/>
                    </a:lnTo>
                    <a:lnTo>
                      <a:pt x="1554" y="1546"/>
                    </a:lnTo>
                    <a:lnTo>
                      <a:pt x="1552" y="1547"/>
                    </a:lnTo>
                    <a:lnTo>
                      <a:pt x="1548" y="1549"/>
                    </a:lnTo>
                    <a:lnTo>
                      <a:pt x="1544" y="1551"/>
                    </a:lnTo>
                    <a:lnTo>
                      <a:pt x="1539" y="1554"/>
                    </a:lnTo>
                    <a:lnTo>
                      <a:pt x="1532" y="1555"/>
                    </a:lnTo>
                    <a:lnTo>
                      <a:pt x="1525" y="1556"/>
                    </a:lnTo>
                    <a:lnTo>
                      <a:pt x="1517" y="1557"/>
                    </a:lnTo>
                    <a:lnTo>
                      <a:pt x="1509" y="1557"/>
                    </a:lnTo>
                    <a:lnTo>
                      <a:pt x="1500" y="1557"/>
                    </a:lnTo>
                    <a:lnTo>
                      <a:pt x="1490" y="1555"/>
                    </a:lnTo>
                    <a:lnTo>
                      <a:pt x="1482" y="1554"/>
                    </a:lnTo>
                    <a:lnTo>
                      <a:pt x="1475" y="1551"/>
                    </a:lnTo>
                    <a:lnTo>
                      <a:pt x="1469" y="1550"/>
                    </a:lnTo>
                    <a:lnTo>
                      <a:pt x="1463" y="1548"/>
                    </a:lnTo>
                    <a:lnTo>
                      <a:pt x="1458" y="1547"/>
                    </a:lnTo>
                    <a:lnTo>
                      <a:pt x="1454" y="1546"/>
                    </a:lnTo>
                    <a:lnTo>
                      <a:pt x="1450" y="1545"/>
                    </a:lnTo>
                    <a:lnTo>
                      <a:pt x="1447" y="1545"/>
                    </a:lnTo>
                    <a:lnTo>
                      <a:pt x="1443" y="1545"/>
                    </a:lnTo>
                    <a:lnTo>
                      <a:pt x="1439" y="1546"/>
                    </a:lnTo>
                    <a:lnTo>
                      <a:pt x="1435" y="1548"/>
                    </a:lnTo>
                    <a:lnTo>
                      <a:pt x="1431" y="1550"/>
                    </a:lnTo>
                    <a:lnTo>
                      <a:pt x="1427" y="1554"/>
                    </a:lnTo>
                    <a:lnTo>
                      <a:pt x="1425" y="1557"/>
                    </a:lnTo>
                    <a:lnTo>
                      <a:pt x="1424" y="1561"/>
                    </a:lnTo>
                    <a:lnTo>
                      <a:pt x="1423" y="1565"/>
                    </a:lnTo>
                    <a:lnTo>
                      <a:pt x="1422" y="1569"/>
                    </a:lnTo>
                    <a:lnTo>
                      <a:pt x="1422" y="1573"/>
                    </a:lnTo>
                    <a:lnTo>
                      <a:pt x="1422" y="1577"/>
                    </a:lnTo>
                    <a:lnTo>
                      <a:pt x="1422" y="1580"/>
                    </a:lnTo>
                    <a:lnTo>
                      <a:pt x="1422" y="1583"/>
                    </a:lnTo>
                    <a:lnTo>
                      <a:pt x="1422" y="1584"/>
                    </a:lnTo>
                    <a:lnTo>
                      <a:pt x="1423" y="1585"/>
                    </a:lnTo>
                    <a:lnTo>
                      <a:pt x="1423" y="1584"/>
                    </a:lnTo>
                    <a:lnTo>
                      <a:pt x="1424" y="1584"/>
                    </a:lnTo>
                    <a:lnTo>
                      <a:pt x="1426" y="1583"/>
                    </a:lnTo>
                    <a:lnTo>
                      <a:pt x="1429" y="1581"/>
                    </a:lnTo>
                    <a:lnTo>
                      <a:pt x="1432" y="1580"/>
                    </a:lnTo>
                    <a:lnTo>
                      <a:pt x="1435" y="1579"/>
                    </a:lnTo>
                    <a:lnTo>
                      <a:pt x="1440" y="1579"/>
                    </a:lnTo>
                    <a:lnTo>
                      <a:pt x="1445" y="1579"/>
                    </a:lnTo>
                    <a:lnTo>
                      <a:pt x="1450" y="1580"/>
                    </a:lnTo>
                    <a:lnTo>
                      <a:pt x="1456" y="1581"/>
                    </a:lnTo>
                    <a:lnTo>
                      <a:pt x="1462" y="1584"/>
                    </a:lnTo>
                    <a:lnTo>
                      <a:pt x="1468" y="1588"/>
                    </a:lnTo>
                    <a:lnTo>
                      <a:pt x="1472" y="1593"/>
                    </a:lnTo>
                    <a:lnTo>
                      <a:pt x="1477" y="1598"/>
                    </a:lnTo>
                    <a:lnTo>
                      <a:pt x="1479" y="1602"/>
                    </a:lnTo>
                    <a:lnTo>
                      <a:pt x="1483" y="1607"/>
                    </a:lnTo>
                    <a:lnTo>
                      <a:pt x="1484" y="1611"/>
                    </a:lnTo>
                    <a:lnTo>
                      <a:pt x="1485" y="1615"/>
                    </a:lnTo>
                    <a:lnTo>
                      <a:pt x="1486" y="1619"/>
                    </a:lnTo>
                    <a:lnTo>
                      <a:pt x="1486" y="1623"/>
                    </a:lnTo>
                    <a:lnTo>
                      <a:pt x="1486" y="1625"/>
                    </a:lnTo>
                    <a:lnTo>
                      <a:pt x="1486" y="1628"/>
                    </a:lnTo>
                    <a:lnTo>
                      <a:pt x="1486" y="1629"/>
                    </a:lnTo>
                    <a:lnTo>
                      <a:pt x="1486" y="1630"/>
                    </a:lnTo>
                    <a:lnTo>
                      <a:pt x="1454" y="1630"/>
                    </a:lnTo>
                    <a:lnTo>
                      <a:pt x="1445" y="1648"/>
                    </a:lnTo>
                    <a:lnTo>
                      <a:pt x="1418" y="1639"/>
                    </a:lnTo>
                    <a:lnTo>
                      <a:pt x="1409" y="1657"/>
                    </a:lnTo>
                    <a:lnTo>
                      <a:pt x="1408" y="1656"/>
                    </a:lnTo>
                    <a:lnTo>
                      <a:pt x="1405" y="1653"/>
                    </a:lnTo>
                    <a:lnTo>
                      <a:pt x="1402" y="1649"/>
                    </a:lnTo>
                    <a:lnTo>
                      <a:pt x="1397" y="1645"/>
                    </a:lnTo>
                    <a:lnTo>
                      <a:pt x="1392" y="1639"/>
                    </a:lnTo>
                    <a:lnTo>
                      <a:pt x="1385" y="1632"/>
                    </a:lnTo>
                    <a:lnTo>
                      <a:pt x="1378" y="1626"/>
                    </a:lnTo>
                    <a:lnTo>
                      <a:pt x="1370" y="1619"/>
                    </a:lnTo>
                    <a:lnTo>
                      <a:pt x="1362" y="1614"/>
                    </a:lnTo>
                    <a:lnTo>
                      <a:pt x="1352" y="1609"/>
                    </a:lnTo>
                    <a:lnTo>
                      <a:pt x="1343" y="1604"/>
                    </a:lnTo>
                    <a:lnTo>
                      <a:pt x="1335" y="1602"/>
                    </a:lnTo>
                    <a:lnTo>
                      <a:pt x="1326" y="1600"/>
                    </a:lnTo>
                    <a:lnTo>
                      <a:pt x="1319" y="1600"/>
                    </a:lnTo>
                    <a:lnTo>
                      <a:pt x="1314" y="1601"/>
                    </a:lnTo>
                    <a:lnTo>
                      <a:pt x="1310" y="1602"/>
                    </a:lnTo>
                    <a:lnTo>
                      <a:pt x="1306" y="1604"/>
                    </a:lnTo>
                    <a:lnTo>
                      <a:pt x="1303" y="1607"/>
                    </a:lnTo>
                    <a:lnTo>
                      <a:pt x="1302" y="1610"/>
                    </a:lnTo>
                    <a:lnTo>
                      <a:pt x="1301" y="1614"/>
                    </a:lnTo>
                    <a:lnTo>
                      <a:pt x="1299" y="1616"/>
                    </a:lnTo>
                    <a:lnTo>
                      <a:pt x="1299" y="1618"/>
                    </a:lnTo>
                    <a:lnTo>
                      <a:pt x="1299" y="1619"/>
                    </a:lnTo>
                    <a:lnTo>
                      <a:pt x="1299" y="1621"/>
                    </a:lnTo>
                    <a:lnTo>
                      <a:pt x="1249" y="1602"/>
                    </a:lnTo>
                    <a:lnTo>
                      <a:pt x="1204" y="1616"/>
                    </a:lnTo>
                    <a:lnTo>
                      <a:pt x="1195" y="1602"/>
                    </a:lnTo>
                    <a:lnTo>
                      <a:pt x="1162" y="1625"/>
                    </a:lnTo>
                    <a:lnTo>
                      <a:pt x="1135" y="1630"/>
                    </a:lnTo>
                    <a:lnTo>
                      <a:pt x="1135" y="1593"/>
                    </a:lnTo>
                    <a:lnTo>
                      <a:pt x="1134" y="1592"/>
                    </a:lnTo>
                    <a:lnTo>
                      <a:pt x="1132" y="1592"/>
                    </a:lnTo>
                    <a:lnTo>
                      <a:pt x="1131" y="1592"/>
                    </a:lnTo>
                    <a:lnTo>
                      <a:pt x="1129" y="1592"/>
                    </a:lnTo>
                    <a:lnTo>
                      <a:pt x="1127" y="1593"/>
                    </a:lnTo>
                    <a:lnTo>
                      <a:pt x="1123" y="1593"/>
                    </a:lnTo>
                    <a:lnTo>
                      <a:pt x="1121" y="1595"/>
                    </a:lnTo>
                    <a:lnTo>
                      <a:pt x="1117" y="1598"/>
                    </a:lnTo>
                    <a:lnTo>
                      <a:pt x="1114" y="1600"/>
                    </a:lnTo>
                    <a:lnTo>
                      <a:pt x="1111" y="1604"/>
                    </a:lnTo>
                    <a:lnTo>
                      <a:pt x="1107" y="1609"/>
                    </a:lnTo>
                    <a:lnTo>
                      <a:pt x="1104" y="1616"/>
                    </a:lnTo>
                    <a:lnTo>
                      <a:pt x="1100" y="1622"/>
                    </a:lnTo>
                    <a:lnTo>
                      <a:pt x="1098" y="1628"/>
                    </a:lnTo>
                    <a:lnTo>
                      <a:pt x="1098" y="1633"/>
                    </a:lnTo>
                    <a:lnTo>
                      <a:pt x="1097" y="1638"/>
                    </a:lnTo>
                    <a:lnTo>
                      <a:pt x="1097" y="1642"/>
                    </a:lnTo>
                    <a:lnTo>
                      <a:pt x="1096" y="1647"/>
                    </a:lnTo>
                    <a:lnTo>
                      <a:pt x="1096" y="1653"/>
                    </a:lnTo>
                    <a:lnTo>
                      <a:pt x="1093" y="1657"/>
                    </a:lnTo>
                    <a:lnTo>
                      <a:pt x="1091" y="1662"/>
                    </a:lnTo>
                    <a:lnTo>
                      <a:pt x="1088" y="1668"/>
                    </a:lnTo>
                    <a:lnTo>
                      <a:pt x="1083" y="1674"/>
                    </a:lnTo>
                    <a:lnTo>
                      <a:pt x="1076" y="1680"/>
                    </a:lnTo>
                    <a:lnTo>
                      <a:pt x="1067" y="1686"/>
                    </a:lnTo>
                    <a:lnTo>
                      <a:pt x="1058" y="1691"/>
                    </a:lnTo>
                    <a:lnTo>
                      <a:pt x="1048" y="1694"/>
                    </a:lnTo>
                    <a:lnTo>
                      <a:pt x="1039" y="1697"/>
                    </a:lnTo>
                    <a:lnTo>
                      <a:pt x="1029" y="1698"/>
                    </a:lnTo>
                    <a:lnTo>
                      <a:pt x="1020" y="1699"/>
                    </a:lnTo>
                    <a:lnTo>
                      <a:pt x="1012" y="1699"/>
                    </a:lnTo>
                    <a:lnTo>
                      <a:pt x="1005" y="1699"/>
                    </a:lnTo>
                    <a:lnTo>
                      <a:pt x="998" y="1698"/>
                    </a:lnTo>
                    <a:lnTo>
                      <a:pt x="993" y="1698"/>
                    </a:lnTo>
                    <a:lnTo>
                      <a:pt x="990" y="1698"/>
                    </a:lnTo>
                    <a:lnTo>
                      <a:pt x="957" y="1739"/>
                    </a:lnTo>
                    <a:lnTo>
                      <a:pt x="940" y="1748"/>
                    </a:lnTo>
                    <a:lnTo>
                      <a:pt x="931" y="1762"/>
                    </a:lnTo>
                    <a:lnTo>
                      <a:pt x="904" y="1771"/>
                    </a:lnTo>
                    <a:lnTo>
                      <a:pt x="931" y="1790"/>
                    </a:lnTo>
                    <a:lnTo>
                      <a:pt x="922" y="1807"/>
                    </a:lnTo>
                    <a:lnTo>
                      <a:pt x="891" y="1798"/>
                    </a:lnTo>
                    <a:lnTo>
                      <a:pt x="900" y="1830"/>
                    </a:lnTo>
                    <a:lnTo>
                      <a:pt x="917" y="1844"/>
                    </a:lnTo>
                    <a:lnTo>
                      <a:pt x="917" y="1845"/>
                    </a:lnTo>
                    <a:lnTo>
                      <a:pt x="916" y="1848"/>
                    </a:lnTo>
                    <a:lnTo>
                      <a:pt x="915" y="1850"/>
                    </a:lnTo>
                    <a:lnTo>
                      <a:pt x="914" y="1853"/>
                    </a:lnTo>
                    <a:lnTo>
                      <a:pt x="912" y="1857"/>
                    </a:lnTo>
                    <a:lnTo>
                      <a:pt x="910" y="1861"/>
                    </a:lnTo>
                    <a:lnTo>
                      <a:pt x="910" y="1862"/>
                    </a:lnTo>
                    <a:lnTo>
                      <a:pt x="910" y="1864"/>
                    </a:lnTo>
                    <a:lnTo>
                      <a:pt x="911" y="1864"/>
                    </a:lnTo>
                    <a:lnTo>
                      <a:pt x="912" y="1864"/>
                    </a:lnTo>
                    <a:lnTo>
                      <a:pt x="915" y="1864"/>
                    </a:lnTo>
                    <a:lnTo>
                      <a:pt x="916" y="1865"/>
                    </a:lnTo>
                    <a:lnTo>
                      <a:pt x="919" y="1865"/>
                    </a:lnTo>
                    <a:lnTo>
                      <a:pt x="920" y="1865"/>
                    </a:lnTo>
                    <a:lnTo>
                      <a:pt x="923" y="1865"/>
                    </a:lnTo>
                    <a:lnTo>
                      <a:pt x="925" y="1865"/>
                    </a:lnTo>
                    <a:lnTo>
                      <a:pt x="927" y="1865"/>
                    </a:lnTo>
                    <a:lnTo>
                      <a:pt x="930" y="1865"/>
                    </a:lnTo>
                    <a:lnTo>
                      <a:pt x="931" y="1865"/>
                    </a:lnTo>
                    <a:lnTo>
                      <a:pt x="929" y="1865"/>
                    </a:lnTo>
                    <a:lnTo>
                      <a:pt x="926" y="1865"/>
                    </a:lnTo>
                    <a:lnTo>
                      <a:pt x="923" y="1865"/>
                    </a:lnTo>
                    <a:lnTo>
                      <a:pt x="918" y="1865"/>
                    </a:lnTo>
                    <a:lnTo>
                      <a:pt x="912" y="1864"/>
                    </a:lnTo>
                    <a:lnTo>
                      <a:pt x="908" y="1864"/>
                    </a:lnTo>
                    <a:lnTo>
                      <a:pt x="901" y="1862"/>
                    </a:lnTo>
                    <a:lnTo>
                      <a:pt x="895" y="1862"/>
                    </a:lnTo>
                    <a:lnTo>
                      <a:pt x="888" y="1861"/>
                    </a:lnTo>
                    <a:lnTo>
                      <a:pt x="881" y="1860"/>
                    </a:lnTo>
                    <a:lnTo>
                      <a:pt x="874" y="1859"/>
                    </a:lnTo>
                    <a:lnTo>
                      <a:pt x="868" y="1859"/>
                    </a:lnTo>
                    <a:lnTo>
                      <a:pt x="861" y="1858"/>
                    </a:lnTo>
                    <a:lnTo>
                      <a:pt x="854" y="1857"/>
                    </a:lnTo>
                    <a:lnTo>
                      <a:pt x="847" y="1856"/>
                    </a:lnTo>
                    <a:lnTo>
                      <a:pt x="841" y="1854"/>
                    </a:lnTo>
                    <a:lnTo>
                      <a:pt x="835" y="1853"/>
                    </a:lnTo>
                    <a:lnTo>
                      <a:pt x="828" y="1853"/>
                    </a:lnTo>
                    <a:lnTo>
                      <a:pt x="824" y="1852"/>
                    </a:lnTo>
                    <a:lnTo>
                      <a:pt x="819" y="1851"/>
                    </a:lnTo>
                    <a:lnTo>
                      <a:pt x="817" y="1851"/>
                    </a:lnTo>
                    <a:lnTo>
                      <a:pt x="815" y="1850"/>
                    </a:lnTo>
                    <a:lnTo>
                      <a:pt x="813" y="1850"/>
                    </a:lnTo>
                    <a:lnTo>
                      <a:pt x="811" y="1850"/>
                    </a:lnTo>
                    <a:lnTo>
                      <a:pt x="810" y="1850"/>
                    </a:lnTo>
                    <a:lnTo>
                      <a:pt x="808" y="1849"/>
                    </a:lnTo>
                    <a:lnTo>
                      <a:pt x="806" y="1849"/>
                    </a:lnTo>
                    <a:lnTo>
                      <a:pt x="804" y="1849"/>
                    </a:lnTo>
                    <a:lnTo>
                      <a:pt x="801" y="1848"/>
                    </a:lnTo>
                    <a:lnTo>
                      <a:pt x="797" y="1848"/>
                    </a:lnTo>
                    <a:lnTo>
                      <a:pt x="797" y="1846"/>
                    </a:lnTo>
                    <a:lnTo>
                      <a:pt x="795" y="1841"/>
                    </a:lnTo>
                    <a:lnTo>
                      <a:pt x="793" y="1833"/>
                    </a:lnTo>
                    <a:lnTo>
                      <a:pt x="790" y="1826"/>
                    </a:lnTo>
                    <a:lnTo>
                      <a:pt x="789" y="1818"/>
                    </a:lnTo>
                    <a:lnTo>
                      <a:pt x="787" y="1812"/>
                    </a:lnTo>
                    <a:lnTo>
                      <a:pt x="786" y="1807"/>
                    </a:lnTo>
                    <a:lnTo>
                      <a:pt x="785" y="1803"/>
                    </a:lnTo>
                    <a:lnTo>
                      <a:pt x="783" y="1800"/>
                    </a:lnTo>
                    <a:lnTo>
                      <a:pt x="783" y="1798"/>
                    </a:lnTo>
                    <a:lnTo>
                      <a:pt x="782" y="1796"/>
                    </a:lnTo>
                    <a:lnTo>
                      <a:pt x="782" y="1795"/>
                    </a:lnTo>
                    <a:lnTo>
                      <a:pt x="781" y="1795"/>
                    </a:lnTo>
                    <a:lnTo>
                      <a:pt x="781" y="1793"/>
                    </a:lnTo>
                    <a:lnTo>
                      <a:pt x="779" y="1790"/>
                    </a:lnTo>
                    <a:lnTo>
                      <a:pt x="775" y="1785"/>
                    </a:lnTo>
                    <a:lnTo>
                      <a:pt x="771" y="1780"/>
                    </a:lnTo>
                    <a:lnTo>
                      <a:pt x="766" y="1773"/>
                    </a:lnTo>
                    <a:lnTo>
                      <a:pt x="760" y="1763"/>
                    </a:lnTo>
                    <a:lnTo>
                      <a:pt x="755" y="1755"/>
                    </a:lnTo>
                    <a:lnTo>
                      <a:pt x="748" y="1745"/>
                    </a:lnTo>
                    <a:lnTo>
                      <a:pt x="741" y="1736"/>
                    </a:lnTo>
                    <a:lnTo>
                      <a:pt x="734" y="1725"/>
                    </a:lnTo>
                    <a:lnTo>
                      <a:pt x="728" y="1716"/>
                    </a:lnTo>
                    <a:lnTo>
                      <a:pt x="721" y="1707"/>
                    </a:lnTo>
                    <a:lnTo>
                      <a:pt x="717" y="1698"/>
                    </a:lnTo>
                    <a:lnTo>
                      <a:pt x="712" y="1690"/>
                    </a:lnTo>
                    <a:lnTo>
                      <a:pt x="710" y="1683"/>
                    </a:lnTo>
                    <a:lnTo>
                      <a:pt x="706" y="1677"/>
                    </a:lnTo>
                    <a:lnTo>
                      <a:pt x="704" y="1671"/>
                    </a:lnTo>
                    <a:lnTo>
                      <a:pt x="703" y="1666"/>
                    </a:lnTo>
                    <a:lnTo>
                      <a:pt x="702" y="1662"/>
                    </a:lnTo>
                    <a:lnTo>
                      <a:pt x="700" y="1659"/>
                    </a:lnTo>
                    <a:lnTo>
                      <a:pt x="700" y="1655"/>
                    </a:lnTo>
                    <a:lnTo>
                      <a:pt x="700" y="1654"/>
                    </a:lnTo>
                    <a:lnTo>
                      <a:pt x="700" y="1653"/>
                    </a:lnTo>
                    <a:lnTo>
                      <a:pt x="699" y="1653"/>
                    </a:lnTo>
                    <a:lnTo>
                      <a:pt x="658" y="1602"/>
                    </a:lnTo>
                    <a:lnTo>
                      <a:pt x="658" y="1601"/>
                    </a:lnTo>
                    <a:lnTo>
                      <a:pt x="657" y="1600"/>
                    </a:lnTo>
                    <a:lnTo>
                      <a:pt x="653" y="1599"/>
                    </a:lnTo>
                    <a:lnTo>
                      <a:pt x="650" y="1596"/>
                    </a:lnTo>
                    <a:lnTo>
                      <a:pt x="645" y="1595"/>
                    </a:lnTo>
                    <a:lnTo>
                      <a:pt x="639" y="1592"/>
                    </a:lnTo>
                    <a:lnTo>
                      <a:pt x="633" y="1589"/>
                    </a:lnTo>
                    <a:lnTo>
                      <a:pt x="624" y="1587"/>
                    </a:lnTo>
                    <a:lnTo>
                      <a:pt x="616" y="1585"/>
                    </a:lnTo>
                    <a:lnTo>
                      <a:pt x="607" y="1583"/>
                    </a:lnTo>
                    <a:lnTo>
                      <a:pt x="597" y="1581"/>
                    </a:lnTo>
                    <a:lnTo>
                      <a:pt x="585" y="1580"/>
                    </a:lnTo>
                    <a:lnTo>
                      <a:pt x="575" y="1579"/>
                    </a:lnTo>
                    <a:lnTo>
                      <a:pt x="567" y="1580"/>
                    </a:lnTo>
                    <a:lnTo>
                      <a:pt x="561" y="1581"/>
                    </a:lnTo>
                    <a:lnTo>
                      <a:pt x="555" y="1584"/>
                    </a:lnTo>
                    <a:lnTo>
                      <a:pt x="552" y="1586"/>
                    </a:lnTo>
                    <a:lnTo>
                      <a:pt x="551" y="1588"/>
                    </a:lnTo>
                    <a:lnTo>
                      <a:pt x="548" y="1592"/>
                    </a:lnTo>
                    <a:lnTo>
                      <a:pt x="548" y="1595"/>
                    </a:lnTo>
                    <a:lnTo>
                      <a:pt x="548" y="1598"/>
                    </a:lnTo>
                    <a:lnTo>
                      <a:pt x="548" y="1600"/>
                    </a:lnTo>
                    <a:lnTo>
                      <a:pt x="548" y="1601"/>
                    </a:lnTo>
                    <a:lnTo>
                      <a:pt x="548" y="1602"/>
                    </a:lnTo>
                    <a:lnTo>
                      <a:pt x="548" y="1606"/>
                    </a:lnTo>
                    <a:lnTo>
                      <a:pt x="546" y="1609"/>
                    </a:lnTo>
                    <a:lnTo>
                      <a:pt x="545" y="1614"/>
                    </a:lnTo>
                    <a:lnTo>
                      <a:pt x="543" y="1619"/>
                    </a:lnTo>
                    <a:lnTo>
                      <a:pt x="540" y="1625"/>
                    </a:lnTo>
                    <a:lnTo>
                      <a:pt x="538" y="1632"/>
                    </a:lnTo>
                    <a:lnTo>
                      <a:pt x="535" y="1638"/>
                    </a:lnTo>
                    <a:lnTo>
                      <a:pt x="531" y="1645"/>
                    </a:lnTo>
                    <a:lnTo>
                      <a:pt x="528" y="1649"/>
                    </a:lnTo>
                    <a:lnTo>
                      <a:pt x="524" y="1654"/>
                    </a:lnTo>
                    <a:lnTo>
                      <a:pt x="521" y="1657"/>
                    </a:lnTo>
                    <a:lnTo>
                      <a:pt x="516" y="1657"/>
                    </a:lnTo>
                    <a:lnTo>
                      <a:pt x="510" y="1656"/>
                    </a:lnTo>
                    <a:lnTo>
                      <a:pt x="502" y="1652"/>
                    </a:lnTo>
                    <a:lnTo>
                      <a:pt x="492" y="1646"/>
                    </a:lnTo>
                    <a:lnTo>
                      <a:pt x="482" y="1639"/>
                    </a:lnTo>
                    <a:lnTo>
                      <a:pt x="471" y="1631"/>
                    </a:lnTo>
                    <a:lnTo>
                      <a:pt x="461" y="1623"/>
                    </a:lnTo>
                    <a:lnTo>
                      <a:pt x="450" y="1614"/>
                    </a:lnTo>
                    <a:lnTo>
                      <a:pt x="440" y="1606"/>
                    </a:lnTo>
                    <a:lnTo>
                      <a:pt x="432" y="1599"/>
                    </a:lnTo>
                    <a:lnTo>
                      <a:pt x="426" y="1592"/>
                    </a:lnTo>
                    <a:lnTo>
                      <a:pt x="421" y="1588"/>
                    </a:lnTo>
                    <a:lnTo>
                      <a:pt x="418" y="1584"/>
                    </a:lnTo>
                    <a:lnTo>
                      <a:pt x="416" y="1580"/>
                    </a:lnTo>
                    <a:lnTo>
                      <a:pt x="415" y="1576"/>
                    </a:lnTo>
                    <a:lnTo>
                      <a:pt x="415" y="1570"/>
                    </a:lnTo>
                    <a:lnTo>
                      <a:pt x="415" y="1564"/>
                    </a:lnTo>
                    <a:lnTo>
                      <a:pt x="415" y="1558"/>
                    </a:lnTo>
                    <a:lnTo>
                      <a:pt x="415" y="1553"/>
                    </a:lnTo>
                    <a:lnTo>
                      <a:pt x="415" y="1546"/>
                    </a:lnTo>
                    <a:lnTo>
                      <a:pt x="415" y="1540"/>
                    </a:lnTo>
                    <a:lnTo>
                      <a:pt x="415" y="1534"/>
                    </a:lnTo>
                    <a:lnTo>
                      <a:pt x="414" y="1530"/>
                    </a:lnTo>
                    <a:lnTo>
                      <a:pt x="411" y="1525"/>
                    </a:lnTo>
                    <a:lnTo>
                      <a:pt x="408" y="1519"/>
                    </a:lnTo>
                    <a:lnTo>
                      <a:pt x="402" y="1511"/>
                    </a:lnTo>
                    <a:lnTo>
                      <a:pt x="394" y="1503"/>
                    </a:lnTo>
                    <a:lnTo>
                      <a:pt x="385" y="1494"/>
                    </a:lnTo>
                    <a:lnTo>
                      <a:pt x="376" y="1484"/>
                    </a:lnTo>
                    <a:lnTo>
                      <a:pt x="365" y="1473"/>
                    </a:lnTo>
                    <a:lnTo>
                      <a:pt x="354" y="1463"/>
                    </a:lnTo>
                    <a:lnTo>
                      <a:pt x="345" y="1452"/>
                    </a:lnTo>
                    <a:lnTo>
                      <a:pt x="335" y="1443"/>
                    </a:lnTo>
                    <a:lnTo>
                      <a:pt x="328" y="1436"/>
                    </a:lnTo>
                    <a:lnTo>
                      <a:pt x="324" y="1431"/>
                    </a:lnTo>
                    <a:lnTo>
                      <a:pt x="320" y="1426"/>
                    </a:lnTo>
                    <a:lnTo>
                      <a:pt x="319" y="1422"/>
                    </a:lnTo>
                    <a:lnTo>
                      <a:pt x="318" y="1419"/>
                    </a:lnTo>
                    <a:lnTo>
                      <a:pt x="316" y="1416"/>
                    </a:lnTo>
                    <a:lnTo>
                      <a:pt x="315" y="1412"/>
                    </a:lnTo>
                    <a:lnTo>
                      <a:pt x="312" y="1409"/>
                    </a:lnTo>
                    <a:lnTo>
                      <a:pt x="310" y="1405"/>
                    </a:lnTo>
                    <a:lnTo>
                      <a:pt x="308" y="1402"/>
                    </a:lnTo>
                    <a:lnTo>
                      <a:pt x="306" y="1399"/>
                    </a:lnTo>
                    <a:lnTo>
                      <a:pt x="304" y="1397"/>
                    </a:lnTo>
                    <a:lnTo>
                      <a:pt x="303" y="1396"/>
                    </a:lnTo>
                    <a:lnTo>
                      <a:pt x="303" y="1395"/>
                    </a:lnTo>
                    <a:lnTo>
                      <a:pt x="302" y="1394"/>
                    </a:lnTo>
                    <a:lnTo>
                      <a:pt x="301" y="1394"/>
                    </a:lnTo>
                    <a:lnTo>
                      <a:pt x="294" y="1393"/>
                    </a:lnTo>
                    <a:lnTo>
                      <a:pt x="285" y="1391"/>
                    </a:lnTo>
                    <a:lnTo>
                      <a:pt x="273" y="1390"/>
                    </a:lnTo>
                    <a:lnTo>
                      <a:pt x="260" y="1388"/>
                    </a:lnTo>
                    <a:lnTo>
                      <a:pt x="245" y="1387"/>
                    </a:lnTo>
                    <a:lnTo>
                      <a:pt x="230" y="1386"/>
                    </a:lnTo>
                    <a:lnTo>
                      <a:pt x="217" y="1383"/>
                    </a:lnTo>
                    <a:lnTo>
                      <a:pt x="203" y="1383"/>
                    </a:lnTo>
                    <a:lnTo>
                      <a:pt x="191" y="1383"/>
                    </a:lnTo>
                    <a:lnTo>
                      <a:pt x="182" y="1383"/>
                    </a:lnTo>
                    <a:lnTo>
                      <a:pt x="175" y="1384"/>
                    </a:lnTo>
                    <a:lnTo>
                      <a:pt x="172" y="1388"/>
                    </a:lnTo>
                    <a:lnTo>
                      <a:pt x="168" y="1391"/>
                    </a:lnTo>
                    <a:lnTo>
                      <a:pt x="167" y="1396"/>
                    </a:lnTo>
                    <a:lnTo>
                      <a:pt x="165" y="1399"/>
                    </a:lnTo>
                    <a:lnTo>
                      <a:pt x="165" y="1404"/>
                    </a:lnTo>
                    <a:lnTo>
                      <a:pt x="165" y="1410"/>
                    </a:lnTo>
                    <a:lnTo>
                      <a:pt x="165" y="1413"/>
                    </a:lnTo>
                    <a:lnTo>
                      <a:pt x="165" y="1418"/>
                    </a:lnTo>
                    <a:lnTo>
                      <a:pt x="166" y="1420"/>
                    </a:lnTo>
                    <a:lnTo>
                      <a:pt x="166" y="1421"/>
                    </a:lnTo>
                    <a:lnTo>
                      <a:pt x="167" y="1422"/>
                    </a:lnTo>
                    <a:lnTo>
                      <a:pt x="168" y="1425"/>
                    </a:lnTo>
                    <a:lnTo>
                      <a:pt x="167" y="1424"/>
                    </a:lnTo>
                    <a:lnTo>
                      <a:pt x="166" y="1422"/>
                    </a:lnTo>
                    <a:lnTo>
                      <a:pt x="165" y="1419"/>
                    </a:lnTo>
                    <a:lnTo>
                      <a:pt x="164" y="1417"/>
                    </a:lnTo>
                    <a:lnTo>
                      <a:pt x="161" y="1414"/>
                    </a:lnTo>
                    <a:lnTo>
                      <a:pt x="159" y="1411"/>
                    </a:lnTo>
                    <a:lnTo>
                      <a:pt x="158" y="1407"/>
                    </a:lnTo>
                    <a:lnTo>
                      <a:pt x="154" y="1403"/>
                    </a:lnTo>
                    <a:lnTo>
                      <a:pt x="152" y="1399"/>
                    </a:lnTo>
                    <a:lnTo>
                      <a:pt x="150" y="1397"/>
                    </a:lnTo>
                    <a:lnTo>
                      <a:pt x="148" y="1393"/>
                    </a:lnTo>
                    <a:lnTo>
                      <a:pt x="145" y="1389"/>
                    </a:lnTo>
                    <a:lnTo>
                      <a:pt x="142" y="1384"/>
                    </a:lnTo>
                    <a:lnTo>
                      <a:pt x="138" y="1379"/>
                    </a:lnTo>
                    <a:lnTo>
                      <a:pt x="135" y="1373"/>
                    </a:lnTo>
                    <a:lnTo>
                      <a:pt x="131" y="1366"/>
                    </a:lnTo>
                    <a:lnTo>
                      <a:pt x="128" y="1359"/>
                    </a:lnTo>
                    <a:lnTo>
                      <a:pt x="123" y="1351"/>
                    </a:lnTo>
                    <a:lnTo>
                      <a:pt x="119" y="1343"/>
                    </a:lnTo>
                    <a:lnTo>
                      <a:pt x="114" y="1334"/>
                    </a:lnTo>
                    <a:lnTo>
                      <a:pt x="110" y="1326"/>
                    </a:lnTo>
                    <a:lnTo>
                      <a:pt x="105" y="1316"/>
                    </a:lnTo>
                    <a:lnTo>
                      <a:pt x="100" y="1306"/>
                    </a:lnTo>
                    <a:lnTo>
                      <a:pt x="96" y="1296"/>
                    </a:lnTo>
                    <a:lnTo>
                      <a:pt x="90" y="1283"/>
                    </a:lnTo>
                    <a:lnTo>
                      <a:pt x="83" y="1268"/>
                    </a:lnTo>
                    <a:lnTo>
                      <a:pt x="76" y="1253"/>
                    </a:lnTo>
                    <a:lnTo>
                      <a:pt x="69" y="1238"/>
                    </a:lnTo>
                    <a:lnTo>
                      <a:pt x="65" y="1222"/>
                    </a:lnTo>
                    <a:lnTo>
                      <a:pt x="59" y="1207"/>
                    </a:lnTo>
                    <a:lnTo>
                      <a:pt x="54" y="1194"/>
                    </a:lnTo>
                    <a:lnTo>
                      <a:pt x="51" y="1184"/>
                    </a:lnTo>
                    <a:lnTo>
                      <a:pt x="47" y="1176"/>
                    </a:lnTo>
                    <a:lnTo>
                      <a:pt x="46" y="1170"/>
                    </a:lnTo>
                    <a:lnTo>
                      <a:pt x="45" y="1168"/>
                    </a:lnTo>
                    <a:lnTo>
                      <a:pt x="36" y="1138"/>
                    </a:lnTo>
                    <a:lnTo>
                      <a:pt x="36" y="1139"/>
                    </a:lnTo>
                    <a:lnTo>
                      <a:pt x="36" y="1138"/>
                    </a:lnTo>
                    <a:lnTo>
                      <a:pt x="36" y="1137"/>
                    </a:lnTo>
                    <a:lnTo>
                      <a:pt x="36" y="1136"/>
                    </a:lnTo>
                    <a:lnTo>
                      <a:pt x="36" y="1134"/>
                    </a:lnTo>
                    <a:lnTo>
                      <a:pt x="35" y="1132"/>
                    </a:lnTo>
                    <a:lnTo>
                      <a:pt x="35" y="1131"/>
                    </a:lnTo>
                    <a:lnTo>
                      <a:pt x="35" y="1130"/>
                    </a:lnTo>
                    <a:lnTo>
                      <a:pt x="35" y="1129"/>
                    </a:lnTo>
                    <a:lnTo>
                      <a:pt x="33" y="1126"/>
                    </a:lnTo>
                    <a:lnTo>
                      <a:pt x="32" y="1125"/>
                    </a:lnTo>
                    <a:lnTo>
                      <a:pt x="32" y="1124"/>
                    </a:lnTo>
                    <a:lnTo>
                      <a:pt x="32" y="1123"/>
                    </a:lnTo>
                    <a:lnTo>
                      <a:pt x="31" y="1121"/>
                    </a:lnTo>
                    <a:lnTo>
                      <a:pt x="31" y="1118"/>
                    </a:lnTo>
                    <a:lnTo>
                      <a:pt x="30" y="1116"/>
                    </a:lnTo>
                    <a:lnTo>
                      <a:pt x="30" y="1115"/>
                    </a:lnTo>
                    <a:lnTo>
                      <a:pt x="30" y="1113"/>
                    </a:lnTo>
                    <a:lnTo>
                      <a:pt x="29" y="1110"/>
                    </a:lnTo>
                    <a:lnTo>
                      <a:pt x="29" y="1109"/>
                    </a:lnTo>
                    <a:lnTo>
                      <a:pt x="29" y="1108"/>
                    </a:lnTo>
                    <a:lnTo>
                      <a:pt x="28" y="1107"/>
                    </a:lnTo>
                    <a:lnTo>
                      <a:pt x="28" y="1106"/>
                    </a:lnTo>
                    <a:lnTo>
                      <a:pt x="28" y="1107"/>
                    </a:lnTo>
                    <a:lnTo>
                      <a:pt x="28" y="1105"/>
                    </a:lnTo>
                    <a:lnTo>
                      <a:pt x="28" y="1102"/>
                    </a:lnTo>
                    <a:lnTo>
                      <a:pt x="27" y="1098"/>
                    </a:lnTo>
                    <a:lnTo>
                      <a:pt x="25" y="1094"/>
                    </a:lnTo>
                    <a:lnTo>
                      <a:pt x="24" y="1090"/>
                    </a:lnTo>
                    <a:lnTo>
                      <a:pt x="23" y="1084"/>
                    </a:lnTo>
                    <a:lnTo>
                      <a:pt x="22" y="1079"/>
                    </a:lnTo>
                    <a:lnTo>
                      <a:pt x="21" y="1073"/>
                    </a:lnTo>
                    <a:lnTo>
                      <a:pt x="20" y="1069"/>
                    </a:lnTo>
                    <a:lnTo>
                      <a:pt x="20" y="1064"/>
                    </a:lnTo>
                    <a:lnTo>
                      <a:pt x="17" y="1061"/>
                    </a:lnTo>
                    <a:lnTo>
                      <a:pt x="17" y="1057"/>
                    </a:lnTo>
                    <a:lnTo>
                      <a:pt x="17" y="1053"/>
                    </a:lnTo>
                    <a:lnTo>
                      <a:pt x="16" y="1048"/>
                    </a:lnTo>
                    <a:lnTo>
                      <a:pt x="15" y="1043"/>
                    </a:lnTo>
                    <a:lnTo>
                      <a:pt x="14" y="1039"/>
                    </a:lnTo>
                    <a:lnTo>
                      <a:pt x="14" y="1035"/>
                    </a:lnTo>
                    <a:lnTo>
                      <a:pt x="13" y="1031"/>
                    </a:lnTo>
                    <a:lnTo>
                      <a:pt x="13" y="1027"/>
                    </a:lnTo>
                    <a:lnTo>
                      <a:pt x="12" y="1025"/>
                    </a:lnTo>
                    <a:lnTo>
                      <a:pt x="12" y="1023"/>
                    </a:lnTo>
                    <a:lnTo>
                      <a:pt x="10" y="1020"/>
                    </a:lnTo>
                    <a:lnTo>
                      <a:pt x="8" y="1004"/>
                    </a:lnTo>
                    <a:lnTo>
                      <a:pt x="8" y="993"/>
                    </a:lnTo>
                    <a:lnTo>
                      <a:pt x="7" y="993"/>
                    </a:lnTo>
                    <a:lnTo>
                      <a:pt x="7" y="990"/>
                    </a:lnTo>
                    <a:lnTo>
                      <a:pt x="7" y="989"/>
                    </a:lnTo>
                    <a:lnTo>
                      <a:pt x="7" y="987"/>
                    </a:lnTo>
                    <a:lnTo>
                      <a:pt x="6" y="986"/>
                    </a:lnTo>
                    <a:lnTo>
                      <a:pt x="6" y="982"/>
                    </a:lnTo>
                    <a:lnTo>
                      <a:pt x="6" y="980"/>
                    </a:lnTo>
                    <a:lnTo>
                      <a:pt x="6" y="978"/>
                    </a:lnTo>
                    <a:lnTo>
                      <a:pt x="6" y="976"/>
                    </a:lnTo>
                    <a:lnTo>
                      <a:pt x="6" y="973"/>
                    </a:lnTo>
                    <a:lnTo>
                      <a:pt x="5" y="971"/>
                    </a:lnTo>
                    <a:lnTo>
                      <a:pt x="5" y="969"/>
                    </a:lnTo>
                    <a:lnTo>
                      <a:pt x="5" y="967"/>
                    </a:lnTo>
                    <a:lnTo>
                      <a:pt x="5" y="965"/>
                    </a:lnTo>
                    <a:lnTo>
                      <a:pt x="4" y="964"/>
                    </a:lnTo>
                    <a:lnTo>
                      <a:pt x="4" y="962"/>
                    </a:lnTo>
                    <a:lnTo>
                      <a:pt x="4" y="959"/>
                    </a:lnTo>
                    <a:lnTo>
                      <a:pt x="4" y="958"/>
                    </a:lnTo>
                    <a:lnTo>
                      <a:pt x="4" y="956"/>
                    </a:lnTo>
                    <a:lnTo>
                      <a:pt x="4" y="954"/>
                    </a:lnTo>
                    <a:lnTo>
                      <a:pt x="4" y="952"/>
                    </a:lnTo>
                    <a:lnTo>
                      <a:pt x="4" y="951"/>
                    </a:lnTo>
                    <a:lnTo>
                      <a:pt x="4" y="949"/>
                    </a:lnTo>
                    <a:lnTo>
                      <a:pt x="4" y="946"/>
                    </a:lnTo>
                    <a:lnTo>
                      <a:pt x="2" y="941"/>
                    </a:lnTo>
                    <a:lnTo>
                      <a:pt x="2" y="938"/>
                    </a:lnTo>
                    <a:lnTo>
                      <a:pt x="1" y="932"/>
                    </a:lnTo>
                    <a:lnTo>
                      <a:pt x="1" y="928"/>
                    </a:lnTo>
                    <a:lnTo>
                      <a:pt x="1" y="923"/>
                    </a:lnTo>
                    <a:lnTo>
                      <a:pt x="1" y="918"/>
                    </a:lnTo>
                    <a:lnTo>
                      <a:pt x="1" y="912"/>
                    </a:lnTo>
                    <a:lnTo>
                      <a:pt x="0" y="908"/>
                    </a:lnTo>
                    <a:lnTo>
                      <a:pt x="0" y="903"/>
                    </a:lnTo>
                    <a:lnTo>
                      <a:pt x="0" y="898"/>
                    </a:lnTo>
                    <a:lnTo>
                      <a:pt x="0" y="893"/>
                    </a:lnTo>
                    <a:lnTo>
                      <a:pt x="0" y="887"/>
                    </a:lnTo>
                    <a:lnTo>
                      <a:pt x="0" y="882"/>
                    </a:lnTo>
                    <a:lnTo>
                      <a:pt x="0" y="876"/>
                    </a:lnTo>
                    <a:lnTo>
                      <a:pt x="0" y="872"/>
                    </a:lnTo>
                    <a:lnTo>
                      <a:pt x="0" y="868"/>
                    </a:lnTo>
                    <a:lnTo>
                      <a:pt x="0" y="865"/>
                    </a:lnTo>
                    <a:lnTo>
                      <a:pt x="0" y="861"/>
                    </a:lnTo>
                    <a:lnTo>
                      <a:pt x="0" y="859"/>
                    </a:lnTo>
                    <a:lnTo>
                      <a:pt x="0" y="834"/>
                    </a:lnTo>
                    <a:lnTo>
                      <a:pt x="1" y="825"/>
                    </a:lnTo>
                    <a:lnTo>
                      <a:pt x="2" y="800"/>
                    </a:lnTo>
                    <a:lnTo>
                      <a:pt x="2" y="802"/>
                    </a:lnTo>
                    <a:lnTo>
                      <a:pt x="2" y="800"/>
                    </a:lnTo>
                    <a:lnTo>
                      <a:pt x="2" y="799"/>
                    </a:lnTo>
                    <a:lnTo>
                      <a:pt x="2" y="798"/>
                    </a:lnTo>
                    <a:lnTo>
                      <a:pt x="2" y="797"/>
                    </a:lnTo>
                    <a:lnTo>
                      <a:pt x="2" y="795"/>
                    </a:lnTo>
                    <a:lnTo>
                      <a:pt x="2" y="792"/>
                    </a:lnTo>
                    <a:lnTo>
                      <a:pt x="2" y="789"/>
                    </a:lnTo>
                    <a:lnTo>
                      <a:pt x="2" y="785"/>
                    </a:lnTo>
                    <a:lnTo>
                      <a:pt x="4" y="782"/>
                    </a:lnTo>
                    <a:lnTo>
                      <a:pt x="4" y="780"/>
                    </a:lnTo>
                    <a:lnTo>
                      <a:pt x="5" y="777"/>
                    </a:lnTo>
                    <a:lnTo>
                      <a:pt x="5" y="775"/>
                    </a:lnTo>
                    <a:lnTo>
                      <a:pt x="5" y="773"/>
                    </a:lnTo>
                    <a:lnTo>
                      <a:pt x="5" y="770"/>
                    </a:lnTo>
                    <a:lnTo>
                      <a:pt x="5" y="769"/>
                    </a:lnTo>
                    <a:lnTo>
                      <a:pt x="5" y="768"/>
                    </a:lnTo>
                    <a:lnTo>
                      <a:pt x="5" y="767"/>
                    </a:lnTo>
                    <a:lnTo>
                      <a:pt x="7" y="747"/>
                    </a:lnTo>
                    <a:lnTo>
                      <a:pt x="8" y="744"/>
                    </a:lnTo>
                    <a:lnTo>
                      <a:pt x="13" y="709"/>
                    </a:lnTo>
                    <a:lnTo>
                      <a:pt x="21" y="667"/>
                    </a:lnTo>
                    <a:lnTo>
                      <a:pt x="29" y="631"/>
                    </a:lnTo>
                    <a:lnTo>
                      <a:pt x="29" y="630"/>
                    </a:lnTo>
                    <a:lnTo>
                      <a:pt x="30" y="628"/>
                    </a:lnTo>
                    <a:lnTo>
                      <a:pt x="30" y="624"/>
                    </a:lnTo>
                    <a:lnTo>
                      <a:pt x="31" y="621"/>
                    </a:lnTo>
                    <a:lnTo>
                      <a:pt x="32" y="616"/>
                    </a:lnTo>
                    <a:lnTo>
                      <a:pt x="33" y="612"/>
                    </a:lnTo>
                    <a:lnTo>
                      <a:pt x="36" y="606"/>
                    </a:lnTo>
                    <a:lnTo>
                      <a:pt x="37" y="600"/>
                    </a:lnTo>
                    <a:lnTo>
                      <a:pt x="39" y="594"/>
                    </a:lnTo>
                    <a:lnTo>
                      <a:pt x="40" y="587"/>
                    </a:lnTo>
                    <a:lnTo>
                      <a:pt x="43" y="582"/>
                    </a:lnTo>
                    <a:lnTo>
                      <a:pt x="44" y="576"/>
                    </a:lnTo>
                    <a:lnTo>
                      <a:pt x="46" y="570"/>
                    </a:lnTo>
                    <a:lnTo>
                      <a:pt x="48" y="563"/>
                    </a:lnTo>
                    <a:lnTo>
                      <a:pt x="50" y="557"/>
                    </a:lnTo>
                    <a:lnTo>
                      <a:pt x="52" y="550"/>
                    </a:lnTo>
                    <a:lnTo>
                      <a:pt x="54" y="545"/>
                    </a:lnTo>
                    <a:lnTo>
                      <a:pt x="57" y="539"/>
                    </a:lnTo>
                    <a:lnTo>
                      <a:pt x="58" y="533"/>
                    </a:lnTo>
                    <a:lnTo>
                      <a:pt x="60" y="527"/>
                    </a:lnTo>
                    <a:lnTo>
                      <a:pt x="62" y="523"/>
                    </a:lnTo>
                    <a:lnTo>
                      <a:pt x="63" y="518"/>
                    </a:lnTo>
                    <a:lnTo>
                      <a:pt x="65" y="514"/>
                    </a:lnTo>
                    <a:lnTo>
                      <a:pt x="67" y="509"/>
                    </a:lnTo>
                    <a:lnTo>
                      <a:pt x="68" y="506"/>
                    </a:lnTo>
                    <a:lnTo>
                      <a:pt x="70" y="500"/>
                    </a:lnTo>
                    <a:lnTo>
                      <a:pt x="73" y="495"/>
                    </a:lnTo>
                    <a:lnTo>
                      <a:pt x="75" y="491"/>
                    </a:lnTo>
                    <a:lnTo>
                      <a:pt x="77" y="485"/>
                    </a:lnTo>
                    <a:lnTo>
                      <a:pt x="78" y="480"/>
                    </a:lnTo>
                    <a:lnTo>
                      <a:pt x="81" y="477"/>
                    </a:lnTo>
                    <a:lnTo>
                      <a:pt x="82" y="473"/>
                    </a:lnTo>
                    <a:lnTo>
                      <a:pt x="83" y="470"/>
                    </a:lnTo>
                    <a:lnTo>
                      <a:pt x="84" y="468"/>
                    </a:lnTo>
                    <a:lnTo>
                      <a:pt x="131" y="374"/>
                    </a:lnTo>
                    <a:lnTo>
                      <a:pt x="131" y="373"/>
                    </a:lnTo>
                    <a:lnTo>
                      <a:pt x="133" y="372"/>
                    </a:lnTo>
                    <a:lnTo>
                      <a:pt x="135" y="368"/>
                    </a:lnTo>
                    <a:lnTo>
                      <a:pt x="136" y="366"/>
                    </a:lnTo>
                    <a:lnTo>
                      <a:pt x="137" y="364"/>
                    </a:lnTo>
                    <a:lnTo>
                      <a:pt x="139" y="360"/>
                    </a:lnTo>
                    <a:lnTo>
                      <a:pt x="141" y="357"/>
                    </a:lnTo>
                    <a:lnTo>
                      <a:pt x="143" y="353"/>
                    </a:lnTo>
                    <a:lnTo>
                      <a:pt x="145" y="350"/>
                    </a:lnTo>
                    <a:lnTo>
                      <a:pt x="148" y="348"/>
                    </a:lnTo>
                    <a:lnTo>
                      <a:pt x="149" y="344"/>
                    </a:lnTo>
                    <a:lnTo>
                      <a:pt x="151" y="342"/>
                    </a:lnTo>
                    <a:lnTo>
                      <a:pt x="153" y="339"/>
                    </a:lnTo>
                    <a:lnTo>
                      <a:pt x="156" y="335"/>
                    </a:lnTo>
                    <a:lnTo>
                      <a:pt x="157" y="332"/>
                    </a:lnTo>
                    <a:lnTo>
                      <a:pt x="160" y="328"/>
                    </a:lnTo>
                    <a:lnTo>
                      <a:pt x="161" y="325"/>
                    </a:lnTo>
                    <a:lnTo>
                      <a:pt x="164" y="321"/>
                    </a:lnTo>
                    <a:lnTo>
                      <a:pt x="166" y="319"/>
                    </a:lnTo>
                    <a:lnTo>
                      <a:pt x="167" y="317"/>
                    </a:lnTo>
                    <a:lnTo>
                      <a:pt x="168" y="314"/>
                    </a:lnTo>
                    <a:lnTo>
                      <a:pt x="169" y="313"/>
                    </a:lnTo>
                    <a:close/>
                  </a:path>
                </a:pathLst>
              </a:custGeom>
              <a:solidFill>
                <a:srgbClr val="00C2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46" name="Freeform 1078"/>
              <p:cNvSpPr>
                <a:spLocks/>
              </p:cNvSpPr>
              <p:nvPr/>
            </p:nvSpPr>
            <p:spPr bwMode="auto">
              <a:xfrm>
                <a:off x="-1312" y="1775"/>
                <a:ext cx="897" cy="876"/>
              </a:xfrm>
              <a:custGeom>
                <a:avLst/>
                <a:gdLst>
                  <a:gd name="T0" fmla="*/ 71 w 1795"/>
                  <a:gd name="T1" fmla="*/ 187 h 1754"/>
                  <a:gd name="T2" fmla="*/ 82 w 1795"/>
                  <a:gd name="T3" fmla="*/ 170 h 1754"/>
                  <a:gd name="T4" fmla="*/ 98 w 1795"/>
                  <a:gd name="T5" fmla="*/ 149 h 1754"/>
                  <a:gd name="T6" fmla="*/ 114 w 1795"/>
                  <a:gd name="T7" fmla="*/ 130 h 1754"/>
                  <a:gd name="T8" fmla="*/ 431 w 1795"/>
                  <a:gd name="T9" fmla="*/ 10 h 1754"/>
                  <a:gd name="T10" fmla="*/ 536 w 1795"/>
                  <a:gd name="T11" fmla="*/ 28 h 1754"/>
                  <a:gd name="T12" fmla="*/ 595 w 1795"/>
                  <a:gd name="T13" fmla="*/ 55 h 1754"/>
                  <a:gd name="T14" fmla="*/ 663 w 1795"/>
                  <a:gd name="T15" fmla="*/ 83 h 1754"/>
                  <a:gd name="T16" fmla="*/ 697 w 1795"/>
                  <a:gd name="T17" fmla="*/ 82 h 1754"/>
                  <a:gd name="T18" fmla="*/ 753 w 1795"/>
                  <a:gd name="T19" fmla="*/ 99 h 1754"/>
                  <a:gd name="T20" fmla="*/ 760 w 1795"/>
                  <a:gd name="T21" fmla="*/ 105 h 1754"/>
                  <a:gd name="T22" fmla="*/ 712 w 1795"/>
                  <a:gd name="T23" fmla="*/ 124 h 1754"/>
                  <a:gd name="T24" fmla="*/ 704 w 1795"/>
                  <a:gd name="T25" fmla="*/ 222 h 1754"/>
                  <a:gd name="T26" fmla="*/ 736 w 1795"/>
                  <a:gd name="T27" fmla="*/ 302 h 1754"/>
                  <a:gd name="T28" fmla="*/ 777 w 1795"/>
                  <a:gd name="T29" fmla="*/ 158 h 1754"/>
                  <a:gd name="T30" fmla="*/ 820 w 1795"/>
                  <a:gd name="T31" fmla="*/ 176 h 1754"/>
                  <a:gd name="T32" fmla="*/ 836 w 1795"/>
                  <a:gd name="T33" fmla="*/ 204 h 1754"/>
                  <a:gd name="T34" fmla="*/ 852 w 1795"/>
                  <a:gd name="T35" fmla="*/ 248 h 1754"/>
                  <a:gd name="T36" fmla="*/ 873 w 1795"/>
                  <a:gd name="T37" fmla="*/ 295 h 1754"/>
                  <a:gd name="T38" fmla="*/ 867 w 1795"/>
                  <a:gd name="T39" fmla="*/ 265 h 1754"/>
                  <a:gd name="T40" fmla="*/ 847 w 1795"/>
                  <a:gd name="T41" fmla="*/ 222 h 1754"/>
                  <a:gd name="T42" fmla="*/ 836 w 1795"/>
                  <a:gd name="T43" fmla="*/ 203 h 1754"/>
                  <a:gd name="T44" fmla="*/ 848 w 1795"/>
                  <a:gd name="T45" fmla="*/ 223 h 1754"/>
                  <a:gd name="T46" fmla="*/ 860 w 1795"/>
                  <a:gd name="T47" fmla="*/ 251 h 1754"/>
                  <a:gd name="T48" fmla="*/ 866 w 1795"/>
                  <a:gd name="T49" fmla="*/ 263 h 1754"/>
                  <a:gd name="T50" fmla="*/ 879 w 1795"/>
                  <a:gd name="T51" fmla="*/ 301 h 1754"/>
                  <a:gd name="T52" fmla="*/ 882 w 1795"/>
                  <a:gd name="T53" fmla="*/ 310 h 1754"/>
                  <a:gd name="T54" fmla="*/ 890 w 1795"/>
                  <a:gd name="T55" fmla="*/ 347 h 1754"/>
                  <a:gd name="T56" fmla="*/ 891 w 1795"/>
                  <a:gd name="T57" fmla="*/ 351 h 1754"/>
                  <a:gd name="T58" fmla="*/ 894 w 1795"/>
                  <a:gd name="T59" fmla="*/ 373 h 1754"/>
                  <a:gd name="T60" fmla="*/ 897 w 1795"/>
                  <a:gd name="T61" fmla="*/ 450 h 1754"/>
                  <a:gd name="T62" fmla="*/ 896 w 1795"/>
                  <a:gd name="T63" fmla="*/ 467 h 1754"/>
                  <a:gd name="T64" fmla="*/ 894 w 1795"/>
                  <a:gd name="T65" fmla="*/ 482 h 1754"/>
                  <a:gd name="T66" fmla="*/ 885 w 1795"/>
                  <a:gd name="T67" fmla="*/ 532 h 1754"/>
                  <a:gd name="T68" fmla="*/ 861 w 1795"/>
                  <a:gd name="T69" fmla="*/ 605 h 1754"/>
                  <a:gd name="T70" fmla="*/ 843 w 1795"/>
                  <a:gd name="T71" fmla="*/ 643 h 1754"/>
                  <a:gd name="T72" fmla="*/ 798 w 1795"/>
                  <a:gd name="T73" fmla="*/ 711 h 1754"/>
                  <a:gd name="T74" fmla="*/ 798 w 1795"/>
                  <a:gd name="T75" fmla="*/ 711 h 1754"/>
                  <a:gd name="T76" fmla="*/ 809 w 1795"/>
                  <a:gd name="T77" fmla="*/ 696 h 1754"/>
                  <a:gd name="T78" fmla="*/ 803 w 1795"/>
                  <a:gd name="T79" fmla="*/ 704 h 1754"/>
                  <a:gd name="T80" fmla="*/ 775 w 1795"/>
                  <a:gd name="T81" fmla="*/ 737 h 1754"/>
                  <a:gd name="T82" fmla="*/ 741 w 1795"/>
                  <a:gd name="T83" fmla="*/ 751 h 1754"/>
                  <a:gd name="T84" fmla="*/ 667 w 1795"/>
                  <a:gd name="T85" fmla="*/ 768 h 1754"/>
                  <a:gd name="T86" fmla="*/ 692 w 1795"/>
                  <a:gd name="T87" fmla="*/ 801 h 1754"/>
                  <a:gd name="T88" fmla="*/ 609 w 1795"/>
                  <a:gd name="T89" fmla="*/ 794 h 1754"/>
                  <a:gd name="T90" fmla="*/ 502 w 1795"/>
                  <a:gd name="T91" fmla="*/ 802 h 1754"/>
                  <a:gd name="T92" fmla="*/ 403 w 1795"/>
                  <a:gd name="T93" fmla="*/ 875 h 1754"/>
                  <a:gd name="T94" fmla="*/ 419 w 1795"/>
                  <a:gd name="T95" fmla="*/ 876 h 1754"/>
                  <a:gd name="T96" fmla="*/ 362 w 1795"/>
                  <a:gd name="T97" fmla="*/ 869 h 1754"/>
                  <a:gd name="T98" fmla="*/ 314 w 1795"/>
                  <a:gd name="T99" fmla="*/ 852 h 1754"/>
                  <a:gd name="T100" fmla="*/ 233 w 1795"/>
                  <a:gd name="T101" fmla="*/ 784 h 1754"/>
                  <a:gd name="T102" fmla="*/ 188 w 1795"/>
                  <a:gd name="T103" fmla="*/ 794 h 1754"/>
                  <a:gd name="T104" fmla="*/ 110 w 1795"/>
                  <a:gd name="T105" fmla="*/ 707 h 1754"/>
                  <a:gd name="T106" fmla="*/ 71 w 1795"/>
                  <a:gd name="T107" fmla="*/ 671 h 1754"/>
                  <a:gd name="T108" fmla="*/ 47 w 1795"/>
                  <a:gd name="T109" fmla="*/ 630 h 1754"/>
                  <a:gd name="T110" fmla="*/ 14 w 1795"/>
                  <a:gd name="T111" fmla="*/ 543 h 1754"/>
                  <a:gd name="T112" fmla="*/ 6 w 1795"/>
                  <a:gd name="T113" fmla="*/ 499 h 1754"/>
                  <a:gd name="T114" fmla="*/ 1 w 1795"/>
                  <a:gd name="T115" fmla="*/ 467 h 1754"/>
                  <a:gd name="T116" fmla="*/ 1 w 1795"/>
                  <a:gd name="T117" fmla="*/ 398 h 1754"/>
                  <a:gd name="T118" fmla="*/ 9 w 1795"/>
                  <a:gd name="T119" fmla="*/ 338 h 1754"/>
                  <a:gd name="T120" fmla="*/ 33 w 1795"/>
                  <a:gd name="T121" fmla="*/ 261 h 1754"/>
                  <a:gd name="T122" fmla="*/ 74 w 1795"/>
                  <a:gd name="T123" fmla="*/ 183 h 175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795"/>
                  <a:gd name="T187" fmla="*/ 0 h 1754"/>
                  <a:gd name="T188" fmla="*/ 1795 w 1795"/>
                  <a:gd name="T189" fmla="*/ 1754 h 175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795" h="1754">
                    <a:moveTo>
                      <a:pt x="152" y="359"/>
                    </a:moveTo>
                    <a:lnTo>
                      <a:pt x="152" y="359"/>
                    </a:lnTo>
                    <a:lnTo>
                      <a:pt x="152" y="357"/>
                    </a:lnTo>
                    <a:lnTo>
                      <a:pt x="154" y="357"/>
                    </a:lnTo>
                    <a:lnTo>
                      <a:pt x="154" y="356"/>
                    </a:lnTo>
                    <a:lnTo>
                      <a:pt x="155" y="355"/>
                    </a:lnTo>
                    <a:lnTo>
                      <a:pt x="156" y="354"/>
                    </a:lnTo>
                    <a:lnTo>
                      <a:pt x="156" y="353"/>
                    </a:lnTo>
                    <a:lnTo>
                      <a:pt x="156" y="354"/>
                    </a:lnTo>
                    <a:lnTo>
                      <a:pt x="155" y="354"/>
                    </a:lnTo>
                    <a:lnTo>
                      <a:pt x="155" y="355"/>
                    </a:lnTo>
                    <a:lnTo>
                      <a:pt x="155" y="356"/>
                    </a:lnTo>
                    <a:lnTo>
                      <a:pt x="154" y="356"/>
                    </a:lnTo>
                    <a:lnTo>
                      <a:pt x="154" y="357"/>
                    </a:lnTo>
                    <a:lnTo>
                      <a:pt x="152" y="359"/>
                    </a:lnTo>
                    <a:lnTo>
                      <a:pt x="150" y="361"/>
                    </a:lnTo>
                    <a:lnTo>
                      <a:pt x="148" y="364"/>
                    </a:lnTo>
                    <a:lnTo>
                      <a:pt x="145" y="369"/>
                    </a:lnTo>
                    <a:lnTo>
                      <a:pt x="143" y="374"/>
                    </a:lnTo>
                    <a:lnTo>
                      <a:pt x="140" y="377"/>
                    </a:lnTo>
                    <a:lnTo>
                      <a:pt x="137" y="382"/>
                    </a:lnTo>
                    <a:lnTo>
                      <a:pt x="135" y="385"/>
                    </a:lnTo>
                    <a:lnTo>
                      <a:pt x="133" y="389"/>
                    </a:lnTo>
                    <a:lnTo>
                      <a:pt x="130" y="392"/>
                    </a:lnTo>
                    <a:lnTo>
                      <a:pt x="129" y="393"/>
                    </a:lnTo>
                    <a:lnTo>
                      <a:pt x="129" y="394"/>
                    </a:lnTo>
                    <a:lnTo>
                      <a:pt x="130" y="393"/>
                    </a:lnTo>
                    <a:lnTo>
                      <a:pt x="132" y="392"/>
                    </a:lnTo>
                    <a:lnTo>
                      <a:pt x="133" y="390"/>
                    </a:lnTo>
                    <a:lnTo>
                      <a:pt x="134" y="386"/>
                    </a:lnTo>
                    <a:lnTo>
                      <a:pt x="136" y="383"/>
                    </a:lnTo>
                    <a:lnTo>
                      <a:pt x="137" y="381"/>
                    </a:lnTo>
                    <a:lnTo>
                      <a:pt x="140" y="378"/>
                    </a:lnTo>
                    <a:lnTo>
                      <a:pt x="141" y="376"/>
                    </a:lnTo>
                    <a:lnTo>
                      <a:pt x="142" y="375"/>
                    </a:lnTo>
                    <a:lnTo>
                      <a:pt x="142" y="374"/>
                    </a:lnTo>
                    <a:lnTo>
                      <a:pt x="143" y="372"/>
                    </a:lnTo>
                    <a:lnTo>
                      <a:pt x="144" y="370"/>
                    </a:lnTo>
                    <a:lnTo>
                      <a:pt x="145" y="368"/>
                    </a:lnTo>
                    <a:lnTo>
                      <a:pt x="148" y="366"/>
                    </a:lnTo>
                    <a:lnTo>
                      <a:pt x="150" y="362"/>
                    </a:lnTo>
                    <a:lnTo>
                      <a:pt x="152" y="357"/>
                    </a:lnTo>
                    <a:lnTo>
                      <a:pt x="155" y="354"/>
                    </a:lnTo>
                    <a:lnTo>
                      <a:pt x="157" y="351"/>
                    </a:lnTo>
                    <a:lnTo>
                      <a:pt x="159" y="347"/>
                    </a:lnTo>
                    <a:lnTo>
                      <a:pt x="163" y="344"/>
                    </a:lnTo>
                    <a:lnTo>
                      <a:pt x="164" y="341"/>
                    </a:lnTo>
                    <a:lnTo>
                      <a:pt x="166" y="338"/>
                    </a:lnTo>
                    <a:lnTo>
                      <a:pt x="168" y="334"/>
                    </a:lnTo>
                    <a:lnTo>
                      <a:pt x="171" y="332"/>
                    </a:lnTo>
                    <a:lnTo>
                      <a:pt x="172" y="330"/>
                    </a:lnTo>
                    <a:lnTo>
                      <a:pt x="174" y="326"/>
                    </a:lnTo>
                    <a:lnTo>
                      <a:pt x="177" y="324"/>
                    </a:lnTo>
                    <a:lnTo>
                      <a:pt x="178" y="323"/>
                    </a:lnTo>
                    <a:lnTo>
                      <a:pt x="179" y="321"/>
                    </a:lnTo>
                    <a:lnTo>
                      <a:pt x="181" y="318"/>
                    </a:lnTo>
                    <a:lnTo>
                      <a:pt x="182" y="317"/>
                    </a:lnTo>
                    <a:lnTo>
                      <a:pt x="182" y="316"/>
                    </a:lnTo>
                    <a:lnTo>
                      <a:pt x="183" y="315"/>
                    </a:lnTo>
                    <a:lnTo>
                      <a:pt x="185" y="315"/>
                    </a:lnTo>
                    <a:lnTo>
                      <a:pt x="185" y="314"/>
                    </a:lnTo>
                    <a:lnTo>
                      <a:pt x="186" y="311"/>
                    </a:lnTo>
                    <a:lnTo>
                      <a:pt x="187" y="310"/>
                    </a:lnTo>
                    <a:lnTo>
                      <a:pt x="187" y="309"/>
                    </a:lnTo>
                    <a:lnTo>
                      <a:pt x="189" y="308"/>
                    </a:lnTo>
                    <a:lnTo>
                      <a:pt x="190" y="307"/>
                    </a:lnTo>
                    <a:lnTo>
                      <a:pt x="192" y="304"/>
                    </a:lnTo>
                    <a:lnTo>
                      <a:pt x="193" y="303"/>
                    </a:lnTo>
                    <a:lnTo>
                      <a:pt x="194" y="302"/>
                    </a:lnTo>
                    <a:lnTo>
                      <a:pt x="195" y="300"/>
                    </a:lnTo>
                    <a:lnTo>
                      <a:pt x="196" y="299"/>
                    </a:lnTo>
                    <a:lnTo>
                      <a:pt x="196" y="298"/>
                    </a:lnTo>
                    <a:lnTo>
                      <a:pt x="197" y="298"/>
                    </a:lnTo>
                    <a:lnTo>
                      <a:pt x="197" y="296"/>
                    </a:lnTo>
                    <a:lnTo>
                      <a:pt x="198" y="296"/>
                    </a:lnTo>
                    <a:lnTo>
                      <a:pt x="198" y="295"/>
                    </a:lnTo>
                    <a:lnTo>
                      <a:pt x="200" y="294"/>
                    </a:lnTo>
                    <a:lnTo>
                      <a:pt x="201" y="293"/>
                    </a:lnTo>
                    <a:lnTo>
                      <a:pt x="203" y="291"/>
                    </a:lnTo>
                    <a:lnTo>
                      <a:pt x="204" y="288"/>
                    </a:lnTo>
                    <a:lnTo>
                      <a:pt x="205" y="286"/>
                    </a:lnTo>
                    <a:lnTo>
                      <a:pt x="208" y="285"/>
                    </a:lnTo>
                    <a:lnTo>
                      <a:pt x="209" y="283"/>
                    </a:lnTo>
                    <a:lnTo>
                      <a:pt x="211" y="280"/>
                    </a:lnTo>
                    <a:lnTo>
                      <a:pt x="212" y="278"/>
                    </a:lnTo>
                    <a:lnTo>
                      <a:pt x="215" y="277"/>
                    </a:lnTo>
                    <a:lnTo>
                      <a:pt x="216" y="275"/>
                    </a:lnTo>
                    <a:lnTo>
                      <a:pt x="218" y="272"/>
                    </a:lnTo>
                    <a:lnTo>
                      <a:pt x="219" y="270"/>
                    </a:lnTo>
                    <a:lnTo>
                      <a:pt x="221" y="268"/>
                    </a:lnTo>
                    <a:lnTo>
                      <a:pt x="224" y="266"/>
                    </a:lnTo>
                    <a:lnTo>
                      <a:pt x="225" y="264"/>
                    </a:lnTo>
                    <a:lnTo>
                      <a:pt x="226" y="263"/>
                    </a:lnTo>
                    <a:lnTo>
                      <a:pt x="227" y="262"/>
                    </a:lnTo>
                    <a:lnTo>
                      <a:pt x="228" y="261"/>
                    </a:lnTo>
                    <a:lnTo>
                      <a:pt x="228" y="260"/>
                    </a:lnTo>
                    <a:lnTo>
                      <a:pt x="242" y="246"/>
                    </a:lnTo>
                    <a:lnTo>
                      <a:pt x="243" y="243"/>
                    </a:lnTo>
                    <a:lnTo>
                      <a:pt x="247" y="240"/>
                    </a:lnTo>
                    <a:lnTo>
                      <a:pt x="254" y="232"/>
                    </a:lnTo>
                    <a:lnTo>
                      <a:pt x="263" y="224"/>
                    </a:lnTo>
                    <a:lnTo>
                      <a:pt x="276" y="211"/>
                    </a:lnTo>
                    <a:lnTo>
                      <a:pt x="291" y="196"/>
                    </a:lnTo>
                    <a:lnTo>
                      <a:pt x="310" y="180"/>
                    </a:lnTo>
                    <a:lnTo>
                      <a:pt x="332" y="162"/>
                    </a:lnTo>
                    <a:lnTo>
                      <a:pt x="359" y="141"/>
                    </a:lnTo>
                    <a:lnTo>
                      <a:pt x="389" y="119"/>
                    </a:lnTo>
                    <a:lnTo>
                      <a:pt x="423" y="97"/>
                    </a:lnTo>
                    <a:lnTo>
                      <a:pt x="460" y="74"/>
                    </a:lnTo>
                    <a:lnTo>
                      <a:pt x="499" y="53"/>
                    </a:lnTo>
                    <a:lnTo>
                      <a:pt x="542" y="35"/>
                    </a:lnTo>
                    <a:lnTo>
                      <a:pt x="584" y="16"/>
                    </a:lnTo>
                    <a:lnTo>
                      <a:pt x="628" y="3"/>
                    </a:lnTo>
                    <a:lnTo>
                      <a:pt x="638" y="0"/>
                    </a:lnTo>
                    <a:lnTo>
                      <a:pt x="672" y="0"/>
                    </a:lnTo>
                    <a:lnTo>
                      <a:pt x="713" y="2"/>
                    </a:lnTo>
                    <a:lnTo>
                      <a:pt x="750" y="3"/>
                    </a:lnTo>
                    <a:lnTo>
                      <a:pt x="781" y="3"/>
                    </a:lnTo>
                    <a:lnTo>
                      <a:pt x="807" y="3"/>
                    </a:lnTo>
                    <a:lnTo>
                      <a:pt x="825" y="3"/>
                    </a:lnTo>
                    <a:lnTo>
                      <a:pt x="837" y="3"/>
                    </a:lnTo>
                    <a:lnTo>
                      <a:pt x="840" y="3"/>
                    </a:lnTo>
                    <a:lnTo>
                      <a:pt x="862" y="20"/>
                    </a:lnTo>
                    <a:lnTo>
                      <a:pt x="876" y="3"/>
                    </a:lnTo>
                    <a:lnTo>
                      <a:pt x="990" y="6"/>
                    </a:lnTo>
                    <a:lnTo>
                      <a:pt x="999" y="29"/>
                    </a:lnTo>
                    <a:lnTo>
                      <a:pt x="1000" y="29"/>
                    </a:lnTo>
                    <a:lnTo>
                      <a:pt x="1003" y="28"/>
                    </a:lnTo>
                    <a:lnTo>
                      <a:pt x="1005" y="28"/>
                    </a:lnTo>
                    <a:lnTo>
                      <a:pt x="1008" y="27"/>
                    </a:lnTo>
                    <a:lnTo>
                      <a:pt x="1011" y="27"/>
                    </a:lnTo>
                    <a:lnTo>
                      <a:pt x="1015" y="27"/>
                    </a:lnTo>
                    <a:lnTo>
                      <a:pt x="1019" y="27"/>
                    </a:lnTo>
                    <a:lnTo>
                      <a:pt x="1023" y="28"/>
                    </a:lnTo>
                    <a:lnTo>
                      <a:pt x="1027" y="29"/>
                    </a:lnTo>
                    <a:lnTo>
                      <a:pt x="1030" y="31"/>
                    </a:lnTo>
                    <a:lnTo>
                      <a:pt x="1035" y="34"/>
                    </a:lnTo>
                    <a:lnTo>
                      <a:pt x="1037" y="38"/>
                    </a:lnTo>
                    <a:lnTo>
                      <a:pt x="1041" y="42"/>
                    </a:lnTo>
                    <a:lnTo>
                      <a:pt x="1043" y="45"/>
                    </a:lnTo>
                    <a:lnTo>
                      <a:pt x="1045" y="49"/>
                    </a:lnTo>
                    <a:lnTo>
                      <a:pt x="1047" y="52"/>
                    </a:lnTo>
                    <a:lnTo>
                      <a:pt x="1049" y="56"/>
                    </a:lnTo>
                    <a:lnTo>
                      <a:pt x="1050" y="59"/>
                    </a:lnTo>
                    <a:lnTo>
                      <a:pt x="1051" y="61"/>
                    </a:lnTo>
                    <a:lnTo>
                      <a:pt x="1052" y="64"/>
                    </a:lnTo>
                    <a:lnTo>
                      <a:pt x="1052" y="65"/>
                    </a:lnTo>
                    <a:lnTo>
                      <a:pt x="1052" y="66"/>
                    </a:lnTo>
                    <a:lnTo>
                      <a:pt x="1053" y="66"/>
                    </a:lnTo>
                    <a:lnTo>
                      <a:pt x="1072" y="57"/>
                    </a:lnTo>
                    <a:lnTo>
                      <a:pt x="1070" y="57"/>
                    </a:lnTo>
                    <a:lnTo>
                      <a:pt x="1070" y="56"/>
                    </a:lnTo>
                    <a:lnTo>
                      <a:pt x="1069" y="53"/>
                    </a:lnTo>
                    <a:lnTo>
                      <a:pt x="1069" y="51"/>
                    </a:lnTo>
                    <a:lnTo>
                      <a:pt x="1069" y="49"/>
                    </a:lnTo>
                    <a:lnTo>
                      <a:pt x="1068" y="46"/>
                    </a:lnTo>
                    <a:lnTo>
                      <a:pt x="1069" y="43"/>
                    </a:lnTo>
                    <a:lnTo>
                      <a:pt x="1069" y="41"/>
                    </a:lnTo>
                    <a:lnTo>
                      <a:pt x="1070" y="38"/>
                    </a:lnTo>
                    <a:lnTo>
                      <a:pt x="1073" y="36"/>
                    </a:lnTo>
                    <a:lnTo>
                      <a:pt x="1076" y="35"/>
                    </a:lnTo>
                    <a:lnTo>
                      <a:pt x="1081" y="34"/>
                    </a:lnTo>
                    <a:lnTo>
                      <a:pt x="1084" y="35"/>
                    </a:lnTo>
                    <a:lnTo>
                      <a:pt x="1089" y="36"/>
                    </a:lnTo>
                    <a:lnTo>
                      <a:pt x="1094" y="38"/>
                    </a:lnTo>
                    <a:lnTo>
                      <a:pt x="1098" y="42"/>
                    </a:lnTo>
                    <a:lnTo>
                      <a:pt x="1102" y="45"/>
                    </a:lnTo>
                    <a:lnTo>
                      <a:pt x="1105" y="49"/>
                    </a:lnTo>
                    <a:lnTo>
                      <a:pt x="1108" y="51"/>
                    </a:lnTo>
                    <a:lnTo>
                      <a:pt x="1112" y="55"/>
                    </a:lnTo>
                    <a:lnTo>
                      <a:pt x="1114" y="58"/>
                    </a:lnTo>
                    <a:lnTo>
                      <a:pt x="1115" y="60"/>
                    </a:lnTo>
                    <a:lnTo>
                      <a:pt x="1117" y="61"/>
                    </a:lnTo>
                    <a:lnTo>
                      <a:pt x="1118" y="61"/>
                    </a:lnTo>
                    <a:lnTo>
                      <a:pt x="1149" y="57"/>
                    </a:lnTo>
                    <a:lnTo>
                      <a:pt x="1158" y="84"/>
                    </a:lnTo>
                    <a:lnTo>
                      <a:pt x="1254" y="71"/>
                    </a:lnTo>
                    <a:lnTo>
                      <a:pt x="1190" y="111"/>
                    </a:lnTo>
                    <a:lnTo>
                      <a:pt x="1186" y="134"/>
                    </a:lnTo>
                    <a:lnTo>
                      <a:pt x="1126" y="185"/>
                    </a:lnTo>
                    <a:lnTo>
                      <a:pt x="1130" y="216"/>
                    </a:lnTo>
                    <a:lnTo>
                      <a:pt x="1158" y="194"/>
                    </a:lnTo>
                    <a:lnTo>
                      <a:pt x="1199" y="180"/>
                    </a:lnTo>
                    <a:lnTo>
                      <a:pt x="1244" y="198"/>
                    </a:lnTo>
                    <a:lnTo>
                      <a:pt x="1246" y="197"/>
                    </a:lnTo>
                    <a:lnTo>
                      <a:pt x="1248" y="196"/>
                    </a:lnTo>
                    <a:lnTo>
                      <a:pt x="1250" y="194"/>
                    </a:lnTo>
                    <a:lnTo>
                      <a:pt x="1254" y="192"/>
                    </a:lnTo>
                    <a:lnTo>
                      <a:pt x="1258" y="189"/>
                    </a:lnTo>
                    <a:lnTo>
                      <a:pt x="1263" y="187"/>
                    </a:lnTo>
                    <a:lnTo>
                      <a:pt x="1267" y="184"/>
                    </a:lnTo>
                    <a:lnTo>
                      <a:pt x="1273" y="181"/>
                    </a:lnTo>
                    <a:lnTo>
                      <a:pt x="1279" y="179"/>
                    </a:lnTo>
                    <a:lnTo>
                      <a:pt x="1285" y="178"/>
                    </a:lnTo>
                    <a:lnTo>
                      <a:pt x="1291" y="175"/>
                    </a:lnTo>
                    <a:lnTo>
                      <a:pt x="1295" y="175"/>
                    </a:lnTo>
                    <a:lnTo>
                      <a:pt x="1301" y="174"/>
                    </a:lnTo>
                    <a:lnTo>
                      <a:pt x="1305" y="173"/>
                    </a:lnTo>
                    <a:lnTo>
                      <a:pt x="1310" y="172"/>
                    </a:lnTo>
                    <a:lnTo>
                      <a:pt x="1314" y="171"/>
                    </a:lnTo>
                    <a:lnTo>
                      <a:pt x="1317" y="170"/>
                    </a:lnTo>
                    <a:lnTo>
                      <a:pt x="1320" y="169"/>
                    </a:lnTo>
                    <a:lnTo>
                      <a:pt x="1323" y="169"/>
                    </a:lnTo>
                    <a:lnTo>
                      <a:pt x="1324" y="167"/>
                    </a:lnTo>
                    <a:lnTo>
                      <a:pt x="1326" y="167"/>
                    </a:lnTo>
                    <a:lnTo>
                      <a:pt x="1327" y="166"/>
                    </a:lnTo>
                    <a:lnTo>
                      <a:pt x="1349" y="129"/>
                    </a:lnTo>
                    <a:lnTo>
                      <a:pt x="1348" y="131"/>
                    </a:lnTo>
                    <a:lnTo>
                      <a:pt x="1348" y="133"/>
                    </a:lnTo>
                    <a:lnTo>
                      <a:pt x="1347" y="137"/>
                    </a:lnTo>
                    <a:lnTo>
                      <a:pt x="1346" y="142"/>
                    </a:lnTo>
                    <a:lnTo>
                      <a:pt x="1345" y="148"/>
                    </a:lnTo>
                    <a:lnTo>
                      <a:pt x="1343" y="154"/>
                    </a:lnTo>
                    <a:lnTo>
                      <a:pt x="1343" y="159"/>
                    </a:lnTo>
                    <a:lnTo>
                      <a:pt x="1343" y="165"/>
                    </a:lnTo>
                    <a:lnTo>
                      <a:pt x="1345" y="171"/>
                    </a:lnTo>
                    <a:lnTo>
                      <a:pt x="1347" y="175"/>
                    </a:lnTo>
                    <a:lnTo>
                      <a:pt x="1349" y="179"/>
                    </a:lnTo>
                    <a:lnTo>
                      <a:pt x="1354" y="180"/>
                    </a:lnTo>
                    <a:lnTo>
                      <a:pt x="1357" y="181"/>
                    </a:lnTo>
                    <a:lnTo>
                      <a:pt x="1361" y="181"/>
                    </a:lnTo>
                    <a:lnTo>
                      <a:pt x="1363" y="180"/>
                    </a:lnTo>
                    <a:lnTo>
                      <a:pt x="1365" y="178"/>
                    </a:lnTo>
                    <a:lnTo>
                      <a:pt x="1368" y="175"/>
                    </a:lnTo>
                    <a:lnTo>
                      <a:pt x="1369" y="173"/>
                    </a:lnTo>
                    <a:lnTo>
                      <a:pt x="1371" y="171"/>
                    </a:lnTo>
                    <a:lnTo>
                      <a:pt x="1373" y="169"/>
                    </a:lnTo>
                    <a:lnTo>
                      <a:pt x="1376" y="166"/>
                    </a:lnTo>
                    <a:lnTo>
                      <a:pt x="1378" y="164"/>
                    </a:lnTo>
                    <a:lnTo>
                      <a:pt x="1382" y="163"/>
                    </a:lnTo>
                    <a:lnTo>
                      <a:pt x="1386" y="162"/>
                    </a:lnTo>
                    <a:lnTo>
                      <a:pt x="1390" y="163"/>
                    </a:lnTo>
                    <a:lnTo>
                      <a:pt x="1394" y="165"/>
                    </a:lnTo>
                    <a:lnTo>
                      <a:pt x="1398" y="167"/>
                    </a:lnTo>
                    <a:lnTo>
                      <a:pt x="1401" y="171"/>
                    </a:lnTo>
                    <a:lnTo>
                      <a:pt x="1405" y="174"/>
                    </a:lnTo>
                    <a:lnTo>
                      <a:pt x="1408" y="179"/>
                    </a:lnTo>
                    <a:lnTo>
                      <a:pt x="1413" y="182"/>
                    </a:lnTo>
                    <a:lnTo>
                      <a:pt x="1417" y="186"/>
                    </a:lnTo>
                    <a:lnTo>
                      <a:pt x="1423" y="189"/>
                    </a:lnTo>
                    <a:lnTo>
                      <a:pt x="1429" y="192"/>
                    </a:lnTo>
                    <a:lnTo>
                      <a:pt x="1436" y="194"/>
                    </a:lnTo>
                    <a:lnTo>
                      <a:pt x="1445" y="194"/>
                    </a:lnTo>
                    <a:lnTo>
                      <a:pt x="1454" y="194"/>
                    </a:lnTo>
                    <a:lnTo>
                      <a:pt x="1463" y="192"/>
                    </a:lnTo>
                    <a:lnTo>
                      <a:pt x="1473" y="189"/>
                    </a:lnTo>
                    <a:lnTo>
                      <a:pt x="1482" y="186"/>
                    </a:lnTo>
                    <a:lnTo>
                      <a:pt x="1487" y="184"/>
                    </a:lnTo>
                    <a:lnTo>
                      <a:pt x="1490" y="184"/>
                    </a:lnTo>
                    <a:lnTo>
                      <a:pt x="1493" y="186"/>
                    </a:lnTo>
                    <a:lnTo>
                      <a:pt x="1494" y="188"/>
                    </a:lnTo>
                    <a:lnTo>
                      <a:pt x="1497" y="189"/>
                    </a:lnTo>
                    <a:lnTo>
                      <a:pt x="1498" y="192"/>
                    </a:lnTo>
                    <a:lnTo>
                      <a:pt x="1499" y="192"/>
                    </a:lnTo>
                    <a:lnTo>
                      <a:pt x="1500" y="193"/>
                    </a:lnTo>
                    <a:lnTo>
                      <a:pt x="1500" y="194"/>
                    </a:lnTo>
                    <a:lnTo>
                      <a:pt x="1502" y="194"/>
                    </a:lnTo>
                    <a:lnTo>
                      <a:pt x="1504" y="195"/>
                    </a:lnTo>
                    <a:lnTo>
                      <a:pt x="1504" y="197"/>
                    </a:lnTo>
                    <a:lnTo>
                      <a:pt x="1506" y="198"/>
                    </a:lnTo>
                    <a:lnTo>
                      <a:pt x="1508" y="201"/>
                    </a:lnTo>
                    <a:lnTo>
                      <a:pt x="1511" y="202"/>
                    </a:lnTo>
                    <a:lnTo>
                      <a:pt x="1513" y="204"/>
                    </a:lnTo>
                    <a:lnTo>
                      <a:pt x="1514" y="207"/>
                    </a:lnTo>
                    <a:lnTo>
                      <a:pt x="1517" y="209"/>
                    </a:lnTo>
                    <a:lnTo>
                      <a:pt x="1520" y="212"/>
                    </a:lnTo>
                    <a:lnTo>
                      <a:pt x="1523" y="215"/>
                    </a:lnTo>
                    <a:lnTo>
                      <a:pt x="1526" y="217"/>
                    </a:lnTo>
                    <a:lnTo>
                      <a:pt x="1529" y="220"/>
                    </a:lnTo>
                    <a:lnTo>
                      <a:pt x="1531" y="224"/>
                    </a:lnTo>
                    <a:lnTo>
                      <a:pt x="1535" y="226"/>
                    </a:lnTo>
                    <a:lnTo>
                      <a:pt x="1537" y="228"/>
                    </a:lnTo>
                    <a:lnTo>
                      <a:pt x="1539" y="231"/>
                    </a:lnTo>
                    <a:lnTo>
                      <a:pt x="1540" y="233"/>
                    </a:lnTo>
                    <a:lnTo>
                      <a:pt x="1543" y="234"/>
                    </a:lnTo>
                    <a:lnTo>
                      <a:pt x="1544" y="234"/>
                    </a:lnTo>
                    <a:lnTo>
                      <a:pt x="1544" y="235"/>
                    </a:lnTo>
                    <a:lnTo>
                      <a:pt x="1543" y="234"/>
                    </a:lnTo>
                    <a:lnTo>
                      <a:pt x="1542" y="233"/>
                    </a:lnTo>
                    <a:lnTo>
                      <a:pt x="1540" y="232"/>
                    </a:lnTo>
                    <a:lnTo>
                      <a:pt x="1538" y="230"/>
                    </a:lnTo>
                    <a:lnTo>
                      <a:pt x="1537" y="228"/>
                    </a:lnTo>
                    <a:lnTo>
                      <a:pt x="1535" y="225"/>
                    </a:lnTo>
                    <a:lnTo>
                      <a:pt x="1531" y="223"/>
                    </a:lnTo>
                    <a:lnTo>
                      <a:pt x="1530" y="220"/>
                    </a:lnTo>
                    <a:lnTo>
                      <a:pt x="1527" y="218"/>
                    </a:lnTo>
                    <a:lnTo>
                      <a:pt x="1526" y="216"/>
                    </a:lnTo>
                    <a:lnTo>
                      <a:pt x="1522" y="213"/>
                    </a:lnTo>
                    <a:lnTo>
                      <a:pt x="1520" y="211"/>
                    </a:lnTo>
                    <a:lnTo>
                      <a:pt x="1519" y="210"/>
                    </a:lnTo>
                    <a:lnTo>
                      <a:pt x="1516" y="208"/>
                    </a:lnTo>
                    <a:lnTo>
                      <a:pt x="1515" y="208"/>
                    </a:lnTo>
                    <a:lnTo>
                      <a:pt x="1512" y="209"/>
                    </a:lnTo>
                    <a:lnTo>
                      <a:pt x="1507" y="210"/>
                    </a:lnTo>
                    <a:lnTo>
                      <a:pt x="1501" y="213"/>
                    </a:lnTo>
                    <a:lnTo>
                      <a:pt x="1497" y="216"/>
                    </a:lnTo>
                    <a:lnTo>
                      <a:pt x="1492" y="218"/>
                    </a:lnTo>
                    <a:lnTo>
                      <a:pt x="1486" y="220"/>
                    </a:lnTo>
                    <a:lnTo>
                      <a:pt x="1482" y="223"/>
                    </a:lnTo>
                    <a:lnTo>
                      <a:pt x="1477" y="224"/>
                    </a:lnTo>
                    <a:lnTo>
                      <a:pt x="1473" y="225"/>
                    </a:lnTo>
                    <a:lnTo>
                      <a:pt x="1468" y="226"/>
                    </a:lnTo>
                    <a:lnTo>
                      <a:pt x="1463" y="227"/>
                    </a:lnTo>
                    <a:lnTo>
                      <a:pt x="1459" y="227"/>
                    </a:lnTo>
                    <a:lnTo>
                      <a:pt x="1455" y="227"/>
                    </a:lnTo>
                    <a:lnTo>
                      <a:pt x="1452" y="227"/>
                    </a:lnTo>
                    <a:lnTo>
                      <a:pt x="1448" y="227"/>
                    </a:lnTo>
                    <a:lnTo>
                      <a:pt x="1446" y="227"/>
                    </a:lnTo>
                    <a:lnTo>
                      <a:pt x="1444" y="226"/>
                    </a:lnTo>
                    <a:lnTo>
                      <a:pt x="1443" y="226"/>
                    </a:lnTo>
                    <a:lnTo>
                      <a:pt x="1440" y="226"/>
                    </a:lnTo>
                    <a:lnTo>
                      <a:pt x="1440" y="225"/>
                    </a:lnTo>
                    <a:lnTo>
                      <a:pt x="1439" y="226"/>
                    </a:lnTo>
                    <a:lnTo>
                      <a:pt x="1438" y="228"/>
                    </a:lnTo>
                    <a:lnTo>
                      <a:pt x="1436" y="232"/>
                    </a:lnTo>
                    <a:lnTo>
                      <a:pt x="1432" y="238"/>
                    </a:lnTo>
                    <a:lnTo>
                      <a:pt x="1429" y="242"/>
                    </a:lnTo>
                    <a:lnTo>
                      <a:pt x="1424" y="249"/>
                    </a:lnTo>
                    <a:lnTo>
                      <a:pt x="1421" y="256"/>
                    </a:lnTo>
                    <a:lnTo>
                      <a:pt x="1416" y="263"/>
                    </a:lnTo>
                    <a:lnTo>
                      <a:pt x="1411" y="270"/>
                    </a:lnTo>
                    <a:lnTo>
                      <a:pt x="1407" y="277"/>
                    </a:lnTo>
                    <a:lnTo>
                      <a:pt x="1403" y="284"/>
                    </a:lnTo>
                    <a:lnTo>
                      <a:pt x="1400" y="289"/>
                    </a:lnTo>
                    <a:lnTo>
                      <a:pt x="1396" y="296"/>
                    </a:lnTo>
                    <a:lnTo>
                      <a:pt x="1394" y="303"/>
                    </a:lnTo>
                    <a:lnTo>
                      <a:pt x="1393" y="310"/>
                    </a:lnTo>
                    <a:lnTo>
                      <a:pt x="1392" y="317"/>
                    </a:lnTo>
                    <a:lnTo>
                      <a:pt x="1392" y="324"/>
                    </a:lnTo>
                    <a:lnTo>
                      <a:pt x="1392" y="331"/>
                    </a:lnTo>
                    <a:lnTo>
                      <a:pt x="1392" y="337"/>
                    </a:lnTo>
                    <a:lnTo>
                      <a:pt x="1393" y="342"/>
                    </a:lnTo>
                    <a:lnTo>
                      <a:pt x="1393" y="347"/>
                    </a:lnTo>
                    <a:lnTo>
                      <a:pt x="1394" y="351"/>
                    </a:lnTo>
                    <a:lnTo>
                      <a:pt x="1394" y="353"/>
                    </a:lnTo>
                    <a:lnTo>
                      <a:pt x="1395" y="353"/>
                    </a:lnTo>
                    <a:lnTo>
                      <a:pt x="1423" y="348"/>
                    </a:lnTo>
                    <a:lnTo>
                      <a:pt x="1432" y="371"/>
                    </a:lnTo>
                    <a:lnTo>
                      <a:pt x="1431" y="374"/>
                    </a:lnTo>
                    <a:lnTo>
                      <a:pt x="1429" y="377"/>
                    </a:lnTo>
                    <a:lnTo>
                      <a:pt x="1426" y="384"/>
                    </a:lnTo>
                    <a:lnTo>
                      <a:pt x="1423" y="392"/>
                    </a:lnTo>
                    <a:lnTo>
                      <a:pt x="1418" y="404"/>
                    </a:lnTo>
                    <a:lnTo>
                      <a:pt x="1415" y="416"/>
                    </a:lnTo>
                    <a:lnTo>
                      <a:pt x="1411" y="430"/>
                    </a:lnTo>
                    <a:lnTo>
                      <a:pt x="1408" y="445"/>
                    </a:lnTo>
                    <a:lnTo>
                      <a:pt x="1407" y="462"/>
                    </a:lnTo>
                    <a:lnTo>
                      <a:pt x="1406" y="480"/>
                    </a:lnTo>
                    <a:lnTo>
                      <a:pt x="1406" y="499"/>
                    </a:lnTo>
                    <a:lnTo>
                      <a:pt x="1409" y="518"/>
                    </a:lnTo>
                    <a:lnTo>
                      <a:pt x="1411" y="535"/>
                    </a:lnTo>
                    <a:lnTo>
                      <a:pt x="1415" y="546"/>
                    </a:lnTo>
                    <a:lnTo>
                      <a:pt x="1417" y="554"/>
                    </a:lnTo>
                    <a:lnTo>
                      <a:pt x="1420" y="559"/>
                    </a:lnTo>
                    <a:lnTo>
                      <a:pt x="1422" y="561"/>
                    </a:lnTo>
                    <a:lnTo>
                      <a:pt x="1423" y="561"/>
                    </a:lnTo>
                    <a:lnTo>
                      <a:pt x="1425" y="560"/>
                    </a:lnTo>
                    <a:lnTo>
                      <a:pt x="1426" y="558"/>
                    </a:lnTo>
                    <a:lnTo>
                      <a:pt x="1428" y="557"/>
                    </a:lnTo>
                    <a:lnTo>
                      <a:pt x="1429" y="557"/>
                    </a:lnTo>
                    <a:lnTo>
                      <a:pt x="1430" y="559"/>
                    </a:lnTo>
                    <a:lnTo>
                      <a:pt x="1432" y="563"/>
                    </a:lnTo>
                    <a:lnTo>
                      <a:pt x="1432" y="568"/>
                    </a:lnTo>
                    <a:lnTo>
                      <a:pt x="1433" y="574"/>
                    </a:lnTo>
                    <a:lnTo>
                      <a:pt x="1434" y="580"/>
                    </a:lnTo>
                    <a:lnTo>
                      <a:pt x="1436" y="584"/>
                    </a:lnTo>
                    <a:lnTo>
                      <a:pt x="1437" y="589"/>
                    </a:lnTo>
                    <a:lnTo>
                      <a:pt x="1437" y="592"/>
                    </a:lnTo>
                    <a:lnTo>
                      <a:pt x="1438" y="596"/>
                    </a:lnTo>
                    <a:lnTo>
                      <a:pt x="1439" y="599"/>
                    </a:lnTo>
                    <a:lnTo>
                      <a:pt x="1439" y="602"/>
                    </a:lnTo>
                    <a:lnTo>
                      <a:pt x="1439" y="603"/>
                    </a:lnTo>
                    <a:lnTo>
                      <a:pt x="1439" y="604"/>
                    </a:lnTo>
                    <a:lnTo>
                      <a:pt x="1440" y="604"/>
                    </a:lnTo>
                    <a:lnTo>
                      <a:pt x="1473" y="604"/>
                    </a:lnTo>
                    <a:lnTo>
                      <a:pt x="1476" y="601"/>
                    </a:lnTo>
                    <a:lnTo>
                      <a:pt x="1479" y="597"/>
                    </a:lnTo>
                    <a:lnTo>
                      <a:pt x="1485" y="591"/>
                    </a:lnTo>
                    <a:lnTo>
                      <a:pt x="1491" y="584"/>
                    </a:lnTo>
                    <a:lnTo>
                      <a:pt x="1498" y="576"/>
                    </a:lnTo>
                    <a:lnTo>
                      <a:pt x="1505" y="567"/>
                    </a:lnTo>
                    <a:lnTo>
                      <a:pt x="1511" y="557"/>
                    </a:lnTo>
                    <a:lnTo>
                      <a:pt x="1516" y="546"/>
                    </a:lnTo>
                    <a:lnTo>
                      <a:pt x="1522" y="536"/>
                    </a:lnTo>
                    <a:lnTo>
                      <a:pt x="1526" y="524"/>
                    </a:lnTo>
                    <a:lnTo>
                      <a:pt x="1528" y="513"/>
                    </a:lnTo>
                    <a:lnTo>
                      <a:pt x="1528" y="503"/>
                    </a:lnTo>
                    <a:lnTo>
                      <a:pt x="1529" y="493"/>
                    </a:lnTo>
                    <a:lnTo>
                      <a:pt x="1529" y="485"/>
                    </a:lnTo>
                    <a:lnTo>
                      <a:pt x="1528" y="478"/>
                    </a:lnTo>
                    <a:lnTo>
                      <a:pt x="1528" y="473"/>
                    </a:lnTo>
                    <a:lnTo>
                      <a:pt x="1527" y="469"/>
                    </a:lnTo>
                    <a:lnTo>
                      <a:pt x="1526" y="465"/>
                    </a:lnTo>
                    <a:lnTo>
                      <a:pt x="1524" y="462"/>
                    </a:lnTo>
                    <a:lnTo>
                      <a:pt x="1524" y="460"/>
                    </a:lnTo>
                    <a:lnTo>
                      <a:pt x="1523" y="459"/>
                    </a:lnTo>
                    <a:lnTo>
                      <a:pt x="1523" y="458"/>
                    </a:lnTo>
                    <a:lnTo>
                      <a:pt x="1505" y="422"/>
                    </a:lnTo>
                    <a:lnTo>
                      <a:pt x="1519" y="317"/>
                    </a:lnTo>
                    <a:lnTo>
                      <a:pt x="1542" y="325"/>
                    </a:lnTo>
                    <a:lnTo>
                      <a:pt x="1554" y="317"/>
                    </a:lnTo>
                    <a:lnTo>
                      <a:pt x="1554" y="285"/>
                    </a:lnTo>
                    <a:lnTo>
                      <a:pt x="1568" y="276"/>
                    </a:lnTo>
                    <a:lnTo>
                      <a:pt x="1570" y="266"/>
                    </a:lnTo>
                    <a:lnTo>
                      <a:pt x="1564" y="256"/>
                    </a:lnTo>
                    <a:lnTo>
                      <a:pt x="1569" y="263"/>
                    </a:lnTo>
                    <a:lnTo>
                      <a:pt x="1584" y="279"/>
                    </a:lnTo>
                    <a:lnTo>
                      <a:pt x="1585" y="280"/>
                    </a:lnTo>
                    <a:lnTo>
                      <a:pt x="1587" y="283"/>
                    </a:lnTo>
                    <a:lnTo>
                      <a:pt x="1588" y="284"/>
                    </a:lnTo>
                    <a:lnTo>
                      <a:pt x="1590" y="286"/>
                    </a:lnTo>
                    <a:lnTo>
                      <a:pt x="1592" y="288"/>
                    </a:lnTo>
                    <a:lnTo>
                      <a:pt x="1595" y="292"/>
                    </a:lnTo>
                    <a:lnTo>
                      <a:pt x="1596" y="294"/>
                    </a:lnTo>
                    <a:lnTo>
                      <a:pt x="1599" y="298"/>
                    </a:lnTo>
                    <a:lnTo>
                      <a:pt x="1602" y="302"/>
                    </a:lnTo>
                    <a:lnTo>
                      <a:pt x="1605" y="304"/>
                    </a:lnTo>
                    <a:lnTo>
                      <a:pt x="1607" y="309"/>
                    </a:lnTo>
                    <a:lnTo>
                      <a:pt x="1611" y="313"/>
                    </a:lnTo>
                    <a:lnTo>
                      <a:pt x="1614" y="317"/>
                    </a:lnTo>
                    <a:lnTo>
                      <a:pt x="1618" y="321"/>
                    </a:lnTo>
                    <a:lnTo>
                      <a:pt x="1621" y="326"/>
                    </a:lnTo>
                    <a:lnTo>
                      <a:pt x="1625" y="331"/>
                    </a:lnTo>
                    <a:lnTo>
                      <a:pt x="1628" y="336"/>
                    </a:lnTo>
                    <a:lnTo>
                      <a:pt x="1631" y="340"/>
                    </a:lnTo>
                    <a:lnTo>
                      <a:pt x="1635" y="345"/>
                    </a:lnTo>
                    <a:lnTo>
                      <a:pt x="1636" y="349"/>
                    </a:lnTo>
                    <a:lnTo>
                      <a:pt x="1638" y="352"/>
                    </a:lnTo>
                    <a:lnTo>
                      <a:pt x="1641" y="353"/>
                    </a:lnTo>
                    <a:lnTo>
                      <a:pt x="1640" y="354"/>
                    </a:lnTo>
                    <a:lnTo>
                      <a:pt x="1641" y="354"/>
                    </a:lnTo>
                    <a:lnTo>
                      <a:pt x="1641" y="355"/>
                    </a:lnTo>
                    <a:lnTo>
                      <a:pt x="1643" y="357"/>
                    </a:lnTo>
                    <a:lnTo>
                      <a:pt x="1642" y="359"/>
                    </a:lnTo>
                    <a:lnTo>
                      <a:pt x="1642" y="360"/>
                    </a:lnTo>
                    <a:lnTo>
                      <a:pt x="1637" y="366"/>
                    </a:lnTo>
                    <a:lnTo>
                      <a:pt x="1634" y="371"/>
                    </a:lnTo>
                    <a:lnTo>
                      <a:pt x="1629" y="378"/>
                    </a:lnTo>
                    <a:lnTo>
                      <a:pt x="1626" y="385"/>
                    </a:lnTo>
                    <a:lnTo>
                      <a:pt x="1622" y="392"/>
                    </a:lnTo>
                    <a:lnTo>
                      <a:pt x="1620" y="398"/>
                    </a:lnTo>
                    <a:lnTo>
                      <a:pt x="1619" y="404"/>
                    </a:lnTo>
                    <a:lnTo>
                      <a:pt x="1618" y="409"/>
                    </a:lnTo>
                    <a:lnTo>
                      <a:pt x="1617" y="414"/>
                    </a:lnTo>
                    <a:lnTo>
                      <a:pt x="1617" y="416"/>
                    </a:lnTo>
                    <a:lnTo>
                      <a:pt x="1618" y="420"/>
                    </a:lnTo>
                    <a:lnTo>
                      <a:pt x="1618" y="422"/>
                    </a:lnTo>
                    <a:lnTo>
                      <a:pt x="1619" y="423"/>
                    </a:lnTo>
                    <a:lnTo>
                      <a:pt x="1620" y="424"/>
                    </a:lnTo>
                    <a:lnTo>
                      <a:pt x="1621" y="425"/>
                    </a:lnTo>
                    <a:lnTo>
                      <a:pt x="1622" y="425"/>
                    </a:lnTo>
                    <a:lnTo>
                      <a:pt x="1623" y="425"/>
                    </a:lnTo>
                    <a:lnTo>
                      <a:pt x="1673" y="408"/>
                    </a:lnTo>
                    <a:lnTo>
                      <a:pt x="1673" y="407"/>
                    </a:lnTo>
                    <a:lnTo>
                      <a:pt x="1672" y="407"/>
                    </a:lnTo>
                    <a:lnTo>
                      <a:pt x="1673" y="405"/>
                    </a:lnTo>
                    <a:lnTo>
                      <a:pt x="1671" y="404"/>
                    </a:lnTo>
                    <a:lnTo>
                      <a:pt x="1671" y="401"/>
                    </a:lnTo>
                    <a:lnTo>
                      <a:pt x="1668" y="399"/>
                    </a:lnTo>
                    <a:lnTo>
                      <a:pt x="1667" y="395"/>
                    </a:lnTo>
                    <a:lnTo>
                      <a:pt x="1666" y="393"/>
                    </a:lnTo>
                    <a:lnTo>
                      <a:pt x="1665" y="392"/>
                    </a:lnTo>
                    <a:lnTo>
                      <a:pt x="1664" y="391"/>
                    </a:lnTo>
                    <a:lnTo>
                      <a:pt x="1664" y="390"/>
                    </a:lnTo>
                    <a:lnTo>
                      <a:pt x="1663" y="389"/>
                    </a:lnTo>
                    <a:lnTo>
                      <a:pt x="1664" y="390"/>
                    </a:lnTo>
                    <a:lnTo>
                      <a:pt x="1665" y="392"/>
                    </a:lnTo>
                    <a:lnTo>
                      <a:pt x="1666" y="394"/>
                    </a:lnTo>
                    <a:lnTo>
                      <a:pt x="1668" y="398"/>
                    </a:lnTo>
                    <a:lnTo>
                      <a:pt x="1671" y="402"/>
                    </a:lnTo>
                    <a:lnTo>
                      <a:pt x="1674" y="408"/>
                    </a:lnTo>
                    <a:lnTo>
                      <a:pt x="1678" y="414"/>
                    </a:lnTo>
                    <a:lnTo>
                      <a:pt x="1682" y="421"/>
                    </a:lnTo>
                    <a:lnTo>
                      <a:pt x="1684" y="427"/>
                    </a:lnTo>
                    <a:lnTo>
                      <a:pt x="1688" y="433"/>
                    </a:lnTo>
                    <a:lnTo>
                      <a:pt x="1691" y="439"/>
                    </a:lnTo>
                    <a:lnTo>
                      <a:pt x="1695" y="445"/>
                    </a:lnTo>
                    <a:lnTo>
                      <a:pt x="1698" y="452"/>
                    </a:lnTo>
                    <a:lnTo>
                      <a:pt x="1703" y="460"/>
                    </a:lnTo>
                    <a:lnTo>
                      <a:pt x="1708" y="469"/>
                    </a:lnTo>
                    <a:lnTo>
                      <a:pt x="1710" y="480"/>
                    </a:lnTo>
                    <a:lnTo>
                      <a:pt x="1710" y="481"/>
                    </a:lnTo>
                    <a:lnTo>
                      <a:pt x="1704" y="496"/>
                    </a:lnTo>
                    <a:lnTo>
                      <a:pt x="1697" y="512"/>
                    </a:lnTo>
                    <a:lnTo>
                      <a:pt x="1691" y="526"/>
                    </a:lnTo>
                    <a:lnTo>
                      <a:pt x="1686" y="539"/>
                    </a:lnTo>
                    <a:lnTo>
                      <a:pt x="1680" y="551"/>
                    </a:lnTo>
                    <a:lnTo>
                      <a:pt x="1676" y="560"/>
                    </a:lnTo>
                    <a:lnTo>
                      <a:pt x="1673" y="566"/>
                    </a:lnTo>
                    <a:lnTo>
                      <a:pt x="1673" y="567"/>
                    </a:lnTo>
                    <a:lnTo>
                      <a:pt x="1674" y="567"/>
                    </a:lnTo>
                    <a:lnTo>
                      <a:pt x="1675" y="566"/>
                    </a:lnTo>
                    <a:lnTo>
                      <a:pt x="1678" y="566"/>
                    </a:lnTo>
                    <a:lnTo>
                      <a:pt x="1681" y="565"/>
                    </a:lnTo>
                    <a:lnTo>
                      <a:pt x="1683" y="565"/>
                    </a:lnTo>
                    <a:lnTo>
                      <a:pt x="1688" y="564"/>
                    </a:lnTo>
                    <a:lnTo>
                      <a:pt x="1691" y="564"/>
                    </a:lnTo>
                    <a:lnTo>
                      <a:pt x="1696" y="564"/>
                    </a:lnTo>
                    <a:lnTo>
                      <a:pt x="1701" y="565"/>
                    </a:lnTo>
                    <a:lnTo>
                      <a:pt x="1705" y="566"/>
                    </a:lnTo>
                    <a:lnTo>
                      <a:pt x="1710" y="567"/>
                    </a:lnTo>
                    <a:lnTo>
                      <a:pt x="1713" y="571"/>
                    </a:lnTo>
                    <a:lnTo>
                      <a:pt x="1717" y="573"/>
                    </a:lnTo>
                    <a:lnTo>
                      <a:pt x="1720" y="575"/>
                    </a:lnTo>
                    <a:lnTo>
                      <a:pt x="1722" y="577"/>
                    </a:lnTo>
                    <a:lnTo>
                      <a:pt x="1726" y="580"/>
                    </a:lnTo>
                    <a:lnTo>
                      <a:pt x="1728" y="583"/>
                    </a:lnTo>
                    <a:lnTo>
                      <a:pt x="1731" y="584"/>
                    </a:lnTo>
                    <a:lnTo>
                      <a:pt x="1734" y="587"/>
                    </a:lnTo>
                    <a:lnTo>
                      <a:pt x="1737" y="589"/>
                    </a:lnTo>
                    <a:lnTo>
                      <a:pt x="1741" y="590"/>
                    </a:lnTo>
                    <a:lnTo>
                      <a:pt x="1746" y="590"/>
                    </a:lnTo>
                    <a:lnTo>
                      <a:pt x="1751" y="590"/>
                    </a:lnTo>
                    <a:lnTo>
                      <a:pt x="1754" y="590"/>
                    </a:lnTo>
                    <a:lnTo>
                      <a:pt x="1755" y="590"/>
                    </a:lnTo>
                    <a:lnTo>
                      <a:pt x="1755" y="589"/>
                    </a:lnTo>
                    <a:lnTo>
                      <a:pt x="1754" y="586"/>
                    </a:lnTo>
                    <a:lnTo>
                      <a:pt x="1752" y="581"/>
                    </a:lnTo>
                    <a:lnTo>
                      <a:pt x="1750" y="576"/>
                    </a:lnTo>
                    <a:lnTo>
                      <a:pt x="1748" y="572"/>
                    </a:lnTo>
                    <a:lnTo>
                      <a:pt x="1747" y="567"/>
                    </a:lnTo>
                    <a:lnTo>
                      <a:pt x="1746" y="561"/>
                    </a:lnTo>
                    <a:lnTo>
                      <a:pt x="1743" y="558"/>
                    </a:lnTo>
                    <a:lnTo>
                      <a:pt x="1743" y="554"/>
                    </a:lnTo>
                    <a:lnTo>
                      <a:pt x="1742" y="553"/>
                    </a:lnTo>
                    <a:lnTo>
                      <a:pt x="1741" y="552"/>
                    </a:lnTo>
                    <a:lnTo>
                      <a:pt x="1742" y="551"/>
                    </a:lnTo>
                    <a:lnTo>
                      <a:pt x="1741" y="552"/>
                    </a:lnTo>
                    <a:lnTo>
                      <a:pt x="1741" y="551"/>
                    </a:lnTo>
                    <a:lnTo>
                      <a:pt x="1741" y="550"/>
                    </a:lnTo>
                    <a:lnTo>
                      <a:pt x="1741" y="549"/>
                    </a:lnTo>
                    <a:lnTo>
                      <a:pt x="1740" y="548"/>
                    </a:lnTo>
                    <a:lnTo>
                      <a:pt x="1740" y="546"/>
                    </a:lnTo>
                    <a:lnTo>
                      <a:pt x="1739" y="545"/>
                    </a:lnTo>
                    <a:lnTo>
                      <a:pt x="1739" y="544"/>
                    </a:lnTo>
                    <a:lnTo>
                      <a:pt x="1737" y="542"/>
                    </a:lnTo>
                    <a:lnTo>
                      <a:pt x="1736" y="539"/>
                    </a:lnTo>
                    <a:lnTo>
                      <a:pt x="1735" y="537"/>
                    </a:lnTo>
                    <a:lnTo>
                      <a:pt x="1735" y="535"/>
                    </a:lnTo>
                    <a:lnTo>
                      <a:pt x="1734" y="531"/>
                    </a:lnTo>
                    <a:lnTo>
                      <a:pt x="1734" y="530"/>
                    </a:lnTo>
                    <a:lnTo>
                      <a:pt x="1732" y="528"/>
                    </a:lnTo>
                    <a:lnTo>
                      <a:pt x="1732" y="526"/>
                    </a:lnTo>
                    <a:lnTo>
                      <a:pt x="1731" y="523"/>
                    </a:lnTo>
                    <a:lnTo>
                      <a:pt x="1731" y="522"/>
                    </a:lnTo>
                    <a:lnTo>
                      <a:pt x="1729" y="521"/>
                    </a:lnTo>
                    <a:lnTo>
                      <a:pt x="1729" y="520"/>
                    </a:lnTo>
                    <a:lnTo>
                      <a:pt x="1721" y="500"/>
                    </a:lnTo>
                    <a:lnTo>
                      <a:pt x="1719" y="496"/>
                    </a:lnTo>
                    <a:lnTo>
                      <a:pt x="1727" y="516"/>
                    </a:lnTo>
                    <a:lnTo>
                      <a:pt x="1720" y="499"/>
                    </a:lnTo>
                    <a:lnTo>
                      <a:pt x="1720" y="498"/>
                    </a:lnTo>
                    <a:lnTo>
                      <a:pt x="1719" y="496"/>
                    </a:lnTo>
                    <a:lnTo>
                      <a:pt x="1718" y="492"/>
                    </a:lnTo>
                    <a:lnTo>
                      <a:pt x="1716" y="489"/>
                    </a:lnTo>
                    <a:lnTo>
                      <a:pt x="1713" y="483"/>
                    </a:lnTo>
                    <a:lnTo>
                      <a:pt x="1711" y="477"/>
                    </a:lnTo>
                    <a:lnTo>
                      <a:pt x="1708" y="472"/>
                    </a:lnTo>
                    <a:lnTo>
                      <a:pt x="1705" y="466"/>
                    </a:lnTo>
                    <a:lnTo>
                      <a:pt x="1703" y="461"/>
                    </a:lnTo>
                    <a:lnTo>
                      <a:pt x="1699" y="455"/>
                    </a:lnTo>
                    <a:lnTo>
                      <a:pt x="1698" y="452"/>
                    </a:lnTo>
                    <a:lnTo>
                      <a:pt x="1696" y="448"/>
                    </a:lnTo>
                    <a:lnTo>
                      <a:pt x="1695" y="446"/>
                    </a:lnTo>
                    <a:lnTo>
                      <a:pt x="1695" y="445"/>
                    </a:lnTo>
                    <a:lnTo>
                      <a:pt x="1694" y="444"/>
                    </a:lnTo>
                    <a:lnTo>
                      <a:pt x="1694" y="445"/>
                    </a:lnTo>
                    <a:lnTo>
                      <a:pt x="1695" y="445"/>
                    </a:lnTo>
                    <a:lnTo>
                      <a:pt x="1695" y="446"/>
                    </a:lnTo>
                    <a:lnTo>
                      <a:pt x="1696" y="448"/>
                    </a:lnTo>
                    <a:lnTo>
                      <a:pt x="1697" y="448"/>
                    </a:lnTo>
                    <a:lnTo>
                      <a:pt x="1697" y="450"/>
                    </a:lnTo>
                    <a:lnTo>
                      <a:pt x="1697" y="451"/>
                    </a:lnTo>
                    <a:lnTo>
                      <a:pt x="1698" y="452"/>
                    </a:lnTo>
                    <a:lnTo>
                      <a:pt x="1702" y="460"/>
                    </a:lnTo>
                    <a:lnTo>
                      <a:pt x="1701" y="458"/>
                    </a:lnTo>
                    <a:lnTo>
                      <a:pt x="1703" y="462"/>
                    </a:lnTo>
                    <a:lnTo>
                      <a:pt x="1690" y="438"/>
                    </a:lnTo>
                    <a:lnTo>
                      <a:pt x="1690" y="437"/>
                    </a:lnTo>
                    <a:lnTo>
                      <a:pt x="1689" y="435"/>
                    </a:lnTo>
                    <a:lnTo>
                      <a:pt x="1688" y="433"/>
                    </a:lnTo>
                    <a:lnTo>
                      <a:pt x="1688" y="432"/>
                    </a:lnTo>
                    <a:lnTo>
                      <a:pt x="1687" y="430"/>
                    </a:lnTo>
                    <a:lnTo>
                      <a:pt x="1686" y="428"/>
                    </a:lnTo>
                    <a:lnTo>
                      <a:pt x="1684" y="425"/>
                    </a:lnTo>
                    <a:lnTo>
                      <a:pt x="1682" y="422"/>
                    </a:lnTo>
                    <a:lnTo>
                      <a:pt x="1681" y="420"/>
                    </a:lnTo>
                    <a:lnTo>
                      <a:pt x="1679" y="416"/>
                    </a:lnTo>
                    <a:lnTo>
                      <a:pt x="1678" y="414"/>
                    </a:lnTo>
                    <a:lnTo>
                      <a:pt x="1676" y="412"/>
                    </a:lnTo>
                    <a:lnTo>
                      <a:pt x="1674" y="408"/>
                    </a:lnTo>
                    <a:lnTo>
                      <a:pt x="1673" y="406"/>
                    </a:lnTo>
                    <a:lnTo>
                      <a:pt x="1672" y="404"/>
                    </a:lnTo>
                    <a:lnTo>
                      <a:pt x="1669" y="400"/>
                    </a:lnTo>
                    <a:lnTo>
                      <a:pt x="1668" y="399"/>
                    </a:lnTo>
                    <a:lnTo>
                      <a:pt x="1667" y="397"/>
                    </a:lnTo>
                    <a:lnTo>
                      <a:pt x="1666" y="395"/>
                    </a:lnTo>
                    <a:lnTo>
                      <a:pt x="1666" y="394"/>
                    </a:lnTo>
                    <a:lnTo>
                      <a:pt x="1666" y="393"/>
                    </a:lnTo>
                    <a:lnTo>
                      <a:pt x="1665" y="393"/>
                    </a:lnTo>
                    <a:lnTo>
                      <a:pt x="1666" y="394"/>
                    </a:lnTo>
                    <a:lnTo>
                      <a:pt x="1667" y="395"/>
                    </a:lnTo>
                    <a:lnTo>
                      <a:pt x="1667" y="397"/>
                    </a:lnTo>
                    <a:lnTo>
                      <a:pt x="1668" y="399"/>
                    </a:lnTo>
                    <a:lnTo>
                      <a:pt x="1669" y="401"/>
                    </a:lnTo>
                    <a:lnTo>
                      <a:pt x="1672" y="405"/>
                    </a:lnTo>
                    <a:lnTo>
                      <a:pt x="1675" y="409"/>
                    </a:lnTo>
                    <a:lnTo>
                      <a:pt x="1679" y="415"/>
                    </a:lnTo>
                    <a:lnTo>
                      <a:pt x="1682" y="421"/>
                    </a:lnTo>
                    <a:lnTo>
                      <a:pt x="1684" y="428"/>
                    </a:lnTo>
                    <a:lnTo>
                      <a:pt x="1688" y="433"/>
                    </a:lnTo>
                    <a:lnTo>
                      <a:pt x="1691" y="439"/>
                    </a:lnTo>
                    <a:lnTo>
                      <a:pt x="1694" y="444"/>
                    </a:lnTo>
                    <a:lnTo>
                      <a:pt x="1696" y="447"/>
                    </a:lnTo>
                    <a:lnTo>
                      <a:pt x="1697" y="451"/>
                    </a:lnTo>
                    <a:lnTo>
                      <a:pt x="1701" y="458"/>
                    </a:lnTo>
                    <a:lnTo>
                      <a:pt x="1708" y="472"/>
                    </a:lnTo>
                    <a:lnTo>
                      <a:pt x="1713" y="483"/>
                    </a:lnTo>
                    <a:lnTo>
                      <a:pt x="1717" y="492"/>
                    </a:lnTo>
                    <a:lnTo>
                      <a:pt x="1717" y="490"/>
                    </a:lnTo>
                    <a:lnTo>
                      <a:pt x="1720" y="498"/>
                    </a:lnTo>
                    <a:lnTo>
                      <a:pt x="1719" y="497"/>
                    </a:lnTo>
                    <a:lnTo>
                      <a:pt x="1719" y="496"/>
                    </a:lnTo>
                    <a:lnTo>
                      <a:pt x="1718" y="493"/>
                    </a:lnTo>
                    <a:lnTo>
                      <a:pt x="1717" y="492"/>
                    </a:lnTo>
                    <a:lnTo>
                      <a:pt x="1717" y="490"/>
                    </a:lnTo>
                    <a:lnTo>
                      <a:pt x="1716" y="489"/>
                    </a:lnTo>
                    <a:lnTo>
                      <a:pt x="1716" y="488"/>
                    </a:lnTo>
                    <a:lnTo>
                      <a:pt x="1714" y="486"/>
                    </a:lnTo>
                    <a:lnTo>
                      <a:pt x="1714" y="485"/>
                    </a:lnTo>
                    <a:lnTo>
                      <a:pt x="1714" y="488"/>
                    </a:lnTo>
                    <a:lnTo>
                      <a:pt x="1716" y="489"/>
                    </a:lnTo>
                    <a:lnTo>
                      <a:pt x="1717" y="492"/>
                    </a:lnTo>
                    <a:lnTo>
                      <a:pt x="1718" y="495"/>
                    </a:lnTo>
                    <a:lnTo>
                      <a:pt x="1719" y="497"/>
                    </a:lnTo>
                    <a:lnTo>
                      <a:pt x="1720" y="499"/>
                    </a:lnTo>
                    <a:lnTo>
                      <a:pt x="1721" y="503"/>
                    </a:lnTo>
                    <a:lnTo>
                      <a:pt x="1722" y="505"/>
                    </a:lnTo>
                    <a:lnTo>
                      <a:pt x="1724" y="507"/>
                    </a:lnTo>
                    <a:lnTo>
                      <a:pt x="1725" y="508"/>
                    </a:lnTo>
                    <a:lnTo>
                      <a:pt x="1727" y="514"/>
                    </a:lnTo>
                    <a:lnTo>
                      <a:pt x="1727" y="513"/>
                    </a:lnTo>
                    <a:lnTo>
                      <a:pt x="1726" y="513"/>
                    </a:lnTo>
                    <a:lnTo>
                      <a:pt x="1726" y="512"/>
                    </a:lnTo>
                    <a:lnTo>
                      <a:pt x="1726" y="511"/>
                    </a:lnTo>
                    <a:lnTo>
                      <a:pt x="1725" y="511"/>
                    </a:lnTo>
                    <a:lnTo>
                      <a:pt x="1726" y="512"/>
                    </a:lnTo>
                    <a:lnTo>
                      <a:pt x="1727" y="514"/>
                    </a:lnTo>
                    <a:lnTo>
                      <a:pt x="1727" y="515"/>
                    </a:lnTo>
                    <a:lnTo>
                      <a:pt x="1728" y="516"/>
                    </a:lnTo>
                    <a:lnTo>
                      <a:pt x="1728" y="519"/>
                    </a:lnTo>
                    <a:lnTo>
                      <a:pt x="1728" y="520"/>
                    </a:lnTo>
                    <a:lnTo>
                      <a:pt x="1729" y="521"/>
                    </a:lnTo>
                    <a:lnTo>
                      <a:pt x="1731" y="523"/>
                    </a:lnTo>
                    <a:lnTo>
                      <a:pt x="1731" y="524"/>
                    </a:lnTo>
                    <a:lnTo>
                      <a:pt x="1732" y="526"/>
                    </a:lnTo>
                    <a:lnTo>
                      <a:pt x="1732" y="527"/>
                    </a:lnTo>
                    <a:lnTo>
                      <a:pt x="1732" y="528"/>
                    </a:lnTo>
                    <a:lnTo>
                      <a:pt x="1733" y="528"/>
                    </a:lnTo>
                    <a:lnTo>
                      <a:pt x="1733" y="530"/>
                    </a:lnTo>
                    <a:lnTo>
                      <a:pt x="1734" y="531"/>
                    </a:lnTo>
                    <a:lnTo>
                      <a:pt x="1734" y="533"/>
                    </a:lnTo>
                    <a:lnTo>
                      <a:pt x="1735" y="534"/>
                    </a:lnTo>
                    <a:lnTo>
                      <a:pt x="1735" y="535"/>
                    </a:lnTo>
                    <a:lnTo>
                      <a:pt x="1736" y="536"/>
                    </a:lnTo>
                    <a:lnTo>
                      <a:pt x="1736" y="538"/>
                    </a:lnTo>
                    <a:lnTo>
                      <a:pt x="1737" y="541"/>
                    </a:lnTo>
                    <a:lnTo>
                      <a:pt x="1739" y="543"/>
                    </a:lnTo>
                    <a:lnTo>
                      <a:pt x="1740" y="546"/>
                    </a:lnTo>
                    <a:lnTo>
                      <a:pt x="1741" y="550"/>
                    </a:lnTo>
                    <a:lnTo>
                      <a:pt x="1742" y="553"/>
                    </a:lnTo>
                    <a:lnTo>
                      <a:pt x="1743" y="557"/>
                    </a:lnTo>
                    <a:lnTo>
                      <a:pt x="1744" y="560"/>
                    </a:lnTo>
                    <a:lnTo>
                      <a:pt x="1746" y="563"/>
                    </a:lnTo>
                    <a:lnTo>
                      <a:pt x="1747" y="566"/>
                    </a:lnTo>
                    <a:lnTo>
                      <a:pt x="1747" y="568"/>
                    </a:lnTo>
                    <a:lnTo>
                      <a:pt x="1748" y="569"/>
                    </a:lnTo>
                    <a:lnTo>
                      <a:pt x="1751" y="580"/>
                    </a:lnTo>
                    <a:lnTo>
                      <a:pt x="1758" y="602"/>
                    </a:lnTo>
                    <a:lnTo>
                      <a:pt x="1757" y="601"/>
                    </a:lnTo>
                    <a:lnTo>
                      <a:pt x="1757" y="599"/>
                    </a:lnTo>
                    <a:lnTo>
                      <a:pt x="1757" y="598"/>
                    </a:lnTo>
                    <a:lnTo>
                      <a:pt x="1757" y="597"/>
                    </a:lnTo>
                    <a:lnTo>
                      <a:pt x="1756" y="596"/>
                    </a:lnTo>
                    <a:lnTo>
                      <a:pt x="1756" y="595"/>
                    </a:lnTo>
                    <a:lnTo>
                      <a:pt x="1755" y="594"/>
                    </a:lnTo>
                    <a:lnTo>
                      <a:pt x="1755" y="592"/>
                    </a:lnTo>
                    <a:lnTo>
                      <a:pt x="1755" y="591"/>
                    </a:lnTo>
                    <a:lnTo>
                      <a:pt x="1755" y="592"/>
                    </a:lnTo>
                    <a:lnTo>
                      <a:pt x="1756" y="595"/>
                    </a:lnTo>
                    <a:lnTo>
                      <a:pt x="1757" y="598"/>
                    </a:lnTo>
                    <a:lnTo>
                      <a:pt x="1758" y="601"/>
                    </a:lnTo>
                    <a:lnTo>
                      <a:pt x="1759" y="605"/>
                    </a:lnTo>
                    <a:lnTo>
                      <a:pt x="1759" y="609"/>
                    </a:lnTo>
                    <a:lnTo>
                      <a:pt x="1761" y="612"/>
                    </a:lnTo>
                    <a:lnTo>
                      <a:pt x="1762" y="615"/>
                    </a:lnTo>
                    <a:lnTo>
                      <a:pt x="1763" y="619"/>
                    </a:lnTo>
                    <a:lnTo>
                      <a:pt x="1764" y="621"/>
                    </a:lnTo>
                    <a:lnTo>
                      <a:pt x="1764" y="622"/>
                    </a:lnTo>
                    <a:lnTo>
                      <a:pt x="1764" y="624"/>
                    </a:lnTo>
                    <a:lnTo>
                      <a:pt x="1764" y="622"/>
                    </a:lnTo>
                    <a:lnTo>
                      <a:pt x="1763" y="621"/>
                    </a:lnTo>
                    <a:lnTo>
                      <a:pt x="1764" y="620"/>
                    </a:lnTo>
                    <a:lnTo>
                      <a:pt x="1763" y="620"/>
                    </a:lnTo>
                    <a:lnTo>
                      <a:pt x="1763" y="621"/>
                    </a:lnTo>
                    <a:lnTo>
                      <a:pt x="1764" y="622"/>
                    </a:lnTo>
                    <a:lnTo>
                      <a:pt x="1764" y="624"/>
                    </a:lnTo>
                    <a:lnTo>
                      <a:pt x="1765" y="626"/>
                    </a:lnTo>
                    <a:lnTo>
                      <a:pt x="1765" y="628"/>
                    </a:lnTo>
                    <a:lnTo>
                      <a:pt x="1766" y="632"/>
                    </a:lnTo>
                    <a:lnTo>
                      <a:pt x="1767" y="635"/>
                    </a:lnTo>
                    <a:lnTo>
                      <a:pt x="1767" y="639"/>
                    </a:lnTo>
                    <a:lnTo>
                      <a:pt x="1769" y="642"/>
                    </a:lnTo>
                    <a:lnTo>
                      <a:pt x="1770" y="645"/>
                    </a:lnTo>
                    <a:lnTo>
                      <a:pt x="1771" y="648"/>
                    </a:lnTo>
                    <a:lnTo>
                      <a:pt x="1771" y="650"/>
                    </a:lnTo>
                    <a:lnTo>
                      <a:pt x="1772" y="652"/>
                    </a:lnTo>
                    <a:lnTo>
                      <a:pt x="1772" y="654"/>
                    </a:lnTo>
                    <a:lnTo>
                      <a:pt x="1777" y="675"/>
                    </a:lnTo>
                    <a:lnTo>
                      <a:pt x="1779" y="687"/>
                    </a:lnTo>
                    <a:lnTo>
                      <a:pt x="1784" y="710"/>
                    </a:lnTo>
                    <a:lnTo>
                      <a:pt x="1786" y="721"/>
                    </a:lnTo>
                    <a:lnTo>
                      <a:pt x="1782" y="703"/>
                    </a:lnTo>
                    <a:lnTo>
                      <a:pt x="1781" y="703"/>
                    </a:lnTo>
                    <a:lnTo>
                      <a:pt x="1781" y="702"/>
                    </a:lnTo>
                    <a:lnTo>
                      <a:pt x="1781" y="700"/>
                    </a:lnTo>
                    <a:lnTo>
                      <a:pt x="1781" y="697"/>
                    </a:lnTo>
                    <a:lnTo>
                      <a:pt x="1781" y="695"/>
                    </a:lnTo>
                    <a:lnTo>
                      <a:pt x="1780" y="693"/>
                    </a:lnTo>
                    <a:lnTo>
                      <a:pt x="1779" y="689"/>
                    </a:lnTo>
                    <a:lnTo>
                      <a:pt x="1779" y="687"/>
                    </a:lnTo>
                    <a:lnTo>
                      <a:pt x="1779" y="685"/>
                    </a:lnTo>
                    <a:lnTo>
                      <a:pt x="1778" y="682"/>
                    </a:lnTo>
                    <a:lnTo>
                      <a:pt x="1778" y="680"/>
                    </a:lnTo>
                    <a:lnTo>
                      <a:pt x="1777" y="679"/>
                    </a:lnTo>
                    <a:lnTo>
                      <a:pt x="1778" y="679"/>
                    </a:lnTo>
                    <a:lnTo>
                      <a:pt x="1778" y="680"/>
                    </a:lnTo>
                    <a:lnTo>
                      <a:pt x="1778" y="682"/>
                    </a:lnTo>
                    <a:lnTo>
                      <a:pt x="1778" y="685"/>
                    </a:lnTo>
                    <a:lnTo>
                      <a:pt x="1779" y="688"/>
                    </a:lnTo>
                    <a:lnTo>
                      <a:pt x="1780" y="690"/>
                    </a:lnTo>
                    <a:lnTo>
                      <a:pt x="1780" y="694"/>
                    </a:lnTo>
                    <a:lnTo>
                      <a:pt x="1780" y="696"/>
                    </a:lnTo>
                    <a:lnTo>
                      <a:pt x="1781" y="700"/>
                    </a:lnTo>
                    <a:lnTo>
                      <a:pt x="1781" y="701"/>
                    </a:lnTo>
                    <a:lnTo>
                      <a:pt x="1782" y="708"/>
                    </a:lnTo>
                    <a:lnTo>
                      <a:pt x="1782" y="706"/>
                    </a:lnTo>
                    <a:lnTo>
                      <a:pt x="1782" y="705"/>
                    </a:lnTo>
                    <a:lnTo>
                      <a:pt x="1782" y="704"/>
                    </a:lnTo>
                    <a:lnTo>
                      <a:pt x="1782" y="703"/>
                    </a:lnTo>
                    <a:lnTo>
                      <a:pt x="1782" y="704"/>
                    </a:lnTo>
                    <a:lnTo>
                      <a:pt x="1782" y="705"/>
                    </a:lnTo>
                    <a:lnTo>
                      <a:pt x="1782" y="708"/>
                    </a:lnTo>
                    <a:lnTo>
                      <a:pt x="1782" y="710"/>
                    </a:lnTo>
                    <a:lnTo>
                      <a:pt x="1784" y="712"/>
                    </a:lnTo>
                    <a:lnTo>
                      <a:pt x="1784" y="715"/>
                    </a:lnTo>
                    <a:lnTo>
                      <a:pt x="1785" y="717"/>
                    </a:lnTo>
                    <a:lnTo>
                      <a:pt x="1785" y="719"/>
                    </a:lnTo>
                    <a:lnTo>
                      <a:pt x="1785" y="721"/>
                    </a:lnTo>
                    <a:lnTo>
                      <a:pt x="1786" y="723"/>
                    </a:lnTo>
                    <a:lnTo>
                      <a:pt x="1786" y="724"/>
                    </a:lnTo>
                    <a:lnTo>
                      <a:pt x="1786" y="725"/>
                    </a:lnTo>
                    <a:lnTo>
                      <a:pt x="1786" y="726"/>
                    </a:lnTo>
                    <a:lnTo>
                      <a:pt x="1786" y="727"/>
                    </a:lnTo>
                    <a:lnTo>
                      <a:pt x="1786" y="728"/>
                    </a:lnTo>
                    <a:lnTo>
                      <a:pt x="1786" y="730"/>
                    </a:lnTo>
                    <a:lnTo>
                      <a:pt x="1786" y="732"/>
                    </a:lnTo>
                    <a:lnTo>
                      <a:pt x="1787" y="733"/>
                    </a:lnTo>
                    <a:lnTo>
                      <a:pt x="1787" y="736"/>
                    </a:lnTo>
                    <a:lnTo>
                      <a:pt x="1788" y="739"/>
                    </a:lnTo>
                    <a:lnTo>
                      <a:pt x="1788" y="742"/>
                    </a:lnTo>
                    <a:lnTo>
                      <a:pt x="1788" y="745"/>
                    </a:lnTo>
                    <a:lnTo>
                      <a:pt x="1788" y="747"/>
                    </a:lnTo>
                    <a:lnTo>
                      <a:pt x="1788" y="749"/>
                    </a:lnTo>
                    <a:lnTo>
                      <a:pt x="1789" y="751"/>
                    </a:lnTo>
                    <a:lnTo>
                      <a:pt x="1789" y="753"/>
                    </a:lnTo>
                    <a:lnTo>
                      <a:pt x="1789" y="754"/>
                    </a:lnTo>
                    <a:lnTo>
                      <a:pt x="1792" y="781"/>
                    </a:lnTo>
                    <a:lnTo>
                      <a:pt x="1794" y="800"/>
                    </a:lnTo>
                    <a:lnTo>
                      <a:pt x="1794" y="810"/>
                    </a:lnTo>
                    <a:lnTo>
                      <a:pt x="1795" y="865"/>
                    </a:lnTo>
                    <a:lnTo>
                      <a:pt x="1795" y="875"/>
                    </a:lnTo>
                    <a:lnTo>
                      <a:pt x="1795" y="876"/>
                    </a:lnTo>
                    <a:lnTo>
                      <a:pt x="1795" y="877"/>
                    </a:lnTo>
                    <a:lnTo>
                      <a:pt x="1795" y="878"/>
                    </a:lnTo>
                    <a:lnTo>
                      <a:pt x="1795" y="879"/>
                    </a:lnTo>
                    <a:lnTo>
                      <a:pt x="1795" y="882"/>
                    </a:lnTo>
                    <a:lnTo>
                      <a:pt x="1795" y="884"/>
                    </a:lnTo>
                    <a:lnTo>
                      <a:pt x="1795" y="886"/>
                    </a:lnTo>
                    <a:lnTo>
                      <a:pt x="1795" y="888"/>
                    </a:lnTo>
                    <a:lnTo>
                      <a:pt x="1795" y="892"/>
                    </a:lnTo>
                    <a:lnTo>
                      <a:pt x="1795" y="895"/>
                    </a:lnTo>
                    <a:lnTo>
                      <a:pt x="1794" y="898"/>
                    </a:lnTo>
                    <a:lnTo>
                      <a:pt x="1794" y="901"/>
                    </a:lnTo>
                    <a:lnTo>
                      <a:pt x="1794" y="902"/>
                    </a:lnTo>
                    <a:lnTo>
                      <a:pt x="1794" y="903"/>
                    </a:lnTo>
                    <a:lnTo>
                      <a:pt x="1794" y="902"/>
                    </a:lnTo>
                    <a:lnTo>
                      <a:pt x="1794" y="900"/>
                    </a:lnTo>
                    <a:lnTo>
                      <a:pt x="1794" y="899"/>
                    </a:lnTo>
                    <a:lnTo>
                      <a:pt x="1794" y="898"/>
                    </a:lnTo>
                    <a:lnTo>
                      <a:pt x="1794" y="897"/>
                    </a:lnTo>
                    <a:lnTo>
                      <a:pt x="1794" y="912"/>
                    </a:lnTo>
                    <a:lnTo>
                      <a:pt x="1794" y="913"/>
                    </a:lnTo>
                    <a:lnTo>
                      <a:pt x="1794" y="914"/>
                    </a:lnTo>
                    <a:lnTo>
                      <a:pt x="1794" y="915"/>
                    </a:lnTo>
                    <a:lnTo>
                      <a:pt x="1794" y="916"/>
                    </a:lnTo>
                    <a:lnTo>
                      <a:pt x="1794" y="918"/>
                    </a:lnTo>
                    <a:lnTo>
                      <a:pt x="1794" y="920"/>
                    </a:lnTo>
                    <a:lnTo>
                      <a:pt x="1794" y="922"/>
                    </a:lnTo>
                    <a:lnTo>
                      <a:pt x="1794" y="923"/>
                    </a:lnTo>
                    <a:lnTo>
                      <a:pt x="1793" y="925"/>
                    </a:lnTo>
                    <a:lnTo>
                      <a:pt x="1793" y="928"/>
                    </a:lnTo>
                    <a:lnTo>
                      <a:pt x="1793" y="930"/>
                    </a:lnTo>
                    <a:lnTo>
                      <a:pt x="1793" y="931"/>
                    </a:lnTo>
                    <a:lnTo>
                      <a:pt x="1793" y="933"/>
                    </a:lnTo>
                    <a:lnTo>
                      <a:pt x="1792" y="935"/>
                    </a:lnTo>
                    <a:lnTo>
                      <a:pt x="1792" y="936"/>
                    </a:lnTo>
                    <a:lnTo>
                      <a:pt x="1792" y="937"/>
                    </a:lnTo>
                    <a:lnTo>
                      <a:pt x="1792" y="938"/>
                    </a:lnTo>
                    <a:lnTo>
                      <a:pt x="1793" y="929"/>
                    </a:lnTo>
                    <a:lnTo>
                      <a:pt x="1792" y="944"/>
                    </a:lnTo>
                    <a:lnTo>
                      <a:pt x="1792" y="945"/>
                    </a:lnTo>
                    <a:lnTo>
                      <a:pt x="1792" y="946"/>
                    </a:lnTo>
                    <a:lnTo>
                      <a:pt x="1792" y="947"/>
                    </a:lnTo>
                    <a:lnTo>
                      <a:pt x="1792" y="948"/>
                    </a:lnTo>
                    <a:lnTo>
                      <a:pt x="1792" y="951"/>
                    </a:lnTo>
                    <a:lnTo>
                      <a:pt x="1790" y="952"/>
                    </a:lnTo>
                    <a:lnTo>
                      <a:pt x="1790" y="954"/>
                    </a:lnTo>
                    <a:lnTo>
                      <a:pt x="1790" y="956"/>
                    </a:lnTo>
                    <a:lnTo>
                      <a:pt x="1789" y="959"/>
                    </a:lnTo>
                    <a:lnTo>
                      <a:pt x="1789" y="961"/>
                    </a:lnTo>
                    <a:lnTo>
                      <a:pt x="1789" y="962"/>
                    </a:lnTo>
                    <a:lnTo>
                      <a:pt x="1789" y="965"/>
                    </a:lnTo>
                    <a:lnTo>
                      <a:pt x="1789" y="966"/>
                    </a:lnTo>
                    <a:lnTo>
                      <a:pt x="1788" y="967"/>
                    </a:lnTo>
                    <a:lnTo>
                      <a:pt x="1789" y="965"/>
                    </a:lnTo>
                    <a:lnTo>
                      <a:pt x="1788" y="976"/>
                    </a:lnTo>
                    <a:lnTo>
                      <a:pt x="1787" y="978"/>
                    </a:lnTo>
                    <a:lnTo>
                      <a:pt x="1786" y="989"/>
                    </a:lnTo>
                    <a:lnTo>
                      <a:pt x="1786" y="992"/>
                    </a:lnTo>
                    <a:lnTo>
                      <a:pt x="1784" y="1003"/>
                    </a:lnTo>
                    <a:lnTo>
                      <a:pt x="1782" y="1012"/>
                    </a:lnTo>
                    <a:lnTo>
                      <a:pt x="1782" y="1013"/>
                    </a:lnTo>
                    <a:lnTo>
                      <a:pt x="1781" y="1015"/>
                    </a:lnTo>
                    <a:lnTo>
                      <a:pt x="1781" y="1018"/>
                    </a:lnTo>
                    <a:lnTo>
                      <a:pt x="1780" y="1020"/>
                    </a:lnTo>
                    <a:lnTo>
                      <a:pt x="1780" y="1023"/>
                    </a:lnTo>
                    <a:lnTo>
                      <a:pt x="1780" y="1027"/>
                    </a:lnTo>
                    <a:lnTo>
                      <a:pt x="1779" y="1031"/>
                    </a:lnTo>
                    <a:lnTo>
                      <a:pt x="1778" y="1036"/>
                    </a:lnTo>
                    <a:lnTo>
                      <a:pt x="1777" y="1041"/>
                    </a:lnTo>
                    <a:lnTo>
                      <a:pt x="1775" y="1046"/>
                    </a:lnTo>
                    <a:lnTo>
                      <a:pt x="1774" y="1051"/>
                    </a:lnTo>
                    <a:lnTo>
                      <a:pt x="1773" y="1057"/>
                    </a:lnTo>
                    <a:lnTo>
                      <a:pt x="1772" y="1060"/>
                    </a:lnTo>
                    <a:lnTo>
                      <a:pt x="1771" y="1064"/>
                    </a:lnTo>
                    <a:lnTo>
                      <a:pt x="1771" y="1066"/>
                    </a:lnTo>
                    <a:lnTo>
                      <a:pt x="1771" y="1067"/>
                    </a:lnTo>
                    <a:lnTo>
                      <a:pt x="1771" y="1068"/>
                    </a:lnTo>
                    <a:lnTo>
                      <a:pt x="1771" y="1069"/>
                    </a:lnTo>
                    <a:lnTo>
                      <a:pt x="1770" y="1069"/>
                    </a:lnTo>
                    <a:lnTo>
                      <a:pt x="1762" y="1103"/>
                    </a:lnTo>
                    <a:lnTo>
                      <a:pt x="1754" y="1129"/>
                    </a:lnTo>
                    <a:lnTo>
                      <a:pt x="1754" y="1130"/>
                    </a:lnTo>
                    <a:lnTo>
                      <a:pt x="1752" y="1133"/>
                    </a:lnTo>
                    <a:lnTo>
                      <a:pt x="1752" y="1135"/>
                    </a:lnTo>
                    <a:lnTo>
                      <a:pt x="1751" y="1138"/>
                    </a:lnTo>
                    <a:lnTo>
                      <a:pt x="1749" y="1143"/>
                    </a:lnTo>
                    <a:lnTo>
                      <a:pt x="1748" y="1148"/>
                    </a:lnTo>
                    <a:lnTo>
                      <a:pt x="1746" y="1152"/>
                    </a:lnTo>
                    <a:lnTo>
                      <a:pt x="1744" y="1158"/>
                    </a:lnTo>
                    <a:lnTo>
                      <a:pt x="1742" y="1164"/>
                    </a:lnTo>
                    <a:lnTo>
                      <a:pt x="1740" y="1171"/>
                    </a:lnTo>
                    <a:lnTo>
                      <a:pt x="1737" y="1176"/>
                    </a:lnTo>
                    <a:lnTo>
                      <a:pt x="1735" y="1182"/>
                    </a:lnTo>
                    <a:lnTo>
                      <a:pt x="1732" y="1188"/>
                    </a:lnTo>
                    <a:lnTo>
                      <a:pt x="1731" y="1195"/>
                    </a:lnTo>
                    <a:lnTo>
                      <a:pt x="1728" y="1200"/>
                    </a:lnTo>
                    <a:lnTo>
                      <a:pt x="1726" y="1204"/>
                    </a:lnTo>
                    <a:lnTo>
                      <a:pt x="1725" y="1208"/>
                    </a:lnTo>
                    <a:lnTo>
                      <a:pt x="1722" y="1212"/>
                    </a:lnTo>
                    <a:lnTo>
                      <a:pt x="1721" y="1214"/>
                    </a:lnTo>
                    <a:lnTo>
                      <a:pt x="1720" y="1218"/>
                    </a:lnTo>
                    <a:lnTo>
                      <a:pt x="1719" y="1219"/>
                    </a:lnTo>
                    <a:lnTo>
                      <a:pt x="1719" y="1221"/>
                    </a:lnTo>
                    <a:lnTo>
                      <a:pt x="1719" y="1223"/>
                    </a:lnTo>
                    <a:lnTo>
                      <a:pt x="1718" y="1224"/>
                    </a:lnTo>
                    <a:lnTo>
                      <a:pt x="1717" y="1226"/>
                    </a:lnTo>
                    <a:lnTo>
                      <a:pt x="1716" y="1228"/>
                    </a:lnTo>
                    <a:lnTo>
                      <a:pt x="1714" y="1232"/>
                    </a:lnTo>
                    <a:lnTo>
                      <a:pt x="1713" y="1235"/>
                    </a:lnTo>
                    <a:lnTo>
                      <a:pt x="1711" y="1239"/>
                    </a:lnTo>
                    <a:lnTo>
                      <a:pt x="1710" y="1242"/>
                    </a:lnTo>
                    <a:lnTo>
                      <a:pt x="1708" y="1246"/>
                    </a:lnTo>
                    <a:lnTo>
                      <a:pt x="1706" y="1249"/>
                    </a:lnTo>
                    <a:lnTo>
                      <a:pt x="1704" y="1251"/>
                    </a:lnTo>
                    <a:lnTo>
                      <a:pt x="1704" y="1254"/>
                    </a:lnTo>
                    <a:lnTo>
                      <a:pt x="1702" y="1257"/>
                    </a:lnTo>
                    <a:lnTo>
                      <a:pt x="1702" y="1259"/>
                    </a:lnTo>
                    <a:lnTo>
                      <a:pt x="1699" y="1262"/>
                    </a:lnTo>
                    <a:lnTo>
                      <a:pt x="1698" y="1265"/>
                    </a:lnTo>
                    <a:lnTo>
                      <a:pt x="1697" y="1267"/>
                    </a:lnTo>
                    <a:lnTo>
                      <a:pt x="1696" y="1270"/>
                    </a:lnTo>
                    <a:lnTo>
                      <a:pt x="1694" y="1273"/>
                    </a:lnTo>
                    <a:lnTo>
                      <a:pt x="1694" y="1276"/>
                    </a:lnTo>
                    <a:lnTo>
                      <a:pt x="1690" y="1279"/>
                    </a:lnTo>
                    <a:lnTo>
                      <a:pt x="1690" y="1281"/>
                    </a:lnTo>
                    <a:lnTo>
                      <a:pt x="1688" y="1285"/>
                    </a:lnTo>
                    <a:lnTo>
                      <a:pt x="1687" y="1287"/>
                    </a:lnTo>
                    <a:lnTo>
                      <a:pt x="1684" y="1291"/>
                    </a:lnTo>
                    <a:lnTo>
                      <a:pt x="1683" y="1294"/>
                    </a:lnTo>
                    <a:lnTo>
                      <a:pt x="1681" y="1297"/>
                    </a:lnTo>
                    <a:lnTo>
                      <a:pt x="1679" y="1301"/>
                    </a:lnTo>
                    <a:lnTo>
                      <a:pt x="1678" y="1304"/>
                    </a:lnTo>
                    <a:lnTo>
                      <a:pt x="1675" y="1307"/>
                    </a:lnTo>
                    <a:lnTo>
                      <a:pt x="1674" y="1309"/>
                    </a:lnTo>
                    <a:lnTo>
                      <a:pt x="1673" y="1312"/>
                    </a:lnTo>
                    <a:lnTo>
                      <a:pt x="1672" y="1314"/>
                    </a:lnTo>
                    <a:lnTo>
                      <a:pt x="1671" y="1315"/>
                    </a:lnTo>
                    <a:lnTo>
                      <a:pt x="1669" y="1316"/>
                    </a:lnTo>
                    <a:lnTo>
                      <a:pt x="1657" y="1338"/>
                    </a:lnTo>
                    <a:lnTo>
                      <a:pt x="1645" y="1355"/>
                    </a:lnTo>
                    <a:lnTo>
                      <a:pt x="1633" y="1375"/>
                    </a:lnTo>
                    <a:lnTo>
                      <a:pt x="1631" y="1376"/>
                    </a:lnTo>
                    <a:lnTo>
                      <a:pt x="1631" y="1377"/>
                    </a:lnTo>
                    <a:lnTo>
                      <a:pt x="1629" y="1378"/>
                    </a:lnTo>
                    <a:lnTo>
                      <a:pt x="1628" y="1380"/>
                    </a:lnTo>
                    <a:lnTo>
                      <a:pt x="1626" y="1384"/>
                    </a:lnTo>
                    <a:lnTo>
                      <a:pt x="1623" y="1387"/>
                    </a:lnTo>
                    <a:lnTo>
                      <a:pt x="1620" y="1392"/>
                    </a:lnTo>
                    <a:lnTo>
                      <a:pt x="1615" y="1396"/>
                    </a:lnTo>
                    <a:lnTo>
                      <a:pt x="1612" y="1402"/>
                    </a:lnTo>
                    <a:lnTo>
                      <a:pt x="1606" y="1409"/>
                    </a:lnTo>
                    <a:lnTo>
                      <a:pt x="1602" y="1417"/>
                    </a:lnTo>
                    <a:lnTo>
                      <a:pt x="1596" y="1424"/>
                    </a:lnTo>
                    <a:lnTo>
                      <a:pt x="1590" y="1430"/>
                    </a:lnTo>
                    <a:lnTo>
                      <a:pt x="1587" y="1435"/>
                    </a:lnTo>
                    <a:lnTo>
                      <a:pt x="1583" y="1439"/>
                    </a:lnTo>
                    <a:lnTo>
                      <a:pt x="1580" y="1441"/>
                    </a:lnTo>
                    <a:lnTo>
                      <a:pt x="1578" y="1445"/>
                    </a:lnTo>
                    <a:lnTo>
                      <a:pt x="1576" y="1446"/>
                    </a:lnTo>
                    <a:lnTo>
                      <a:pt x="1575" y="1447"/>
                    </a:lnTo>
                    <a:lnTo>
                      <a:pt x="1574" y="1448"/>
                    </a:lnTo>
                    <a:lnTo>
                      <a:pt x="1573" y="1449"/>
                    </a:lnTo>
                    <a:lnTo>
                      <a:pt x="1575" y="1447"/>
                    </a:lnTo>
                    <a:lnTo>
                      <a:pt x="1568" y="1456"/>
                    </a:lnTo>
                    <a:lnTo>
                      <a:pt x="1577" y="1446"/>
                    </a:lnTo>
                    <a:lnTo>
                      <a:pt x="1574" y="1449"/>
                    </a:lnTo>
                    <a:lnTo>
                      <a:pt x="1582" y="1440"/>
                    </a:lnTo>
                    <a:lnTo>
                      <a:pt x="1576" y="1446"/>
                    </a:lnTo>
                    <a:lnTo>
                      <a:pt x="1583" y="1439"/>
                    </a:lnTo>
                    <a:lnTo>
                      <a:pt x="1583" y="1438"/>
                    </a:lnTo>
                    <a:lnTo>
                      <a:pt x="1585" y="1437"/>
                    </a:lnTo>
                    <a:lnTo>
                      <a:pt x="1585" y="1435"/>
                    </a:lnTo>
                    <a:lnTo>
                      <a:pt x="1588" y="1433"/>
                    </a:lnTo>
                    <a:lnTo>
                      <a:pt x="1589" y="1431"/>
                    </a:lnTo>
                    <a:lnTo>
                      <a:pt x="1591" y="1429"/>
                    </a:lnTo>
                    <a:lnTo>
                      <a:pt x="1593" y="1426"/>
                    </a:lnTo>
                    <a:lnTo>
                      <a:pt x="1595" y="1424"/>
                    </a:lnTo>
                    <a:lnTo>
                      <a:pt x="1596" y="1423"/>
                    </a:lnTo>
                    <a:lnTo>
                      <a:pt x="1597" y="1421"/>
                    </a:lnTo>
                    <a:lnTo>
                      <a:pt x="1599" y="1420"/>
                    </a:lnTo>
                    <a:lnTo>
                      <a:pt x="1599" y="1418"/>
                    </a:lnTo>
                    <a:lnTo>
                      <a:pt x="1598" y="1420"/>
                    </a:lnTo>
                    <a:lnTo>
                      <a:pt x="1598" y="1421"/>
                    </a:lnTo>
                    <a:lnTo>
                      <a:pt x="1597" y="1421"/>
                    </a:lnTo>
                    <a:lnTo>
                      <a:pt x="1596" y="1422"/>
                    </a:lnTo>
                    <a:lnTo>
                      <a:pt x="1596" y="1423"/>
                    </a:lnTo>
                    <a:lnTo>
                      <a:pt x="1596" y="1424"/>
                    </a:lnTo>
                    <a:lnTo>
                      <a:pt x="1595" y="1424"/>
                    </a:lnTo>
                    <a:lnTo>
                      <a:pt x="1606" y="1410"/>
                    </a:lnTo>
                    <a:lnTo>
                      <a:pt x="1606" y="1409"/>
                    </a:lnTo>
                    <a:lnTo>
                      <a:pt x="1607" y="1409"/>
                    </a:lnTo>
                    <a:lnTo>
                      <a:pt x="1607" y="1408"/>
                    </a:lnTo>
                    <a:lnTo>
                      <a:pt x="1608" y="1407"/>
                    </a:lnTo>
                    <a:lnTo>
                      <a:pt x="1610" y="1406"/>
                    </a:lnTo>
                    <a:lnTo>
                      <a:pt x="1611" y="1403"/>
                    </a:lnTo>
                    <a:lnTo>
                      <a:pt x="1612" y="1402"/>
                    </a:lnTo>
                    <a:lnTo>
                      <a:pt x="1613" y="1400"/>
                    </a:lnTo>
                    <a:lnTo>
                      <a:pt x="1615" y="1399"/>
                    </a:lnTo>
                    <a:lnTo>
                      <a:pt x="1617" y="1398"/>
                    </a:lnTo>
                    <a:lnTo>
                      <a:pt x="1618" y="1395"/>
                    </a:lnTo>
                    <a:lnTo>
                      <a:pt x="1618" y="1394"/>
                    </a:lnTo>
                    <a:lnTo>
                      <a:pt x="1619" y="1393"/>
                    </a:lnTo>
                    <a:lnTo>
                      <a:pt x="1619" y="1394"/>
                    </a:lnTo>
                    <a:lnTo>
                      <a:pt x="1619" y="1393"/>
                    </a:lnTo>
                    <a:lnTo>
                      <a:pt x="1619" y="1394"/>
                    </a:lnTo>
                    <a:lnTo>
                      <a:pt x="1618" y="1394"/>
                    </a:lnTo>
                    <a:lnTo>
                      <a:pt x="1618" y="1395"/>
                    </a:lnTo>
                    <a:lnTo>
                      <a:pt x="1618" y="1394"/>
                    </a:lnTo>
                    <a:lnTo>
                      <a:pt x="1618" y="1393"/>
                    </a:lnTo>
                    <a:lnTo>
                      <a:pt x="1620" y="1393"/>
                    </a:lnTo>
                    <a:lnTo>
                      <a:pt x="1620" y="1391"/>
                    </a:lnTo>
                    <a:lnTo>
                      <a:pt x="1621" y="1390"/>
                    </a:lnTo>
                    <a:lnTo>
                      <a:pt x="1622" y="1388"/>
                    </a:lnTo>
                    <a:lnTo>
                      <a:pt x="1623" y="1387"/>
                    </a:lnTo>
                    <a:lnTo>
                      <a:pt x="1623" y="1386"/>
                    </a:lnTo>
                    <a:lnTo>
                      <a:pt x="1623" y="1387"/>
                    </a:lnTo>
                    <a:lnTo>
                      <a:pt x="1622" y="1388"/>
                    </a:lnTo>
                    <a:lnTo>
                      <a:pt x="1621" y="1391"/>
                    </a:lnTo>
                    <a:lnTo>
                      <a:pt x="1619" y="1393"/>
                    </a:lnTo>
                    <a:lnTo>
                      <a:pt x="1617" y="1396"/>
                    </a:lnTo>
                    <a:lnTo>
                      <a:pt x="1614" y="1399"/>
                    </a:lnTo>
                    <a:lnTo>
                      <a:pt x="1612" y="1403"/>
                    </a:lnTo>
                    <a:lnTo>
                      <a:pt x="1610" y="1406"/>
                    </a:lnTo>
                    <a:lnTo>
                      <a:pt x="1607" y="1408"/>
                    </a:lnTo>
                    <a:lnTo>
                      <a:pt x="1606" y="1410"/>
                    </a:lnTo>
                    <a:lnTo>
                      <a:pt x="1604" y="1414"/>
                    </a:lnTo>
                    <a:lnTo>
                      <a:pt x="1602" y="1415"/>
                    </a:lnTo>
                    <a:lnTo>
                      <a:pt x="1602" y="1416"/>
                    </a:lnTo>
                    <a:lnTo>
                      <a:pt x="1602" y="1417"/>
                    </a:lnTo>
                    <a:lnTo>
                      <a:pt x="1600" y="1417"/>
                    </a:lnTo>
                    <a:lnTo>
                      <a:pt x="1570" y="1454"/>
                    </a:lnTo>
                    <a:lnTo>
                      <a:pt x="1581" y="1441"/>
                    </a:lnTo>
                    <a:lnTo>
                      <a:pt x="1580" y="1441"/>
                    </a:lnTo>
                    <a:lnTo>
                      <a:pt x="1580" y="1443"/>
                    </a:lnTo>
                    <a:lnTo>
                      <a:pt x="1580" y="1444"/>
                    </a:lnTo>
                    <a:lnTo>
                      <a:pt x="1578" y="1444"/>
                    </a:lnTo>
                    <a:lnTo>
                      <a:pt x="1577" y="1445"/>
                    </a:lnTo>
                    <a:lnTo>
                      <a:pt x="1576" y="1447"/>
                    </a:lnTo>
                    <a:lnTo>
                      <a:pt x="1575" y="1448"/>
                    </a:lnTo>
                    <a:lnTo>
                      <a:pt x="1574" y="1449"/>
                    </a:lnTo>
                    <a:lnTo>
                      <a:pt x="1573" y="1452"/>
                    </a:lnTo>
                    <a:lnTo>
                      <a:pt x="1570" y="1454"/>
                    </a:lnTo>
                    <a:lnTo>
                      <a:pt x="1568" y="1455"/>
                    </a:lnTo>
                    <a:lnTo>
                      <a:pt x="1567" y="1458"/>
                    </a:lnTo>
                    <a:lnTo>
                      <a:pt x="1565" y="1460"/>
                    </a:lnTo>
                    <a:lnTo>
                      <a:pt x="1562" y="1462"/>
                    </a:lnTo>
                    <a:lnTo>
                      <a:pt x="1559" y="1466"/>
                    </a:lnTo>
                    <a:lnTo>
                      <a:pt x="1558" y="1468"/>
                    </a:lnTo>
                    <a:lnTo>
                      <a:pt x="1555" y="1470"/>
                    </a:lnTo>
                    <a:lnTo>
                      <a:pt x="1554" y="1471"/>
                    </a:lnTo>
                    <a:lnTo>
                      <a:pt x="1552" y="1474"/>
                    </a:lnTo>
                    <a:lnTo>
                      <a:pt x="1551" y="1475"/>
                    </a:lnTo>
                    <a:lnTo>
                      <a:pt x="1550" y="1476"/>
                    </a:lnTo>
                    <a:lnTo>
                      <a:pt x="1549" y="1477"/>
                    </a:lnTo>
                    <a:lnTo>
                      <a:pt x="1539" y="1486"/>
                    </a:lnTo>
                    <a:lnTo>
                      <a:pt x="1504" y="1521"/>
                    </a:lnTo>
                    <a:lnTo>
                      <a:pt x="1504" y="1520"/>
                    </a:lnTo>
                    <a:lnTo>
                      <a:pt x="1506" y="1520"/>
                    </a:lnTo>
                    <a:lnTo>
                      <a:pt x="1508" y="1517"/>
                    </a:lnTo>
                    <a:lnTo>
                      <a:pt x="1511" y="1515"/>
                    </a:lnTo>
                    <a:lnTo>
                      <a:pt x="1513" y="1514"/>
                    </a:lnTo>
                    <a:lnTo>
                      <a:pt x="1513" y="1511"/>
                    </a:lnTo>
                    <a:lnTo>
                      <a:pt x="1514" y="1509"/>
                    </a:lnTo>
                    <a:lnTo>
                      <a:pt x="1514" y="1504"/>
                    </a:lnTo>
                    <a:lnTo>
                      <a:pt x="1513" y="1499"/>
                    </a:lnTo>
                    <a:lnTo>
                      <a:pt x="1512" y="1494"/>
                    </a:lnTo>
                    <a:lnTo>
                      <a:pt x="1509" y="1492"/>
                    </a:lnTo>
                    <a:lnTo>
                      <a:pt x="1507" y="1490"/>
                    </a:lnTo>
                    <a:lnTo>
                      <a:pt x="1505" y="1491"/>
                    </a:lnTo>
                    <a:lnTo>
                      <a:pt x="1501" y="1492"/>
                    </a:lnTo>
                    <a:lnTo>
                      <a:pt x="1498" y="1493"/>
                    </a:lnTo>
                    <a:lnTo>
                      <a:pt x="1494" y="1494"/>
                    </a:lnTo>
                    <a:lnTo>
                      <a:pt x="1492" y="1496"/>
                    </a:lnTo>
                    <a:lnTo>
                      <a:pt x="1490" y="1498"/>
                    </a:lnTo>
                    <a:lnTo>
                      <a:pt x="1487" y="1499"/>
                    </a:lnTo>
                    <a:lnTo>
                      <a:pt x="1485" y="1500"/>
                    </a:lnTo>
                    <a:lnTo>
                      <a:pt x="1484" y="1501"/>
                    </a:lnTo>
                    <a:lnTo>
                      <a:pt x="1483" y="1502"/>
                    </a:lnTo>
                    <a:lnTo>
                      <a:pt x="1482" y="1504"/>
                    </a:lnTo>
                    <a:lnTo>
                      <a:pt x="1482" y="1505"/>
                    </a:lnTo>
                    <a:lnTo>
                      <a:pt x="1463" y="1500"/>
                    </a:lnTo>
                    <a:lnTo>
                      <a:pt x="1459" y="1532"/>
                    </a:lnTo>
                    <a:lnTo>
                      <a:pt x="1458" y="1532"/>
                    </a:lnTo>
                    <a:lnTo>
                      <a:pt x="1456" y="1534"/>
                    </a:lnTo>
                    <a:lnTo>
                      <a:pt x="1454" y="1535"/>
                    </a:lnTo>
                    <a:lnTo>
                      <a:pt x="1452" y="1536"/>
                    </a:lnTo>
                    <a:lnTo>
                      <a:pt x="1448" y="1538"/>
                    </a:lnTo>
                    <a:lnTo>
                      <a:pt x="1444" y="1540"/>
                    </a:lnTo>
                    <a:lnTo>
                      <a:pt x="1439" y="1543"/>
                    </a:lnTo>
                    <a:lnTo>
                      <a:pt x="1432" y="1544"/>
                    </a:lnTo>
                    <a:lnTo>
                      <a:pt x="1425" y="1545"/>
                    </a:lnTo>
                    <a:lnTo>
                      <a:pt x="1417" y="1546"/>
                    </a:lnTo>
                    <a:lnTo>
                      <a:pt x="1409" y="1546"/>
                    </a:lnTo>
                    <a:lnTo>
                      <a:pt x="1400" y="1546"/>
                    </a:lnTo>
                    <a:lnTo>
                      <a:pt x="1390" y="1544"/>
                    </a:lnTo>
                    <a:lnTo>
                      <a:pt x="1382" y="1543"/>
                    </a:lnTo>
                    <a:lnTo>
                      <a:pt x="1375" y="1540"/>
                    </a:lnTo>
                    <a:lnTo>
                      <a:pt x="1369" y="1539"/>
                    </a:lnTo>
                    <a:lnTo>
                      <a:pt x="1363" y="1537"/>
                    </a:lnTo>
                    <a:lnTo>
                      <a:pt x="1358" y="1536"/>
                    </a:lnTo>
                    <a:lnTo>
                      <a:pt x="1354" y="1535"/>
                    </a:lnTo>
                    <a:lnTo>
                      <a:pt x="1350" y="1534"/>
                    </a:lnTo>
                    <a:lnTo>
                      <a:pt x="1347" y="1534"/>
                    </a:lnTo>
                    <a:lnTo>
                      <a:pt x="1343" y="1534"/>
                    </a:lnTo>
                    <a:lnTo>
                      <a:pt x="1339" y="1535"/>
                    </a:lnTo>
                    <a:lnTo>
                      <a:pt x="1335" y="1537"/>
                    </a:lnTo>
                    <a:lnTo>
                      <a:pt x="1331" y="1539"/>
                    </a:lnTo>
                    <a:lnTo>
                      <a:pt x="1327" y="1543"/>
                    </a:lnTo>
                    <a:lnTo>
                      <a:pt x="1325" y="1546"/>
                    </a:lnTo>
                    <a:lnTo>
                      <a:pt x="1324" y="1550"/>
                    </a:lnTo>
                    <a:lnTo>
                      <a:pt x="1323" y="1554"/>
                    </a:lnTo>
                    <a:lnTo>
                      <a:pt x="1322" y="1558"/>
                    </a:lnTo>
                    <a:lnTo>
                      <a:pt x="1322" y="1562"/>
                    </a:lnTo>
                    <a:lnTo>
                      <a:pt x="1322" y="1566"/>
                    </a:lnTo>
                    <a:lnTo>
                      <a:pt x="1322" y="1569"/>
                    </a:lnTo>
                    <a:lnTo>
                      <a:pt x="1322" y="1572"/>
                    </a:lnTo>
                    <a:lnTo>
                      <a:pt x="1322" y="1573"/>
                    </a:lnTo>
                    <a:lnTo>
                      <a:pt x="1323" y="1574"/>
                    </a:lnTo>
                    <a:lnTo>
                      <a:pt x="1323" y="1573"/>
                    </a:lnTo>
                    <a:lnTo>
                      <a:pt x="1324" y="1573"/>
                    </a:lnTo>
                    <a:lnTo>
                      <a:pt x="1326" y="1572"/>
                    </a:lnTo>
                    <a:lnTo>
                      <a:pt x="1329" y="1570"/>
                    </a:lnTo>
                    <a:lnTo>
                      <a:pt x="1332" y="1569"/>
                    </a:lnTo>
                    <a:lnTo>
                      <a:pt x="1335" y="1568"/>
                    </a:lnTo>
                    <a:lnTo>
                      <a:pt x="1340" y="1568"/>
                    </a:lnTo>
                    <a:lnTo>
                      <a:pt x="1345" y="1568"/>
                    </a:lnTo>
                    <a:lnTo>
                      <a:pt x="1350" y="1569"/>
                    </a:lnTo>
                    <a:lnTo>
                      <a:pt x="1356" y="1570"/>
                    </a:lnTo>
                    <a:lnTo>
                      <a:pt x="1362" y="1573"/>
                    </a:lnTo>
                    <a:lnTo>
                      <a:pt x="1368" y="1577"/>
                    </a:lnTo>
                    <a:lnTo>
                      <a:pt x="1372" y="1582"/>
                    </a:lnTo>
                    <a:lnTo>
                      <a:pt x="1377" y="1587"/>
                    </a:lnTo>
                    <a:lnTo>
                      <a:pt x="1379" y="1591"/>
                    </a:lnTo>
                    <a:lnTo>
                      <a:pt x="1383" y="1596"/>
                    </a:lnTo>
                    <a:lnTo>
                      <a:pt x="1384" y="1600"/>
                    </a:lnTo>
                    <a:lnTo>
                      <a:pt x="1385" y="1604"/>
                    </a:lnTo>
                    <a:lnTo>
                      <a:pt x="1386" y="1608"/>
                    </a:lnTo>
                    <a:lnTo>
                      <a:pt x="1385" y="1611"/>
                    </a:lnTo>
                    <a:lnTo>
                      <a:pt x="1386" y="1612"/>
                    </a:lnTo>
                    <a:lnTo>
                      <a:pt x="1385" y="1612"/>
                    </a:lnTo>
                    <a:lnTo>
                      <a:pt x="1384" y="1613"/>
                    </a:lnTo>
                    <a:lnTo>
                      <a:pt x="1384" y="1614"/>
                    </a:lnTo>
                    <a:lnTo>
                      <a:pt x="1383" y="1614"/>
                    </a:lnTo>
                    <a:lnTo>
                      <a:pt x="1373" y="1618"/>
                    </a:lnTo>
                    <a:lnTo>
                      <a:pt x="1354" y="1619"/>
                    </a:lnTo>
                    <a:lnTo>
                      <a:pt x="1345" y="1636"/>
                    </a:lnTo>
                    <a:lnTo>
                      <a:pt x="1345" y="1637"/>
                    </a:lnTo>
                    <a:lnTo>
                      <a:pt x="1343" y="1636"/>
                    </a:lnTo>
                    <a:lnTo>
                      <a:pt x="1318" y="1628"/>
                    </a:lnTo>
                    <a:lnTo>
                      <a:pt x="1309" y="1646"/>
                    </a:lnTo>
                    <a:lnTo>
                      <a:pt x="1308" y="1645"/>
                    </a:lnTo>
                    <a:lnTo>
                      <a:pt x="1305" y="1642"/>
                    </a:lnTo>
                    <a:lnTo>
                      <a:pt x="1302" y="1638"/>
                    </a:lnTo>
                    <a:lnTo>
                      <a:pt x="1297" y="1634"/>
                    </a:lnTo>
                    <a:lnTo>
                      <a:pt x="1292" y="1628"/>
                    </a:lnTo>
                    <a:lnTo>
                      <a:pt x="1285" y="1621"/>
                    </a:lnTo>
                    <a:lnTo>
                      <a:pt x="1278" y="1615"/>
                    </a:lnTo>
                    <a:lnTo>
                      <a:pt x="1270" y="1608"/>
                    </a:lnTo>
                    <a:lnTo>
                      <a:pt x="1262" y="1603"/>
                    </a:lnTo>
                    <a:lnTo>
                      <a:pt x="1252" y="1598"/>
                    </a:lnTo>
                    <a:lnTo>
                      <a:pt x="1243" y="1593"/>
                    </a:lnTo>
                    <a:lnTo>
                      <a:pt x="1235" y="1591"/>
                    </a:lnTo>
                    <a:lnTo>
                      <a:pt x="1226" y="1589"/>
                    </a:lnTo>
                    <a:lnTo>
                      <a:pt x="1219" y="1589"/>
                    </a:lnTo>
                    <a:lnTo>
                      <a:pt x="1214" y="1590"/>
                    </a:lnTo>
                    <a:lnTo>
                      <a:pt x="1210" y="1591"/>
                    </a:lnTo>
                    <a:lnTo>
                      <a:pt x="1206" y="1593"/>
                    </a:lnTo>
                    <a:lnTo>
                      <a:pt x="1203" y="1596"/>
                    </a:lnTo>
                    <a:lnTo>
                      <a:pt x="1202" y="1599"/>
                    </a:lnTo>
                    <a:lnTo>
                      <a:pt x="1201" y="1603"/>
                    </a:lnTo>
                    <a:lnTo>
                      <a:pt x="1199" y="1605"/>
                    </a:lnTo>
                    <a:lnTo>
                      <a:pt x="1199" y="1607"/>
                    </a:lnTo>
                    <a:lnTo>
                      <a:pt x="1199" y="1608"/>
                    </a:lnTo>
                    <a:lnTo>
                      <a:pt x="1199" y="1610"/>
                    </a:lnTo>
                    <a:lnTo>
                      <a:pt x="1149" y="1591"/>
                    </a:lnTo>
                    <a:lnTo>
                      <a:pt x="1104" y="1605"/>
                    </a:lnTo>
                    <a:lnTo>
                      <a:pt x="1095" y="1591"/>
                    </a:lnTo>
                    <a:lnTo>
                      <a:pt x="1062" y="1614"/>
                    </a:lnTo>
                    <a:lnTo>
                      <a:pt x="1035" y="1619"/>
                    </a:lnTo>
                    <a:lnTo>
                      <a:pt x="1035" y="1582"/>
                    </a:lnTo>
                    <a:lnTo>
                      <a:pt x="1034" y="1581"/>
                    </a:lnTo>
                    <a:lnTo>
                      <a:pt x="1032" y="1581"/>
                    </a:lnTo>
                    <a:lnTo>
                      <a:pt x="1031" y="1581"/>
                    </a:lnTo>
                    <a:lnTo>
                      <a:pt x="1029" y="1581"/>
                    </a:lnTo>
                    <a:lnTo>
                      <a:pt x="1027" y="1582"/>
                    </a:lnTo>
                    <a:lnTo>
                      <a:pt x="1023" y="1582"/>
                    </a:lnTo>
                    <a:lnTo>
                      <a:pt x="1021" y="1584"/>
                    </a:lnTo>
                    <a:lnTo>
                      <a:pt x="1017" y="1587"/>
                    </a:lnTo>
                    <a:lnTo>
                      <a:pt x="1014" y="1589"/>
                    </a:lnTo>
                    <a:lnTo>
                      <a:pt x="1011" y="1593"/>
                    </a:lnTo>
                    <a:lnTo>
                      <a:pt x="1007" y="1598"/>
                    </a:lnTo>
                    <a:lnTo>
                      <a:pt x="1004" y="1605"/>
                    </a:lnTo>
                    <a:lnTo>
                      <a:pt x="1000" y="1611"/>
                    </a:lnTo>
                    <a:lnTo>
                      <a:pt x="998" y="1617"/>
                    </a:lnTo>
                    <a:lnTo>
                      <a:pt x="998" y="1622"/>
                    </a:lnTo>
                    <a:lnTo>
                      <a:pt x="997" y="1627"/>
                    </a:lnTo>
                    <a:lnTo>
                      <a:pt x="997" y="1631"/>
                    </a:lnTo>
                    <a:lnTo>
                      <a:pt x="996" y="1636"/>
                    </a:lnTo>
                    <a:lnTo>
                      <a:pt x="996" y="1642"/>
                    </a:lnTo>
                    <a:lnTo>
                      <a:pt x="993" y="1646"/>
                    </a:lnTo>
                    <a:lnTo>
                      <a:pt x="991" y="1651"/>
                    </a:lnTo>
                    <a:lnTo>
                      <a:pt x="988" y="1657"/>
                    </a:lnTo>
                    <a:lnTo>
                      <a:pt x="983" y="1663"/>
                    </a:lnTo>
                    <a:lnTo>
                      <a:pt x="976" y="1669"/>
                    </a:lnTo>
                    <a:lnTo>
                      <a:pt x="967" y="1675"/>
                    </a:lnTo>
                    <a:lnTo>
                      <a:pt x="958" y="1680"/>
                    </a:lnTo>
                    <a:lnTo>
                      <a:pt x="948" y="1683"/>
                    </a:lnTo>
                    <a:lnTo>
                      <a:pt x="939" y="1686"/>
                    </a:lnTo>
                    <a:lnTo>
                      <a:pt x="929" y="1687"/>
                    </a:lnTo>
                    <a:lnTo>
                      <a:pt x="920" y="1688"/>
                    </a:lnTo>
                    <a:lnTo>
                      <a:pt x="912" y="1688"/>
                    </a:lnTo>
                    <a:lnTo>
                      <a:pt x="905" y="1688"/>
                    </a:lnTo>
                    <a:lnTo>
                      <a:pt x="898" y="1687"/>
                    </a:lnTo>
                    <a:lnTo>
                      <a:pt x="893" y="1687"/>
                    </a:lnTo>
                    <a:lnTo>
                      <a:pt x="890" y="1687"/>
                    </a:lnTo>
                    <a:lnTo>
                      <a:pt x="857" y="1728"/>
                    </a:lnTo>
                    <a:lnTo>
                      <a:pt x="840" y="1737"/>
                    </a:lnTo>
                    <a:lnTo>
                      <a:pt x="831" y="1751"/>
                    </a:lnTo>
                    <a:lnTo>
                      <a:pt x="826" y="1752"/>
                    </a:lnTo>
                    <a:lnTo>
                      <a:pt x="806" y="1751"/>
                    </a:lnTo>
                    <a:lnTo>
                      <a:pt x="833" y="1754"/>
                    </a:lnTo>
                    <a:lnTo>
                      <a:pt x="825" y="1754"/>
                    </a:lnTo>
                    <a:lnTo>
                      <a:pt x="795" y="1750"/>
                    </a:lnTo>
                    <a:lnTo>
                      <a:pt x="807" y="1751"/>
                    </a:lnTo>
                    <a:lnTo>
                      <a:pt x="824" y="1754"/>
                    </a:lnTo>
                    <a:lnTo>
                      <a:pt x="823" y="1754"/>
                    </a:lnTo>
                    <a:lnTo>
                      <a:pt x="822" y="1752"/>
                    </a:lnTo>
                    <a:lnTo>
                      <a:pt x="820" y="1752"/>
                    </a:lnTo>
                    <a:lnTo>
                      <a:pt x="818" y="1752"/>
                    </a:lnTo>
                    <a:lnTo>
                      <a:pt x="819" y="1752"/>
                    </a:lnTo>
                    <a:lnTo>
                      <a:pt x="818" y="1752"/>
                    </a:lnTo>
                    <a:lnTo>
                      <a:pt x="819" y="1752"/>
                    </a:lnTo>
                    <a:lnTo>
                      <a:pt x="820" y="1752"/>
                    </a:lnTo>
                    <a:lnTo>
                      <a:pt x="823" y="1752"/>
                    </a:lnTo>
                    <a:lnTo>
                      <a:pt x="825" y="1754"/>
                    </a:lnTo>
                    <a:lnTo>
                      <a:pt x="827" y="1754"/>
                    </a:lnTo>
                    <a:lnTo>
                      <a:pt x="829" y="1754"/>
                    </a:lnTo>
                    <a:lnTo>
                      <a:pt x="831" y="1754"/>
                    </a:lnTo>
                    <a:lnTo>
                      <a:pt x="833" y="1754"/>
                    </a:lnTo>
                    <a:lnTo>
                      <a:pt x="834" y="1754"/>
                    </a:lnTo>
                    <a:lnTo>
                      <a:pt x="837" y="1754"/>
                    </a:lnTo>
                    <a:lnTo>
                      <a:pt x="838" y="1754"/>
                    </a:lnTo>
                    <a:lnTo>
                      <a:pt x="835" y="1754"/>
                    </a:lnTo>
                    <a:lnTo>
                      <a:pt x="833" y="1754"/>
                    </a:lnTo>
                    <a:lnTo>
                      <a:pt x="831" y="1754"/>
                    </a:lnTo>
                    <a:lnTo>
                      <a:pt x="826" y="1754"/>
                    </a:lnTo>
                    <a:lnTo>
                      <a:pt x="822" y="1752"/>
                    </a:lnTo>
                    <a:lnTo>
                      <a:pt x="816" y="1752"/>
                    </a:lnTo>
                    <a:lnTo>
                      <a:pt x="810" y="1752"/>
                    </a:lnTo>
                    <a:lnTo>
                      <a:pt x="806" y="1752"/>
                    </a:lnTo>
                    <a:lnTo>
                      <a:pt x="800" y="1751"/>
                    </a:lnTo>
                    <a:lnTo>
                      <a:pt x="793" y="1750"/>
                    </a:lnTo>
                    <a:lnTo>
                      <a:pt x="786" y="1749"/>
                    </a:lnTo>
                    <a:lnTo>
                      <a:pt x="780" y="1749"/>
                    </a:lnTo>
                    <a:lnTo>
                      <a:pt x="774" y="1748"/>
                    </a:lnTo>
                    <a:lnTo>
                      <a:pt x="768" y="1747"/>
                    </a:lnTo>
                    <a:lnTo>
                      <a:pt x="762" y="1746"/>
                    </a:lnTo>
                    <a:lnTo>
                      <a:pt x="756" y="1746"/>
                    </a:lnTo>
                    <a:lnTo>
                      <a:pt x="751" y="1744"/>
                    </a:lnTo>
                    <a:lnTo>
                      <a:pt x="746" y="1744"/>
                    </a:lnTo>
                    <a:lnTo>
                      <a:pt x="741" y="1743"/>
                    </a:lnTo>
                    <a:lnTo>
                      <a:pt x="738" y="1742"/>
                    </a:lnTo>
                    <a:lnTo>
                      <a:pt x="735" y="1742"/>
                    </a:lnTo>
                    <a:lnTo>
                      <a:pt x="733" y="1741"/>
                    </a:lnTo>
                    <a:lnTo>
                      <a:pt x="732" y="1741"/>
                    </a:lnTo>
                    <a:lnTo>
                      <a:pt x="731" y="1741"/>
                    </a:lnTo>
                    <a:lnTo>
                      <a:pt x="728" y="1741"/>
                    </a:lnTo>
                    <a:lnTo>
                      <a:pt x="727" y="1740"/>
                    </a:lnTo>
                    <a:lnTo>
                      <a:pt x="725" y="1740"/>
                    </a:lnTo>
                    <a:lnTo>
                      <a:pt x="724" y="1740"/>
                    </a:lnTo>
                    <a:lnTo>
                      <a:pt x="720" y="1739"/>
                    </a:lnTo>
                    <a:lnTo>
                      <a:pt x="717" y="1739"/>
                    </a:lnTo>
                    <a:lnTo>
                      <a:pt x="715" y="1737"/>
                    </a:lnTo>
                    <a:lnTo>
                      <a:pt x="711" y="1737"/>
                    </a:lnTo>
                    <a:lnTo>
                      <a:pt x="708" y="1736"/>
                    </a:lnTo>
                    <a:lnTo>
                      <a:pt x="705" y="1735"/>
                    </a:lnTo>
                    <a:lnTo>
                      <a:pt x="702" y="1734"/>
                    </a:lnTo>
                    <a:lnTo>
                      <a:pt x="700" y="1734"/>
                    </a:lnTo>
                    <a:lnTo>
                      <a:pt x="697" y="1734"/>
                    </a:lnTo>
                    <a:lnTo>
                      <a:pt x="696" y="1733"/>
                    </a:lnTo>
                    <a:lnTo>
                      <a:pt x="694" y="1733"/>
                    </a:lnTo>
                    <a:lnTo>
                      <a:pt x="693" y="1733"/>
                    </a:lnTo>
                    <a:lnTo>
                      <a:pt x="690" y="1732"/>
                    </a:lnTo>
                    <a:lnTo>
                      <a:pt x="686" y="1731"/>
                    </a:lnTo>
                    <a:lnTo>
                      <a:pt x="680" y="1729"/>
                    </a:lnTo>
                    <a:lnTo>
                      <a:pt x="674" y="1728"/>
                    </a:lnTo>
                    <a:lnTo>
                      <a:pt x="667" y="1727"/>
                    </a:lnTo>
                    <a:lnTo>
                      <a:pt x="660" y="1725"/>
                    </a:lnTo>
                    <a:lnTo>
                      <a:pt x="651" y="1721"/>
                    </a:lnTo>
                    <a:lnTo>
                      <a:pt x="642" y="1719"/>
                    </a:lnTo>
                    <a:lnTo>
                      <a:pt x="636" y="1716"/>
                    </a:lnTo>
                    <a:lnTo>
                      <a:pt x="634" y="1714"/>
                    </a:lnTo>
                    <a:lnTo>
                      <a:pt x="628" y="1705"/>
                    </a:lnTo>
                    <a:lnTo>
                      <a:pt x="621" y="1696"/>
                    </a:lnTo>
                    <a:lnTo>
                      <a:pt x="617" y="1687"/>
                    </a:lnTo>
                    <a:lnTo>
                      <a:pt x="612" y="1679"/>
                    </a:lnTo>
                    <a:lnTo>
                      <a:pt x="610" y="1672"/>
                    </a:lnTo>
                    <a:lnTo>
                      <a:pt x="606" y="1666"/>
                    </a:lnTo>
                    <a:lnTo>
                      <a:pt x="604" y="1660"/>
                    </a:lnTo>
                    <a:lnTo>
                      <a:pt x="603" y="1655"/>
                    </a:lnTo>
                    <a:lnTo>
                      <a:pt x="602" y="1651"/>
                    </a:lnTo>
                    <a:lnTo>
                      <a:pt x="600" y="1648"/>
                    </a:lnTo>
                    <a:lnTo>
                      <a:pt x="600" y="1644"/>
                    </a:lnTo>
                    <a:lnTo>
                      <a:pt x="600" y="1643"/>
                    </a:lnTo>
                    <a:lnTo>
                      <a:pt x="600" y="1642"/>
                    </a:lnTo>
                    <a:lnTo>
                      <a:pt x="599" y="1642"/>
                    </a:lnTo>
                    <a:lnTo>
                      <a:pt x="558" y="1591"/>
                    </a:lnTo>
                    <a:lnTo>
                      <a:pt x="558" y="1590"/>
                    </a:lnTo>
                    <a:lnTo>
                      <a:pt x="557" y="1589"/>
                    </a:lnTo>
                    <a:lnTo>
                      <a:pt x="553" y="1588"/>
                    </a:lnTo>
                    <a:lnTo>
                      <a:pt x="550" y="1585"/>
                    </a:lnTo>
                    <a:lnTo>
                      <a:pt x="545" y="1584"/>
                    </a:lnTo>
                    <a:lnTo>
                      <a:pt x="539" y="1581"/>
                    </a:lnTo>
                    <a:lnTo>
                      <a:pt x="533" y="1578"/>
                    </a:lnTo>
                    <a:lnTo>
                      <a:pt x="524" y="1576"/>
                    </a:lnTo>
                    <a:lnTo>
                      <a:pt x="516" y="1574"/>
                    </a:lnTo>
                    <a:lnTo>
                      <a:pt x="507" y="1572"/>
                    </a:lnTo>
                    <a:lnTo>
                      <a:pt x="497" y="1570"/>
                    </a:lnTo>
                    <a:lnTo>
                      <a:pt x="485" y="1569"/>
                    </a:lnTo>
                    <a:lnTo>
                      <a:pt x="475" y="1568"/>
                    </a:lnTo>
                    <a:lnTo>
                      <a:pt x="467" y="1569"/>
                    </a:lnTo>
                    <a:lnTo>
                      <a:pt x="461" y="1570"/>
                    </a:lnTo>
                    <a:lnTo>
                      <a:pt x="455" y="1573"/>
                    </a:lnTo>
                    <a:lnTo>
                      <a:pt x="452" y="1575"/>
                    </a:lnTo>
                    <a:lnTo>
                      <a:pt x="451" y="1577"/>
                    </a:lnTo>
                    <a:lnTo>
                      <a:pt x="448" y="1581"/>
                    </a:lnTo>
                    <a:lnTo>
                      <a:pt x="448" y="1584"/>
                    </a:lnTo>
                    <a:lnTo>
                      <a:pt x="448" y="1587"/>
                    </a:lnTo>
                    <a:lnTo>
                      <a:pt x="448" y="1589"/>
                    </a:lnTo>
                    <a:lnTo>
                      <a:pt x="448" y="1590"/>
                    </a:lnTo>
                    <a:lnTo>
                      <a:pt x="448" y="1591"/>
                    </a:lnTo>
                    <a:lnTo>
                      <a:pt x="448" y="1595"/>
                    </a:lnTo>
                    <a:lnTo>
                      <a:pt x="446" y="1598"/>
                    </a:lnTo>
                    <a:lnTo>
                      <a:pt x="445" y="1603"/>
                    </a:lnTo>
                    <a:lnTo>
                      <a:pt x="443" y="1608"/>
                    </a:lnTo>
                    <a:lnTo>
                      <a:pt x="440" y="1614"/>
                    </a:lnTo>
                    <a:lnTo>
                      <a:pt x="438" y="1621"/>
                    </a:lnTo>
                    <a:lnTo>
                      <a:pt x="435" y="1627"/>
                    </a:lnTo>
                    <a:lnTo>
                      <a:pt x="435" y="1628"/>
                    </a:lnTo>
                    <a:lnTo>
                      <a:pt x="433" y="1627"/>
                    </a:lnTo>
                    <a:lnTo>
                      <a:pt x="432" y="1627"/>
                    </a:lnTo>
                    <a:lnTo>
                      <a:pt x="429" y="1625"/>
                    </a:lnTo>
                    <a:lnTo>
                      <a:pt x="425" y="1622"/>
                    </a:lnTo>
                    <a:lnTo>
                      <a:pt x="417" y="1618"/>
                    </a:lnTo>
                    <a:lnTo>
                      <a:pt x="408" y="1611"/>
                    </a:lnTo>
                    <a:lnTo>
                      <a:pt x="398" y="1604"/>
                    </a:lnTo>
                    <a:lnTo>
                      <a:pt x="387" y="1597"/>
                    </a:lnTo>
                    <a:lnTo>
                      <a:pt x="377" y="1589"/>
                    </a:lnTo>
                    <a:lnTo>
                      <a:pt x="365" y="1582"/>
                    </a:lnTo>
                    <a:lnTo>
                      <a:pt x="355" y="1574"/>
                    </a:lnTo>
                    <a:lnTo>
                      <a:pt x="347" y="1568"/>
                    </a:lnTo>
                    <a:lnTo>
                      <a:pt x="340" y="1562"/>
                    </a:lnTo>
                    <a:lnTo>
                      <a:pt x="336" y="1559"/>
                    </a:lnTo>
                    <a:lnTo>
                      <a:pt x="332" y="1555"/>
                    </a:lnTo>
                    <a:lnTo>
                      <a:pt x="329" y="1553"/>
                    </a:lnTo>
                    <a:lnTo>
                      <a:pt x="326" y="1551"/>
                    </a:lnTo>
                    <a:lnTo>
                      <a:pt x="324" y="1549"/>
                    </a:lnTo>
                    <a:lnTo>
                      <a:pt x="321" y="1546"/>
                    </a:lnTo>
                    <a:lnTo>
                      <a:pt x="318" y="1544"/>
                    </a:lnTo>
                    <a:lnTo>
                      <a:pt x="315" y="1542"/>
                    </a:lnTo>
                    <a:lnTo>
                      <a:pt x="315" y="1540"/>
                    </a:lnTo>
                    <a:lnTo>
                      <a:pt x="315" y="1535"/>
                    </a:lnTo>
                    <a:lnTo>
                      <a:pt x="315" y="1529"/>
                    </a:lnTo>
                    <a:lnTo>
                      <a:pt x="315" y="1523"/>
                    </a:lnTo>
                    <a:lnTo>
                      <a:pt x="314" y="1519"/>
                    </a:lnTo>
                    <a:lnTo>
                      <a:pt x="311" y="1514"/>
                    </a:lnTo>
                    <a:lnTo>
                      <a:pt x="308" y="1508"/>
                    </a:lnTo>
                    <a:lnTo>
                      <a:pt x="302" y="1500"/>
                    </a:lnTo>
                    <a:lnTo>
                      <a:pt x="294" y="1492"/>
                    </a:lnTo>
                    <a:lnTo>
                      <a:pt x="285" y="1483"/>
                    </a:lnTo>
                    <a:lnTo>
                      <a:pt x="276" y="1473"/>
                    </a:lnTo>
                    <a:lnTo>
                      <a:pt x="265" y="1462"/>
                    </a:lnTo>
                    <a:lnTo>
                      <a:pt x="254" y="1452"/>
                    </a:lnTo>
                    <a:lnTo>
                      <a:pt x="245" y="1441"/>
                    </a:lnTo>
                    <a:lnTo>
                      <a:pt x="235" y="1432"/>
                    </a:lnTo>
                    <a:lnTo>
                      <a:pt x="228" y="1425"/>
                    </a:lnTo>
                    <a:lnTo>
                      <a:pt x="224" y="1420"/>
                    </a:lnTo>
                    <a:lnTo>
                      <a:pt x="220" y="1415"/>
                    </a:lnTo>
                    <a:lnTo>
                      <a:pt x="219" y="1411"/>
                    </a:lnTo>
                    <a:lnTo>
                      <a:pt x="218" y="1408"/>
                    </a:lnTo>
                    <a:lnTo>
                      <a:pt x="216" y="1405"/>
                    </a:lnTo>
                    <a:lnTo>
                      <a:pt x="215" y="1401"/>
                    </a:lnTo>
                    <a:lnTo>
                      <a:pt x="212" y="1398"/>
                    </a:lnTo>
                    <a:lnTo>
                      <a:pt x="210" y="1394"/>
                    </a:lnTo>
                    <a:lnTo>
                      <a:pt x="208" y="1391"/>
                    </a:lnTo>
                    <a:lnTo>
                      <a:pt x="206" y="1388"/>
                    </a:lnTo>
                    <a:lnTo>
                      <a:pt x="204" y="1386"/>
                    </a:lnTo>
                    <a:lnTo>
                      <a:pt x="203" y="1385"/>
                    </a:lnTo>
                    <a:lnTo>
                      <a:pt x="203" y="1384"/>
                    </a:lnTo>
                    <a:lnTo>
                      <a:pt x="202" y="1383"/>
                    </a:lnTo>
                    <a:lnTo>
                      <a:pt x="201" y="1383"/>
                    </a:lnTo>
                    <a:lnTo>
                      <a:pt x="194" y="1382"/>
                    </a:lnTo>
                    <a:lnTo>
                      <a:pt x="185" y="1380"/>
                    </a:lnTo>
                    <a:lnTo>
                      <a:pt x="173" y="1379"/>
                    </a:lnTo>
                    <a:lnTo>
                      <a:pt x="166" y="1378"/>
                    </a:lnTo>
                    <a:lnTo>
                      <a:pt x="163" y="1375"/>
                    </a:lnTo>
                    <a:lnTo>
                      <a:pt x="158" y="1368"/>
                    </a:lnTo>
                    <a:lnTo>
                      <a:pt x="152" y="1360"/>
                    </a:lnTo>
                    <a:lnTo>
                      <a:pt x="148" y="1352"/>
                    </a:lnTo>
                    <a:lnTo>
                      <a:pt x="143" y="1346"/>
                    </a:lnTo>
                    <a:lnTo>
                      <a:pt x="141" y="1341"/>
                    </a:lnTo>
                    <a:lnTo>
                      <a:pt x="137" y="1338"/>
                    </a:lnTo>
                    <a:lnTo>
                      <a:pt x="136" y="1335"/>
                    </a:lnTo>
                    <a:lnTo>
                      <a:pt x="137" y="1335"/>
                    </a:lnTo>
                    <a:lnTo>
                      <a:pt x="137" y="1337"/>
                    </a:lnTo>
                    <a:lnTo>
                      <a:pt x="140" y="1339"/>
                    </a:lnTo>
                    <a:lnTo>
                      <a:pt x="140" y="1341"/>
                    </a:lnTo>
                    <a:lnTo>
                      <a:pt x="142" y="1344"/>
                    </a:lnTo>
                    <a:lnTo>
                      <a:pt x="144" y="1347"/>
                    </a:lnTo>
                    <a:lnTo>
                      <a:pt x="145" y="1349"/>
                    </a:lnTo>
                    <a:lnTo>
                      <a:pt x="148" y="1353"/>
                    </a:lnTo>
                    <a:lnTo>
                      <a:pt x="150" y="1355"/>
                    </a:lnTo>
                    <a:lnTo>
                      <a:pt x="150" y="1356"/>
                    </a:lnTo>
                    <a:lnTo>
                      <a:pt x="151" y="1357"/>
                    </a:lnTo>
                    <a:lnTo>
                      <a:pt x="150" y="1356"/>
                    </a:lnTo>
                    <a:lnTo>
                      <a:pt x="149" y="1353"/>
                    </a:lnTo>
                    <a:lnTo>
                      <a:pt x="148" y="1350"/>
                    </a:lnTo>
                    <a:lnTo>
                      <a:pt x="145" y="1348"/>
                    </a:lnTo>
                    <a:lnTo>
                      <a:pt x="143" y="1346"/>
                    </a:lnTo>
                    <a:lnTo>
                      <a:pt x="142" y="1342"/>
                    </a:lnTo>
                    <a:lnTo>
                      <a:pt x="140" y="1339"/>
                    </a:lnTo>
                    <a:lnTo>
                      <a:pt x="136" y="1335"/>
                    </a:lnTo>
                    <a:lnTo>
                      <a:pt x="135" y="1333"/>
                    </a:lnTo>
                    <a:lnTo>
                      <a:pt x="133" y="1329"/>
                    </a:lnTo>
                    <a:lnTo>
                      <a:pt x="132" y="1325"/>
                    </a:lnTo>
                    <a:lnTo>
                      <a:pt x="128" y="1322"/>
                    </a:lnTo>
                    <a:lnTo>
                      <a:pt x="125" y="1317"/>
                    </a:lnTo>
                    <a:lnTo>
                      <a:pt x="122" y="1311"/>
                    </a:lnTo>
                    <a:lnTo>
                      <a:pt x="119" y="1304"/>
                    </a:lnTo>
                    <a:lnTo>
                      <a:pt x="114" y="1299"/>
                    </a:lnTo>
                    <a:lnTo>
                      <a:pt x="111" y="1292"/>
                    </a:lnTo>
                    <a:lnTo>
                      <a:pt x="107" y="1284"/>
                    </a:lnTo>
                    <a:lnTo>
                      <a:pt x="103" y="1276"/>
                    </a:lnTo>
                    <a:lnTo>
                      <a:pt x="98" y="1269"/>
                    </a:lnTo>
                    <a:lnTo>
                      <a:pt x="95" y="1261"/>
                    </a:lnTo>
                    <a:lnTo>
                      <a:pt x="90" y="1251"/>
                    </a:lnTo>
                    <a:lnTo>
                      <a:pt x="87" y="1242"/>
                    </a:lnTo>
                    <a:lnTo>
                      <a:pt x="81" y="1231"/>
                    </a:lnTo>
                    <a:lnTo>
                      <a:pt x="75" y="1217"/>
                    </a:lnTo>
                    <a:lnTo>
                      <a:pt x="68" y="1203"/>
                    </a:lnTo>
                    <a:lnTo>
                      <a:pt x="63" y="1190"/>
                    </a:lnTo>
                    <a:lnTo>
                      <a:pt x="58" y="1175"/>
                    </a:lnTo>
                    <a:lnTo>
                      <a:pt x="53" y="1163"/>
                    </a:lnTo>
                    <a:lnTo>
                      <a:pt x="49" y="1151"/>
                    </a:lnTo>
                    <a:lnTo>
                      <a:pt x="45" y="1141"/>
                    </a:lnTo>
                    <a:lnTo>
                      <a:pt x="43" y="1134"/>
                    </a:lnTo>
                    <a:lnTo>
                      <a:pt x="42" y="1129"/>
                    </a:lnTo>
                    <a:lnTo>
                      <a:pt x="41" y="1127"/>
                    </a:lnTo>
                    <a:lnTo>
                      <a:pt x="33" y="1100"/>
                    </a:lnTo>
                    <a:lnTo>
                      <a:pt x="33" y="1099"/>
                    </a:lnTo>
                    <a:lnTo>
                      <a:pt x="33" y="1098"/>
                    </a:lnTo>
                    <a:lnTo>
                      <a:pt x="31" y="1097"/>
                    </a:lnTo>
                    <a:lnTo>
                      <a:pt x="31" y="1095"/>
                    </a:lnTo>
                    <a:lnTo>
                      <a:pt x="31" y="1092"/>
                    </a:lnTo>
                    <a:lnTo>
                      <a:pt x="30" y="1090"/>
                    </a:lnTo>
                    <a:lnTo>
                      <a:pt x="30" y="1089"/>
                    </a:lnTo>
                    <a:lnTo>
                      <a:pt x="29" y="1088"/>
                    </a:lnTo>
                    <a:lnTo>
                      <a:pt x="29" y="1087"/>
                    </a:lnTo>
                    <a:lnTo>
                      <a:pt x="28" y="1084"/>
                    </a:lnTo>
                    <a:lnTo>
                      <a:pt x="28" y="1082"/>
                    </a:lnTo>
                    <a:lnTo>
                      <a:pt x="28" y="1080"/>
                    </a:lnTo>
                    <a:lnTo>
                      <a:pt x="27" y="1079"/>
                    </a:lnTo>
                    <a:lnTo>
                      <a:pt x="27" y="1077"/>
                    </a:lnTo>
                    <a:lnTo>
                      <a:pt x="27" y="1075"/>
                    </a:lnTo>
                    <a:lnTo>
                      <a:pt x="27" y="1074"/>
                    </a:lnTo>
                    <a:lnTo>
                      <a:pt x="26" y="1073"/>
                    </a:lnTo>
                    <a:lnTo>
                      <a:pt x="26" y="1072"/>
                    </a:lnTo>
                    <a:lnTo>
                      <a:pt x="26" y="1069"/>
                    </a:lnTo>
                    <a:lnTo>
                      <a:pt x="24" y="1067"/>
                    </a:lnTo>
                    <a:lnTo>
                      <a:pt x="24" y="1065"/>
                    </a:lnTo>
                    <a:lnTo>
                      <a:pt x="22" y="1060"/>
                    </a:lnTo>
                    <a:lnTo>
                      <a:pt x="22" y="1057"/>
                    </a:lnTo>
                    <a:lnTo>
                      <a:pt x="21" y="1051"/>
                    </a:lnTo>
                    <a:lnTo>
                      <a:pt x="20" y="1047"/>
                    </a:lnTo>
                    <a:lnTo>
                      <a:pt x="19" y="1042"/>
                    </a:lnTo>
                    <a:lnTo>
                      <a:pt x="19" y="1038"/>
                    </a:lnTo>
                    <a:lnTo>
                      <a:pt x="18" y="1034"/>
                    </a:lnTo>
                    <a:lnTo>
                      <a:pt x="16" y="1030"/>
                    </a:lnTo>
                    <a:lnTo>
                      <a:pt x="16" y="1027"/>
                    </a:lnTo>
                    <a:lnTo>
                      <a:pt x="15" y="1023"/>
                    </a:lnTo>
                    <a:lnTo>
                      <a:pt x="14" y="1020"/>
                    </a:lnTo>
                    <a:lnTo>
                      <a:pt x="14" y="1015"/>
                    </a:lnTo>
                    <a:lnTo>
                      <a:pt x="13" y="1012"/>
                    </a:lnTo>
                    <a:lnTo>
                      <a:pt x="12" y="1008"/>
                    </a:lnTo>
                    <a:lnTo>
                      <a:pt x="12" y="1004"/>
                    </a:lnTo>
                    <a:lnTo>
                      <a:pt x="12" y="1000"/>
                    </a:lnTo>
                    <a:lnTo>
                      <a:pt x="11" y="998"/>
                    </a:lnTo>
                    <a:lnTo>
                      <a:pt x="11" y="997"/>
                    </a:lnTo>
                    <a:lnTo>
                      <a:pt x="10" y="994"/>
                    </a:lnTo>
                    <a:lnTo>
                      <a:pt x="8" y="981"/>
                    </a:lnTo>
                    <a:lnTo>
                      <a:pt x="7" y="969"/>
                    </a:lnTo>
                    <a:lnTo>
                      <a:pt x="6" y="969"/>
                    </a:lnTo>
                    <a:lnTo>
                      <a:pt x="6" y="968"/>
                    </a:lnTo>
                    <a:lnTo>
                      <a:pt x="6" y="966"/>
                    </a:lnTo>
                    <a:lnTo>
                      <a:pt x="6" y="965"/>
                    </a:lnTo>
                    <a:lnTo>
                      <a:pt x="6" y="962"/>
                    </a:lnTo>
                    <a:lnTo>
                      <a:pt x="6" y="960"/>
                    </a:lnTo>
                    <a:lnTo>
                      <a:pt x="6" y="958"/>
                    </a:lnTo>
                    <a:lnTo>
                      <a:pt x="5" y="955"/>
                    </a:lnTo>
                    <a:lnTo>
                      <a:pt x="5" y="953"/>
                    </a:lnTo>
                    <a:lnTo>
                      <a:pt x="5" y="952"/>
                    </a:lnTo>
                    <a:lnTo>
                      <a:pt x="5" y="950"/>
                    </a:lnTo>
                    <a:lnTo>
                      <a:pt x="5" y="948"/>
                    </a:lnTo>
                    <a:lnTo>
                      <a:pt x="4" y="946"/>
                    </a:lnTo>
                    <a:lnTo>
                      <a:pt x="4" y="945"/>
                    </a:lnTo>
                    <a:lnTo>
                      <a:pt x="4" y="943"/>
                    </a:lnTo>
                    <a:lnTo>
                      <a:pt x="4" y="941"/>
                    </a:lnTo>
                    <a:lnTo>
                      <a:pt x="4" y="940"/>
                    </a:lnTo>
                    <a:lnTo>
                      <a:pt x="4" y="938"/>
                    </a:lnTo>
                    <a:lnTo>
                      <a:pt x="4" y="937"/>
                    </a:lnTo>
                    <a:lnTo>
                      <a:pt x="4" y="936"/>
                    </a:lnTo>
                    <a:lnTo>
                      <a:pt x="3" y="935"/>
                    </a:lnTo>
                    <a:lnTo>
                      <a:pt x="3" y="933"/>
                    </a:lnTo>
                    <a:lnTo>
                      <a:pt x="3" y="931"/>
                    </a:lnTo>
                    <a:lnTo>
                      <a:pt x="3" y="930"/>
                    </a:lnTo>
                    <a:lnTo>
                      <a:pt x="3" y="928"/>
                    </a:lnTo>
                    <a:lnTo>
                      <a:pt x="3" y="923"/>
                    </a:lnTo>
                    <a:lnTo>
                      <a:pt x="3" y="920"/>
                    </a:lnTo>
                    <a:lnTo>
                      <a:pt x="1" y="915"/>
                    </a:lnTo>
                    <a:lnTo>
                      <a:pt x="1" y="910"/>
                    </a:lnTo>
                    <a:lnTo>
                      <a:pt x="1" y="906"/>
                    </a:lnTo>
                    <a:lnTo>
                      <a:pt x="1" y="902"/>
                    </a:lnTo>
                    <a:lnTo>
                      <a:pt x="1" y="898"/>
                    </a:lnTo>
                    <a:lnTo>
                      <a:pt x="0" y="893"/>
                    </a:lnTo>
                    <a:lnTo>
                      <a:pt x="0" y="888"/>
                    </a:lnTo>
                    <a:lnTo>
                      <a:pt x="0" y="884"/>
                    </a:lnTo>
                    <a:lnTo>
                      <a:pt x="0" y="879"/>
                    </a:lnTo>
                    <a:lnTo>
                      <a:pt x="0" y="875"/>
                    </a:lnTo>
                    <a:lnTo>
                      <a:pt x="0" y="870"/>
                    </a:lnTo>
                    <a:lnTo>
                      <a:pt x="0" y="865"/>
                    </a:lnTo>
                    <a:lnTo>
                      <a:pt x="0" y="861"/>
                    </a:lnTo>
                    <a:lnTo>
                      <a:pt x="0" y="857"/>
                    </a:lnTo>
                    <a:lnTo>
                      <a:pt x="0" y="854"/>
                    </a:lnTo>
                    <a:lnTo>
                      <a:pt x="0" y="852"/>
                    </a:lnTo>
                    <a:lnTo>
                      <a:pt x="0" y="849"/>
                    </a:lnTo>
                    <a:lnTo>
                      <a:pt x="0" y="826"/>
                    </a:lnTo>
                    <a:lnTo>
                      <a:pt x="1" y="818"/>
                    </a:lnTo>
                    <a:lnTo>
                      <a:pt x="3" y="796"/>
                    </a:lnTo>
                    <a:lnTo>
                      <a:pt x="3" y="797"/>
                    </a:lnTo>
                    <a:lnTo>
                      <a:pt x="3" y="796"/>
                    </a:lnTo>
                    <a:lnTo>
                      <a:pt x="3" y="795"/>
                    </a:lnTo>
                    <a:lnTo>
                      <a:pt x="3" y="794"/>
                    </a:lnTo>
                    <a:lnTo>
                      <a:pt x="3" y="793"/>
                    </a:lnTo>
                    <a:lnTo>
                      <a:pt x="3" y="791"/>
                    </a:lnTo>
                    <a:lnTo>
                      <a:pt x="3" y="789"/>
                    </a:lnTo>
                    <a:lnTo>
                      <a:pt x="3" y="786"/>
                    </a:lnTo>
                    <a:lnTo>
                      <a:pt x="3" y="784"/>
                    </a:lnTo>
                    <a:lnTo>
                      <a:pt x="4" y="780"/>
                    </a:lnTo>
                    <a:lnTo>
                      <a:pt x="4" y="778"/>
                    </a:lnTo>
                    <a:lnTo>
                      <a:pt x="4" y="776"/>
                    </a:lnTo>
                    <a:lnTo>
                      <a:pt x="4" y="773"/>
                    </a:lnTo>
                    <a:lnTo>
                      <a:pt x="4" y="771"/>
                    </a:lnTo>
                    <a:lnTo>
                      <a:pt x="4" y="770"/>
                    </a:lnTo>
                    <a:lnTo>
                      <a:pt x="5" y="769"/>
                    </a:lnTo>
                    <a:lnTo>
                      <a:pt x="5" y="768"/>
                    </a:lnTo>
                    <a:lnTo>
                      <a:pt x="5" y="766"/>
                    </a:lnTo>
                    <a:lnTo>
                      <a:pt x="5" y="768"/>
                    </a:lnTo>
                    <a:lnTo>
                      <a:pt x="5" y="766"/>
                    </a:lnTo>
                    <a:lnTo>
                      <a:pt x="6" y="749"/>
                    </a:lnTo>
                    <a:lnTo>
                      <a:pt x="7" y="746"/>
                    </a:lnTo>
                    <a:lnTo>
                      <a:pt x="12" y="715"/>
                    </a:lnTo>
                    <a:lnTo>
                      <a:pt x="19" y="677"/>
                    </a:lnTo>
                    <a:lnTo>
                      <a:pt x="26" y="644"/>
                    </a:lnTo>
                    <a:lnTo>
                      <a:pt x="27" y="643"/>
                    </a:lnTo>
                    <a:lnTo>
                      <a:pt x="27" y="641"/>
                    </a:lnTo>
                    <a:lnTo>
                      <a:pt x="28" y="637"/>
                    </a:lnTo>
                    <a:lnTo>
                      <a:pt x="28" y="635"/>
                    </a:lnTo>
                    <a:lnTo>
                      <a:pt x="29" y="630"/>
                    </a:lnTo>
                    <a:lnTo>
                      <a:pt x="31" y="626"/>
                    </a:lnTo>
                    <a:lnTo>
                      <a:pt x="33" y="621"/>
                    </a:lnTo>
                    <a:lnTo>
                      <a:pt x="34" y="615"/>
                    </a:lnTo>
                    <a:lnTo>
                      <a:pt x="35" y="611"/>
                    </a:lnTo>
                    <a:lnTo>
                      <a:pt x="36" y="605"/>
                    </a:lnTo>
                    <a:lnTo>
                      <a:pt x="38" y="599"/>
                    </a:lnTo>
                    <a:lnTo>
                      <a:pt x="39" y="595"/>
                    </a:lnTo>
                    <a:lnTo>
                      <a:pt x="42" y="589"/>
                    </a:lnTo>
                    <a:lnTo>
                      <a:pt x="43" y="583"/>
                    </a:lnTo>
                    <a:lnTo>
                      <a:pt x="45" y="577"/>
                    </a:lnTo>
                    <a:lnTo>
                      <a:pt x="46" y="572"/>
                    </a:lnTo>
                    <a:lnTo>
                      <a:pt x="49" y="566"/>
                    </a:lnTo>
                    <a:lnTo>
                      <a:pt x="51" y="561"/>
                    </a:lnTo>
                    <a:lnTo>
                      <a:pt x="52" y="556"/>
                    </a:lnTo>
                    <a:lnTo>
                      <a:pt x="54" y="551"/>
                    </a:lnTo>
                    <a:lnTo>
                      <a:pt x="56" y="546"/>
                    </a:lnTo>
                    <a:lnTo>
                      <a:pt x="58" y="542"/>
                    </a:lnTo>
                    <a:lnTo>
                      <a:pt x="59" y="538"/>
                    </a:lnTo>
                    <a:lnTo>
                      <a:pt x="60" y="535"/>
                    </a:lnTo>
                    <a:lnTo>
                      <a:pt x="61" y="531"/>
                    </a:lnTo>
                    <a:lnTo>
                      <a:pt x="64" y="526"/>
                    </a:lnTo>
                    <a:lnTo>
                      <a:pt x="66" y="522"/>
                    </a:lnTo>
                    <a:lnTo>
                      <a:pt x="67" y="518"/>
                    </a:lnTo>
                    <a:lnTo>
                      <a:pt x="69" y="513"/>
                    </a:lnTo>
                    <a:lnTo>
                      <a:pt x="71" y="508"/>
                    </a:lnTo>
                    <a:lnTo>
                      <a:pt x="73" y="505"/>
                    </a:lnTo>
                    <a:lnTo>
                      <a:pt x="74" y="501"/>
                    </a:lnTo>
                    <a:lnTo>
                      <a:pt x="75" y="499"/>
                    </a:lnTo>
                    <a:lnTo>
                      <a:pt x="76" y="497"/>
                    </a:lnTo>
                    <a:lnTo>
                      <a:pt x="118" y="413"/>
                    </a:lnTo>
                    <a:lnTo>
                      <a:pt x="119" y="412"/>
                    </a:lnTo>
                    <a:lnTo>
                      <a:pt x="120" y="410"/>
                    </a:lnTo>
                    <a:lnTo>
                      <a:pt x="121" y="408"/>
                    </a:lnTo>
                    <a:lnTo>
                      <a:pt x="122" y="406"/>
                    </a:lnTo>
                    <a:lnTo>
                      <a:pt x="124" y="404"/>
                    </a:lnTo>
                    <a:lnTo>
                      <a:pt x="126" y="400"/>
                    </a:lnTo>
                    <a:lnTo>
                      <a:pt x="127" y="398"/>
                    </a:lnTo>
                    <a:lnTo>
                      <a:pt x="129" y="394"/>
                    </a:lnTo>
                    <a:lnTo>
                      <a:pt x="132" y="392"/>
                    </a:lnTo>
                    <a:lnTo>
                      <a:pt x="133" y="389"/>
                    </a:lnTo>
                    <a:lnTo>
                      <a:pt x="134" y="386"/>
                    </a:lnTo>
                    <a:lnTo>
                      <a:pt x="136" y="384"/>
                    </a:lnTo>
                    <a:lnTo>
                      <a:pt x="137" y="381"/>
                    </a:lnTo>
                    <a:lnTo>
                      <a:pt x="140" y="377"/>
                    </a:lnTo>
                    <a:lnTo>
                      <a:pt x="142" y="375"/>
                    </a:lnTo>
                    <a:lnTo>
                      <a:pt x="144" y="371"/>
                    </a:lnTo>
                    <a:lnTo>
                      <a:pt x="145" y="368"/>
                    </a:lnTo>
                    <a:lnTo>
                      <a:pt x="148" y="366"/>
                    </a:lnTo>
                    <a:lnTo>
                      <a:pt x="149" y="363"/>
                    </a:lnTo>
                    <a:lnTo>
                      <a:pt x="150" y="361"/>
                    </a:lnTo>
                    <a:lnTo>
                      <a:pt x="151" y="360"/>
                    </a:lnTo>
                    <a:lnTo>
                      <a:pt x="152" y="359"/>
                    </a:lnTo>
                    <a:close/>
                  </a:path>
                </a:pathLst>
              </a:custGeom>
              <a:solidFill>
                <a:srgbClr val="00C76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47" name="Freeform 1079"/>
              <p:cNvSpPr>
                <a:spLocks/>
              </p:cNvSpPr>
              <p:nvPr/>
            </p:nvSpPr>
            <p:spPr bwMode="auto">
              <a:xfrm>
                <a:off x="-1263" y="1805"/>
                <a:ext cx="798" cy="798"/>
              </a:xfrm>
              <a:custGeom>
                <a:avLst/>
                <a:gdLst>
                  <a:gd name="T0" fmla="*/ 63 w 1597"/>
                  <a:gd name="T1" fmla="*/ 183 h 1597"/>
                  <a:gd name="T2" fmla="*/ 73 w 1597"/>
                  <a:gd name="T3" fmla="*/ 169 h 1597"/>
                  <a:gd name="T4" fmla="*/ 87 w 1597"/>
                  <a:gd name="T5" fmla="*/ 150 h 1597"/>
                  <a:gd name="T6" fmla="*/ 102 w 1597"/>
                  <a:gd name="T7" fmla="*/ 133 h 1597"/>
                  <a:gd name="T8" fmla="*/ 389 w 1597"/>
                  <a:gd name="T9" fmla="*/ 0 h 1597"/>
                  <a:gd name="T10" fmla="*/ 484 w 1597"/>
                  <a:gd name="T11" fmla="*/ 9 h 1597"/>
                  <a:gd name="T12" fmla="*/ 545 w 1597"/>
                  <a:gd name="T13" fmla="*/ 28 h 1597"/>
                  <a:gd name="T14" fmla="*/ 610 w 1597"/>
                  <a:gd name="T15" fmla="*/ 59 h 1597"/>
                  <a:gd name="T16" fmla="*/ 629 w 1597"/>
                  <a:gd name="T17" fmla="*/ 73 h 1597"/>
                  <a:gd name="T18" fmla="*/ 670 w 1597"/>
                  <a:gd name="T19" fmla="*/ 105 h 1597"/>
                  <a:gd name="T20" fmla="*/ 676 w 1597"/>
                  <a:gd name="T21" fmla="*/ 111 h 1597"/>
                  <a:gd name="T22" fmla="*/ 661 w 1597"/>
                  <a:gd name="T23" fmla="*/ 98 h 1597"/>
                  <a:gd name="T24" fmla="*/ 654 w 1597"/>
                  <a:gd name="T25" fmla="*/ 192 h 1597"/>
                  <a:gd name="T26" fmla="*/ 687 w 1597"/>
                  <a:gd name="T27" fmla="*/ 272 h 1597"/>
                  <a:gd name="T28" fmla="*/ 707 w 1597"/>
                  <a:gd name="T29" fmla="*/ 144 h 1597"/>
                  <a:gd name="T30" fmla="*/ 729 w 1597"/>
                  <a:gd name="T31" fmla="*/ 174 h 1597"/>
                  <a:gd name="T32" fmla="*/ 744 w 1597"/>
                  <a:gd name="T33" fmla="*/ 198 h 1597"/>
                  <a:gd name="T34" fmla="*/ 769 w 1597"/>
                  <a:gd name="T35" fmla="*/ 249 h 1597"/>
                  <a:gd name="T36" fmla="*/ 780 w 1597"/>
                  <a:gd name="T37" fmla="*/ 279 h 1597"/>
                  <a:gd name="T38" fmla="*/ 769 w 1597"/>
                  <a:gd name="T39" fmla="*/ 250 h 1597"/>
                  <a:gd name="T40" fmla="*/ 754 w 1597"/>
                  <a:gd name="T41" fmla="*/ 217 h 1597"/>
                  <a:gd name="T42" fmla="*/ 742 w 1597"/>
                  <a:gd name="T43" fmla="*/ 193 h 1597"/>
                  <a:gd name="T44" fmla="*/ 756 w 1597"/>
                  <a:gd name="T45" fmla="*/ 221 h 1597"/>
                  <a:gd name="T46" fmla="*/ 767 w 1597"/>
                  <a:gd name="T47" fmla="*/ 244 h 1597"/>
                  <a:gd name="T48" fmla="*/ 770 w 1597"/>
                  <a:gd name="T49" fmla="*/ 252 h 1597"/>
                  <a:gd name="T50" fmla="*/ 781 w 1597"/>
                  <a:gd name="T51" fmla="*/ 283 h 1597"/>
                  <a:gd name="T52" fmla="*/ 784 w 1597"/>
                  <a:gd name="T53" fmla="*/ 294 h 1597"/>
                  <a:gd name="T54" fmla="*/ 791 w 1597"/>
                  <a:gd name="T55" fmla="*/ 322 h 1597"/>
                  <a:gd name="T56" fmla="*/ 793 w 1597"/>
                  <a:gd name="T57" fmla="*/ 332 h 1597"/>
                  <a:gd name="T58" fmla="*/ 796 w 1597"/>
                  <a:gd name="T59" fmla="*/ 351 h 1597"/>
                  <a:gd name="T60" fmla="*/ 798 w 1597"/>
                  <a:gd name="T61" fmla="*/ 419 h 1597"/>
                  <a:gd name="T62" fmla="*/ 797 w 1597"/>
                  <a:gd name="T63" fmla="*/ 434 h 1597"/>
                  <a:gd name="T64" fmla="*/ 795 w 1597"/>
                  <a:gd name="T65" fmla="*/ 447 h 1597"/>
                  <a:gd name="T66" fmla="*/ 787 w 1597"/>
                  <a:gd name="T67" fmla="*/ 493 h 1597"/>
                  <a:gd name="T68" fmla="*/ 764 w 1597"/>
                  <a:gd name="T69" fmla="*/ 560 h 1597"/>
                  <a:gd name="T70" fmla="*/ 746 w 1597"/>
                  <a:gd name="T71" fmla="*/ 596 h 1597"/>
                  <a:gd name="T72" fmla="*/ 703 w 1597"/>
                  <a:gd name="T73" fmla="*/ 658 h 1597"/>
                  <a:gd name="T74" fmla="*/ 711 w 1597"/>
                  <a:gd name="T75" fmla="*/ 648 h 1597"/>
                  <a:gd name="T76" fmla="*/ 720 w 1597"/>
                  <a:gd name="T77" fmla="*/ 637 h 1597"/>
                  <a:gd name="T78" fmla="*/ 712 w 1597"/>
                  <a:gd name="T79" fmla="*/ 647 h 1597"/>
                  <a:gd name="T80" fmla="*/ 688 w 1597"/>
                  <a:gd name="T81" fmla="*/ 674 h 1597"/>
                  <a:gd name="T82" fmla="*/ 654 w 1597"/>
                  <a:gd name="T83" fmla="*/ 706 h 1597"/>
                  <a:gd name="T84" fmla="*/ 608 w 1597"/>
                  <a:gd name="T85" fmla="*/ 740 h 1597"/>
                  <a:gd name="T86" fmla="*/ 615 w 1597"/>
                  <a:gd name="T87" fmla="*/ 735 h 1597"/>
                  <a:gd name="T88" fmla="*/ 549 w 1597"/>
                  <a:gd name="T89" fmla="*/ 769 h 1597"/>
                  <a:gd name="T90" fmla="*/ 448 w 1597"/>
                  <a:gd name="T91" fmla="*/ 788 h 1597"/>
                  <a:gd name="T92" fmla="*/ 366 w 1597"/>
                  <a:gd name="T93" fmla="*/ 797 h 1597"/>
                  <a:gd name="T94" fmla="*/ 365 w 1597"/>
                  <a:gd name="T95" fmla="*/ 797 h 1597"/>
                  <a:gd name="T96" fmla="*/ 314 w 1597"/>
                  <a:gd name="T97" fmla="*/ 789 h 1597"/>
                  <a:gd name="T98" fmla="*/ 260 w 1597"/>
                  <a:gd name="T99" fmla="*/ 774 h 1597"/>
                  <a:gd name="T100" fmla="*/ 189 w 1597"/>
                  <a:gd name="T101" fmla="*/ 739 h 1597"/>
                  <a:gd name="T102" fmla="*/ 145 w 1597"/>
                  <a:gd name="T103" fmla="*/ 707 h 1597"/>
                  <a:gd name="T104" fmla="*/ 81 w 1597"/>
                  <a:gd name="T105" fmla="*/ 641 h 1597"/>
                  <a:gd name="T106" fmla="*/ 67 w 1597"/>
                  <a:gd name="T107" fmla="*/ 620 h 1597"/>
                  <a:gd name="T108" fmla="*/ 20 w 1597"/>
                  <a:gd name="T109" fmla="*/ 525 h 1597"/>
                  <a:gd name="T110" fmla="*/ 11 w 1597"/>
                  <a:gd name="T111" fmla="*/ 493 h 1597"/>
                  <a:gd name="T112" fmla="*/ 3 w 1597"/>
                  <a:gd name="T113" fmla="*/ 448 h 1597"/>
                  <a:gd name="T114" fmla="*/ 1 w 1597"/>
                  <a:gd name="T115" fmla="*/ 422 h 1597"/>
                  <a:gd name="T116" fmla="*/ 1 w 1597"/>
                  <a:gd name="T117" fmla="*/ 370 h 1597"/>
                  <a:gd name="T118" fmla="*/ 14 w 1597"/>
                  <a:gd name="T119" fmla="*/ 294 h 1597"/>
                  <a:gd name="T120" fmla="*/ 52 w 1597"/>
                  <a:gd name="T121" fmla="*/ 201 h 159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597"/>
                  <a:gd name="T184" fmla="*/ 0 h 1597"/>
                  <a:gd name="T185" fmla="*/ 1597 w 1597"/>
                  <a:gd name="T186" fmla="*/ 1597 h 159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597" h="1597">
                    <a:moveTo>
                      <a:pt x="135" y="354"/>
                    </a:moveTo>
                    <a:lnTo>
                      <a:pt x="135" y="354"/>
                    </a:lnTo>
                    <a:lnTo>
                      <a:pt x="136" y="353"/>
                    </a:lnTo>
                    <a:lnTo>
                      <a:pt x="136" y="352"/>
                    </a:lnTo>
                    <a:lnTo>
                      <a:pt x="137" y="352"/>
                    </a:lnTo>
                    <a:lnTo>
                      <a:pt x="137" y="350"/>
                    </a:lnTo>
                    <a:lnTo>
                      <a:pt x="139" y="349"/>
                    </a:lnTo>
                    <a:lnTo>
                      <a:pt x="137" y="350"/>
                    </a:lnTo>
                    <a:lnTo>
                      <a:pt x="137" y="352"/>
                    </a:lnTo>
                    <a:lnTo>
                      <a:pt x="136" y="352"/>
                    </a:lnTo>
                    <a:lnTo>
                      <a:pt x="136" y="353"/>
                    </a:lnTo>
                    <a:lnTo>
                      <a:pt x="135" y="354"/>
                    </a:lnTo>
                    <a:lnTo>
                      <a:pt x="134" y="356"/>
                    </a:lnTo>
                    <a:lnTo>
                      <a:pt x="132" y="360"/>
                    </a:lnTo>
                    <a:lnTo>
                      <a:pt x="129" y="363"/>
                    </a:lnTo>
                    <a:lnTo>
                      <a:pt x="127" y="367"/>
                    </a:lnTo>
                    <a:lnTo>
                      <a:pt x="125" y="370"/>
                    </a:lnTo>
                    <a:lnTo>
                      <a:pt x="122" y="375"/>
                    </a:lnTo>
                    <a:lnTo>
                      <a:pt x="120" y="378"/>
                    </a:lnTo>
                    <a:lnTo>
                      <a:pt x="118" y="380"/>
                    </a:lnTo>
                    <a:lnTo>
                      <a:pt x="117" y="384"/>
                    </a:lnTo>
                    <a:lnTo>
                      <a:pt x="116" y="385"/>
                    </a:lnTo>
                    <a:lnTo>
                      <a:pt x="116" y="386"/>
                    </a:lnTo>
                    <a:lnTo>
                      <a:pt x="116" y="385"/>
                    </a:lnTo>
                    <a:lnTo>
                      <a:pt x="117" y="383"/>
                    </a:lnTo>
                    <a:lnTo>
                      <a:pt x="118" y="382"/>
                    </a:lnTo>
                    <a:lnTo>
                      <a:pt x="119" y="378"/>
                    </a:lnTo>
                    <a:lnTo>
                      <a:pt x="121" y="376"/>
                    </a:lnTo>
                    <a:lnTo>
                      <a:pt x="122" y="373"/>
                    </a:lnTo>
                    <a:lnTo>
                      <a:pt x="124" y="371"/>
                    </a:lnTo>
                    <a:lnTo>
                      <a:pt x="125" y="370"/>
                    </a:lnTo>
                    <a:lnTo>
                      <a:pt x="126" y="369"/>
                    </a:lnTo>
                    <a:lnTo>
                      <a:pt x="126" y="368"/>
                    </a:lnTo>
                    <a:lnTo>
                      <a:pt x="127" y="367"/>
                    </a:lnTo>
                    <a:lnTo>
                      <a:pt x="128" y="364"/>
                    </a:lnTo>
                    <a:lnTo>
                      <a:pt x="129" y="362"/>
                    </a:lnTo>
                    <a:lnTo>
                      <a:pt x="132" y="360"/>
                    </a:lnTo>
                    <a:lnTo>
                      <a:pt x="134" y="356"/>
                    </a:lnTo>
                    <a:lnTo>
                      <a:pt x="136" y="353"/>
                    </a:lnTo>
                    <a:lnTo>
                      <a:pt x="137" y="350"/>
                    </a:lnTo>
                    <a:lnTo>
                      <a:pt x="140" y="347"/>
                    </a:lnTo>
                    <a:lnTo>
                      <a:pt x="142" y="344"/>
                    </a:lnTo>
                    <a:lnTo>
                      <a:pt x="144" y="340"/>
                    </a:lnTo>
                    <a:lnTo>
                      <a:pt x="147" y="338"/>
                    </a:lnTo>
                    <a:lnTo>
                      <a:pt x="148" y="335"/>
                    </a:lnTo>
                    <a:lnTo>
                      <a:pt x="150" y="333"/>
                    </a:lnTo>
                    <a:lnTo>
                      <a:pt x="152" y="331"/>
                    </a:lnTo>
                    <a:lnTo>
                      <a:pt x="154" y="327"/>
                    </a:lnTo>
                    <a:lnTo>
                      <a:pt x="155" y="325"/>
                    </a:lnTo>
                    <a:lnTo>
                      <a:pt x="157" y="323"/>
                    </a:lnTo>
                    <a:lnTo>
                      <a:pt x="158" y="322"/>
                    </a:lnTo>
                    <a:lnTo>
                      <a:pt x="159" y="319"/>
                    </a:lnTo>
                    <a:lnTo>
                      <a:pt x="160" y="318"/>
                    </a:lnTo>
                    <a:lnTo>
                      <a:pt x="162" y="317"/>
                    </a:lnTo>
                    <a:lnTo>
                      <a:pt x="162" y="316"/>
                    </a:lnTo>
                    <a:lnTo>
                      <a:pt x="163" y="316"/>
                    </a:lnTo>
                    <a:lnTo>
                      <a:pt x="163" y="315"/>
                    </a:lnTo>
                    <a:lnTo>
                      <a:pt x="164" y="315"/>
                    </a:lnTo>
                    <a:lnTo>
                      <a:pt x="164" y="314"/>
                    </a:lnTo>
                    <a:lnTo>
                      <a:pt x="165" y="312"/>
                    </a:lnTo>
                    <a:lnTo>
                      <a:pt x="166" y="311"/>
                    </a:lnTo>
                    <a:lnTo>
                      <a:pt x="166" y="310"/>
                    </a:lnTo>
                    <a:lnTo>
                      <a:pt x="169" y="309"/>
                    </a:lnTo>
                    <a:lnTo>
                      <a:pt x="170" y="308"/>
                    </a:lnTo>
                    <a:lnTo>
                      <a:pt x="170" y="306"/>
                    </a:lnTo>
                    <a:lnTo>
                      <a:pt x="171" y="304"/>
                    </a:lnTo>
                    <a:lnTo>
                      <a:pt x="172" y="303"/>
                    </a:lnTo>
                    <a:lnTo>
                      <a:pt x="173" y="302"/>
                    </a:lnTo>
                    <a:lnTo>
                      <a:pt x="173" y="301"/>
                    </a:lnTo>
                    <a:lnTo>
                      <a:pt x="174" y="301"/>
                    </a:lnTo>
                    <a:lnTo>
                      <a:pt x="174" y="300"/>
                    </a:lnTo>
                    <a:lnTo>
                      <a:pt x="175" y="300"/>
                    </a:lnTo>
                    <a:lnTo>
                      <a:pt x="175" y="299"/>
                    </a:lnTo>
                    <a:lnTo>
                      <a:pt x="177" y="299"/>
                    </a:lnTo>
                    <a:lnTo>
                      <a:pt x="177" y="297"/>
                    </a:lnTo>
                    <a:lnTo>
                      <a:pt x="178" y="296"/>
                    </a:lnTo>
                    <a:lnTo>
                      <a:pt x="179" y="295"/>
                    </a:lnTo>
                    <a:lnTo>
                      <a:pt x="180" y="293"/>
                    </a:lnTo>
                    <a:lnTo>
                      <a:pt x="181" y="292"/>
                    </a:lnTo>
                    <a:lnTo>
                      <a:pt x="184" y="289"/>
                    </a:lnTo>
                    <a:lnTo>
                      <a:pt x="185" y="288"/>
                    </a:lnTo>
                    <a:lnTo>
                      <a:pt x="186" y="286"/>
                    </a:lnTo>
                    <a:lnTo>
                      <a:pt x="188" y="285"/>
                    </a:lnTo>
                    <a:lnTo>
                      <a:pt x="189" y="282"/>
                    </a:lnTo>
                    <a:lnTo>
                      <a:pt x="190" y="280"/>
                    </a:lnTo>
                    <a:lnTo>
                      <a:pt x="193" y="279"/>
                    </a:lnTo>
                    <a:lnTo>
                      <a:pt x="194" y="277"/>
                    </a:lnTo>
                    <a:lnTo>
                      <a:pt x="195" y="276"/>
                    </a:lnTo>
                    <a:lnTo>
                      <a:pt x="197" y="273"/>
                    </a:lnTo>
                    <a:lnTo>
                      <a:pt x="199" y="272"/>
                    </a:lnTo>
                    <a:lnTo>
                      <a:pt x="200" y="270"/>
                    </a:lnTo>
                    <a:lnTo>
                      <a:pt x="201" y="269"/>
                    </a:lnTo>
                    <a:lnTo>
                      <a:pt x="202" y="268"/>
                    </a:lnTo>
                    <a:lnTo>
                      <a:pt x="203" y="266"/>
                    </a:lnTo>
                    <a:lnTo>
                      <a:pt x="204" y="266"/>
                    </a:lnTo>
                    <a:lnTo>
                      <a:pt x="216" y="253"/>
                    </a:lnTo>
                    <a:lnTo>
                      <a:pt x="216" y="251"/>
                    </a:lnTo>
                    <a:lnTo>
                      <a:pt x="220" y="248"/>
                    </a:lnTo>
                    <a:lnTo>
                      <a:pt x="226" y="241"/>
                    </a:lnTo>
                    <a:lnTo>
                      <a:pt x="234" y="234"/>
                    </a:lnTo>
                    <a:lnTo>
                      <a:pt x="246" y="223"/>
                    </a:lnTo>
                    <a:lnTo>
                      <a:pt x="260" y="210"/>
                    </a:lnTo>
                    <a:lnTo>
                      <a:pt x="276" y="195"/>
                    </a:lnTo>
                    <a:lnTo>
                      <a:pt x="296" y="178"/>
                    </a:lnTo>
                    <a:lnTo>
                      <a:pt x="318" y="160"/>
                    </a:lnTo>
                    <a:lnTo>
                      <a:pt x="346" y="141"/>
                    </a:lnTo>
                    <a:lnTo>
                      <a:pt x="376" y="121"/>
                    </a:lnTo>
                    <a:lnTo>
                      <a:pt x="409" y="100"/>
                    </a:lnTo>
                    <a:lnTo>
                      <a:pt x="444" y="82"/>
                    </a:lnTo>
                    <a:lnTo>
                      <a:pt x="482" y="66"/>
                    </a:lnTo>
                    <a:lnTo>
                      <a:pt x="520" y="50"/>
                    </a:lnTo>
                    <a:lnTo>
                      <a:pt x="559" y="37"/>
                    </a:lnTo>
                    <a:lnTo>
                      <a:pt x="596" y="26"/>
                    </a:lnTo>
                    <a:lnTo>
                      <a:pt x="630" y="18"/>
                    </a:lnTo>
                    <a:lnTo>
                      <a:pt x="663" y="11"/>
                    </a:lnTo>
                    <a:lnTo>
                      <a:pt x="692" y="7"/>
                    </a:lnTo>
                    <a:lnTo>
                      <a:pt x="715" y="5"/>
                    </a:lnTo>
                    <a:lnTo>
                      <a:pt x="731" y="3"/>
                    </a:lnTo>
                    <a:lnTo>
                      <a:pt x="742" y="1"/>
                    </a:lnTo>
                    <a:lnTo>
                      <a:pt x="745" y="1"/>
                    </a:lnTo>
                    <a:lnTo>
                      <a:pt x="764" y="0"/>
                    </a:lnTo>
                    <a:lnTo>
                      <a:pt x="778" y="0"/>
                    </a:lnTo>
                    <a:lnTo>
                      <a:pt x="885" y="5"/>
                    </a:lnTo>
                    <a:lnTo>
                      <a:pt x="895" y="6"/>
                    </a:lnTo>
                    <a:lnTo>
                      <a:pt x="897" y="6"/>
                    </a:lnTo>
                    <a:lnTo>
                      <a:pt x="899" y="6"/>
                    </a:lnTo>
                    <a:lnTo>
                      <a:pt x="901" y="6"/>
                    </a:lnTo>
                    <a:lnTo>
                      <a:pt x="904" y="7"/>
                    </a:lnTo>
                    <a:lnTo>
                      <a:pt x="906" y="7"/>
                    </a:lnTo>
                    <a:lnTo>
                      <a:pt x="910" y="8"/>
                    </a:lnTo>
                    <a:lnTo>
                      <a:pt x="914" y="8"/>
                    </a:lnTo>
                    <a:lnTo>
                      <a:pt x="918" y="9"/>
                    </a:lnTo>
                    <a:lnTo>
                      <a:pt x="922" y="9"/>
                    </a:lnTo>
                    <a:lnTo>
                      <a:pt x="925" y="11"/>
                    </a:lnTo>
                    <a:lnTo>
                      <a:pt x="930" y="11"/>
                    </a:lnTo>
                    <a:lnTo>
                      <a:pt x="932" y="12"/>
                    </a:lnTo>
                    <a:lnTo>
                      <a:pt x="937" y="12"/>
                    </a:lnTo>
                    <a:lnTo>
                      <a:pt x="939" y="13"/>
                    </a:lnTo>
                    <a:lnTo>
                      <a:pt x="942" y="13"/>
                    </a:lnTo>
                    <a:lnTo>
                      <a:pt x="945" y="13"/>
                    </a:lnTo>
                    <a:lnTo>
                      <a:pt x="946" y="14"/>
                    </a:lnTo>
                    <a:lnTo>
                      <a:pt x="948" y="14"/>
                    </a:lnTo>
                    <a:lnTo>
                      <a:pt x="950" y="14"/>
                    </a:lnTo>
                    <a:lnTo>
                      <a:pt x="951" y="14"/>
                    </a:lnTo>
                    <a:lnTo>
                      <a:pt x="952" y="14"/>
                    </a:lnTo>
                    <a:lnTo>
                      <a:pt x="952" y="15"/>
                    </a:lnTo>
                    <a:lnTo>
                      <a:pt x="968" y="19"/>
                    </a:lnTo>
                    <a:lnTo>
                      <a:pt x="967" y="18"/>
                    </a:lnTo>
                    <a:lnTo>
                      <a:pt x="966" y="18"/>
                    </a:lnTo>
                    <a:lnTo>
                      <a:pt x="965" y="18"/>
                    </a:lnTo>
                    <a:lnTo>
                      <a:pt x="965" y="16"/>
                    </a:lnTo>
                    <a:lnTo>
                      <a:pt x="962" y="16"/>
                    </a:lnTo>
                    <a:lnTo>
                      <a:pt x="963" y="16"/>
                    </a:lnTo>
                    <a:lnTo>
                      <a:pt x="962" y="16"/>
                    </a:lnTo>
                    <a:lnTo>
                      <a:pt x="963" y="16"/>
                    </a:lnTo>
                    <a:lnTo>
                      <a:pt x="965" y="18"/>
                    </a:lnTo>
                    <a:lnTo>
                      <a:pt x="968" y="18"/>
                    </a:lnTo>
                    <a:lnTo>
                      <a:pt x="971" y="19"/>
                    </a:lnTo>
                    <a:lnTo>
                      <a:pt x="975" y="20"/>
                    </a:lnTo>
                    <a:lnTo>
                      <a:pt x="980" y="21"/>
                    </a:lnTo>
                    <a:lnTo>
                      <a:pt x="984" y="22"/>
                    </a:lnTo>
                    <a:lnTo>
                      <a:pt x="989" y="23"/>
                    </a:lnTo>
                    <a:lnTo>
                      <a:pt x="993" y="23"/>
                    </a:lnTo>
                    <a:lnTo>
                      <a:pt x="997" y="24"/>
                    </a:lnTo>
                    <a:lnTo>
                      <a:pt x="1000" y="26"/>
                    </a:lnTo>
                    <a:lnTo>
                      <a:pt x="1005" y="27"/>
                    </a:lnTo>
                    <a:lnTo>
                      <a:pt x="1007" y="27"/>
                    </a:lnTo>
                    <a:lnTo>
                      <a:pt x="1008" y="28"/>
                    </a:lnTo>
                    <a:lnTo>
                      <a:pt x="1011" y="28"/>
                    </a:lnTo>
                    <a:lnTo>
                      <a:pt x="1012" y="28"/>
                    </a:lnTo>
                    <a:lnTo>
                      <a:pt x="1037" y="36"/>
                    </a:lnTo>
                    <a:lnTo>
                      <a:pt x="1053" y="41"/>
                    </a:lnTo>
                    <a:lnTo>
                      <a:pt x="1128" y="71"/>
                    </a:lnTo>
                    <a:lnTo>
                      <a:pt x="1090" y="54"/>
                    </a:lnTo>
                    <a:lnTo>
                      <a:pt x="1090" y="56"/>
                    </a:lnTo>
                    <a:lnTo>
                      <a:pt x="1087" y="74"/>
                    </a:lnTo>
                    <a:lnTo>
                      <a:pt x="1027" y="125"/>
                    </a:lnTo>
                    <a:lnTo>
                      <a:pt x="1031" y="156"/>
                    </a:lnTo>
                    <a:lnTo>
                      <a:pt x="1059" y="134"/>
                    </a:lnTo>
                    <a:lnTo>
                      <a:pt x="1100" y="120"/>
                    </a:lnTo>
                    <a:lnTo>
                      <a:pt x="1145" y="138"/>
                    </a:lnTo>
                    <a:lnTo>
                      <a:pt x="1147" y="137"/>
                    </a:lnTo>
                    <a:lnTo>
                      <a:pt x="1149" y="136"/>
                    </a:lnTo>
                    <a:lnTo>
                      <a:pt x="1151" y="134"/>
                    </a:lnTo>
                    <a:lnTo>
                      <a:pt x="1155" y="132"/>
                    </a:lnTo>
                    <a:lnTo>
                      <a:pt x="1159" y="129"/>
                    </a:lnTo>
                    <a:lnTo>
                      <a:pt x="1164" y="127"/>
                    </a:lnTo>
                    <a:lnTo>
                      <a:pt x="1168" y="124"/>
                    </a:lnTo>
                    <a:lnTo>
                      <a:pt x="1174" y="121"/>
                    </a:lnTo>
                    <a:lnTo>
                      <a:pt x="1180" y="119"/>
                    </a:lnTo>
                    <a:lnTo>
                      <a:pt x="1186" y="118"/>
                    </a:lnTo>
                    <a:lnTo>
                      <a:pt x="1192" y="115"/>
                    </a:lnTo>
                    <a:lnTo>
                      <a:pt x="1196" y="115"/>
                    </a:lnTo>
                    <a:lnTo>
                      <a:pt x="1202" y="114"/>
                    </a:lnTo>
                    <a:lnTo>
                      <a:pt x="1206" y="113"/>
                    </a:lnTo>
                    <a:lnTo>
                      <a:pt x="1210" y="114"/>
                    </a:lnTo>
                    <a:lnTo>
                      <a:pt x="1212" y="114"/>
                    </a:lnTo>
                    <a:lnTo>
                      <a:pt x="1213" y="117"/>
                    </a:lnTo>
                    <a:lnTo>
                      <a:pt x="1216" y="118"/>
                    </a:lnTo>
                    <a:lnTo>
                      <a:pt x="1218" y="119"/>
                    </a:lnTo>
                    <a:lnTo>
                      <a:pt x="1218" y="118"/>
                    </a:lnTo>
                    <a:lnTo>
                      <a:pt x="1220" y="119"/>
                    </a:lnTo>
                    <a:lnTo>
                      <a:pt x="1220" y="120"/>
                    </a:lnTo>
                    <a:lnTo>
                      <a:pt x="1219" y="119"/>
                    </a:lnTo>
                    <a:lnTo>
                      <a:pt x="1219" y="120"/>
                    </a:lnTo>
                    <a:lnTo>
                      <a:pt x="1220" y="120"/>
                    </a:lnTo>
                    <a:lnTo>
                      <a:pt x="1221" y="120"/>
                    </a:lnTo>
                    <a:lnTo>
                      <a:pt x="1223" y="121"/>
                    </a:lnTo>
                    <a:lnTo>
                      <a:pt x="1224" y="122"/>
                    </a:lnTo>
                    <a:lnTo>
                      <a:pt x="1225" y="124"/>
                    </a:lnTo>
                    <a:lnTo>
                      <a:pt x="1228" y="125"/>
                    </a:lnTo>
                    <a:lnTo>
                      <a:pt x="1231" y="127"/>
                    </a:lnTo>
                    <a:lnTo>
                      <a:pt x="1234" y="129"/>
                    </a:lnTo>
                    <a:lnTo>
                      <a:pt x="1238" y="130"/>
                    </a:lnTo>
                    <a:lnTo>
                      <a:pt x="1241" y="133"/>
                    </a:lnTo>
                    <a:lnTo>
                      <a:pt x="1244" y="135"/>
                    </a:lnTo>
                    <a:lnTo>
                      <a:pt x="1247" y="137"/>
                    </a:lnTo>
                    <a:lnTo>
                      <a:pt x="1249" y="140"/>
                    </a:lnTo>
                    <a:lnTo>
                      <a:pt x="1250" y="140"/>
                    </a:lnTo>
                    <a:lnTo>
                      <a:pt x="1250" y="141"/>
                    </a:lnTo>
                    <a:lnTo>
                      <a:pt x="1251" y="140"/>
                    </a:lnTo>
                    <a:lnTo>
                      <a:pt x="1251" y="141"/>
                    </a:lnTo>
                    <a:lnTo>
                      <a:pt x="1253" y="141"/>
                    </a:lnTo>
                    <a:lnTo>
                      <a:pt x="1253" y="142"/>
                    </a:lnTo>
                    <a:lnTo>
                      <a:pt x="1255" y="143"/>
                    </a:lnTo>
                    <a:lnTo>
                      <a:pt x="1257" y="144"/>
                    </a:lnTo>
                    <a:lnTo>
                      <a:pt x="1259" y="147"/>
                    </a:lnTo>
                    <a:lnTo>
                      <a:pt x="1264" y="149"/>
                    </a:lnTo>
                    <a:lnTo>
                      <a:pt x="1266" y="151"/>
                    </a:lnTo>
                    <a:lnTo>
                      <a:pt x="1271" y="153"/>
                    </a:lnTo>
                    <a:lnTo>
                      <a:pt x="1274" y="157"/>
                    </a:lnTo>
                    <a:lnTo>
                      <a:pt x="1279" y="159"/>
                    </a:lnTo>
                    <a:lnTo>
                      <a:pt x="1283" y="163"/>
                    </a:lnTo>
                    <a:lnTo>
                      <a:pt x="1287" y="166"/>
                    </a:lnTo>
                    <a:lnTo>
                      <a:pt x="1292" y="170"/>
                    </a:lnTo>
                    <a:lnTo>
                      <a:pt x="1296" y="174"/>
                    </a:lnTo>
                    <a:lnTo>
                      <a:pt x="1301" y="178"/>
                    </a:lnTo>
                    <a:lnTo>
                      <a:pt x="1307" y="182"/>
                    </a:lnTo>
                    <a:lnTo>
                      <a:pt x="1311" y="186"/>
                    </a:lnTo>
                    <a:lnTo>
                      <a:pt x="1315" y="189"/>
                    </a:lnTo>
                    <a:lnTo>
                      <a:pt x="1319" y="193"/>
                    </a:lnTo>
                    <a:lnTo>
                      <a:pt x="1323" y="195"/>
                    </a:lnTo>
                    <a:lnTo>
                      <a:pt x="1326" y="197"/>
                    </a:lnTo>
                    <a:lnTo>
                      <a:pt x="1329" y="200"/>
                    </a:lnTo>
                    <a:lnTo>
                      <a:pt x="1330" y="202"/>
                    </a:lnTo>
                    <a:lnTo>
                      <a:pt x="1332" y="203"/>
                    </a:lnTo>
                    <a:lnTo>
                      <a:pt x="1333" y="205"/>
                    </a:lnTo>
                    <a:lnTo>
                      <a:pt x="1334" y="205"/>
                    </a:lnTo>
                    <a:lnTo>
                      <a:pt x="1334" y="206"/>
                    </a:lnTo>
                    <a:lnTo>
                      <a:pt x="1335" y="206"/>
                    </a:lnTo>
                    <a:lnTo>
                      <a:pt x="1335" y="208"/>
                    </a:lnTo>
                    <a:lnTo>
                      <a:pt x="1337" y="208"/>
                    </a:lnTo>
                    <a:lnTo>
                      <a:pt x="1338" y="209"/>
                    </a:lnTo>
                    <a:lnTo>
                      <a:pt x="1338" y="210"/>
                    </a:lnTo>
                    <a:lnTo>
                      <a:pt x="1340" y="211"/>
                    </a:lnTo>
                    <a:lnTo>
                      <a:pt x="1341" y="213"/>
                    </a:lnTo>
                    <a:lnTo>
                      <a:pt x="1344" y="215"/>
                    </a:lnTo>
                    <a:lnTo>
                      <a:pt x="1346" y="216"/>
                    </a:lnTo>
                    <a:lnTo>
                      <a:pt x="1347" y="218"/>
                    </a:lnTo>
                    <a:lnTo>
                      <a:pt x="1349" y="221"/>
                    </a:lnTo>
                    <a:lnTo>
                      <a:pt x="1353" y="224"/>
                    </a:lnTo>
                    <a:lnTo>
                      <a:pt x="1355" y="226"/>
                    </a:lnTo>
                    <a:lnTo>
                      <a:pt x="1357" y="228"/>
                    </a:lnTo>
                    <a:lnTo>
                      <a:pt x="1361" y="231"/>
                    </a:lnTo>
                    <a:lnTo>
                      <a:pt x="1363" y="233"/>
                    </a:lnTo>
                    <a:lnTo>
                      <a:pt x="1365" y="235"/>
                    </a:lnTo>
                    <a:lnTo>
                      <a:pt x="1368" y="238"/>
                    </a:lnTo>
                    <a:lnTo>
                      <a:pt x="1370" y="240"/>
                    </a:lnTo>
                    <a:lnTo>
                      <a:pt x="1371" y="242"/>
                    </a:lnTo>
                    <a:lnTo>
                      <a:pt x="1372" y="243"/>
                    </a:lnTo>
                    <a:lnTo>
                      <a:pt x="1374" y="243"/>
                    </a:lnTo>
                    <a:lnTo>
                      <a:pt x="1374" y="244"/>
                    </a:lnTo>
                    <a:lnTo>
                      <a:pt x="1372" y="242"/>
                    </a:lnTo>
                    <a:lnTo>
                      <a:pt x="1371" y="241"/>
                    </a:lnTo>
                    <a:lnTo>
                      <a:pt x="1369" y="239"/>
                    </a:lnTo>
                    <a:lnTo>
                      <a:pt x="1368" y="238"/>
                    </a:lnTo>
                    <a:lnTo>
                      <a:pt x="1365" y="235"/>
                    </a:lnTo>
                    <a:lnTo>
                      <a:pt x="1362" y="233"/>
                    </a:lnTo>
                    <a:lnTo>
                      <a:pt x="1361" y="231"/>
                    </a:lnTo>
                    <a:lnTo>
                      <a:pt x="1359" y="228"/>
                    </a:lnTo>
                    <a:lnTo>
                      <a:pt x="1356" y="226"/>
                    </a:lnTo>
                    <a:lnTo>
                      <a:pt x="1354" y="225"/>
                    </a:lnTo>
                    <a:lnTo>
                      <a:pt x="1353" y="223"/>
                    </a:lnTo>
                    <a:lnTo>
                      <a:pt x="1350" y="221"/>
                    </a:lnTo>
                    <a:lnTo>
                      <a:pt x="1349" y="219"/>
                    </a:lnTo>
                    <a:lnTo>
                      <a:pt x="1347" y="218"/>
                    </a:lnTo>
                    <a:lnTo>
                      <a:pt x="1346" y="217"/>
                    </a:lnTo>
                    <a:lnTo>
                      <a:pt x="1345" y="215"/>
                    </a:lnTo>
                    <a:lnTo>
                      <a:pt x="1344" y="215"/>
                    </a:lnTo>
                    <a:lnTo>
                      <a:pt x="1342" y="213"/>
                    </a:lnTo>
                    <a:lnTo>
                      <a:pt x="1340" y="211"/>
                    </a:lnTo>
                    <a:lnTo>
                      <a:pt x="1339" y="210"/>
                    </a:lnTo>
                    <a:lnTo>
                      <a:pt x="1337" y="209"/>
                    </a:lnTo>
                    <a:lnTo>
                      <a:pt x="1335" y="206"/>
                    </a:lnTo>
                    <a:lnTo>
                      <a:pt x="1333" y="205"/>
                    </a:lnTo>
                    <a:lnTo>
                      <a:pt x="1332" y="203"/>
                    </a:lnTo>
                    <a:lnTo>
                      <a:pt x="1329" y="202"/>
                    </a:lnTo>
                    <a:lnTo>
                      <a:pt x="1327" y="200"/>
                    </a:lnTo>
                    <a:lnTo>
                      <a:pt x="1325" y="198"/>
                    </a:lnTo>
                    <a:lnTo>
                      <a:pt x="1324" y="197"/>
                    </a:lnTo>
                    <a:lnTo>
                      <a:pt x="1323" y="195"/>
                    </a:lnTo>
                    <a:lnTo>
                      <a:pt x="1321" y="194"/>
                    </a:lnTo>
                    <a:lnTo>
                      <a:pt x="1318" y="193"/>
                    </a:lnTo>
                    <a:lnTo>
                      <a:pt x="1318" y="191"/>
                    </a:lnTo>
                    <a:lnTo>
                      <a:pt x="1318" y="193"/>
                    </a:lnTo>
                    <a:lnTo>
                      <a:pt x="1319" y="191"/>
                    </a:lnTo>
                    <a:lnTo>
                      <a:pt x="1319" y="194"/>
                    </a:lnTo>
                    <a:lnTo>
                      <a:pt x="1321" y="194"/>
                    </a:lnTo>
                    <a:lnTo>
                      <a:pt x="1321" y="195"/>
                    </a:lnTo>
                    <a:lnTo>
                      <a:pt x="1322" y="196"/>
                    </a:lnTo>
                    <a:lnTo>
                      <a:pt x="1317" y="203"/>
                    </a:lnTo>
                    <a:lnTo>
                      <a:pt x="1312" y="210"/>
                    </a:lnTo>
                    <a:lnTo>
                      <a:pt x="1308" y="217"/>
                    </a:lnTo>
                    <a:lnTo>
                      <a:pt x="1304" y="224"/>
                    </a:lnTo>
                    <a:lnTo>
                      <a:pt x="1301" y="229"/>
                    </a:lnTo>
                    <a:lnTo>
                      <a:pt x="1297" y="236"/>
                    </a:lnTo>
                    <a:lnTo>
                      <a:pt x="1295" y="243"/>
                    </a:lnTo>
                    <a:lnTo>
                      <a:pt x="1294" y="250"/>
                    </a:lnTo>
                    <a:lnTo>
                      <a:pt x="1293" y="257"/>
                    </a:lnTo>
                    <a:lnTo>
                      <a:pt x="1293" y="264"/>
                    </a:lnTo>
                    <a:lnTo>
                      <a:pt x="1293" y="271"/>
                    </a:lnTo>
                    <a:lnTo>
                      <a:pt x="1293" y="277"/>
                    </a:lnTo>
                    <a:lnTo>
                      <a:pt x="1294" y="282"/>
                    </a:lnTo>
                    <a:lnTo>
                      <a:pt x="1294" y="287"/>
                    </a:lnTo>
                    <a:lnTo>
                      <a:pt x="1295" y="291"/>
                    </a:lnTo>
                    <a:lnTo>
                      <a:pt x="1295" y="293"/>
                    </a:lnTo>
                    <a:lnTo>
                      <a:pt x="1296" y="293"/>
                    </a:lnTo>
                    <a:lnTo>
                      <a:pt x="1324" y="288"/>
                    </a:lnTo>
                    <a:lnTo>
                      <a:pt x="1333" y="311"/>
                    </a:lnTo>
                    <a:lnTo>
                      <a:pt x="1332" y="314"/>
                    </a:lnTo>
                    <a:lnTo>
                      <a:pt x="1330" y="317"/>
                    </a:lnTo>
                    <a:lnTo>
                      <a:pt x="1327" y="324"/>
                    </a:lnTo>
                    <a:lnTo>
                      <a:pt x="1324" y="332"/>
                    </a:lnTo>
                    <a:lnTo>
                      <a:pt x="1319" y="344"/>
                    </a:lnTo>
                    <a:lnTo>
                      <a:pt x="1316" y="356"/>
                    </a:lnTo>
                    <a:lnTo>
                      <a:pt x="1312" y="370"/>
                    </a:lnTo>
                    <a:lnTo>
                      <a:pt x="1309" y="385"/>
                    </a:lnTo>
                    <a:lnTo>
                      <a:pt x="1308" y="402"/>
                    </a:lnTo>
                    <a:lnTo>
                      <a:pt x="1307" y="420"/>
                    </a:lnTo>
                    <a:lnTo>
                      <a:pt x="1307" y="439"/>
                    </a:lnTo>
                    <a:lnTo>
                      <a:pt x="1310" y="458"/>
                    </a:lnTo>
                    <a:lnTo>
                      <a:pt x="1312" y="475"/>
                    </a:lnTo>
                    <a:lnTo>
                      <a:pt x="1316" y="486"/>
                    </a:lnTo>
                    <a:lnTo>
                      <a:pt x="1318" y="494"/>
                    </a:lnTo>
                    <a:lnTo>
                      <a:pt x="1321" y="499"/>
                    </a:lnTo>
                    <a:lnTo>
                      <a:pt x="1323" y="501"/>
                    </a:lnTo>
                    <a:lnTo>
                      <a:pt x="1324" y="501"/>
                    </a:lnTo>
                    <a:lnTo>
                      <a:pt x="1326" y="500"/>
                    </a:lnTo>
                    <a:lnTo>
                      <a:pt x="1327" y="498"/>
                    </a:lnTo>
                    <a:lnTo>
                      <a:pt x="1329" y="497"/>
                    </a:lnTo>
                    <a:lnTo>
                      <a:pt x="1330" y="497"/>
                    </a:lnTo>
                    <a:lnTo>
                      <a:pt x="1331" y="499"/>
                    </a:lnTo>
                    <a:lnTo>
                      <a:pt x="1333" y="503"/>
                    </a:lnTo>
                    <a:lnTo>
                      <a:pt x="1333" y="508"/>
                    </a:lnTo>
                    <a:lnTo>
                      <a:pt x="1334" y="514"/>
                    </a:lnTo>
                    <a:lnTo>
                      <a:pt x="1335" y="520"/>
                    </a:lnTo>
                    <a:lnTo>
                      <a:pt x="1337" y="524"/>
                    </a:lnTo>
                    <a:lnTo>
                      <a:pt x="1338" y="529"/>
                    </a:lnTo>
                    <a:lnTo>
                      <a:pt x="1338" y="532"/>
                    </a:lnTo>
                    <a:lnTo>
                      <a:pt x="1339" y="536"/>
                    </a:lnTo>
                    <a:lnTo>
                      <a:pt x="1340" y="539"/>
                    </a:lnTo>
                    <a:lnTo>
                      <a:pt x="1340" y="542"/>
                    </a:lnTo>
                    <a:lnTo>
                      <a:pt x="1340" y="543"/>
                    </a:lnTo>
                    <a:lnTo>
                      <a:pt x="1340" y="544"/>
                    </a:lnTo>
                    <a:lnTo>
                      <a:pt x="1341" y="544"/>
                    </a:lnTo>
                    <a:lnTo>
                      <a:pt x="1374" y="544"/>
                    </a:lnTo>
                    <a:lnTo>
                      <a:pt x="1377" y="541"/>
                    </a:lnTo>
                    <a:lnTo>
                      <a:pt x="1380" y="537"/>
                    </a:lnTo>
                    <a:lnTo>
                      <a:pt x="1386" y="531"/>
                    </a:lnTo>
                    <a:lnTo>
                      <a:pt x="1392" y="524"/>
                    </a:lnTo>
                    <a:lnTo>
                      <a:pt x="1399" y="516"/>
                    </a:lnTo>
                    <a:lnTo>
                      <a:pt x="1406" y="507"/>
                    </a:lnTo>
                    <a:lnTo>
                      <a:pt x="1412" y="497"/>
                    </a:lnTo>
                    <a:lnTo>
                      <a:pt x="1417" y="486"/>
                    </a:lnTo>
                    <a:lnTo>
                      <a:pt x="1423" y="476"/>
                    </a:lnTo>
                    <a:lnTo>
                      <a:pt x="1427" y="464"/>
                    </a:lnTo>
                    <a:lnTo>
                      <a:pt x="1429" y="453"/>
                    </a:lnTo>
                    <a:lnTo>
                      <a:pt x="1429" y="443"/>
                    </a:lnTo>
                    <a:lnTo>
                      <a:pt x="1430" y="433"/>
                    </a:lnTo>
                    <a:lnTo>
                      <a:pt x="1430" y="425"/>
                    </a:lnTo>
                    <a:lnTo>
                      <a:pt x="1429" y="418"/>
                    </a:lnTo>
                    <a:lnTo>
                      <a:pt x="1429" y="413"/>
                    </a:lnTo>
                    <a:lnTo>
                      <a:pt x="1428" y="409"/>
                    </a:lnTo>
                    <a:lnTo>
                      <a:pt x="1427" y="405"/>
                    </a:lnTo>
                    <a:lnTo>
                      <a:pt x="1425" y="402"/>
                    </a:lnTo>
                    <a:lnTo>
                      <a:pt x="1425" y="400"/>
                    </a:lnTo>
                    <a:lnTo>
                      <a:pt x="1424" y="399"/>
                    </a:lnTo>
                    <a:lnTo>
                      <a:pt x="1424" y="398"/>
                    </a:lnTo>
                    <a:lnTo>
                      <a:pt x="1406" y="362"/>
                    </a:lnTo>
                    <a:lnTo>
                      <a:pt x="1415" y="292"/>
                    </a:lnTo>
                    <a:lnTo>
                      <a:pt x="1400" y="273"/>
                    </a:lnTo>
                    <a:lnTo>
                      <a:pt x="1414" y="288"/>
                    </a:lnTo>
                    <a:lnTo>
                      <a:pt x="1415" y="291"/>
                    </a:lnTo>
                    <a:lnTo>
                      <a:pt x="1401" y="272"/>
                    </a:lnTo>
                    <a:lnTo>
                      <a:pt x="1401" y="274"/>
                    </a:lnTo>
                    <a:lnTo>
                      <a:pt x="1391" y="263"/>
                    </a:lnTo>
                    <a:lnTo>
                      <a:pt x="1397" y="269"/>
                    </a:lnTo>
                    <a:lnTo>
                      <a:pt x="1409" y="284"/>
                    </a:lnTo>
                    <a:lnTo>
                      <a:pt x="1410" y="285"/>
                    </a:lnTo>
                    <a:lnTo>
                      <a:pt x="1412" y="286"/>
                    </a:lnTo>
                    <a:lnTo>
                      <a:pt x="1413" y="287"/>
                    </a:lnTo>
                    <a:lnTo>
                      <a:pt x="1414" y="289"/>
                    </a:lnTo>
                    <a:lnTo>
                      <a:pt x="1416" y="292"/>
                    </a:lnTo>
                    <a:lnTo>
                      <a:pt x="1418" y="294"/>
                    </a:lnTo>
                    <a:lnTo>
                      <a:pt x="1420" y="296"/>
                    </a:lnTo>
                    <a:lnTo>
                      <a:pt x="1422" y="300"/>
                    </a:lnTo>
                    <a:lnTo>
                      <a:pt x="1424" y="303"/>
                    </a:lnTo>
                    <a:lnTo>
                      <a:pt x="1428" y="306"/>
                    </a:lnTo>
                    <a:lnTo>
                      <a:pt x="1430" y="309"/>
                    </a:lnTo>
                    <a:lnTo>
                      <a:pt x="1433" y="312"/>
                    </a:lnTo>
                    <a:lnTo>
                      <a:pt x="1436" y="317"/>
                    </a:lnTo>
                    <a:lnTo>
                      <a:pt x="1439" y="321"/>
                    </a:lnTo>
                    <a:lnTo>
                      <a:pt x="1443" y="325"/>
                    </a:lnTo>
                    <a:lnTo>
                      <a:pt x="1445" y="329"/>
                    </a:lnTo>
                    <a:lnTo>
                      <a:pt x="1448" y="333"/>
                    </a:lnTo>
                    <a:lnTo>
                      <a:pt x="1451" y="338"/>
                    </a:lnTo>
                    <a:lnTo>
                      <a:pt x="1454" y="341"/>
                    </a:lnTo>
                    <a:lnTo>
                      <a:pt x="1456" y="346"/>
                    </a:lnTo>
                    <a:lnTo>
                      <a:pt x="1458" y="347"/>
                    </a:lnTo>
                    <a:lnTo>
                      <a:pt x="1459" y="349"/>
                    </a:lnTo>
                    <a:lnTo>
                      <a:pt x="1460" y="350"/>
                    </a:lnTo>
                    <a:lnTo>
                      <a:pt x="1460" y="352"/>
                    </a:lnTo>
                    <a:lnTo>
                      <a:pt x="1461" y="353"/>
                    </a:lnTo>
                    <a:lnTo>
                      <a:pt x="1462" y="354"/>
                    </a:lnTo>
                    <a:lnTo>
                      <a:pt x="1463" y="355"/>
                    </a:lnTo>
                    <a:lnTo>
                      <a:pt x="1465" y="357"/>
                    </a:lnTo>
                    <a:lnTo>
                      <a:pt x="1467" y="360"/>
                    </a:lnTo>
                    <a:lnTo>
                      <a:pt x="1469" y="363"/>
                    </a:lnTo>
                    <a:lnTo>
                      <a:pt x="1470" y="367"/>
                    </a:lnTo>
                    <a:lnTo>
                      <a:pt x="1473" y="369"/>
                    </a:lnTo>
                    <a:lnTo>
                      <a:pt x="1474" y="372"/>
                    </a:lnTo>
                    <a:lnTo>
                      <a:pt x="1476" y="376"/>
                    </a:lnTo>
                    <a:lnTo>
                      <a:pt x="1478" y="378"/>
                    </a:lnTo>
                    <a:lnTo>
                      <a:pt x="1479" y="379"/>
                    </a:lnTo>
                    <a:lnTo>
                      <a:pt x="1482" y="383"/>
                    </a:lnTo>
                    <a:lnTo>
                      <a:pt x="1482" y="384"/>
                    </a:lnTo>
                    <a:lnTo>
                      <a:pt x="1482" y="386"/>
                    </a:lnTo>
                    <a:lnTo>
                      <a:pt x="1483" y="387"/>
                    </a:lnTo>
                    <a:lnTo>
                      <a:pt x="1484" y="388"/>
                    </a:lnTo>
                    <a:lnTo>
                      <a:pt x="1485" y="390"/>
                    </a:lnTo>
                    <a:lnTo>
                      <a:pt x="1489" y="398"/>
                    </a:lnTo>
                    <a:lnTo>
                      <a:pt x="1489" y="397"/>
                    </a:lnTo>
                    <a:lnTo>
                      <a:pt x="1489" y="394"/>
                    </a:lnTo>
                    <a:lnTo>
                      <a:pt x="1486" y="393"/>
                    </a:lnTo>
                    <a:lnTo>
                      <a:pt x="1486" y="391"/>
                    </a:lnTo>
                    <a:lnTo>
                      <a:pt x="1484" y="390"/>
                    </a:lnTo>
                    <a:lnTo>
                      <a:pt x="1484" y="387"/>
                    </a:lnTo>
                    <a:lnTo>
                      <a:pt x="1482" y="385"/>
                    </a:lnTo>
                    <a:lnTo>
                      <a:pt x="1482" y="384"/>
                    </a:lnTo>
                    <a:lnTo>
                      <a:pt x="1481" y="383"/>
                    </a:lnTo>
                    <a:lnTo>
                      <a:pt x="1479" y="382"/>
                    </a:lnTo>
                    <a:lnTo>
                      <a:pt x="1479" y="380"/>
                    </a:lnTo>
                    <a:lnTo>
                      <a:pt x="1479" y="382"/>
                    </a:lnTo>
                    <a:lnTo>
                      <a:pt x="1481" y="383"/>
                    </a:lnTo>
                    <a:lnTo>
                      <a:pt x="1483" y="385"/>
                    </a:lnTo>
                    <a:lnTo>
                      <a:pt x="1484" y="388"/>
                    </a:lnTo>
                    <a:lnTo>
                      <a:pt x="1486" y="393"/>
                    </a:lnTo>
                    <a:lnTo>
                      <a:pt x="1490" y="398"/>
                    </a:lnTo>
                    <a:lnTo>
                      <a:pt x="1492" y="402"/>
                    </a:lnTo>
                    <a:lnTo>
                      <a:pt x="1496" y="409"/>
                    </a:lnTo>
                    <a:lnTo>
                      <a:pt x="1499" y="414"/>
                    </a:lnTo>
                    <a:lnTo>
                      <a:pt x="1501" y="420"/>
                    </a:lnTo>
                    <a:lnTo>
                      <a:pt x="1505" y="425"/>
                    </a:lnTo>
                    <a:lnTo>
                      <a:pt x="1508" y="431"/>
                    </a:lnTo>
                    <a:lnTo>
                      <a:pt x="1512" y="437"/>
                    </a:lnTo>
                    <a:lnTo>
                      <a:pt x="1515" y="444"/>
                    </a:lnTo>
                    <a:lnTo>
                      <a:pt x="1519" y="453"/>
                    </a:lnTo>
                    <a:lnTo>
                      <a:pt x="1523" y="461"/>
                    </a:lnTo>
                    <a:lnTo>
                      <a:pt x="1527" y="470"/>
                    </a:lnTo>
                    <a:lnTo>
                      <a:pt x="1531" y="481"/>
                    </a:lnTo>
                    <a:lnTo>
                      <a:pt x="1535" y="490"/>
                    </a:lnTo>
                    <a:lnTo>
                      <a:pt x="1539" y="499"/>
                    </a:lnTo>
                    <a:lnTo>
                      <a:pt x="1542" y="506"/>
                    </a:lnTo>
                    <a:lnTo>
                      <a:pt x="1545" y="513"/>
                    </a:lnTo>
                    <a:lnTo>
                      <a:pt x="1546" y="516"/>
                    </a:lnTo>
                    <a:lnTo>
                      <a:pt x="1547" y="517"/>
                    </a:lnTo>
                    <a:lnTo>
                      <a:pt x="1546" y="517"/>
                    </a:lnTo>
                    <a:lnTo>
                      <a:pt x="1546" y="519"/>
                    </a:lnTo>
                    <a:lnTo>
                      <a:pt x="1546" y="520"/>
                    </a:lnTo>
                    <a:lnTo>
                      <a:pt x="1547" y="521"/>
                    </a:lnTo>
                    <a:lnTo>
                      <a:pt x="1549" y="522"/>
                    </a:lnTo>
                    <a:lnTo>
                      <a:pt x="1549" y="524"/>
                    </a:lnTo>
                    <a:lnTo>
                      <a:pt x="1550" y="527"/>
                    </a:lnTo>
                    <a:lnTo>
                      <a:pt x="1550" y="529"/>
                    </a:lnTo>
                    <a:lnTo>
                      <a:pt x="1552" y="532"/>
                    </a:lnTo>
                    <a:lnTo>
                      <a:pt x="1552" y="536"/>
                    </a:lnTo>
                    <a:lnTo>
                      <a:pt x="1553" y="538"/>
                    </a:lnTo>
                    <a:lnTo>
                      <a:pt x="1554" y="541"/>
                    </a:lnTo>
                    <a:lnTo>
                      <a:pt x="1556" y="544"/>
                    </a:lnTo>
                    <a:lnTo>
                      <a:pt x="1557" y="547"/>
                    </a:lnTo>
                    <a:lnTo>
                      <a:pt x="1557" y="549"/>
                    </a:lnTo>
                    <a:lnTo>
                      <a:pt x="1558" y="552"/>
                    </a:lnTo>
                    <a:lnTo>
                      <a:pt x="1559" y="554"/>
                    </a:lnTo>
                    <a:lnTo>
                      <a:pt x="1560" y="557"/>
                    </a:lnTo>
                    <a:lnTo>
                      <a:pt x="1560" y="558"/>
                    </a:lnTo>
                    <a:lnTo>
                      <a:pt x="1561" y="559"/>
                    </a:lnTo>
                    <a:lnTo>
                      <a:pt x="1561" y="560"/>
                    </a:lnTo>
                    <a:lnTo>
                      <a:pt x="1560" y="558"/>
                    </a:lnTo>
                    <a:lnTo>
                      <a:pt x="1560" y="555"/>
                    </a:lnTo>
                    <a:lnTo>
                      <a:pt x="1559" y="552"/>
                    </a:lnTo>
                    <a:lnTo>
                      <a:pt x="1557" y="547"/>
                    </a:lnTo>
                    <a:lnTo>
                      <a:pt x="1556" y="544"/>
                    </a:lnTo>
                    <a:lnTo>
                      <a:pt x="1554" y="539"/>
                    </a:lnTo>
                    <a:lnTo>
                      <a:pt x="1553" y="535"/>
                    </a:lnTo>
                    <a:lnTo>
                      <a:pt x="1551" y="531"/>
                    </a:lnTo>
                    <a:lnTo>
                      <a:pt x="1551" y="528"/>
                    </a:lnTo>
                    <a:lnTo>
                      <a:pt x="1550" y="527"/>
                    </a:lnTo>
                    <a:lnTo>
                      <a:pt x="1549" y="526"/>
                    </a:lnTo>
                    <a:lnTo>
                      <a:pt x="1550" y="526"/>
                    </a:lnTo>
                    <a:lnTo>
                      <a:pt x="1549" y="526"/>
                    </a:lnTo>
                    <a:lnTo>
                      <a:pt x="1550" y="524"/>
                    </a:lnTo>
                    <a:lnTo>
                      <a:pt x="1549" y="524"/>
                    </a:lnTo>
                    <a:lnTo>
                      <a:pt x="1549" y="523"/>
                    </a:lnTo>
                    <a:lnTo>
                      <a:pt x="1547" y="522"/>
                    </a:lnTo>
                    <a:lnTo>
                      <a:pt x="1547" y="521"/>
                    </a:lnTo>
                    <a:lnTo>
                      <a:pt x="1547" y="520"/>
                    </a:lnTo>
                    <a:lnTo>
                      <a:pt x="1546" y="519"/>
                    </a:lnTo>
                    <a:lnTo>
                      <a:pt x="1546" y="516"/>
                    </a:lnTo>
                    <a:lnTo>
                      <a:pt x="1545" y="514"/>
                    </a:lnTo>
                    <a:lnTo>
                      <a:pt x="1544" y="513"/>
                    </a:lnTo>
                    <a:lnTo>
                      <a:pt x="1544" y="511"/>
                    </a:lnTo>
                    <a:lnTo>
                      <a:pt x="1543" y="508"/>
                    </a:lnTo>
                    <a:lnTo>
                      <a:pt x="1542" y="506"/>
                    </a:lnTo>
                    <a:lnTo>
                      <a:pt x="1541" y="505"/>
                    </a:lnTo>
                    <a:lnTo>
                      <a:pt x="1541" y="503"/>
                    </a:lnTo>
                    <a:lnTo>
                      <a:pt x="1539" y="501"/>
                    </a:lnTo>
                    <a:lnTo>
                      <a:pt x="1539" y="499"/>
                    </a:lnTo>
                    <a:lnTo>
                      <a:pt x="1539" y="498"/>
                    </a:lnTo>
                    <a:lnTo>
                      <a:pt x="1538" y="497"/>
                    </a:lnTo>
                    <a:lnTo>
                      <a:pt x="1531" y="481"/>
                    </a:lnTo>
                    <a:lnTo>
                      <a:pt x="1529" y="475"/>
                    </a:lnTo>
                    <a:lnTo>
                      <a:pt x="1537" y="494"/>
                    </a:lnTo>
                    <a:lnTo>
                      <a:pt x="1530" y="478"/>
                    </a:lnTo>
                    <a:lnTo>
                      <a:pt x="1530" y="477"/>
                    </a:lnTo>
                    <a:lnTo>
                      <a:pt x="1529" y="476"/>
                    </a:lnTo>
                    <a:lnTo>
                      <a:pt x="1528" y="473"/>
                    </a:lnTo>
                    <a:lnTo>
                      <a:pt x="1527" y="469"/>
                    </a:lnTo>
                    <a:lnTo>
                      <a:pt x="1524" y="464"/>
                    </a:lnTo>
                    <a:lnTo>
                      <a:pt x="1522" y="460"/>
                    </a:lnTo>
                    <a:lnTo>
                      <a:pt x="1520" y="454"/>
                    </a:lnTo>
                    <a:lnTo>
                      <a:pt x="1516" y="450"/>
                    </a:lnTo>
                    <a:lnTo>
                      <a:pt x="1514" y="445"/>
                    </a:lnTo>
                    <a:lnTo>
                      <a:pt x="1513" y="440"/>
                    </a:lnTo>
                    <a:lnTo>
                      <a:pt x="1511" y="437"/>
                    </a:lnTo>
                    <a:lnTo>
                      <a:pt x="1508" y="433"/>
                    </a:lnTo>
                    <a:lnTo>
                      <a:pt x="1508" y="431"/>
                    </a:lnTo>
                    <a:lnTo>
                      <a:pt x="1507" y="430"/>
                    </a:lnTo>
                    <a:lnTo>
                      <a:pt x="1507" y="431"/>
                    </a:lnTo>
                    <a:lnTo>
                      <a:pt x="1508" y="432"/>
                    </a:lnTo>
                    <a:lnTo>
                      <a:pt x="1508" y="433"/>
                    </a:lnTo>
                    <a:lnTo>
                      <a:pt x="1509" y="435"/>
                    </a:lnTo>
                    <a:lnTo>
                      <a:pt x="1511" y="436"/>
                    </a:lnTo>
                    <a:lnTo>
                      <a:pt x="1511" y="437"/>
                    </a:lnTo>
                    <a:lnTo>
                      <a:pt x="1514" y="444"/>
                    </a:lnTo>
                    <a:lnTo>
                      <a:pt x="1513" y="441"/>
                    </a:lnTo>
                    <a:lnTo>
                      <a:pt x="1515" y="446"/>
                    </a:lnTo>
                    <a:lnTo>
                      <a:pt x="1504" y="425"/>
                    </a:lnTo>
                    <a:lnTo>
                      <a:pt x="1504" y="424"/>
                    </a:lnTo>
                    <a:lnTo>
                      <a:pt x="1504" y="423"/>
                    </a:lnTo>
                    <a:lnTo>
                      <a:pt x="1503" y="422"/>
                    </a:lnTo>
                    <a:lnTo>
                      <a:pt x="1503" y="421"/>
                    </a:lnTo>
                    <a:lnTo>
                      <a:pt x="1501" y="420"/>
                    </a:lnTo>
                    <a:lnTo>
                      <a:pt x="1500" y="417"/>
                    </a:lnTo>
                    <a:lnTo>
                      <a:pt x="1499" y="415"/>
                    </a:lnTo>
                    <a:lnTo>
                      <a:pt x="1498" y="414"/>
                    </a:lnTo>
                    <a:lnTo>
                      <a:pt x="1497" y="410"/>
                    </a:lnTo>
                    <a:lnTo>
                      <a:pt x="1496" y="408"/>
                    </a:lnTo>
                    <a:lnTo>
                      <a:pt x="1494" y="406"/>
                    </a:lnTo>
                    <a:lnTo>
                      <a:pt x="1492" y="403"/>
                    </a:lnTo>
                    <a:lnTo>
                      <a:pt x="1491" y="400"/>
                    </a:lnTo>
                    <a:lnTo>
                      <a:pt x="1490" y="398"/>
                    </a:lnTo>
                    <a:lnTo>
                      <a:pt x="1488" y="395"/>
                    </a:lnTo>
                    <a:lnTo>
                      <a:pt x="1486" y="393"/>
                    </a:lnTo>
                    <a:lnTo>
                      <a:pt x="1485" y="391"/>
                    </a:lnTo>
                    <a:lnTo>
                      <a:pt x="1484" y="390"/>
                    </a:lnTo>
                    <a:lnTo>
                      <a:pt x="1484" y="387"/>
                    </a:lnTo>
                    <a:lnTo>
                      <a:pt x="1483" y="386"/>
                    </a:lnTo>
                    <a:lnTo>
                      <a:pt x="1482" y="386"/>
                    </a:lnTo>
                    <a:lnTo>
                      <a:pt x="1482" y="385"/>
                    </a:lnTo>
                    <a:lnTo>
                      <a:pt x="1482" y="384"/>
                    </a:lnTo>
                    <a:lnTo>
                      <a:pt x="1482" y="385"/>
                    </a:lnTo>
                    <a:lnTo>
                      <a:pt x="1482" y="384"/>
                    </a:lnTo>
                    <a:lnTo>
                      <a:pt x="1482" y="385"/>
                    </a:lnTo>
                    <a:lnTo>
                      <a:pt x="1482" y="386"/>
                    </a:lnTo>
                    <a:lnTo>
                      <a:pt x="1483" y="387"/>
                    </a:lnTo>
                    <a:lnTo>
                      <a:pt x="1484" y="388"/>
                    </a:lnTo>
                    <a:lnTo>
                      <a:pt x="1484" y="390"/>
                    </a:lnTo>
                    <a:lnTo>
                      <a:pt x="1485" y="392"/>
                    </a:lnTo>
                    <a:lnTo>
                      <a:pt x="1488" y="395"/>
                    </a:lnTo>
                    <a:lnTo>
                      <a:pt x="1490" y="399"/>
                    </a:lnTo>
                    <a:lnTo>
                      <a:pt x="1493" y="405"/>
                    </a:lnTo>
                    <a:lnTo>
                      <a:pt x="1496" y="409"/>
                    </a:lnTo>
                    <a:lnTo>
                      <a:pt x="1499" y="415"/>
                    </a:lnTo>
                    <a:lnTo>
                      <a:pt x="1501" y="420"/>
                    </a:lnTo>
                    <a:lnTo>
                      <a:pt x="1505" y="425"/>
                    </a:lnTo>
                    <a:lnTo>
                      <a:pt x="1507" y="430"/>
                    </a:lnTo>
                    <a:lnTo>
                      <a:pt x="1508" y="432"/>
                    </a:lnTo>
                    <a:lnTo>
                      <a:pt x="1509" y="436"/>
                    </a:lnTo>
                    <a:lnTo>
                      <a:pt x="1511" y="436"/>
                    </a:lnTo>
                    <a:lnTo>
                      <a:pt x="1513" y="443"/>
                    </a:lnTo>
                    <a:lnTo>
                      <a:pt x="1520" y="454"/>
                    </a:lnTo>
                    <a:lnTo>
                      <a:pt x="1523" y="464"/>
                    </a:lnTo>
                    <a:lnTo>
                      <a:pt x="1528" y="473"/>
                    </a:lnTo>
                    <a:lnTo>
                      <a:pt x="1527" y="471"/>
                    </a:lnTo>
                    <a:lnTo>
                      <a:pt x="1530" y="478"/>
                    </a:lnTo>
                    <a:lnTo>
                      <a:pt x="1529" y="477"/>
                    </a:lnTo>
                    <a:lnTo>
                      <a:pt x="1529" y="476"/>
                    </a:lnTo>
                    <a:lnTo>
                      <a:pt x="1529" y="475"/>
                    </a:lnTo>
                    <a:lnTo>
                      <a:pt x="1529" y="474"/>
                    </a:lnTo>
                    <a:lnTo>
                      <a:pt x="1528" y="473"/>
                    </a:lnTo>
                    <a:lnTo>
                      <a:pt x="1527" y="471"/>
                    </a:lnTo>
                    <a:lnTo>
                      <a:pt x="1527" y="469"/>
                    </a:lnTo>
                    <a:lnTo>
                      <a:pt x="1526" y="468"/>
                    </a:lnTo>
                    <a:lnTo>
                      <a:pt x="1526" y="467"/>
                    </a:lnTo>
                    <a:lnTo>
                      <a:pt x="1526" y="468"/>
                    </a:lnTo>
                    <a:lnTo>
                      <a:pt x="1527" y="470"/>
                    </a:lnTo>
                    <a:lnTo>
                      <a:pt x="1528" y="473"/>
                    </a:lnTo>
                    <a:lnTo>
                      <a:pt x="1528" y="475"/>
                    </a:lnTo>
                    <a:lnTo>
                      <a:pt x="1530" y="477"/>
                    </a:lnTo>
                    <a:lnTo>
                      <a:pt x="1530" y="479"/>
                    </a:lnTo>
                    <a:lnTo>
                      <a:pt x="1531" y="482"/>
                    </a:lnTo>
                    <a:lnTo>
                      <a:pt x="1532" y="484"/>
                    </a:lnTo>
                    <a:lnTo>
                      <a:pt x="1534" y="485"/>
                    </a:lnTo>
                    <a:lnTo>
                      <a:pt x="1534" y="486"/>
                    </a:lnTo>
                    <a:lnTo>
                      <a:pt x="1534" y="488"/>
                    </a:lnTo>
                    <a:lnTo>
                      <a:pt x="1536" y="492"/>
                    </a:lnTo>
                    <a:lnTo>
                      <a:pt x="1536" y="491"/>
                    </a:lnTo>
                    <a:lnTo>
                      <a:pt x="1535" y="490"/>
                    </a:lnTo>
                    <a:lnTo>
                      <a:pt x="1535" y="489"/>
                    </a:lnTo>
                    <a:lnTo>
                      <a:pt x="1535" y="490"/>
                    </a:lnTo>
                    <a:lnTo>
                      <a:pt x="1535" y="491"/>
                    </a:lnTo>
                    <a:lnTo>
                      <a:pt x="1536" y="492"/>
                    </a:lnTo>
                    <a:lnTo>
                      <a:pt x="1537" y="493"/>
                    </a:lnTo>
                    <a:lnTo>
                      <a:pt x="1537" y="494"/>
                    </a:lnTo>
                    <a:lnTo>
                      <a:pt x="1537" y="496"/>
                    </a:lnTo>
                    <a:lnTo>
                      <a:pt x="1538" y="497"/>
                    </a:lnTo>
                    <a:lnTo>
                      <a:pt x="1538" y="499"/>
                    </a:lnTo>
                    <a:lnTo>
                      <a:pt x="1539" y="500"/>
                    </a:lnTo>
                    <a:lnTo>
                      <a:pt x="1539" y="501"/>
                    </a:lnTo>
                    <a:lnTo>
                      <a:pt x="1541" y="503"/>
                    </a:lnTo>
                    <a:lnTo>
                      <a:pt x="1541" y="504"/>
                    </a:lnTo>
                    <a:lnTo>
                      <a:pt x="1541" y="505"/>
                    </a:lnTo>
                    <a:lnTo>
                      <a:pt x="1542" y="505"/>
                    </a:lnTo>
                    <a:lnTo>
                      <a:pt x="1542" y="506"/>
                    </a:lnTo>
                    <a:lnTo>
                      <a:pt x="1543" y="507"/>
                    </a:lnTo>
                    <a:lnTo>
                      <a:pt x="1543" y="508"/>
                    </a:lnTo>
                    <a:lnTo>
                      <a:pt x="1543" y="509"/>
                    </a:lnTo>
                    <a:lnTo>
                      <a:pt x="1544" y="511"/>
                    </a:lnTo>
                    <a:lnTo>
                      <a:pt x="1544" y="512"/>
                    </a:lnTo>
                    <a:lnTo>
                      <a:pt x="1545" y="514"/>
                    </a:lnTo>
                    <a:lnTo>
                      <a:pt x="1545" y="515"/>
                    </a:lnTo>
                    <a:lnTo>
                      <a:pt x="1546" y="517"/>
                    </a:lnTo>
                    <a:lnTo>
                      <a:pt x="1547" y="521"/>
                    </a:lnTo>
                    <a:lnTo>
                      <a:pt x="1549" y="523"/>
                    </a:lnTo>
                    <a:lnTo>
                      <a:pt x="1550" y="527"/>
                    </a:lnTo>
                    <a:lnTo>
                      <a:pt x="1551" y="530"/>
                    </a:lnTo>
                    <a:lnTo>
                      <a:pt x="1552" y="532"/>
                    </a:lnTo>
                    <a:lnTo>
                      <a:pt x="1552" y="536"/>
                    </a:lnTo>
                    <a:lnTo>
                      <a:pt x="1553" y="538"/>
                    </a:lnTo>
                    <a:lnTo>
                      <a:pt x="1554" y="541"/>
                    </a:lnTo>
                    <a:lnTo>
                      <a:pt x="1554" y="542"/>
                    </a:lnTo>
                    <a:lnTo>
                      <a:pt x="1558" y="550"/>
                    </a:lnTo>
                    <a:lnTo>
                      <a:pt x="1564" y="569"/>
                    </a:lnTo>
                    <a:lnTo>
                      <a:pt x="1564" y="568"/>
                    </a:lnTo>
                    <a:lnTo>
                      <a:pt x="1562" y="567"/>
                    </a:lnTo>
                    <a:lnTo>
                      <a:pt x="1562" y="566"/>
                    </a:lnTo>
                    <a:lnTo>
                      <a:pt x="1562" y="565"/>
                    </a:lnTo>
                    <a:lnTo>
                      <a:pt x="1562" y="564"/>
                    </a:lnTo>
                    <a:lnTo>
                      <a:pt x="1561" y="562"/>
                    </a:lnTo>
                    <a:lnTo>
                      <a:pt x="1561" y="561"/>
                    </a:lnTo>
                    <a:lnTo>
                      <a:pt x="1561" y="562"/>
                    </a:lnTo>
                    <a:lnTo>
                      <a:pt x="1562" y="565"/>
                    </a:lnTo>
                    <a:lnTo>
                      <a:pt x="1564" y="567"/>
                    </a:lnTo>
                    <a:lnTo>
                      <a:pt x="1564" y="569"/>
                    </a:lnTo>
                    <a:lnTo>
                      <a:pt x="1565" y="573"/>
                    </a:lnTo>
                    <a:lnTo>
                      <a:pt x="1566" y="576"/>
                    </a:lnTo>
                    <a:lnTo>
                      <a:pt x="1567" y="580"/>
                    </a:lnTo>
                    <a:lnTo>
                      <a:pt x="1567" y="582"/>
                    </a:lnTo>
                    <a:lnTo>
                      <a:pt x="1568" y="585"/>
                    </a:lnTo>
                    <a:lnTo>
                      <a:pt x="1569" y="587"/>
                    </a:lnTo>
                    <a:lnTo>
                      <a:pt x="1569" y="589"/>
                    </a:lnTo>
                    <a:lnTo>
                      <a:pt x="1569" y="588"/>
                    </a:lnTo>
                    <a:lnTo>
                      <a:pt x="1568" y="588"/>
                    </a:lnTo>
                    <a:lnTo>
                      <a:pt x="1569" y="587"/>
                    </a:lnTo>
                    <a:lnTo>
                      <a:pt x="1568" y="587"/>
                    </a:lnTo>
                    <a:lnTo>
                      <a:pt x="1568" y="588"/>
                    </a:lnTo>
                    <a:lnTo>
                      <a:pt x="1569" y="589"/>
                    </a:lnTo>
                    <a:lnTo>
                      <a:pt x="1569" y="590"/>
                    </a:lnTo>
                    <a:lnTo>
                      <a:pt x="1570" y="591"/>
                    </a:lnTo>
                    <a:lnTo>
                      <a:pt x="1570" y="594"/>
                    </a:lnTo>
                    <a:lnTo>
                      <a:pt x="1572" y="597"/>
                    </a:lnTo>
                    <a:lnTo>
                      <a:pt x="1573" y="599"/>
                    </a:lnTo>
                    <a:lnTo>
                      <a:pt x="1573" y="603"/>
                    </a:lnTo>
                    <a:lnTo>
                      <a:pt x="1573" y="606"/>
                    </a:lnTo>
                    <a:lnTo>
                      <a:pt x="1575" y="608"/>
                    </a:lnTo>
                    <a:lnTo>
                      <a:pt x="1575" y="611"/>
                    </a:lnTo>
                    <a:lnTo>
                      <a:pt x="1575" y="613"/>
                    </a:lnTo>
                    <a:lnTo>
                      <a:pt x="1576" y="615"/>
                    </a:lnTo>
                    <a:lnTo>
                      <a:pt x="1576" y="617"/>
                    </a:lnTo>
                    <a:lnTo>
                      <a:pt x="1581" y="635"/>
                    </a:lnTo>
                    <a:lnTo>
                      <a:pt x="1583" y="646"/>
                    </a:lnTo>
                    <a:lnTo>
                      <a:pt x="1587" y="666"/>
                    </a:lnTo>
                    <a:lnTo>
                      <a:pt x="1588" y="676"/>
                    </a:lnTo>
                    <a:lnTo>
                      <a:pt x="1585" y="660"/>
                    </a:lnTo>
                    <a:lnTo>
                      <a:pt x="1584" y="660"/>
                    </a:lnTo>
                    <a:lnTo>
                      <a:pt x="1585" y="659"/>
                    </a:lnTo>
                    <a:lnTo>
                      <a:pt x="1585" y="657"/>
                    </a:lnTo>
                    <a:lnTo>
                      <a:pt x="1584" y="655"/>
                    </a:lnTo>
                    <a:lnTo>
                      <a:pt x="1584" y="653"/>
                    </a:lnTo>
                    <a:lnTo>
                      <a:pt x="1583" y="651"/>
                    </a:lnTo>
                    <a:lnTo>
                      <a:pt x="1583" y="649"/>
                    </a:lnTo>
                    <a:lnTo>
                      <a:pt x="1583" y="646"/>
                    </a:lnTo>
                    <a:lnTo>
                      <a:pt x="1582" y="644"/>
                    </a:lnTo>
                    <a:lnTo>
                      <a:pt x="1582" y="642"/>
                    </a:lnTo>
                    <a:lnTo>
                      <a:pt x="1582" y="640"/>
                    </a:lnTo>
                    <a:lnTo>
                      <a:pt x="1581" y="638"/>
                    </a:lnTo>
                    <a:lnTo>
                      <a:pt x="1582" y="638"/>
                    </a:lnTo>
                    <a:lnTo>
                      <a:pt x="1582" y="640"/>
                    </a:lnTo>
                    <a:lnTo>
                      <a:pt x="1581" y="642"/>
                    </a:lnTo>
                    <a:lnTo>
                      <a:pt x="1582" y="644"/>
                    </a:lnTo>
                    <a:lnTo>
                      <a:pt x="1583" y="646"/>
                    </a:lnTo>
                    <a:lnTo>
                      <a:pt x="1583" y="649"/>
                    </a:lnTo>
                    <a:lnTo>
                      <a:pt x="1584" y="651"/>
                    </a:lnTo>
                    <a:lnTo>
                      <a:pt x="1584" y="655"/>
                    </a:lnTo>
                    <a:lnTo>
                      <a:pt x="1584" y="657"/>
                    </a:lnTo>
                    <a:lnTo>
                      <a:pt x="1584" y="658"/>
                    </a:lnTo>
                    <a:lnTo>
                      <a:pt x="1585" y="665"/>
                    </a:lnTo>
                    <a:lnTo>
                      <a:pt x="1585" y="664"/>
                    </a:lnTo>
                    <a:lnTo>
                      <a:pt x="1585" y="663"/>
                    </a:lnTo>
                    <a:lnTo>
                      <a:pt x="1585" y="661"/>
                    </a:lnTo>
                    <a:lnTo>
                      <a:pt x="1585" y="660"/>
                    </a:lnTo>
                    <a:lnTo>
                      <a:pt x="1585" y="661"/>
                    </a:lnTo>
                    <a:lnTo>
                      <a:pt x="1585" y="663"/>
                    </a:lnTo>
                    <a:lnTo>
                      <a:pt x="1587" y="664"/>
                    </a:lnTo>
                    <a:lnTo>
                      <a:pt x="1587" y="666"/>
                    </a:lnTo>
                    <a:lnTo>
                      <a:pt x="1587" y="668"/>
                    </a:lnTo>
                    <a:lnTo>
                      <a:pt x="1587" y="671"/>
                    </a:lnTo>
                    <a:lnTo>
                      <a:pt x="1588" y="673"/>
                    </a:lnTo>
                    <a:lnTo>
                      <a:pt x="1588" y="674"/>
                    </a:lnTo>
                    <a:lnTo>
                      <a:pt x="1588" y="676"/>
                    </a:lnTo>
                    <a:lnTo>
                      <a:pt x="1589" y="678"/>
                    </a:lnTo>
                    <a:lnTo>
                      <a:pt x="1589" y="679"/>
                    </a:lnTo>
                    <a:lnTo>
                      <a:pt x="1589" y="680"/>
                    </a:lnTo>
                    <a:lnTo>
                      <a:pt x="1589" y="681"/>
                    </a:lnTo>
                    <a:lnTo>
                      <a:pt x="1589" y="680"/>
                    </a:lnTo>
                    <a:lnTo>
                      <a:pt x="1589" y="681"/>
                    </a:lnTo>
                    <a:lnTo>
                      <a:pt x="1589" y="682"/>
                    </a:lnTo>
                    <a:lnTo>
                      <a:pt x="1589" y="683"/>
                    </a:lnTo>
                    <a:lnTo>
                      <a:pt x="1589" y="686"/>
                    </a:lnTo>
                    <a:lnTo>
                      <a:pt x="1590" y="687"/>
                    </a:lnTo>
                    <a:lnTo>
                      <a:pt x="1590" y="689"/>
                    </a:lnTo>
                    <a:lnTo>
                      <a:pt x="1590" y="691"/>
                    </a:lnTo>
                    <a:lnTo>
                      <a:pt x="1590" y="695"/>
                    </a:lnTo>
                    <a:lnTo>
                      <a:pt x="1591" y="697"/>
                    </a:lnTo>
                    <a:lnTo>
                      <a:pt x="1591" y="699"/>
                    </a:lnTo>
                    <a:lnTo>
                      <a:pt x="1591" y="701"/>
                    </a:lnTo>
                    <a:lnTo>
                      <a:pt x="1591" y="702"/>
                    </a:lnTo>
                    <a:lnTo>
                      <a:pt x="1592" y="703"/>
                    </a:lnTo>
                    <a:lnTo>
                      <a:pt x="1592" y="704"/>
                    </a:lnTo>
                    <a:lnTo>
                      <a:pt x="1592" y="705"/>
                    </a:lnTo>
                    <a:lnTo>
                      <a:pt x="1594" y="729"/>
                    </a:lnTo>
                    <a:lnTo>
                      <a:pt x="1596" y="747"/>
                    </a:lnTo>
                    <a:lnTo>
                      <a:pt x="1596" y="756"/>
                    </a:lnTo>
                    <a:lnTo>
                      <a:pt x="1597" y="804"/>
                    </a:lnTo>
                    <a:lnTo>
                      <a:pt x="1597" y="812"/>
                    </a:lnTo>
                    <a:lnTo>
                      <a:pt x="1597" y="814"/>
                    </a:lnTo>
                    <a:lnTo>
                      <a:pt x="1597" y="815"/>
                    </a:lnTo>
                    <a:lnTo>
                      <a:pt x="1597" y="816"/>
                    </a:lnTo>
                    <a:lnTo>
                      <a:pt x="1597" y="817"/>
                    </a:lnTo>
                    <a:lnTo>
                      <a:pt x="1597" y="819"/>
                    </a:lnTo>
                    <a:lnTo>
                      <a:pt x="1597" y="820"/>
                    </a:lnTo>
                    <a:lnTo>
                      <a:pt x="1597" y="823"/>
                    </a:lnTo>
                    <a:lnTo>
                      <a:pt x="1597" y="825"/>
                    </a:lnTo>
                    <a:lnTo>
                      <a:pt x="1597" y="828"/>
                    </a:lnTo>
                    <a:lnTo>
                      <a:pt x="1597" y="831"/>
                    </a:lnTo>
                    <a:lnTo>
                      <a:pt x="1596" y="833"/>
                    </a:lnTo>
                    <a:lnTo>
                      <a:pt x="1596" y="837"/>
                    </a:lnTo>
                    <a:lnTo>
                      <a:pt x="1596" y="838"/>
                    </a:lnTo>
                    <a:lnTo>
                      <a:pt x="1596" y="839"/>
                    </a:lnTo>
                    <a:lnTo>
                      <a:pt x="1596" y="838"/>
                    </a:lnTo>
                    <a:lnTo>
                      <a:pt x="1596" y="835"/>
                    </a:lnTo>
                    <a:lnTo>
                      <a:pt x="1596" y="834"/>
                    </a:lnTo>
                    <a:lnTo>
                      <a:pt x="1596" y="833"/>
                    </a:lnTo>
                    <a:lnTo>
                      <a:pt x="1596" y="832"/>
                    </a:lnTo>
                    <a:lnTo>
                      <a:pt x="1596" y="846"/>
                    </a:lnTo>
                    <a:lnTo>
                      <a:pt x="1596" y="847"/>
                    </a:lnTo>
                    <a:lnTo>
                      <a:pt x="1596" y="848"/>
                    </a:lnTo>
                    <a:lnTo>
                      <a:pt x="1596" y="849"/>
                    </a:lnTo>
                    <a:lnTo>
                      <a:pt x="1596" y="852"/>
                    </a:lnTo>
                    <a:lnTo>
                      <a:pt x="1596" y="853"/>
                    </a:lnTo>
                    <a:lnTo>
                      <a:pt x="1596" y="855"/>
                    </a:lnTo>
                    <a:lnTo>
                      <a:pt x="1596" y="856"/>
                    </a:lnTo>
                    <a:lnTo>
                      <a:pt x="1595" y="857"/>
                    </a:lnTo>
                    <a:lnTo>
                      <a:pt x="1595" y="860"/>
                    </a:lnTo>
                    <a:lnTo>
                      <a:pt x="1595" y="862"/>
                    </a:lnTo>
                    <a:lnTo>
                      <a:pt x="1595" y="863"/>
                    </a:lnTo>
                    <a:lnTo>
                      <a:pt x="1595" y="865"/>
                    </a:lnTo>
                    <a:lnTo>
                      <a:pt x="1595" y="867"/>
                    </a:lnTo>
                    <a:lnTo>
                      <a:pt x="1595" y="868"/>
                    </a:lnTo>
                    <a:lnTo>
                      <a:pt x="1595" y="869"/>
                    </a:lnTo>
                    <a:lnTo>
                      <a:pt x="1595" y="861"/>
                    </a:lnTo>
                    <a:lnTo>
                      <a:pt x="1594" y="875"/>
                    </a:lnTo>
                    <a:lnTo>
                      <a:pt x="1594" y="876"/>
                    </a:lnTo>
                    <a:lnTo>
                      <a:pt x="1594" y="877"/>
                    </a:lnTo>
                    <a:lnTo>
                      <a:pt x="1594" y="878"/>
                    </a:lnTo>
                    <a:lnTo>
                      <a:pt x="1594" y="880"/>
                    </a:lnTo>
                    <a:lnTo>
                      <a:pt x="1592" y="881"/>
                    </a:lnTo>
                    <a:lnTo>
                      <a:pt x="1592" y="884"/>
                    </a:lnTo>
                    <a:lnTo>
                      <a:pt x="1592" y="886"/>
                    </a:lnTo>
                    <a:lnTo>
                      <a:pt x="1592" y="888"/>
                    </a:lnTo>
                    <a:lnTo>
                      <a:pt x="1592" y="890"/>
                    </a:lnTo>
                    <a:lnTo>
                      <a:pt x="1592" y="891"/>
                    </a:lnTo>
                    <a:lnTo>
                      <a:pt x="1592" y="893"/>
                    </a:lnTo>
                    <a:lnTo>
                      <a:pt x="1592" y="894"/>
                    </a:lnTo>
                    <a:lnTo>
                      <a:pt x="1591" y="894"/>
                    </a:lnTo>
                    <a:lnTo>
                      <a:pt x="1591" y="895"/>
                    </a:lnTo>
                    <a:lnTo>
                      <a:pt x="1592" y="893"/>
                    </a:lnTo>
                    <a:lnTo>
                      <a:pt x="1591" y="903"/>
                    </a:lnTo>
                    <a:lnTo>
                      <a:pt x="1590" y="906"/>
                    </a:lnTo>
                    <a:lnTo>
                      <a:pt x="1589" y="915"/>
                    </a:lnTo>
                    <a:lnTo>
                      <a:pt x="1589" y="917"/>
                    </a:lnTo>
                    <a:lnTo>
                      <a:pt x="1587" y="926"/>
                    </a:lnTo>
                    <a:lnTo>
                      <a:pt x="1585" y="934"/>
                    </a:lnTo>
                    <a:lnTo>
                      <a:pt x="1585" y="936"/>
                    </a:lnTo>
                    <a:lnTo>
                      <a:pt x="1584" y="938"/>
                    </a:lnTo>
                    <a:lnTo>
                      <a:pt x="1584" y="940"/>
                    </a:lnTo>
                    <a:lnTo>
                      <a:pt x="1584" y="941"/>
                    </a:lnTo>
                    <a:lnTo>
                      <a:pt x="1583" y="946"/>
                    </a:lnTo>
                    <a:lnTo>
                      <a:pt x="1583" y="948"/>
                    </a:lnTo>
                    <a:lnTo>
                      <a:pt x="1583" y="952"/>
                    </a:lnTo>
                    <a:lnTo>
                      <a:pt x="1581" y="956"/>
                    </a:lnTo>
                    <a:lnTo>
                      <a:pt x="1581" y="961"/>
                    </a:lnTo>
                    <a:lnTo>
                      <a:pt x="1580" y="966"/>
                    </a:lnTo>
                    <a:lnTo>
                      <a:pt x="1579" y="970"/>
                    </a:lnTo>
                    <a:lnTo>
                      <a:pt x="1577" y="975"/>
                    </a:lnTo>
                    <a:lnTo>
                      <a:pt x="1576" y="978"/>
                    </a:lnTo>
                    <a:lnTo>
                      <a:pt x="1576" y="981"/>
                    </a:lnTo>
                    <a:lnTo>
                      <a:pt x="1576" y="983"/>
                    </a:lnTo>
                    <a:lnTo>
                      <a:pt x="1576" y="984"/>
                    </a:lnTo>
                    <a:lnTo>
                      <a:pt x="1575" y="985"/>
                    </a:lnTo>
                    <a:lnTo>
                      <a:pt x="1575" y="986"/>
                    </a:lnTo>
                    <a:lnTo>
                      <a:pt x="1567" y="1016"/>
                    </a:lnTo>
                    <a:lnTo>
                      <a:pt x="1560" y="1039"/>
                    </a:lnTo>
                    <a:lnTo>
                      <a:pt x="1560" y="1040"/>
                    </a:lnTo>
                    <a:lnTo>
                      <a:pt x="1559" y="1043"/>
                    </a:lnTo>
                    <a:lnTo>
                      <a:pt x="1559" y="1044"/>
                    </a:lnTo>
                    <a:lnTo>
                      <a:pt x="1558" y="1047"/>
                    </a:lnTo>
                    <a:lnTo>
                      <a:pt x="1557" y="1051"/>
                    </a:lnTo>
                    <a:lnTo>
                      <a:pt x="1556" y="1055"/>
                    </a:lnTo>
                    <a:lnTo>
                      <a:pt x="1553" y="1060"/>
                    </a:lnTo>
                    <a:lnTo>
                      <a:pt x="1552" y="1065"/>
                    </a:lnTo>
                    <a:lnTo>
                      <a:pt x="1550" y="1070"/>
                    </a:lnTo>
                    <a:lnTo>
                      <a:pt x="1547" y="1076"/>
                    </a:lnTo>
                    <a:lnTo>
                      <a:pt x="1545" y="1082"/>
                    </a:lnTo>
                    <a:lnTo>
                      <a:pt x="1544" y="1087"/>
                    </a:lnTo>
                    <a:lnTo>
                      <a:pt x="1541" y="1092"/>
                    </a:lnTo>
                    <a:lnTo>
                      <a:pt x="1539" y="1098"/>
                    </a:lnTo>
                    <a:lnTo>
                      <a:pt x="1537" y="1101"/>
                    </a:lnTo>
                    <a:lnTo>
                      <a:pt x="1536" y="1106"/>
                    </a:lnTo>
                    <a:lnTo>
                      <a:pt x="1534" y="1110"/>
                    </a:lnTo>
                    <a:lnTo>
                      <a:pt x="1532" y="1113"/>
                    </a:lnTo>
                    <a:lnTo>
                      <a:pt x="1531" y="1115"/>
                    </a:lnTo>
                    <a:lnTo>
                      <a:pt x="1530" y="1119"/>
                    </a:lnTo>
                    <a:lnTo>
                      <a:pt x="1530" y="1120"/>
                    </a:lnTo>
                    <a:lnTo>
                      <a:pt x="1529" y="1121"/>
                    </a:lnTo>
                    <a:lnTo>
                      <a:pt x="1529" y="1122"/>
                    </a:lnTo>
                    <a:lnTo>
                      <a:pt x="1528" y="1123"/>
                    </a:lnTo>
                    <a:lnTo>
                      <a:pt x="1528" y="1126"/>
                    </a:lnTo>
                    <a:lnTo>
                      <a:pt x="1527" y="1128"/>
                    </a:lnTo>
                    <a:lnTo>
                      <a:pt x="1526" y="1130"/>
                    </a:lnTo>
                    <a:lnTo>
                      <a:pt x="1524" y="1134"/>
                    </a:lnTo>
                    <a:lnTo>
                      <a:pt x="1522" y="1137"/>
                    </a:lnTo>
                    <a:lnTo>
                      <a:pt x="1521" y="1140"/>
                    </a:lnTo>
                    <a:lnTo>
                      <a:pt x="1520" y="1143"/>
                    </a:lnTo>
                    <a:lnTo>
                      <a:pt x="1518" y="1145"/>
                    </a:lnTo>
                    <a:lnTo>
                      <a:pt x="1516" y="1149"/>
                    </a:lnTo>
                    <a:lnTo>
                      <a:pt x="1516" y="1151"/>
                    </a:lnTo>
                    <a:lnTo>
                      <a:pt x="1514" y="1153"/>
                    </a:lnTo>
                    <a:lnTo>
                      <a:pt x="1514" y="1156"/>
                    </a:lnTo>
                    <a:lnTo>
                      <a:pt x="1512" y="1158"/>
                    </a:lnTo>
                    <a:lnTo>
                      <a:pt x="1511" y="1160"/>
                    </a:lnTo>
                    <a:lnTo>
                      <a:pt x="1509" y="1163"/>
                    </a:lnTo>
                    <a:lnTo>
                      <a:pt x="1508" y="1165"/>
                    </a:lnTo>
                    <a:lnTo>
                      <a:pt x="1507" y="1167"/>
                    </a:lnTo>
                    <a:lnTo>
                      <a:pt x="1506" y="1169"/>
                    </a:lnTo>
                    <a:lnTo>
                      <a:pt x="1504" y="1172"/>
                    </a:lnTo>
                    <a:lnTo>
                      <a:pt x="1504" y="1175"/>
                    </a:lnTo>
                    <a:lnTo>
                      <a:pt x="1503" y="1178"/>
                    </a:lnTo>
                    <a:lnTo>
                      <a:pt x="1500" y="1180"/>
                    </a:lnTo>
                    <a:lnTo>
                      <a:pt x="1499" y="1183"/>
                    </a:lnTo>
                    <a:lnTo>
                      <a:pt x="1497" y="1186"/>
                    </a:lnTo>
                    <a:lnTo>
                      <a:pt x="1496" y="1189"/>
                    </a:lnTo>
                    <a:lnTo>
                      <a:pt x="1493" y="1193"/>
                    </a:lnTo>
                    <a:lnTo>
                      <a:pt x="1492" y="1195"/>
                    </a:lnTo>
                    <a:lnTo>
                      <a:pt x="1490" y="1197"/>
                    </a:lnTo>
                    <a:lnTo>
                      <a:pt x="1490" y="1199"/>
                    </a:lnTo>
                    <a:lnTo>
                      <a:pt x="1489" y="1202"/>
                    </a:lnTo>
                    <a:lnTo>
                      <a:pt x="1488" y="1203"/>
                    </a:lnTo>
                    <a:lnTo>
                      <a:pt x="1486" y="1205"/>
                    </a:lnTo>
                    <a:lnTo>
                      <a:pt x="1485" y="1205"/>
                    </a:lnTo>
                    <a:lnTo>
                      <a:pt x="1485" y="1206"/>
                    </a:lnTo>
                    <a:lnTo>
                      <a:pt x="1474" y="1225"/>
                    </a:lnTo>
                    <a:lnTo>
                      <a:pt x="1465" y="1240"/>
                    </a:lnTo>
                    <a:lnTo>
                      <a:pt x="1452" y="1257"/>
                    </a:lnTo>
                    <a:lnTo>
                      <a:pt x="1452" y="1258"/>
                    </a:lnTo>
                    <a:lnTo>
                      <a:pt x="1451" y="1259"/>
                    </a:lnTo>
                    <a:lnTo>
                      <a:pt x="1450" y="1262"/>
                    </a:lnTo>
                    <a:lnTo>
                      <a:pt x="1448" y="1263"/>
                    </a:lnTo>
                    <a:lnTo>
                      <a:pt x="1446" y="1265"/>
                    </a:lnTo>
                    <a:lnTo>
                      <a:pt x="1444" y="1269"/>
                    </a:lnTo>
                    <a:lnTo>
                      <a:pt x="1441" y="1273"/>
                    </a:lnTo>
                    <a:lnTo>
                      <a:pt x="1438" y="1278"/>
                    </a:lnTo>
                    <a:lnTo>
                      <a:pt x="1433" y="1282"/>
                    </a:lnTo>
                    <a:lnTo>
                      <a:pt x="1430" y="1288"/>
                    </a:lnTo>
                    <a:lnTo>
                      <a:pt x="1424" y="1295"/>
                    </a:lnTo>
                    <a:lnTo>
                      <a:pt x="1420" y="1302"/>
                    </a:lnTo>
                    <a:lnTo>
                      <a:pt x="1415" y="1307"/>
                    </a:lnTo>
                    <a:lnTo>
                      <a:pt x="1412" y="1311"/>
                    </a:lnTo>
                    <a:lnTo>
                      <a:pt x="1408" y="1315"/>
                    </a:lnTo>
                    <a:lnTo>
                      <a:pt x="1406" y="1317"/>
                    </a:lnTo>
                    <a:lnTo>
                      <a:pt x="1403" y="1320"/>
                    </a:lnTo>
                    <a:lnTo>
                      <a:pt x="1402" y="1322"/>
                    </a:lnTo>
                    <a:lnTo>
                      <a:pt x="1401" y="1323"/>
                    </a:lnTo>
                    <a:lnTo>
                      <a:pt x="1400" y="1324"/>
                    </a:lnTo>
                    <a:lnTo>
                      <a:pt x="1400" y="1325"/>
                    </a:lnTo>
                    <a:lnTo>
                      <a:pt x="1401" y="1323"/>
                    </a:lnTo>
                    <a:lnTo>
                      <a:pt x="1395" y="1330"/>
                    </a:lnTo>
                    <a:lnTo>
                      <a:pt x="1402" y="1320"/>
                    </a:lnTo>
                    <a:lnTo>
                      <a:pt x="1400" y="1325"/>
                    </a:lnTo>
                    <a:lnTo>
                      <a:pt x="1407" y="1316"/>
                    </a:lnTo>
                    <a:lnTo>
                      <a:pt x="1402" y="1322"/>
                    </a:lnTo>
                    <a:lnTo>
                      <a:pt x="1408" y="1315"/>
                    </a:lnTo>
                    <a:lnTo>
                      <a:pt x="1409" y="1313"/>
                    </a:lnTo>
                    <a:lnTo>
                      <a:pt x="1410" y="1312"/>
                    </a:lnTo>
                    <a:lnTo>
                      <a:pt x="1410" y="1311"/>
                    </a:lnTo>
                    <a:lnTo>
                      <a:pt x="1413" y="1310"/>
                    </a:lnTo>
                    <a:lnTo>
                      <a:pt x="1414" y="1308"/>
                    </a:lnTo>
                    <a:lnTo>
                      <a:pt x="1415" y="1305"/>
                    </a:lnTo>
                    <a:lnTo>
                      <a:pt x="1417" y="1304"/>
                    </a:lnTo>
                    <a:lnTo>
                      <a:pt x="1418" y="1302"/>
                    </a:lnTo>
                    <a:lnTo>
                      <a:pt x="1420" y="1301"/>
                    </a:lnTo>
                    <a:lnTo>
                      <a:pt x="1421" y="1298"/>
                    </a:lnTo>
                    <a:lnTo>
                      <a:pt x="1422" y="1297"/>
                    </a:lnTo>
                    <a:lnTo>
                      <a:pt x="1423" y="1297"/>
                    </a:lnTo>
                    <a:lnTo>
                      <a:pt x="1423" y="1296"/>
                    </a:lnTo>
                    <a:lnTo>
                      <a:pt x="1423" y="1297"/>
                    </a:lnTo>
                    <a:lnTo>
                      <a:pt x="1422" y="1297"/>
                    </a:lnTo>
                    <a:lnTo>
                      <a:pt x="1422" y="1298"/>
                    </a:lnTo>
                    <a:lnTo>
                      <a:pt x="1421" y="1298"/>
                    </a:lnTo>
                    <a:lnTo>
                      <a:pt x="1420" y="1300"/>
                    </a:lnTo>
                    <a:lnTo>
                      <a:pt x="1420" y="1301"/>
                    </a:lnTo>
                    <a:lnTo>
                      <a:pt x="1418" y="1302"/>
                    </a:lnTo>
                    <a:lnTo>
                      <a:pt x="1429" y="1289"/>
                    </a:lnTo>
                    <a:lnTo>
                      <a:pt x="1429" y="1288"/>
                    </a:lnTo>
                    <a:lnTo>
                      <a:pt x="1430" y="1288"/>
                    </a:lnTo>
                    <a:lnTo>
                      <a:pt x="1431" y="1287"/>
                    </a:lnTo>
                    <a:lnTo>
                      <a:pt x="1432" y="1285"/>
                    </a:lnTo>
                    <a:lnTo>
                      <a:pt x="1433" y="1284"/>
                    </a:lnTo>
                    <a:lnTo>
                      <a:pt x="1435" y="1282"/>
                    </a:lnTo>
                    <a:lnTo>
                      <a:pt x="1435" y="1280"/>
                    </a:lnTo>
                    <a:lnTo>
                      <a:pt x="1437" y="1279"/>
                    </a:lnTo>
                    <a:lnTo>
                      <a:pt x="1438" y="1278"/>
                    </a:lnTo>
                    <a:lnTo>
                      <a:pt x="1439" y="1277"/>
                    </a:lnTo>
                    <a:lnTo>
                      <a:pt x="1439" y="1275"/>
                    </a:lnTo>
                    <a:lnTo>
                      <a:pt x="1440" y="1274"/>
                    </a:lnTo>
                    <a:lnTo>
                      <a:pt x="1440" y="1275"/>
                    </a:lnTo>
                    <a:lnTo>
                      <a:pt x="1439" y="1275"/>
                    </a:lnTo>
                    <a:lnTo>
                      <a:pt x="1439" y="1274"/>
                    </a:lnTo>
                    <a:lnTo>
                      <a:pt x="1441" y="1274"/>
                    </a:lnTo>
                    <a:lnTo>
                      <a:pt x="1441" y="1272"/>
                    </a:lnTo>
                    <a:lnTo>
                      <a:pt x="1443" y="1271"/>
                    </a:lnTo>
                    <a:lnTo>
                      <a:pt x="1444" y="1270"/>
                    </a:lnTo>
                    <a:lnTo>
                      <a:pt x="1444" y="1269"/>
                    </a:lnTo>
                    <a:lnTo>
                      <a:pt x="1445" y="1269"/>
                    </a:lnTo>
                    <a:lnTo>
                      <a:pt x="1445" y="1267"/>
                    </a:lnTo>
                    <a:lnTo>
                      <a:pt x="1444" y="1269"/>
                    </a:lnTo>
                    <a:lnTo>
                      <a:pt x="1444" y="1270"/>
                    </a:lnTo>
                    <a:lnTo>
                      <a:pt x="1441" y="1272"/>
                    </a:lnTo>
                    <a:lnTo>
                      <a:pt x="1440" y="1274"/>
                    </a:lnTo>
                    <a:lnTo>
                      <a:pt x="1438" y="1278"/>
                    </a:lnTo>
                    <a:lnTo>
                      <a:pt x="1436" y="1280"/>
                    </a:lnTo>
                    <a:lnTo>
                      <a:pt x="1435" y="1282"/>
                    </a:lnTo>
                    <a:lnTo>
                      <a:pt x="1432" y="1286"/>
                    </a:lnTo>
                    <a:lnTo>
                      <a:pt x="1430" y="1288"/>
                    </a:lnTo>
                    <a:lnTo>
                      <a:pt x="1429" y="1289"/>
                    </a:lnTo>
                    <a:lnTo>
                      <a:pt x="1427" y="1292"/>
                    </a:lnTo>
                    <a:lnTo>
                      <a:pt x="1425" y="1293"/>
                    </a:lnTo>
                    <a:lnTo>
                      <a:pt x="1424" y="1294"/>
                    </a:lnTo>
                    <a:lnTo>
                      <a:pt x="1424" y="1295"/>
                    </a:lnTo>
                    <a:lnTo>
                      <a:pt x="1397" y="1328"/>
                    </a:lnTo>
                    <a:lnTo>
                      <a:pt x="1406" y="1317"/>
                    </a:lnTo>
                    <a:lnTo>
                      <a:pt x="1406" y="1318"/>
                    </a:lnTo>
                    <a:lnTo>
                      <a:pt x="1406" y="1319"/>
                    </a:lnTo>
                    <a:lnTo>
                      <a:pt x="1405" y="1319"/>
                    </a:lnTo>
                    <a:lnTo>
                      <a:pt x="1403" y="1320"/>
                    </a:lnTo>
                    <a:lnTo>
                      <a:pt x="1402" y="1323"/>
                    </a:lnTo>
                    <a:lnTo>
                      <a:pt x="1401" y="1323"/>
                    </a:lnTo>
                    <a:lnTo>
                      <a:pt x="1400" y="1325"/>
                    </a:lnTo>
                    <a:lnTo>
                      <a:pt x="1399" y="1326"/>
                    </a:lnTo>
                    <a:lnTo>
                      <a:pt x="1397" y="1328"/>
                    </a:lnTo>
                    <a:lnTo>
                      <a:pt x="1395" y="1330"/>
                    </a:lnTo>
                    <a:lnTo>
                      <a:pt x="1393" y="1332"/>
                    </a:lnTo>
                    <a:lnTo>
                      <a:pt x="1392" y="1333"/>
                    </a:lnTo>
                    <a:lnTo>
                      <a:pt x="1390" y="1335"/>
                    </a:lnTo>
                    <a:lnTo>
                      <a:pt x="1387" y="1338"/>
                    </a:lnTo>
                    <a:lnTo>
                      <a:pt x="1386" y="1340"/>
                    </a:lnTo>
                    <a:lnTo>
                      <a:pt x="1384" y="1342"/>
                    </a:lnTo>
                    <a:lnTo>
                      <a:pt x="1383" y="1343"/>
                    </a:lnTo>
                    <a:lnTo>
                      <a:pt x="1380" y="1346"/>
                    </a:lnTo>
                    <a:lnTo>
                      <a:pt x="1379" y="1347"/>
                    </a:lnTo>
                    <a:lnTo>
                      <a:pt x="1378" y="1348"/>
                    </a:lnTo>
                    <a:lnTo>
                      <a:pt x="1378" y="1349"/>
                    </a:lnTo>
                    <a:lnTo>
                      <a:pt x="1377" y="1349"/>
                    </a:lnTo>
                    <a:lnTo>
                      <a:pt x="1370" y="1357"/>
                    </a:lnTo>
                    <a:lnTo>
                      <a:pt x="1338" y="1388"/>
                    </a:lnTo>
                    <a:lnTo>
                      <a:pt x="1338" y="1387"/>
                    </a:lnTo>
                    <a:lnTo>
                      <a:pt x="1339" y="1387"/>
                    </a:lnTo>
                    <a:lnTo>
                      <a:pt x="1341" y="1385"/>
                    </a:lnTo>
                    <a:lnTo>
                      <a:pt x="1344" y="1383"/>
                    </a:lnTo>
                    <a:lnTo>
                      <a:pt x="1346" y="1381"/>
                    </a:lnTo>
                    <a:lnTo>
                      <a:pt x="1348" y="1378"/>
                    </a:lnTo>
                    <a:lnTo>
                      <a:pt x="1350" y="1376"/>
                    </a:lnTo>
                    <a:lnTo>
                      <a:pt x="1353" y="1375"/>
                    </a:lnTo>
                    <a:lnTo>
                      <a:pt x="1354" y="1373"/>
                    </a:lnTo>
                    <a:lnTo>
                      <a:pt x="1352" y="1375"/>
                    </a:lnTo>
                    <a:lnTo>
                      <a:pt x="1349" y="1377"/>
                    </a:lnTo>
                    <a:lnTo>
                      <a:pt x="1347" y="1379"/>
                    </a:lnTo>
                    <a:lnTo>
                      <a:pt x="1346" y="1381"/>
                    </a:lnTo>
                    <a:lnTo>
                      <a:pt x="1344" y="1383"/>
                    </a:lnTo>
                    <a:lnTo>
                      <a:pt x="1341" y="1385"/>
                    </a:lnTo>
                    <a:lnTo>
                      <a:pt x="1340" y="1386"/>
                    </a:lnTo>
                    <a:lnTo>
                      <a:pt x="1338" y="1387"/>
                    </a:lnTo>
                    <a:lnTo>
                      <a:pt x="1337" y="1388"/>
                    </a:lnTo>
                    <a:lnTo>
                      <a:pt x="1335" y="1389"/>
                    </a:lnTo>
                    <a:lnTo>
                      <a:pt x="1334" y="1391"/>
                    </a:lnTo>
                    <a:lnTo>
                      <a:pt x="1327" y="1398"/>
                    </a:lnTo>
                    <a:lnTo>
                      <a:pt x="1309" y="1413"/>
                    </a:lnTo>
                    <a:lnTo>
                      <a:pt x="1308" y="1414"/>
                    </a:lnTo>
                    <a:lnTo>
                      <a:pt x="1306" y="1415"/>
                    </a:lnTo>
                    <a:lnTo>
                      <a:pt x="1304" y="1417"/>
                    </a:lnTo>
                    <a:lnTo>
                      <a:pt x="1301" y="1419"/>
                    </a:lnTo>
                    <a:lnTo>
                      <a:pt x="1297" y="1422"/>
                    </a:lnTo>
                    <a:lnTo>
                      <a:pt x="1294" y="1425"/>
                    </a:lnTo>
                    <a:lnTo>
                      <a:pt x="1289" y="1429"/>
                    </a:lnTo>
                    <a:lnTo>
                      <a:pt x="1286" y="1432"/>
                    </a:lnTo>
                    <a:lnTo>
                      <a:pt x="1280" y="1436"/>
                    </a:lnTo>
                    <a:lnTo>
                      <a:pt x="1276" y="1439"/>
                    </a:lnTo>
                    <a:lnTo>
                      <a:pt x="1270" y="1444"/>
                    </a:lnTo>
                    <a:lnTo>
                      <a:pt x="1264" y="1447"/>
                    </a:lnTo>
                    <a:lnTo>
                      <a:pt x="1259" y="1451"/>
                    </a:lnTo>
                    <a:lnTo>
                      <a:pt x="1256" y="1453"/>
                    </a:lnTo>
                    <a:lnTo>
                      <a:pt x="1254" y="1455"/>
                    </a:lnTo>
                    <a:lnTo>
                      <a:pt x="1250" y="1457"/>
                    </a:lnTo>
                    <a:lnTo>
                      <a:pt x="1248" y="1459"/>
                    </a:lnTo>
                    <a:lnTo>
                      <a:pt x="1246" y="1461"/>
                    </a:lnTo>
                    <a:lnTo>
                      <a:pt x="1243" y="1462"/>
                    </a:lnTo>
                    <a:lnTo>
                      <a:pt x="1241" y="1464"/>
                    </a:lnTo>
                    <a:lnTo>
                      <a:pt x="1239" y="1464"/>
                    </a:lnTo>
                    <a:lnTo>
                      <a:pt x="1235" y="1468"/>
                    </a:lnTo>
                    <a:lnTo>
                      <a:pt x="1232" y="1470"/>
                    </a:lnTo>
                    <a:lnTo>
                      <a:pt x="1227" y="1472"/>
                    </a:lnTo>
                    <a:lnTo>
                      <a:pt x="1224" y="1475"/>
                    </a:lnTo>
                    <a:lnTo>
                      <a:pt x="1220" y="1477"/>
                    </a:lnTo>
                    <a:lnTo>
                      <a:pt x="1218" y="1479"/>
                    </a:lnTo>
                    <a:lnTo>
                      <a:pt x="1216" y="1480"/>
                    </a:lnTo>
                    <a:lnTo>
                      <a:pt x="1213" y="1482"/>
                    </a:lnTo>
                    <a:lnTo>
                      <a:pt x="1211" y="1483"/>
                    </a:lnTo>
                    <a:lnTo>
                      <a:pt x="1210" y="1484"/>
                    </a:lnTo>
                    <a:lnTo>
                      <a:pt x="1208" y="1485"/>
                    </a:lnTo>
                    <a:lnTo>
                      <a:pt x="1206" y="1485"/>
                    </a:lnTo>
                    <a:lnTo>
                      <a:pt x="1206" y="1486"/>
                    </a:lnTo>
                    <a:lnTo>
                      <a:pt x="1206" y="1485"/>
                    </a:lnTo>
                    <a:lnTo>
                      <a:pt x="1208" y="1485"/>
                    </a:lnTo>
                    <a:lnTo>
                      <a:pt x="1208" y="1484"/>
                    </a:lnTo>
                    <a:lnTo>
                      <a:pt x="1210" y="1483"/>
                    </a:lnTo>
                    <a:lnTo>
                      <a:pt x="1212" y="1482"/>
                    </a:lnTo>
                    <a:lnTo>
                      <a:pt x="1215" y="1479"/>
                    </a:lnTo>
                    <a:lnTo>
                      <a:pt x="1218" y="1478"/>
                    </a:lnTo>
                    <a:lnTo>
                      <a:pt x="1221" y="1477"/>
                    </a:lnTo>
                    <a:lnTo>
                      <a:pt x="1224" y="1474"/>
                    </a:lnTo>
                    <a:lnTo>
                      <a:pt x="1228" y="1472"/>
                    </a:lnTo>
                    <a:lnTo>
                      <a:pt x="1231" y="1470"/>
                    </a:lnTo>
                    <a:lnTo>
                      <a:pt x="1234" y="1468"/>
                    </a:lnTo>
                    <a:lnTo>
                      <a:pt x="1236" y="1467"/>
                    </a:lnTo>
                    <a:lnTo>
                      <a:pt x="1236" y="1466"/>
                    </a:lnTo>
                    <a:lnTo>
                      <a:pt x="1238" y="1466"/>
                    </a:lnTo>
                    <a:lnTo>
                      <a:pt x="1236" y="1467"/>
                    </a:lnTo>
                    <a:lnTo>
                      <a:pt x="1235" y="1467"/>
                    </a:lnTo>
                    <a:lnTo>
                      <a:pt x="1235" y="1468"/>
                    </a:lnTo>
                    <a:lnTo>
                      <a:pt x="1233" y="1469"/>
                    </a:lnTo>
                    <a:lnTo>
                      <a:pt x="1232" y="1469"/>
                    </a:lnTo>
                    <a:lnTo>
                      <a:pt x="1232" y="1470"/>
                    </a:lnTo>
                    <a:lnTo>
                      <a:pt x="1231" y="1470"/>
                    </a:lnTo>
                    <a:lnTo>
                      <a:pt x="1210" y="1484"/>
                    </a:lnTo>
                    <a:lnTo>
                      <a:pt x="1196" y="1491"/>
                    </a:lnTo>
                    <a:lnTo>
                      <a:pt x="1181" y="1499"/>
                    </a:lnTo>
                    <a:lnTo>
                      <a:pt x="1168" y="1507"/>
                    </a:lnTo>
                    <a:lnTo>
                      <a:pt x="1167" y="1507"/>
                    </a:lnTo>
                    <a:lnTo>
                      <a:pt x="1166" y="1508"/>
                    </a:lnTo>
                    <a:lnTo>
                      <a:pt x="1165" y="1508"/>
                    </a:lnTo>
                    <a:lnTo>
                      <a:pt x="1163" y="1509"/>
                    </a:lnTo>
                    <a:lnTo>
                      <a:pt x="1160" y="1510"/>
                    </a:lnTo>
                    <a:lnTo>
                      <a:pt x="1157" y="1512"/>
                    </a:lnTo>
                    <a:lnTo>
                      <a:pt x="1153" y="1514"/>
                    </a:lnTo>
                    <a:lnTo>
                      <a:pt x="1150" y="1516"/>
                    </a:lnTo>
                    <a:lnTo>
                      <a:pt x="1144" y="1518"/>
                    </a:lnTo>
                    <a:lnTo>
                      <a:pt x="1139" y="1521"/>
                    </a:lnTo>
                    <a:lnTo>
                      <a:pt x="1133" y="1524"/>
                    </a:lnTo>
                    <a:lnTo>
                      <a:pt x="1126" y="1527"/>
                    </a:lnTo>
                    <a:lnTo>
                      <a:pt x="1120" y="1528"/>
                    </a:lnTo>
                    <a:lnTo>
                      <a:pt x="1120" y="1529"/>
                    </a:lnTo>
                    <a:lnTo>
                      <a:pt x="1115" y="1530"/>
                    </a:lnTo>
                    <a:lnTo>
                      <a:pt x="1111" y="1531"/>
                    </a:lnTo>
                    <a:lnTo>
                      <a:pt x="1107" y="1533"/>
                    </a:lnTo>
                    <a:lnTo>
                      <a:pt x="1104" y="1536"/>
                    </a:lnTo>
                    <a:lnTo>
                      <a:pt x="1103" y="1536"/>
                    </a:lnTo>
                    <a:lnTo>
                      <a:pt x="1102" y="1537"/>
                    </a:lnTo>
                    <a:lnTo>
                      <a:pt x="1099" y="1538"/>
                    </a:lnTo>
                    <a:lnTo>
                      <a:pt x="1098" y="1539"/>
                    </a:lnTo>
                    <a:lnTo>
                      <a:pt x="1097" y="1540"/>
                    </a:lnTo>
                    <a:lnTo>
                      <a:pt x="1084" y="1544"/>
                    </a:lnTo>
                    <a:lnTo>
                      <a:pt x="1050" y="1531"/>
                    </a:lnTo>
                    <a:lnTo>
                      <a:pt x="1005" y="1545"/>
                    </a:lnTo>
                    <a:lnTo>
                      <a:pt x="996" y="1531"/>
                    </a:lnTo>
                    <a:lnTo>
                      <a:pt x="963" y="1554"/>
                    </a:lnTo>
                    <a:lnTo>
                      <a:pt x="936" y="1559"/>
                    </a:lnTo>
                    <a:lnTo>
                      <a:pt x="936" y="1522"/>
                    </a:lnTo>
                    <a:lnTo>
                      <a:pt x="935" y="1521"/>
                    </a:lnTo>
                    <a:lnTo>
                      <a:pt x="933" y="1521"/>
                    </a:lnTo>
                    <a:lnTo>
                      <a:pt x="932" y="1521"/>
                    </a:lnTo>
                    <a:lnTo>
                      <a:pt x="930" y="1521"/>
                    </a:lnTo>
                    <a:lnTo>
                      <a:pt x="928" y="1522"/>
                    </a:lnTo>
                    <a:lnTo>
                      <a:pt x="924" y="1522"/>
                    </a:lnTo>
                    <a:lnTo>
                      <a:pt x="922" y="1524"/>
                    </a:lnTo>
                    <a:lnTo>
                      <a:pt x="918" y="1527"/>
                    </a:lnTo>
                    <a:lnTo>
                      <a:pt x="915" y="1529"/>
                    </a:lnTo>
                    <a:lnTo>
                      <a:pt x="912" y="1533"/>
                    </a:lnTo>
                    <a:lnTo>
                      <a:pt x="908" y="1538"/>
                    </a:lnTo>
                    <a:lnTo>
                      <a:pt x="905" y="1545"/>
                    </a:lnTo>
                    <a:lnTo>
                      <a:pt x="901" y="1551"/>
                    </a:lnTo>
                    <a:lnTo>
                      <a:pt x="899" y="1557"/>
                    </a:lnTo>
                    <a:lnTo>
                      <a:pt x="899" y="1562"/>
                    </a:lnTo>
                    <a:lnTo>
                      <a:pt x="898" y="1567"/>
                    </a:lnTo>
                    <a:lnTo>
                      <a:pt x="898" y="1571"/>
                    </a:lnTo>
                    <a:lnTo>
                      <a:pt x="897" y="1576"/>
                    </a:lnTo>
                    <a:lnTo>
                      <a:pt x="897" y="1582"/>
                    </a:lnTo>
                    <a:lnTo>
                      <a:pt x="894" y="1586"/>
                    </a:lnTo>
                    <a:lnTo>
                      <a:pt x="892" y="1591"/>
                    </a:lnTo>
                    <a:lnTo>
                      <a:pt x="891" y="1591"/>
                    </a:lnTo>
                    <a:lnTo>
                      <a:pt x="889" y="1592"/>
                    </a:lnTo>
                    <a:lnTo>
                      <a:pt x="883" y="1593"/>
                    </a:lnTo>
                    <a:lnTo>
                      <a:pt x="876" y="1593"/>
                    </a:lnTo>
                    <a:lnTo>
                      <a:pt x="865" y="1595"/>
                    </a:lnTo>
                    <a:lnTo>
                      <a:pt x="856" y="1596"/>
                    </a:lnTo>
                    <a:lnTo>
                      <a:pt x="848" y="1596"/>
                    </a:lnTo>
                    <a:lnTo>
                      <a:pt x="839" y="1597"/>
                    </a:lnTo>
                    <a:lnTo>
                      <a:pt x="829" y="1597"/>
                    </a:lnTo>
                    <a:lnTo>
                      <a:pt x="819" y="1597"/>
                    </a:lnTo>
                    <a:lnTo>
                      <a:pt x="813" y="1597"/>
                    </a:lnTo>
                    <a:lnTo>
                      <a:pt x="806" y="1597"/>
                    </a:lnTo>
                    <a:lnTo>
                      <a:pt x="799" y="1597"/>
                    </a:lnTo>
                    <a:lnTo>
                      <a:pt x="794" y="1597"/>
                    </a:lnTo>
                    <a:lnTo>
                      <a:pt x="791" y="1597"/>
                    </a:lnTo>
                    <a:lnTo>
                      <a:pt x="762" y="1597"/>
                    </a:lnTo>
                    <a:lnTo>
                      <a:pt x="747" y="1596"/>
                    </a:lnTo>
                    <a:lnTo>
                      <a:pt x="739" y="1595"/>
                    </a:lnTo>
                    <a:lnTo>
                      <a:pt x="717" y="1592"/>
                    </a:lnTo>
                    <a:lnTo>
                      <a:pt x="741" y="1595"/>
                    </a:lnTo>
                    <a:lnTo>
                      <a:pt x="734" y="1595"/>
                    </a:lnTo>
                    <a:lnTo>
                      <a:pt x="708" y="1592"/>
                    </a:lnTo>
                    <a:lnTo>
                      <a:pt x="718" y="1593"/>
                    </a:lnTo>
                    <a:lnTo>
                      <a:pt x="733" y="1595"/>
                    </a:lnTo>
                    <a:lnTo>
                      <a:pt x="732" y="1595"/>
                    </a:lnTo>
                    <a:lnTo>
                      <a:pt x="731" y="1595"/>
                    </a:lnTo>
                    <a:lnTo>
                      <a:pt x="730" y="1595"/>
                    </a:lnTo>
                    <a:lnTo>
                      <a:pt x="728" y="1595"/>
                    </a:lnTo>
                    <a:lnTo>
                      <a:pt x="730" y="1595"/>
                    </a:lnTo>
                    <a:lnTo>
                      <a:pt x="731" y="1595"/>
                    </a:lnTo>
                    <a:lnTo>
                      <a:pt x="733" y="1595"/>
                    </a:lnTo>
                    <a:lnTo>
                      <a:pt x="734" y="1595"/>
                    </a:lnTo>
                    <a:lnTo>
                      <a:pt x="735" y="1595"/>
                    </a:lnTo>
                    <a:lnTo>
                      <a:pt x="736" y="1595"/>
                    </a:lnTo>
                    <a:lnTo>
                      <a:pt x="739" y="1595"/>
                    </a:lnTo>
                    <a:lnTo>
                      <a:pt x="741" y="1595"/>
                    </a:lnTo>
                    <a:lnTo>
                      <a:pt x="742" y="1595"/>
                    </a:lnTo>
                    <a:lnTo>
                      <a:pt x="743" y="1595"/>
                    </a:lnTo>
                    <a:lnTo>
                      <a:pt x="745" y="1595"/>
                    </a:lnTo>
                    <a:lnTo>
                      <a:pt x="743" y="1595"/>
                    </a:lnTo>
                    <a:lnTo>
                      <a:pt x="741" y="1595"/>
                    </a:lnTo>
                    <a:lnTo>
                      <a:pt x="739" y="1595"/>
                    </a:lnTo>
                    <a:lnTo>
                      <a:pt x="735" y="1595"/>
                    </a:lnTo>
                    <a:lnTo>
                      <a:pt x="731" y="1595"/>
                    </a:lnTo>
                    <a:lnTo>
                      <a:pt x="726" y="1595"/>
                    </a:lnTo>
                    <a:lnTo>
                      <a:pt x="721" y="1593"/>
                    </a:lnTo>
                    <a:lnTo>
                      <a:pt x="717" y="1593"/>
                    </a:lnTo>
                    <a:lnTo>
                      <a:pt x="711" y="1592"/>
                    </a:lnTo>
                    <a:lnTo>
                      <a:pt x="705" y="1591"/>
                    </a:lnTo>
                    <a:lnTo>
                      <a:pt x="700" y="1591"/>
                    </a:lnTo>
                    <a:lnTo>
                      <a:pt x="694" y="1591"/>
                    </a:lnTo>
                    <a:lnTo>
                      <a:pt x="689" y="1590"/>
                    </a:lnTo>
                    <a:lnTo>
                      <a:pt x="683" y="1589"/>
                    </a:lnTo>
                    <a:lnTo>
                      <a:pt x="678" y="1588"/>
                    </a:lnTo>
                    <a:lnTo>
                      <a:pt x="673" y="1588"/>
                    </a:lnTo>
                    <a:lnTo>
                      <a:pt x="669" y="1586"/>
                    </a:lnTo>
                    <a:lnTo>
                      <a:pt x="664" y="1586"/>
                    </a:lnTo>
                    <a:lnTo>
                      <a:pt x="659" y="1585"/>
                    </a:lnTo>
                    <a:lnTo>
                      <a:pt x="656" y="1584"/>
                    </a:lnTo>
                    <a:lnTo>
                      <a:pt x="654" y="1584"/>
                    </a:lnTo>
                    <a:lnTo>
                      <a:pt x="652" y="1583"/>
                    </a:lnTo>
                    <a:lnTo>
                      <a:pt x="651" y="1583"/>
                    </a:lnTo>
                    <a:lnTo>
                      <a:pt x="650" y="1583"/>
                    </a:lnTo>
                    <a:lnTo>
                      <a:pt x="648" y="1583"/>
                    </a:lnTo>
                    <a:lnTo>
                      <a:pt x="647" y="1582"/>
                    </a:lnTo>
                    <a:lnTo>
                      <a:pt x="645" y="1582"/>
                    </a:lnTo>
                    <a:lnTo>
                      <a:pt x="643" y="1582"/>
                    </a:lnTo>
                    <a:lnTo>
                      <a:pt x="641" y="1581"/>
                    </a:lnTo>
                    <a:lnTo>
                      <a:pt x="639" y="1581"/>
                    </a:lnTo>
                    <a:lnTo>
                      <a:pt x="635" y="1581"/>
                    </a:lnTo>
                    <a:lnTo>
                      <a:pt x="633" y="1580"/>
                    </a:lnTo>
                    <a:lnTo>
                      <a:pt x="629" y="1578"/>
                    </a:lnTo>
                    <a:lnTo>
                      <a:pt x="627" y="1578"/>
                    </a:lnTo>
                    <a:lnTo>
                      <a:pt x="625" y="1577"/>
                    </a:lnTo>
                    <a:lnTo>
                      <a:pt x="622" y="1577"/>
                    </a:lnTo>
                    <a:lnTo>
                      <a:pt x="621" y="1577"/>
                    </a:lnTo>
                    <a:lnTo>
                      <a:pt x="620" y="1576"/>
                    </a:lnTo>
                    <a:lnTo>
                      <a:pt x="619" y="1576"/>
                    </a:lnTo>
                    <a:lnTo>
                      <a:pt x="618" y="1576"/>
                    </a:lnTo>
                    <a:lnTo>
                      <a:pt x="617" y="1576"/>
                    </a:lnTo>
                    <a:lnTo>
                      <a:pt x="614" y="1575"/>
                    </a:lnTo>
                    <a:lnTo>
                      <a:pt x="610" y="1575"/>
                    </a:lnTo>
                    <a:lnTo>
                      <a:pt x="605" y="1574"/>
                    </a:lnTo>
                    <a:lnTo>
                      <a:pt x="601" y="1573"/>
                    </a:lnTo>
                    <a:lnTo>
                      <a:pt x="594" y="1571"/>
                    </a:lnTo>
                    <a:lnTo>
                      <a:pt x="588" y="1569"/>
                    </a:lnTo>
                    <a:lnTo>
                      <a:pt x="580" y="1567"/>
                    </a:lnTo>
                    <a:lnTo>
                      <a:pt x="572" y="1565"/>
                    </a:lnTo>
                    <a:lnTo>
                      <a:pt x="564" y="1562"/>
                    </a:lnTo>
                    <a:lnTo>
                      <a:pt x="557" y="1560"/>
                    </a:lnTo>
                    <a:lnTo>
                      <a:pt x="549" y="1558"/>
                    </a:lnTo>
                    <a:lnTo>
                      <a:pt x="542" y="1554"/>
                    </a:lnTo>
                    <a:lnTo>
                      <a:pt x="536" y="1553"/>
                    </a:lnTo>
                    <a:lnTo>
                      <a:pt x="531" y="1552"/>
                    </a:lnTo>
                    <a:lnTo>
                      <a:pt x="528" y="1550"/>
                    </a:lnTo>
                    <a:lnTo>
                      <a:pt x="525" y="1548"/>
                    </a:lnTo>
                    <a:lnTo>
                      <a:pt x="521" y="1548"/>
                    </a:lnTo>
                    <a:lnTo>
                      <a:pt x="519" y="1547"/>
                    </a:lnTo>
                    <a:lnTo>
                      <a:pt x="516" y="1546"/>
                    </a:lnTo>
                    <a:lnTo>
                      <a:pt x="516" y="1545"/>
                    </a:lnTo>
                    <a:lnTo>
                      <a:pt x="515" y="1545"/>
                    </a:lnTo>
                    <a:lnTo>
                      <a:pt x="514" y="1545"/>
                    </a:lnTo>
                    <a:lnTo>
                      <a:pt x="462" y="1523"/>
                    </a:lnTo>
                    <a:lnTo>
                      <a:pt x="461" y="1523"/>
                    </a:lnTo>
                    <a:lnTo>
                      <a:pt x="458" y="1521"/>
                    </a:lnTo>
                    <a:lnTo>
                      <a:pt x="454" y="1520"/>
                    </a:lnTo>
                    <a:lnTo>
                      <a:pt x="450" y="1517"/>
                    </a:lnTo>
                    <a:lnTo>
                      <a:pt x="444" y="1515"/>
                    </a:lnTo>
                    <a:lnTo>
                      <a:pt x="437" y="1512"/>
                    </a:lnTo>
                    <a:lnTo>
                      <a:pt x="430" y="1507"/>
                    </a:lnTo>
                    <a:lnTo>
                      <a:pt x="423" y="1504"/>
                    </a:lnTo>
                    <a:lnTo>
                      <a:pt x="415" y="1499"/>
                    </a:lnTo>
                    <a:lnTo>
                      <a:pt x="407" y="1494"/>
                    </a:lnTo>
                    <a:lnTo>
                      <a:pt x="398" y="1490"/>
                    </a:lnTo>
                    <a:lnTo>
                      <a:pt x="390" y="1484"/>
                    </a:lnTo>
                    <a:lnTo>
                      <a:pt x="385" y="1482"/>
                    </a:lnTo>
                    <a:lnTo>
                      <a:pt x="381" y="1480"/>
                    </a:lnTo>
                    <a:lnTo>
                      <a:pt x="378" y="1477"/>
                    </a:lnTo>
                    <a:lnTo>
                      <a:pt x="377" y="1477"/>
                    </a:lnTo>
                    <a:lnTo>
                      <a:pt x="378" y="1478"/>
                    </a:lnTo>
                    <a:lnTo>
                      <a:pt x="379" y="1478"/>
                    </a:lnTo>
                    <a:lnTo>
                      <a:pt x="381" y="1479"/>
                    </a:lnTo>
                    <a:lnTo>
                      <a:pt x="382" y="1479"/>
                    </a:lnTo>
                    <a:lnTo>
                      <a:pt x="383" y="1480"/>
                    </a:lnTo>
                    <a:lnTo>
                      <a:pt x="384" y="1480"/>
                    </a:lnTo>
                    <a:lnTo>
                      <a:pt x="384" y="1482"/>
                    </a:lnTo>
                    <a:lnTo>
                      <a:pt x="385" y="1482"/>
                    </a:lnTo>
                    <a:lnTo>
                      <a:pt x="386" y="1483"/>
                    </a:lnTo>
                    <a:lnTo>
                      <a:pt x="385" y="1482"/>
                    </a:lnTo>
                    <a:lnTo>
                      <a:pt x="382" y="1480"/>
                    </a:lnTo>
                    <a:lnTo>
                      <a:pt x="378" y="1477"/>
                    </a:lnTo>
                    <a:lnTo>
                      <a:pt x="371" y="1474"/>
                    </a:lnTo>
                    <a:lnTo>
                      <a:pt x="363" y="1468"/>
                    </a:lnTo>
                    <a:lnTo>
                      <a:pt x="354" y="1462"/>
                    </a:lnTo>
                    <a:lnTo>
                      <a:pt x="345" y="1455"/>
                    </a:lnTo>
                    <a:lnTo>
                      <a:pt x="336" y="1448"/>
                    </a:lnTo>
                    <a:lnTo>
                      <a:pt x="325" y="1442"/>
                    </a:lnTo>
                    <a:lnTo>
                      <a:pt x="316" y="1436"/>
                    </a:lnTo>
                    <a:lnTo>
                      <a:pt x="309" y="1430"/>
                    </a:lnTo>
                    <a:lnTo>
                      <a:pt x="303" y="1425"/>
                    </a:lnTo>
                    <a:lnTo>
                      <a:pt x="299" y="1422"/>
                    </a:lnTo>
                    <a:lnTo>
                      <a:pt x="295" y="1418"/>
                    </a:lnTo>
                    <a:lnTo>
                      <a:pt x="293" y="1416"/>
                    </a:lnTo>
                    <a:lnTo>
                      <a:pt x="290" y="1415"/>
                    </a:lnTo>
                    <a:lnTo>
                      <a:pt x="288" y="1413"/>
                    </a:lnTo>
                    <a:lnTo>
                      <a:pt x="285" y="1410"/>
                    </a:lnTo>
                    <a:lnTo>
                      <a:pt x="283" y="1408"/>
                    </a:lnTo>
                    <a:lnTo>
                      <a:pt x="280" y="1407"/>
                    </a:lnTo>
                    <a:lnTo>
                      <a:pt x="277" y="1404"/>
                    </a:lnTo>
                    <a:lnTo>
                      <a:pt x="275" y="1401"/>
                    </a:lnTo>
                    <a:lnTo>
                      <a:pt x="272" y="1399"/>
                    </a:lnTo>
                    <a:lnTo>
                      <a:pt x="270" y="1396"/>
                    </a:lnTo>
                    <a:lnTo>
                      <a:pt x="266" y="1394"/>
                    </a:lnTo>
                    <a:lnTo>
                      <a:pt x="262" y="1391"/>
                    </a:lnTo>
                    <a:lnTo>
                      <a:pt x="255" y="1385"/>
                    </a:lnTo>
                    <a:lnTo>
                      <a:pt x="248" y="1377"/>
                    </a:lnTo>
                    <a:lnTo>
                      <a:pt x="239" y="1369"/>
                    </a:lnTo>
                    <a:lnTo>
                      <a:pt x="230" y="1360"/>
                    </a:lnTo>
                    <a:lnTo>
                      <a:pt x="220" y="1350"/>
                    </a:lnTo>
                    <a:lnTo>
                      <a:pt x="211" y="1340"/>
                    </a:lnTo>
                    <a:lnTo>
                      <a:pt x="202" y="1331"/>
                    </a:lnTo>
                    <a:lnTo>
                      <a:pt x="195" y="1322"/>
                    </a:lnTo>
                    <a:lnTo>
                      <a:pt x="189" y="1315"/>
                    </a:lnTo>
                    <a:lnTo>
                      <a:pt x="185" y="1309"/>
                    </a:lnTo>
                    <a:lnTo>
                      <a:pt x="181" y="1305"/>
                    </a:lnTo>
                    <a:lnTo>
                      <a:pt x="179" y="1303"/>
                    </a:lnTo>
                    <a:lnTo>
                      <a:pt x="178" y="1301"/>
                    </a:lnTo>
                    <a:lnTo>
                      <a:pt x="175" y="1297"/>
                    </a:lnTo>
                    <a:lnTo>
                      <a:pt x="173" y="1295"/>
                    </a:lnTo>
                    <a:lnTo>
                      <a:pt x="171" y="1292"/>
                    </a:lnTo>
                    <a:lnTo>
                      <a:pt x="169" y="1289"/>
                    </a:lnTo>
                    <a:lnTo>
                      <a:pt x="166" y="1287"/>
                    </a:lnTo>
                    <a:lnTo>
                      <a:pt x="165" y="1285"/>
                    </a:lnTo>
                    <a:lnTo>
                      <a:pt x="163" y="1282"/>
                    </a:lnTo>
                    <a:lnTo>
                      <a:pt x="162" y="1281"/>
                    </a:lnTo>
                    <a:lnTo>
                      <a:pt x="162" y="1280"/>
                    </a:lnTo>
                    <a:lnTo>
                      <a:pt x="160" y="1279"/>
                    </a:lnTo>
                    <a:lnTo>
                      <a:pt x="158" y="1274"/>
                    </a:lnTo>
                    <a:lnTo>
                      <a:pt x="155" y="1270"/>
                    </a:lnTo>
                    <a:lnTo>
                      <a:pt x="150" y="1265"/>
                    </a:lnTo>
                    <a:lnTo>
                      <a:pt x="146" y="1258"/>
                    </a:lnTo>
                    <a:lnTo>
                      <a:pt x="141" y="1251"/>
                    </a:lnTo>
                    <a:lnTo>
                      <a:pt x="136" y="1244"/>
                    </a:lnTo>
                    <a:lnTo>
                      <a:pt x="132" y="1237"/>
                    </a:lnTo>
                    <a:lnTo>
                      <a:pt x="128" y="1232"/>
                    </a:lnTo>
                    <a:lnTo>
                      <a:pt x="126" y="1227"/>
                    </a:lnTo>
                    <a:lnTo>
                      <a:pt x="122" y="1225"/>
                    </a:lnTo>
                    <a:lnTo>
                      <a:pt x="121" y="1222"/>
                    </a:lnTo>
                    <a:lnTo>
                      <a:pt x="122" y="1224"/>
                    </a:lnTo>
                    <a:lnTo>
                      <a:pt x="124" y="1226"/>
                    </a:lnTo>
                    <a:lnTo>
                      <a:pt x="125" y="1227"/>
                    </a:lnTo>
                    <a:lnTo>
                      <a:pt x="127" y="1229"/>
                    </a:lnTo>
                    <a:lnTo>
                      <a:pt x="128" y="1233"/>
                    </a:lnTo>
                    <a:lnTo>
                      <a:pt x="129" y="1235"/>
                    </a:lnTo>
                    <a:lnTo>
                      <a:pt x="132" y="1237"/>
                    </a:lnTo>
                    <a:lnTo>
                      <a:pt x="133" y="1240"/>
                    </a:lnTo>
                    <a:lnTo>
                      <a:pt x="134" y="1241"/>
                    </a:lnTo>
                    <a:lnTo>
                      <a:pt x="135" y="1243"/>
                    </a:lnTo>
                    <a:lnTo>
                      <a:pt x="134" y="1242"/>
                    </a:lnTo>
                    <a:lnTo>
                      <a:pt x="134" y="1241"/>
                    </a:lnTo>
                    <a:lnTo>
                      <a:pt x="133" y="1239"/>
                    </a:lnTo>
                    <a:lnTo>
                      <a:pt x="132" y="1236"/>
                    </a:lnTo>
                    <a:lnTo>
                      <a:pt x="129" y="1234"/>
                    </a:lnTo>
                    <a:lnTo>
                      <a:pt x="128" y="1232"/>
                    </a:lnTo>
                    <a:lnTo>
                      <a:pt x="126" y="1229"/>
                    </a:lnTo>
                    <a:lnTo>
                      <a:pt x="124" y="1226"/>
                    </a:lnTo>
                    <a:lnTo>
                      <a:pt x="121" y="1222"/>
                    </a:lnTo>
                    <a:lnTo>
                      <a:pt x="120" y="1220"/>
                    </a:lnTo>
                    <a:lnTo>
                      <a:pt x="119" y="1217"/>
                    </a:lnTo>
                    <a:lnTo>
                      <a:pt x="117" y="1214"/>
                    </a:lnTo>
                    <a:lnTo>
                      <a:pt x="114" y="1211"/>
                    </a:lnTo>
                    <a:lnTo>
                      <a:pt x="111" y="1206"/>
                    </a:lnTo>
                    <a:lnTo>
                      <a:pt x="109" y="1202"/>
                    </a:lnTo>
                    <a:lnTo>
                      <a:pt x="106" y="1196"/>
                    </a:lnTo>
                    <a:lnTo>
                      <a:pt x="102" y="1190"/>
                    </a:lnTo>
                    <a:lnTo>
                      <a:pt x="98" y="1183"/>
                    </a:lnTo>
                    <a:lnTo>
                      <a:pt x="95" y="1178"/>
                    </a:lnTo>
                    <a:lnTo>
                      <a:pt x="91" y="1169"/>
                    </a:lnTo>
                    <a:lnTo>
                      <a:pt x="88" y="1164"/>
                    </a:lnTo>
                    <a:lnTo>
                      <a:pt x="84" y="1156"/>
                    </a:lnTo>
                    <a:lnTo>
                      <a:pt x="81" y="1148"/>
                    </a:lnTo>
                    <a:lnTo>
                      <a:pt x="76" y="1140"/>
                    </a:lnTo>
                    <a:lnTo>
                      <a:pt x="72" y="1129"/>
                    </a:lnTo>
                    <a:lnTo>
                      <a:pt x="67" y="1118"/>
                    </a:lnTo>
                    <a:lnTo>
                      <a:pt x="61" y="1105"/>
                    </a:lnTo>
                    <a:lnTo>
                      <a:pt x="56" y="1093"/>
                    </a:lnTo>
                    <a:lnTo>
                      <a:pt x="51" y="1081"/>
                    </a:lnTo>
                    <a:lnTo>
                      <a:pt x="48" y="1069"/>
                    </a:lnTo>
                    <a:lnTo>
                      <a:pt x="44" y="1059"/>
                    </a:lnTo>
                    <a:lnTo>
                      <a:pt x="41" y="1050"/>
                    </a:lnTo>
                    <a:lnTo>
                      <a:pt x="38" y="1044"/>
                    </a:lnTo>
                    <a:lnTo>
                      <a:pt x="37" y="1039"/>
                    </a:lnTo>
                    <a:lnTo>
                      <a:pt x="36" y="1037"/>
                    </a:lnTo>
                    <a:lnTo>
                      <a:pt x="29" y="1014"/>
                    </a:lnTo>
                    <a:lnTo>
                      <a:pt x="29" y="1013"/>
                    </a:lnTo>
                    <a:lnTo>
                      <a:pt x="29" y="1012"/>
                    </a:lnTo>
                    <a:lnTo>
                      <a:pt x="28" y="1010"/>
                    </a:lnTo>
                    <a:lnTo>
                      <a:pt x="28" y="1009"/>
                    </a:lnTo>
                    <a:lnTo>
                      <a:pt x="28" y="1008"/>
                    </a:lnTo>
                    <a:lnTo>
                      <a:pt x="28" y="1007"/>
                    </a:lnTo>
                    <a:lnTo>
                      <a:pt x="28" y="1006"/>
                    </a:lnTo>
                    <a:lnTo>
                      <a:pt x="27" y="1005"/>
                    </a:lnTo>
                    <a:lnTo>
                      <a:pt x="27" y="1004"/>
                    </a:lnTo>
                    <a:lnTo>
                      <a:pt x="27" y="1002"/>
                    </a:lnTo>
                    <a:lnTo>
                      <a:pt x="26" y="1001"/>
                    </a:lnTo>
                    <a:lnTo>
                      <a:pt x="26" y="999"/>
                    </a:lnTo>
                    <a:lnTo>
                      <a:pt x="26" y="998"/>
                    </a:lnTo>
                    <a:lnTo>
                      <a:pt x="25" y="996"/>
                    </a:lnTo>
                    <a:lnTo>
                      <a:pt x="25" y="994"/>
                    </a:lnTo>
                    <a:lnTo>
                      <a:pt x="25" y="993"/>
                    </a:lnTo>
                    <a:lnTo>
                      <a:pt x="23" y="992"/>
                    </a:lnTo>
                    <a:lnTo>
                      <a:pt x="23" y="990"/>
                    </a:lnTo>
                    <a:lnTo>
                      <a:pt x="23" y="989"/>
                    </a:lnTo>
                    <a:lnTo>
                      <a:pt x="22" y="989"/>
                    </a:lnTo>
                    <a:lnTo>
                      <a:pt x="22" y="987"/>
                    </a:lnTo>
                    <a:lnTo>
                      <a:pt x="22" y="989"/>
                    </a:lnTo>
                    <a:lnTo>
                      <a:pt x="22" y="986"/>
                    </a:lnTo>
                    <a:lnTo>
                      <a:pt x="22" y="984"/>
                    </a:lnTo>
                    <a:lnTo>
                      <a:pt x="21" y="982"/>
                    </a:lnTo>
                    <a:lnTo>
                      <a:pt x="20" y="978"/>
                    </a:lnTo>
                    <a:lnTo>
                      <a:pt x="20" y="975"/>
                    </a:lnTo>
                    <a:lnTo>
                      <a:pt x="19" y="970"/>
                    </a:lnTo>
                    <a:lnTo>
                      <a:pt x="18" y="967"/>
                    </a:lnTo>
                    <a:lnTo>
                      <a:pt x="18" y="962"/>
                    </a:lnTo>
                    <a:lnTo>
                      <a:pt x="16" y="958"/>
                    </a:lnTo>
                    <a:lnTo>
                      <a:pt x="15" y="955"/>
                    </a:lnTo>
                    <a:lnTo>
                      <a:pt x="14" y="952"/>
                    </a:lnTo>
                    <a:lnTo>
                      <a:pt x="14" y="948"/>
                    </a:lnTo>
                    <a:lnTo>
                      <a:pt x="14" y="946"/>
                    </a:lnTo>
                    <a:lnTo>
                      <a:pt x="13" y="941"/>
                    </a:lnTo>
                    <a:lnTo>
                      <a:pt x="12" y="938"/>
                    </a:lnTo>
                    <a:lnTo>
                      <a:pt x="12" y="934"/>
                    </a:lnTo>
                    <a:lnTo>
                      <a:pt x="11" y="931"/>
                    </a:lnTo>
                    <a:lnTo>
                      <a:pt x="11" y="928"/>
                    </a:lnTo>
                    <a:lnTo>
                      <a:pt x="11" y="925"/>
                    </a:lnTo>
                    <a:lnTo>
                      <a:pt x="10" y="923"/>
                    </a:lnTo>
                    <a:lnTo>
                      <a:pt x="10" y="921"/>
                    </a:lnTo>
                    <a:lnTo>
                      <a:pt x="10" y="919"/>
                    </a:lnTo>
                    <a:lnTo>
                      <a:pt x="7" y="907"/>
                    </a:lnTo>
                    <a:lnTo>
                      <a:pt x="6" y="898"/>
                    </a:lnTo>
                    <a:lnTo>
                      <a:pt x="6" y="896"/>
                    </a:lnTo>
                    <a:lnTo>
                      <a:pt x="6" y="895"/>
                    </a:lnTo>
                    <a:lnTo>
                      <a:pt x="6" y="894"/>
                    </a:lnTo>
                    <a:lnTo>
                      <a:pt x="6" y="892"/>
                    </a:lnTo>
                    <a:lnTo>
                      <a:pt x="5" y="892"/>
                    </a:lnTo>
                    <a:lnTo>
                      <a:pt x="5" y="888"/>
                    </a:lnTo>
                    <a:lnTo>
                      <a:pt x="5" y="887"/>
                    </a:lnTo>
                    <a:lnTo>
                      <a:pt x="5" y="885"/>
                    </a:lnTo>
                    <a:lnTo>
                      <a:pt x="5" y="883"/>
                    </a:lnTo>
                    <a:lnTo>
                      <a:pt x="5" y="881"/>
                    </a:lnTo>
                    <a:lnTo>
                      <a:pt x="4" y="879"/>
                    </a:lnTo>
                    <a:lnTo>
                      <a:pt x="4" y="878"/>
                    </a:lnTo>
                    <a:lnTo>
                      <a:pt x="4" y="877"/>
                    </a:lnTo>
                    <a:lnTo>
                      <a:pt x="4" y="876"/>
                    </a:lnTo>
                    <a:lnTo>
                      <a:pt x="4" y="873"/>
                    </a:lnTo>
                    <a:lnTo>
                      <a:pt x="4" y="872"/>
                    </a:lnTo>
                    <a:lnTo>
                      <a:pt x="4" y="871"/>
                    </a:lnTo>
                    <a:lnTo>
                      <a:pt x="4" y="870"/>
                    </a:lnTo>
                    <a:lnTo>
                      <a:pt x="4" y="868"/>
                    </a:lnTo>
                    <a:lnTo>
                      <a:pt x="3" y="867"/>
                    </a:lnTo>
                    <a:lnTo>
                      <a:pt x="3" y="865"/>
                    </a:lnTo>
                    <a:lnTo>
                      <a:pt x="3" y="863"/>
                    </a:lnTo>
                    <a:lnTo>
                      <a:pt x="3" y="862"/>
                    </a:lnTo>
                    <a:lnTo>
                      <a:pt x="3" y="860"/>
                    </a:lnTo>
                    <a:lnTo>
                      <a:pt x="3" y="856"/>
                    </a:lnTo>
                    <a:lnTo>
                      <a:pt x="3" y="853"/>
                    </a:lnTo>
                    <a:lnTo>
                      <a:pt x="2" y="848"/>
                    </a:lnTo>
                    <a:lnTo>
                      <a:pt x="2" y="845"/>
                    </a:lnTo>
                    <a:lnTo>
                      <a:pt x="2" y="840"/>
                    </a:lnTo>
                    <a:lnTo>
                      <a:pt x="2" y="837"/>
                    </a:lnTo>
                    <a:lnTo>
                      <a:pt x="2" y="833"/>
                    </a:lnTo>
                    <a:lnTo>
                      <a:pt x="0" y="828"/>
                    </a:lnTo>
                    <a:lnTo>
                      <a:pt x="0" y="825"/>
                    </a:lnTo>
                    <a:lnTo>
                      <a:pt x="0" y="822"/>
                    </a:lnTo>
                    <a:lnTo>
                      <a:pt x="0" y="817"/>
                    </a:lnTo>
                    <a:lnTo>
                      <a:pt x="0" y="812"/>
                    </a:lnTo>
                    <a:lnTo>
                      <a:pt x="0" y="808"/>
                    </a:lnTo>
                    <a:lnTo>
                      <a:pt x="0" y="804"/>
                    </a:lnTo>
                    <a:lnTo>
                      <a:pt x="0" y="800"/>
                    </a:lnTo>
                    <a:lnTo>
                      <a:pt x="0" y="797"/>
                    </a:lnTo>
                    <a:lnTo>
                      <a:pt x="0" y="795"/>
                    </a:lnTo>
                    <a:lnTo>
                      <a:pt x="0" y="793"/>
                    </a:lnTo>
                    <a:lnTo>
                      <a:pt x="0" y="790"/>
                    </a:lnTo>
                    <a:lnTo>
                      <a:pt x="0" y="770"/>
                    </a:lnTo>
                    <a:lnTo>
                      <a:pt x="0" y="763"/>
                    </a:lnTo>
                    <a:lnTo>
                      <a:pt x="2" y="743"/>
                    </a:lnTo>
                    <a:lnTo>
                      <a:pt x="2" y="742"/>
                    </a:lnTo>
                    <a:lnTo>
                      <a:pt x="2" y="741"/>
                    </a:lnTo>
                    <a:lnTo>
                      <a:pt x="2" y="740"/>
                    </a:lnTo>
                    <a:lnTo>
                      <a:pt x="2" y="739"/>
                    </a:lnTo>
                    <a:lnTo>
                      <a:pt x="3" y="736"/>
                    </a:lnTo>
                    <a:lnTo>
                      <a:pt x="3" y="734"/>
                    </a:lnTo>
                    <a:lnTo>
                      <a:pt x="3" y="732"/>
                    </a:lnTo>
                    <a:lnTo>
                      <a:pt x="3" y="728"/>
                    </a:lnTo>
                    <a:lnTo>
                      <a:pt x="3" y="726"/>
                    </a:lnTo>
                    <a:lnTo>
                      <a:pt x="4" y="725"/>
                    </a:lnTo>
                    <a:lnTo>
                      <a:pt x="4" y="723"/>
                    </a:lnTo>
                    <a:lnTo>
                      <a:pt x="4" y="721"/>
                    </a:lnTo>
                    <a:lnTo>
                      <a:pt x="4" y="719"/>
                    </a:lnTo>
                    <a:lnTo>
                      <a:pt x="4" y="718"/>
                    </a:lnTo>
                    <a:lnTo>
                      <a:pt x="4" y="717"/>
                    </a:lnTo>
                    <a:lnTo>
                      <a:pt x="6" y="701"/>
                    </a:lnTo>
                    <a:lnTo>
                      <a:pt x="6" y="698"/>
                    </a:lnTo>
                    <a:lnTo>
                      <a:pt x="11" y="671"/>
                    </a:lnTo>
                    <a:lnTo>
                      <a:pt x="16" y="637"/>
                    </a:lnTo>
                    <a:lnTo>
                      <a:pt x="23" y="608"/>
                    </a:lnTo>
                    <a:lnTo>
                      <a:pt x="23" y="607"/>
                    </a:lnTo>
                    <a:lnTo>
                      <a:pt x="25" y="605"/>
                    </a:lnTo>
                    <a:lnTo>
                      <a:pt x="25" y="603"/>
                    </a:lnTo>
                    <a:lnTo>
                      <a:pt x="26" y="599"/>
                    </a:lnTo>
                    <a:lnTo>
                      <a:pt x="27" y="596"/>
                    </a:lnTo>
                    <a:lnTo>
                      <a:pt x="28" y="592"/>
                    </a:lnTo>
                    <a:lnTo>
                      <a:pt x="29" y="588"/>
                    </a:lnTo>
                    <a:lnTo>
                      <a:pt x="30" y="583"/>
                    </a:lnTo>
                    <a:lnTo>
                      <a:pt x="31" y="577"/>
                    </a:lnTo>
                    <a:lnTo>
                      <a:pt x="33" y="573"/>
                    </a:lnTo>
                    <a:lnTo>
                      <a:pt x="34" y="568"/>
                    </a:lnTo>
                    <a:lnTo>
                      <a:pt x="36" y="564"/>
                    </a:lnTo>
                    <a:lnTo>
                      <a:pt x="37" y="559"/>
                    </a:lnTo>
                    <a:lnTo>
                      <a:pt x="38" y="553"/>
                    </a:lnTo>
                    <a:lnTo>
                      <a:pt x="41" y="549"/>
                    </a:lnTo>
                    <a:lnTo>
                      <a:pt x="42" y="544"/>
                    </a:lnTo>
                    <a:lnTo>
                      <a:pt x="43" y="538"/>
                    </a:lnTo>
                    <a:lnTo>
                      <a:pt x="45" y="534"/>
                    </a:lnTo>
                    <a:lnTo>
                      <a:pt x="46" y="529"/>
                    </a:lnTo>
                    <a:lnTo>
                      <a:pt x="49" y="524"/>
                    </a:lnTo>
                    <a:lnTo>
                      <a:pt x="50" y="521"/>
                    </a:lnTo>
                    <a:lnTo>
                      <a:pt x="51" y="517"/>
                    </a:lnTo>
                    <a:lnTo>
                      <a:pt x="52" y="514"/>
                    </a:lnTo>
                    <a:lnTo>
                      <a:pt x="55" y="511"/>
                    </a:lnTo>
                    <a:lnTo>
                      <a:pt x="56" y="507"/>
                    </a:lnTo>
                    <a:lnTo>
                      <a:pt x="57" y="503"/>
                    </a:lnTo>
                    <a:lnTo>
                      <a:pt x="58" y="499"/>
                    </a:lnTo>
                    <a:lnTo>
                      <a:pt x="60" y="496"/>
                    </a:lnTo>
                    <a:lnTo>
                      <a:pt x="63" y="491"/>
                    </a:lnTo>
                    <a:lnTo>
                      <a:pt x="64" y="488"/>
                    </a:lnTo>
                    <a:lnTo>
                      <a:pt x="65" y="484"/>
                    </a:lnTo>
                    <a:lnTo>
                      <a:pt x="66" y="481"/>
                    </a:lnTo>
                    <a:lnTo>
                      <a:pt x="67" y="479"/>
                    </a:lnTo>
                    <a:lnTo>
                      <a:pt x="67" y="477"/>
                    </a:lnTo>
                    <a:lnTo>
                      <a:pt x="68" y="477"/>
                    </a:lnTo>
                    <a:lnTo>
                      <a:pt x="105" y="402"/>
                    </a:lnTo>
                    <a:lnTo>
                      <a:pt x="106" y="401"/>
                    </a:lnTo>
                    <a:lnTo>
                      <a:pt x="106" y="400"/>
                    </a:lnTo>
                    <a:lnTo>
                      <a:pt x="107" y="398"/>
                    </a:lnTo>
                    <a:lnTo>
                      <a:pt x="109" y="397"/>
                    </a:lnTo>
                    <a:lnTo>
                      <a:pt x="110" y="394"/>
                    </a:lnTo>
                    <a:lnTo>
                      <a:pt x="112" y="391"/>
                    </a:lnTo>
                    <a:lnTo>
                      <a:pt x="113" y="388"/>
                    </a:lnTo>
                    <a:lnTo>
                      <a:pt x="116" y="385"/>
                    </a:lnTo>
                    <a:lnTo>
                      <a:pt x="117" y="383"/>
                    </a:lnTo>
                    <a:lnTo>
                      <a:pt x="118" y="380"/>
                    </a:lnTo>
                    <a:lnTo>
                      <a:pt x="119" y="378"/>
                    </a:lnTo>
                    <a:lnTo>
                      <a:pt x="121" y="376"/>
                    </a:lnTo>
                    <a:lnTo>
                      <a:pt x="122" y="373"/>
                    </a:lnTo>
                    <a:lnTo>
                      <a:pt x="125" y="371"/>
                    </a:lnTo>
                    <a:lnTo>
                      <a:pt x="126" y="368"/>
                    </a:lnTo>
                    <a:lnTo>
                      <a:pt x="128" y="365"/>
                    </a:lnTo>
                    <a:lnTo>
                      <a:pt x="129" y="362"/>
                    </a:lnTo>
                    <a:lnTo>
                      <a:pt x="132" y="360"/>
                    </a:lnTo>
                    <a:lnTo>
                      <a:pt x="133" y="359"/>
                    </a:lnTo>
                    <a:lnTo>
                      <a:pt x="134" y="356"/>
                    </a:lnTo>
                    <a:lnTo>
                      <a:pt x="135" y="355"/>
                    </a:lnTo>
                    <a:lnTo>
                      <a:pt x="135" y="354"/>
                    </a:lnTo>
                    <a:close/>
                  </a:path>
                </a:pathLst>
              </a:custGeom>
              <a:solidFill>
                <a:srgbClr val="00C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48" name="Freeform 1080"/>
              <p:cNvSpPr>
                <a:spLocks/>
              </p:cNvSpPr>
              <p:nvPr/>
            </p:nvSpPr>
            <p:spPr bwMode="auto">
              <a:xfrm>
                <a:off x="-1213" y="1855"/>
                <a:ext cx="698" cy="698"/>
              </a:xfrm>
              <a:custGeom>
                <a:avLst/>
                <a:gdLst>
                  <a:gd name="T0" fmla="*/ 56 w 1396"/>
                  <a:gd name="T1" fmla="*/ 158 h 1397"/>
                  <a:gd name="T2" fmla="*/ 62 w 1396"/>
                  <a:gd name="T3" fmla="*/ 150 h 1397"/>
                  <a:gd name="T4" fmla="*/ 75 w 1396"/>
                  <a:gd name="T5" fmla="*/ 132 h 1397"/>
                  <a:gd name="T6" fmla="*/ 87 w 1396"/>
                  <a:gd name="T7" fmla="*/ 117 h 1397"/>
                  <a:gd name="T8" fmla="*/ 320 w 1396"/>
                  <a:gd name="T9" fmla="*/ 1 h 1397"/>
                  <a:gd name="T10" fmla="*/ 415 w 1396"/>
                  <a:gd name="T11" fmla="*/ 6 h 1397"/>
                  <a:gd name="T12" fmla="*/ 441 w 1396"/>
                  <a:gd name="T13" fmla="*/ 12 h 1397"/>
                  <a:gd name="T14" fmla="*/ 526 w 1396"/>
                  <a:gd name="T15" fmla="*/ 48 h 1397"/>
                  <a:gd name="T16" fmla="*/ 547 w 1396"/>
                  <a:gd name="T17" fmla="*/ 61 h 1397"/>
                  <a:gd name="T18" fmla="*/ 583 w 1396"/>
                  <a:gd name="T19" fmla="*/ 89 h 1397"/>
                  <a:gd name="T20" fmla="*/ 600 w 1396"/>
                  <a:gd name="T21" fmla="*/ 106 h 1397"/>
                  <a:gd name="T22" fmla="*/ 578 w 1396"/>
                  <a:gd name="T23" fmla="*/ 85 h 1397"/>
                  <a:gd name="T24" fmla="*/ 594 w 1396"/>
                  <a:gd name="T25" fmla="*/ 100 h 1397"/>
                  <a:gd name="T26" fmla="*/ 616 w 1396"/>
                  <a:gd name="T27" fmla="*/ 201 h 1397"/>
                  <a:gd name="T28" fmla="*/ 653 w 1396"/>
                  <a:gd name="T29" fmla="*/ 177 h 1397"/>
                  <a:gd name="T30" fmla="*/ 620 w 1396"/>
                  <a:gd name="T31" fmla="*/ 128 h 1397"/>
                  <a:gd name="T32" fmla="*/ 645 w 1396"/>
                  <a:gd name="T33" fmla="*/ 163 h 1397"/>
                  <a:gd name="T34" fmla="*/ 647 w 1396"/>
                  <a:gd name="T35" fmla="*/ 168 h 1397"/>
                  <a:gd name="T36" fmla="*/ 676 w 1396"/>
                  <a:gd name="T37" fmla="*/ 227 h 1397"/>
                  <a:gd name="T38" fmla="*/ 677 w 1396"/>
                  <a:gd name="T39" fmla="*/ 230 h 1397"/>
                  <a:gd name="T40" fmla="*/ 669 w 1396"/>
                  <a:gd name="T41" fmla="*/ 209 h 1397"/>
                  <a:gd name="T42" fmla="*/ 662 w 1396"/>
                  <a:gd name="T43" fmla="*/ 195 h 1397"/>
                  <a:gd name="T44" fmla="*/ 647 w 1396"/>
                  <a:gd name="T45" fmla="*/ 168 h 1397"/>
                  <a:gd name="T46" fmla="*/ 669 w 1396"/>
                  <a:gd name="T47" fmla="*/ 209 h 1397"/>
                  <a:gd name="T48" fmla="*/ 671 w 1396"/>
                  <a:gd name="T49" fmla="*/ 215 h 1397"/>
                  <a:gd name="T50" fmla="*/ 675 w 1396"/>
                  <a:gd name="T51" fmla="*/ 222 h 1397"/>
                  <a:gd name="T52" fmla="*/ 683 w 1396"/>
                  <a:gd name="T53" fmla="*/ 246 h 1397"/>
                  <a:gd name="T54" fmla="*/ 687 w 1396"/>
                  <a:gd name="T55" fmla="*/ 259 h 1397"/>
                  <a:gd name="T56" fmla="*/ 691 w 1396"/>
                  <a:gd name="T57" fmla="*/ 280 h 1397"/>
                  <a:gd name="T58" fmla="*/ 694 w 1396"/>
                  <a:gd name="T59" fmla="*/ 290 h 1397"/>
                  <a:gd name="T60" fmla="*/ 696 w 1396"/>
                  <a:gd name="T61" fmla="*/ 308 h 1397"/>
                  <a:gd name="T62" fmla="*/ 698 w 1396"/>
                  <a:gd name="T63" fmla="*/ 366 h 1397"/>
                  <a:gd name="T64" fmla="*/ 697 w 1396"/>
                  <a:gd name="T65" fmla="*/ 379 h 1397"/>
                  <a:gd name="T66" fmla="*/ 696 w 1396"/>
                  <a:gd name="T67" fmla="*/ 390 h 1397"/>
                  <a:gd name="T68" fmla="*/ 689 w 1396"/>
                  <a:gd name="T69" fmla="*/ 429 h 1397"/>
                  <a:gd name="T70" fmla="*/ 672 w 1396"/>
                  <a:gd name="T71" fmla="*/ 484 h 1397"/>
                  <a:gd name="T72" fmla="*/ 658 w 1396"/>
                  <a:gd name="T73" fmla="*/ 513 h 1397"/>
                  <a:gd name="T74" fmla="*/ 628 w 1396"/>
                  <a:gd name="T75" fmla="*/ 559 h 1397"/>
                  <a:gd name="T76" fmla="*/ 617 w 1396"/>
                  <a:gd name="T77" fmla="*/ 572 h 1397"/>
                  <a:gd name="T78" fmla="*/ 627 w 1396"/>
                  <a:gd name="T79" fmla="*/ 560 h 1397"/>
                  <a:gd name="T80" fmla="*/ 630 w 1396"/>
                  <a:gd name="T81" fmla="*/ 556 h 1397"/>
                  <a:gd name="T82" fmla="*/ 609 w 1396"/>
                  <a:gd name="T83" fmla="*/ 582 h 1397"/>
                  <a:gd name="T84" fmla="*/ 589 w 1396"/>
                  <a:gd name="T85" fmla="*/ 603 h 1397"/>
                  <a:gd name="T86" fmla="*/ 549 w 1396"/>
                  <a:gd name="T87" fmla="*/ 635 h 1397"/>
                  <a:gd name="T88" fmla="*/ 535 w 1396"/>
                  <a:gd name="T89" fmla="*/ 644 h 1397"/>
                  <a:gd name="T90" fmla="*/ 505 w 1396"/>
                  <a:gd name="T91" fmla="*/ 661 h 1397"/>
                  <a:gd name="T92" fmla="*/ 411 w 1396"/>
                  <a:gd name="T93" fmla="*/ 692 h 1397"/>
                  <a:gd name="T94" fmla="*/ 349 w 1396"/>
                  <a:gd name="T95" fmla="*/ 698 h 1397"/>
                  <a:gd name="T96" fmla="*/ 321 w 1396"/>
                  <a:gd name="T97" fmla="*/ 697 h 1397"/>
                  <a:gd name="T98" fmla="*/ 288 w 1396"/>
                  <a:gd name="T99" fmla="*/ 693 h 1397"/>
                  <a:gd name="T100" fmla="*/ 270 w 1396"/>
                  <a:gd name="T101" fmla="*/ 689 h 1397"/>
                  <a:gd name="T102" fmla="*/ 199 w 1396"/>
                  <a:gd name="T103" fmla="*/ 665 h 1397"/>
                  <a:gd name="T104" fmla="*/ 169 w 1396"/>
                  <a:gd name="T105" fmla="*/ 649 h 1397"/>
                  <a:gd name="T106" fmla="*/ 114 w 1396"/>
                  <a:gd name="T107" fmla="*/ 608 h 1397"/>
                  <a:gd name="T108" fmla="*/ 61 w 1396"/>
                  <a:gd name="T109" fmla="*/ 547 h 1397"/>
                  <a:gd name="T110" fmla="*/ 52 w 1396"/>
                  <a:gd name="T111" fmla="*/ 533 h 1397"/>
                  <a:gd name="T112" fmla="*/ 12 w 1396"/>
                  <a:gd name="T113" fmla="*/ 443 h 1397"/>
                  <a:gd name="T114" fmla="*/ 9 w 1396"/>
                  <a:gd name="T115" fmla="*/ 426 h 1397"/>
                  <a:gd name="T116" fmla="*/ 2 w 1396"/>
                  <a:gd name="T117" fmla="*/ 388 h 1397"/>
                  <a:gd name="T118" fmla="*/ 0 w 1396"/>
                  <a:gd name="T119" fmla="*/ 362 h 1397"/>
                  <a:gd name="T120" fmla="*/ 1 w 1396"/>
                  <a:gd name="T121" fmla="*/ 321 h 1397"/>
                  <a:gd name="T122" fmla="*/ 13 w 1396"/>
                  <a:gd name="T123" fmla="*/ 252 h 1397"/>
                  <a:gd name="T124" fmla="*/ 46 w 1396"/>
                  <a:gd name="T125" fmla="*/ 176 h 139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396"/>
                  <a:gd name="T190" fmla="*/ 0 h 1397"/>
                  <a:gd name="T191" fmla="*/ 1396 w 1396"/>
                  <a:gd name="T192" fmla="*/ 1397 h 139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396" h="1397">
                    <a:moveTo>
                      <a:pt x="118" y="309"/>
                    </a:moveTo>
                    <a:lnTo>
                      <a:pt x="118" y="309"/>
                    </a:lnTo>
                    <a:lnTo>
                      <a:pt x="118" y="308"/>
                    </a:lnTo>
                    <a:lnTo>
                      <a:pt x="119" y="308"/>
                    </a:lnTo>
                    <a:lnTo>
                      <a:pt x="119" y="307"/>
                    </a:lnTo>
                    <a:lnTo>
                      <a:pt x="121" y="306"/>
                    </a:lnTo>
                    <a:lnTo>
                      <a:pt x="119" y="307"/>
                    </a:lnTo>
                    <a:lnTo>
                      <a:pt x="119" y="308"/>
                    </a:lnTo>
                    <a:lnTo>
                      <a:pt x="118" y="308"/>
                    </a:lnTo>
                    <a:lnTo>
                      <a:pt x="117" y="310"/>
                    </a:lnTo>
                    <a:lnTo>
                      <a:pt x="116" y="312"/>
                    </a:lnTo>
                    <a:lnTo>
                      <a:pt x="115" y="315"/>
                    </a:lnTo>
                    <a:lnTo>
                      <a:pt x="112" y="317"/>
                    </a:lnTo>
                    <a:lnTo>
                      <a:pt x="110" y="321"/>
                    </a:lnTo>
                    <a:lnTo>
                      <a:pt x="108" y="324"/>
                    </a:lnTo>
                    <a:lnTo>
                      <a:pt x="107" y="328"/>
                    </a:lnTo>
                    <a:lnTo>
                      <a:pt x="104" y="330"/>
                    </a:lnTo>
                    <a:lnTo>
                      <a:pt x="103" y="333"/>
                    </a:lnTo>
                    <a:lnTo>
                      <a:pt x="101" y="336"/>
                    </a:lnTo>
                    <a:lnTo>
                      <a:pt x="100" y="337"/>
                    </a:lnTo>
                    <a:lnTo>
                      <a:pt x="100" y="338"/>
                    </a:lnTo>
                    <a:lnTo>
                      <a:pt x="100" y="337"/>
                    </a:lnTo>
                    <a:lnTo>
                      <a:pt x="101" y="337"/>
                    </a:lnTo>
                    <a:lnTo>
                      <a:pt x="101" y="336"/>
                    </a:lnTo>
                    <a:lnTo>
                      <a:pt x="102" y="333"/>
                    </a:lnTo>
                    <a:lnTo>
                      <a:pt x="103" y="331"/>
                    </a:lnTo>
                    <a:lnTo>
                      <a:pt x="106" y="329"/>
                    </a:lnTo>
                    <a:lnTo>
                      <a:pt x="107" y="326"/>
                    </a:lnTo>
                    <a:lnTo>
                      <a:pt x="108" y="325"/>
                    </a:lnTo>
                    <a:lnTo>
                      <a:pt x="109" y="323"/>
                    </a:lnTo>
                    <a:lnTo>
                      <a:pt x="109" y="322"/>
                    </a:lnTo>
                    <a:lnTo>
                      <a:pt x="110" y="322"/>
                    </a:lnTo>
                    <a:lnTo>
                      <a:pt x="110" y="321"/>
                    </a:lnTo>
                    <a:lnTo>
                      <a:pt x="111" y="318"/>
                    </a:lnTo>
                    <a:lnTo>
                      <a:pt x="112" y="317"/>
                    </a:lnTo>
                    <a:lnTo>
                      <a:pt x="114" y="315"/>
                    </a:lnTo>
                    <a:lnTo>
                      <a:pt x="116" y="312"/>
                    </a:lnTo>
                    <a:lnTo>
                      <a:pt x="118" y="309"/>
                    </a:lnTo>
                    <a:lnTo>
                      <a:pt x="119" y="307"/>
                    </a:lnTo>
                    <a:lnTo>
                      <a:pt x="122" y="303"/>
                    </a:lnTo>
                    <a:lnTo>
                      <a:pt x="124" y="301"/>
                    </a:lnTo>
                    <a:lnTo>
                      <a:pt x="125" y="298"/>
                    </a:lnTo>
                    <a:lnTo>
                      <a:pt x="127" y="295"/>
                    </a:lnTo>
                    <a:lnTo>
                      <a:pt x="129" y="293"/>
                    </a:lnTo>
                    <a:lnTo>
                      <a:pt x="130" y="291"/>
                    </a:lnTo>
                    <a:lnTo>
                      <a:pt x="132" y="290"/>
                    </a:lnTo>
                    <a:lnTo>
                      <a:pt x="133" y="287"/>
                    </a:lnTo>
                    <a:lnTo>
                      <a:pt x="134" y="285"/>
                    </a:lnTo>
                    <a:lnTo>
                      <a:pt x="137" y="283"/>
                    </a:lnTo>
                    <a:lnTo>
                      <a:pt x="138" y="282"/>
                    </a:lnTo>
                    <a:lnTo>
                      <a:pt x="139" y="280"/>
                    </a:lnTo>
                    <a:lnTo>
                      <a:pt x="140" y="279"/>
                    </a:lnTo>
                    <a:lnTo>
                      <a:pt x="140" y="278"/>
                    </a:lnTo>
                    <a:lnTo>
                      <a:pt x="141" y="277"/>
                    </a:lnTo>
                    <a:lnTo>
                      <a:pt x="141" y="276"/>
                    </a:lnTo>
                    <a:lnTo>
                      <a:pt x="142" y="276"/>
                    </a:lnTo>
                    <a:lnTo>
                      <a:pt x="144" y="275"/>
                    </a:lnTo>
                    <a:lnTo>
                      <a:pt x="144" y="273"/>
                    </a:lnTo>
                    <a:lnTo>
                      <a:pt x="145" y="272"/>
                    </a:lnTo>
                    <a:lnTo>
                      <a:pt x="145" y="271"/>
                    </a:lnTo>
                    <a:lnTo>
                      <a:pt x="146" y="270"/>
                    </a:lnTo>
                    <a:lnTo>
                      <a:pt x="147" y="269"/>
                    </a:lnTo>
                    <a:lnTo>
                      <a:pt x="148" y="268"/>
                    </a:lnTo>
                    <a:lnTo>
                      <a:pt x="149" y="267"/>
                    </a:lnTo>
                    <a:lnTo>
                      <a:pt x="149" y="265"/>
                    </a:lnTo>
                    <a:lnTo>
                      <a:pt x="150" y="264"/>
                    </a:lnTo>
                    <a:lnTo>
                      <a:pt x="152" y="263"/>
                    </a:lnTo>
                    <a:lnTo>
                      <a:pt x="153" y="262"/>
                    </a:lnTo>
                    <a:lnTo>
                      <a:pt x="153" y="261"/>
                    </a:lnTo>
                    <a:lnTo>
                      <a:pt x="154" y="261"/>
                    </a:lnTo>
                    <a:lnTo>
                      <a:pt x="155" y="260"/>
                    </a:lnTo>
                    <a:lnTo>
                      <a:pt x="156" y="259"/>
                    </a:lnTo>
                    <a:lnTo>
                      <a:pt x="157" y="256"/>
                    </a:lnTo>
                    <a:lnTo>
                      <a:pt x="159" y="255"/>
                    </a:lnTo>
                    <a:lnTo>
                      <a:pt x="160" y="254"/>
                    </a:lnTo>
                    <a:lnTo>
                      <a:pt x="161" y="252"/>
                    </a:lnTo>
                    <a:lnTo>
                      <a:pt x="162" y="250"/>
                    </a:lnTo>
                    <a:lnTo>
                      <a:pt x="163" y="249"/>
                    </a:lnTo>
                    <a:lnTo>
                      <a:pt x="164" y="247"/>
                    </a:lnTo>
                    <a:lnTo>
                      <a:pt x="165" y="246"/>
                    </a:lnTo>
                    <a:lnTo>
                      <a:pt x="168" y="244"/>
                    </a:lnTo>
                    <a:lnTo>
                      <a:pt x="169" y="242"/>
                    </a:lnTo>
                    <a:lnTo>
                      <a:pt x="170" y="241"/>
                    </a:lnTo>
                    <a:lnTo>
                      <a:pt x="172" y="239"/>
                    </a:lnTo>
                    <a:lnTo>
                      <a:pt x="174" y="238"/>
                    </a:lnTo>
                    <a:lnTo>
                      <a:pt x="174" y="237"/>
                    </a:lnTo>
                    <a:lnTo>
                      <a:pt x="175" y="235"/>
                    </a:lnTo>
                    <a:lnTo>
                      <a:pt x="176" y="234"/>
                    </a:lnTo>
                    <a:lnTo>
                      <a:pt x="177" y="233"/>
                    </a:lnTo>
                    <a:lnTo>
                      <a:pt x="187" y="222"/>
                    </a:lnTo>
                    <a:lnTo>
                      <a:pt x="189" y="221"/>
                    </a:lnTo>
                    <a:lnTo>
                      <a:pt x="192" y="217"/>
                    </a:lnTo>
                    <a:lnTo>
                      <a:pt x="197" y="211"/>
                    </a:lnTo>
                    <a:lnTo>
                      <a:pt x="205" y="204"/>
                    </a:lnTo>
                    <a:lnTo>
                      <a:pt x="214" y="195"/>
                    </a:lnTo>
                    <a:lnTo>
                      <a:pt x="225" y="184"/>
                    </a:lnTo>
                    <a:lnTo>
                      <a:pt x="240" y="170"/>
                    </a:lnTo>
                    <a:lnTo>
                      <a:pt x="258" y="156"/>
                    </a:lnTo>
                    <a:lnTo>
                      <a:pt x="278" y="140"/>
                    </a:lnTo>
                    <a:lnTo>
                      <a:pt x="303" y="123"/>
                    </a:lnTo>
                    <a:lnTo>
                      <a:pt x="328" y="106"/>
                    </a:lnTo>
                    <a:lnTo>
                      <a:pt x="357" y="88"/>
                    </a:lnTo>
                    <a:lnTo>
                      <a:pt x="388" y="72"/>
                    </a:lnTo>
                    <a:lnTo>
                      <a:pt x="420" y="58"/>
                    </a:lnTo>
                    <a:lnTo>
                      <a:pt x="455" y="43"/>
                    </a:lnTo>
                    <a:lnTo>
                      <a:pt x="488" y="33"/>
                    </a:lnTo>
                    <a:lnTo>
                      <a:pt x="520" y="24"/>
                    </a:lnTo>
                    <a:lnTo>
                      <a:pt x="551" y="17"/>
                    </a:lnTo>
                    <a:lnTo>
                      <a:pt x="579" y="10"/>
                    </a:lnTo>
                    <a:lnTo>
                      <a:pt x="603" y="6"/>
                    </a:lnTo>
                    <a:lnTo>
                      <a:pt x="624" y="4"/>
                    </a:lnTo>
                    <a:lnTo>
                      <a:pt x="639" y="3"/>
                    </a:lnTo>
                    <a:lnTo>
                      <a:pt x="648" y="2"/>
                    </a:lnTo>
                    <a:lnTo>
                      <a:pt x="650" y="2"/>
                    </a:lnTo>
                    <a:lnTo>
                      <a:pt x="668" y="0"/>
                    </a:lnTo>
                    <a:lnTo>
                      <a:pt x="680" y="0"/>
                    </a:lnTo>
                    <a:lnTo>
                      <a:pt x="773" y="4"/>
                    </a:lnTo>
                    <a:lnTo>
                      <a:pt x="783" y="5"/>
                    </a:lnTo>
                    <a:lnTo>
                      <a:pt x="785" y="5"/>
                    </a:lnTo>
                    <a:lnTo>
                      <a:pt x="788" y="5"/>
                    </a:lnTo>
                    <a:lnTo>
                      <a:pt x="790" y="6"/>
                    </a:lnTo>
                    <a:lnTo>
                      <a:pt x="792" y="6"/>
                    </a:lnTo>
                    <a:lnTo>
                      <a:pt x="796" y="7"/>
                    </a:lnTo>
                    <a:lnTo>
                      <a:pt x="798" y="7"/>
                    </a:lnTo>
                    <a:lnTo>
                      <a:pt x="803" y="9"/>
                    </a:lnTo>
                    <a:lnTo>
                      <a:pt x="805" y="9"/>
                    </a:lnTo>
                    <a:lnTo>
                      <a:pt x="808" y="10"/>
                    </a:lnTo>
                    <a:lnTo>
                      <a:pt x="812" y="10"/>
                    </a:lnTo>
                    <a:lnTo>
                      <a:pt x="815" y="10"/>
                    </a:lnTo>
                    <a:lnTo>
                      <a:pt x="819" y="10"/>
                    </a:lnTo>
                    <a:lnTo>
                      <a:pt x="820" y="11"/>
                    </a:lnTo>
                    <a:lnTo>
                      <a:pt x="823" y="11"/>
                    </a:lnTo>
                    <a:lnTo>
                      <a:pt x="826" y="11"/>
                    </a:lnTo>
                    <a:lnTo>
                      <a:pt x="827" y="12"/>
                    </a:lnTo>
                    <a:lnTo>
                      <a:pt x="828" y="12"/>
                    </a:lnTo>
                    <a:lnTo>
                      <a:pt x="829" y="12"/>
                    </a:lnTo>
                    <a:lnTo>
                      <a:pt x="831" y="12"/>
                    </a:lnTo>
                    <a:lnTo>
                      <a:pt x="832" y="13"/>
                    </a:lnTo>
                    <a:lnTo>
                      <a:pt x="846" y="17"/>
                    </a:lnTo>
                    <a:lnTo>
                      <a:pt x="845" y="15"/>
                    </a:lnTo>
                    <a:lnTo>
                      <a:pt x="843" y="15"/>
                    </a:lnTo>
                    <a:lnTo>
                      <a:pt x="842" y="15"/>
                    </a:lnTo>
                    <a:lnTo>
                      <a:pt x="843" y="15"/>
                    </a:lnTo>
                    <a:lnTo>
                      <a:pt x="845" y="15"/>
                    </a:lnTo>
                    <a:lnTo>
                      <a:pt x="849" y="17"/>
                    </a:lnTo>
                    <a:lnTo>
                      <a:pt x="852" y="18"/>
                    </a:lnTo>
                    <a:lnTo>
                      <a:pt x="855" y="19"/>
                    </a:lnTo>
                    <a:lnTo>
                      <a:pt x="860" y="20"/>
                    </a:lnTo>
                    <a:lnTo>
                      <a:pt x="864" y="20"/>
                    </a:lnTo>
                    <a:lnTo>
                      <a:pt x="868" y="21"/>
                    </a:lnTo>
                    <a:lnTo>
                      <a:pt x="870" y="21"/>
                    </a:lnTo>
                    <a:lnTo>
                      <a:pt x="874" y="22"/>
                    </a:lnTo>
                    <a:lnTo>
                      <a:pt x="877" y="24"/>
                    </a:lnTo>
                    <a:lnTo>
                      <a:pt x="880" y="24"/>
                    </a:lnTo>
                    <a:lnTo>
                      <a:pt x="882" y="25"/>
                    </a:lnTo>
                    <a:lnTo>
                      <a:pt x="883" y="25"/>
                    </a:lnTo>
                    <a:lnTo>
                      <a:pt x="906" y="32"/>
                    </a:lnTo>
                    <a:lnTo>
                      <a:pt x="920" y="36"/>
                    </a:lnTo>
                    <a:lnTo>
                      <a:pt x="986" y="62"/>
                    </a:lnTo>
                    <a:lnTo>
                      <a:pt x="952" y="48"/>
                    </a:lnTo>
                    <a:lnTo>
                      <a:pt x="956" y="49"/>
                    </a:lnTo>
                    <a:lnTo>
                      <a:pt x="921" y="36"/>
                    </a:lnTo>
                    <a:lnTo>
                      <a:pt x="927" y="40"/>
                    </a:lnTo>
                    <a:lnTo>
                      <a:pt x="930" y="56"/>
                    </a:lnTo>
                    <a:lnTo>
                      <a:pt x="943" y="45"/>
                    </a:lnTo>
                    <a:lnTo>
                      <a:pt x="952" y="48"/>
                    </a:lnTo>
                    <a:lnTo>
                      <a:pt x="982" y="60"/>
                    </a:lnTo>
                    <a:lnTo>
                      <a:pt x="1023" y="80"/>
                    </a:lnTo>
                    <a:lnTo>
                      <a:pt x="1024" y="81"/>
                    </a:lnTo>
                    <a:lnTo>
                      <a:pt x="1025" y="82"/>
                    </a:lnTo>
                    <a:lnTo>
                      <a:pt x="1026" y="82"/>
                    </a:lnTo>
                    <a:lnTo>
                      <a:pt x="1029" y="83"/>
                    </a:lnTo>
                    <a:lnTo>
                      <a:pt x="1032" y="85"/>
                    </a:lnTo>
                    <a:lnTo>
                      <a:pt x="1033" y="86"/>
                    </a:lnTo>
                    <a:lnTo>
                      <a:pt x="1036" y="88"/>
                    </a:lnTo>
                    <a:lnTo>
                      <a:pt x="1040" y="89"/>
                    </a:lnTo>
                    <a:lnTo>
                      <a:pt x="1043" y="91"/>
                    </a:lnTo>
                    <a:lnTo>
                      <a:pt x="1046" y="94"/>
                    </a:lnTo>
                    <a:lnTo>
                      <a:pt x="1049" y="95"/>
                    </a:lnTo>
                    <a:lnTo>
                      <a:pt x="1052" y="97"/>
                    </a:lnTo>
                    <a:lnTo>
                      <a:pt x="1055" y="98"/>
                    </a:lnTo>
                    <a:lnTo>
                      <a:pt x="1057" y="100"/>
                    </a:lnTo>
                    <a:lnTo>
                      <a:pt x="1059" y="101"/>
                    </a:lnTo>
                    <a:lnTo>
                      <a:pt x="1061" y="102"/>
                    </a:lnTo>
                    <a:lnTo>
                      <a:pt x="1063" y="103"/>
                    </a:lnTo>
                    <a:lnTo>
                      <a:pt x="1064" y="104"/>
                    </a:lnTo>
                    <a:lnTo>
                      <a:pt x="1066" y="104"/>
                    </a:lnTo>
                    <a:lnTo>
                      <a:pt x="1066" y="105"/>
                    </a:lnTo>
                    <a:lnTo>
                      <a:pt x="1065" y="104"/>
                    </a:lnTo>
                    <a:lnTo>
                      <a:pt x="1065" y="105"/>
                    </a:lnTo>
                    <a:lnTo>
                      <a:pt x="1066" y="105"/>
                    </a:lnTo>
                    <a:lnTo>
                      <a:pt x="1067" y="105"/>
                    </a:lnTo>
                    <a:lnTo>
                      <a:pt x="1069" y="106"/>
                    </a:lnTo>
                    <a:lnTo>
                      <a:pt x="1070" y="106"/>
                    </a:lnTo>
                    <a:lnTo>
                      <a:pt x="1071" y="109"/>
                    </a:lnTo>
                    <a:lnTo>
                      <a:pt x="1073" y="109"/>
                    </a:lnTo>
                    <a:lnTo>
                      <a:pt x="1076" y="111"/>
                    </a:lnTo>
                    <a:lnTo>
                      <a:pt x="1078" y="113"/>
                    </a:lnTo>
                    <a:lnTo>
                      <a:pt x="1081" y="115"/>
                    </a:lnTo>
                    <a:lnTo>
                      <a:pt x="1085" y="117"/>
                    </a:lnTo>
                    <a:lnTo>
                      <a:pt x="1087" y="119"/>
                    </a:lnTo>
                    <a:lnTo>
                      <a:pt x="1091" y="120"/>
                    </a:lnTo>
                    <a:lnTo>
                      <a:pt x="1092" y="123"/>
                    </a:lnTo>
                    <a:lnTo>
                      <a:pt x="1093" y="123"/>
                    </a:lnTo>
                    <a:lnTo>
                      <a:pt x="1094" y="123"/>
                    </a:lnTo>
                    <a:lnTo>
                      <a:pt x="1093" y="124"/>
                    </a:lnTo>
                    <a:lnTo>
                      <a:pt x="1094" y="123"/>
                    </a:lnTo>
                    <a:lnTo>
                      <a:pt x="1094" y="124"/>
                    </a:lnTo>
                    <a:lnTo>
                      <a:pt x="1095" y="124"/>
                    </a:lnTo>
                    <a:lnTo>
                      <a:pt x="1096" y="125"/>
                    </a:lnTo>
                    <a:lnTo>
                      <a:pt x="1099" y="126"/>
                    </a:lnTo>
                    <a:lnTo>
                      <a:pt x="1101" y="128"/>
                    </a:lnTo>
                    <a:lnTo>
                      <a:pt x="1104" y="131"/>
                    </a:lnTo>
                    <a:lnTo>
                      <a:pt x="1107" y="133"/>
                    </a:lnTo>
                    <a:lnTo>
                      <a:pt x="1110" y="134"/>
                    </a:lnTo>
                    <a:lnTo>
                      <a:pt x="1114" y="138"/>
                    </a:lnTo>
                    <a:lnTo>
                      <a:pt x="1117" y="140"/>
                    </a:lnTo>
                    <a:lnTo>
                      <a:pt x="1122" y="142"/>
                    </a:lnTo>
                    <a:lnTo>
                      <a:pt x="1125" y="146"/>
                    </a:lnTo>
                    <a:lnTo>
                      <a:pt x="1129" y="149"/>
                    </a:lnTo>
                    <a:lnTo>
                      <a:pt x="1133" y="153"/>
                    </a:lnTo>
                    <a:lnTo>
                      <a:pt x="1137" y="156"/>
                    </a:lnTo>
                    <a:lnTo>
                      <a:pt x="1141" y="159"/>
                    </a:lnTo>
                    <a:lnTo>
                      <a:pt x="1146" y="163"/>
                    </a:lnTo>
                    <a:lnTo>
                      <a:pt x="1149" y="166"/>
                    </a:lnTo>
                    <a:lnTo>
                      <a:pt x="1153" y="169"/>
                    </a:lnTo>
                    <a:lnTo>
                      <a:pt x="1155" y="171"/>
                    </a:lnTo>
                    <a:lnTo>
                      <a:pt x="1158" y="173"/>
                    </a:lnTo>
                    <a:lnTo>
                      <a:pt x="1161" y="176"/>
                    </a:lnTo>
                    <a:lnTo>
                      <a:pt x="1162" y="177"/>
                    </a:lnTo>
                    <a:lnTo>
                      <a:pt x="1164" y="178"/>
                    </a:lnTo>
                    <a:lnTo>
                      <a:pt x="1165" y="179"/>
                    </a:lnTo>
                    <a:lnTo>
                      <a:pt x="1165" y="180"/>
                    </a:lnTo>
                    <a:lnTo>
                      <a:pt x="1167" y="180"/>
                    </a:lnTo>
                    <a:lnTo>
                      <a:pt x="1167" y="181"/>
                    </a:lnTo>
                    <a:lnTo>
                      <a:pt x="1168" y="181"/>
                    </a:lnTo>
                    <a:lnTo>
                      <a:pt x="1169" y="182"/>
                    </a:lnTo>
                    <a:lnTo>
                      <a:pt x="1169" y="184"/>
                    </a:lnTo>
                    <a:lnTo>
                      <a:pt x="1171" y="185"/>
                    </a:lnTo>
                    <a:lnTo>
                      <a:pt x="1172" y="187"/>
                    </a:lnTo>
                    <a:lnTo>
                      <a:pt x="1175" y="187"/>
                    </a:lnTo>
                    <a:lnTo>
                      <a:pt x="1176" y="189"/>
                    </a:lnTo>
                    <a:lnTo>
                      <a:pt x="1177" y="192"/>
                    </a:lnTo>
                    <a:lnTo>
                      <a:pt x="1179" y="194"/>
                    </a:lnTo>
                    <a:lnTo>
                      <a:pt x="1182" y="195"/>
                    </a:lnTo>
                    <a:lnTo>
                      <a:pt x="1184" y="197"/>
                    </a:lnTo>
                    <a:lnTo>
                      <a:pt x="1186" y="200"/>
                    </a:lnTo>
                    <a:lnTo>
                      <a:pt x="1188" y="202"/>
                    </a:lnTo>
                    <a:lnTo>
                      <a:pt x="1191" y="204"/>
                    </a:lnTo>
                    <a:lnTo>
                      <a:pt x="1193" y="207"/>
                    </a:lnTo>
                    <a:lnTo>
                      <a:pt x="1195" y="209"/>
                    </a:lnTo>
                    <a:lnTo>
                      <a:pt x="1196" y="210"/>
                    </a:lnTo>
                    <a:lnTo>
                      <a:pt x="1198" y="211"/>
                    </a:lnTo>
                    <a:lnTo>
                      <a:pt x="1199" y="212"/>
                    </a:lnTo>
                    <a:lnTo>
                      <a:pt x="1200" y="212"/>
                    </a:lnTo>
                    <a:lnTo>
                      <a:pt x="1200" y="214"/>
                    </a:lnTo>
                    <a:lnTo>
                      <a:pt x="1200" y="212"/>
                    </a:lnTo>
                    <a:lnTo>
                      <a:pt x="1199" y="211"/>
                    </a:lnTo>
                    <a:lnTo>
                      <a:pt x="1198" y="211"/>
                    </a:lnTo>
                    <a:lnTo>
                      <a:pt x="1196" y="209"/>
                    </a:lnTo>
                    <a:lnTo>
                      <a:pt x="1195" y="208"/>
                    </a:lnTo>
                    <a:lnTo>
                      <a:pt x="1193" y="206"/>
                    </a:lnTo>
                    <a:lnTo>
                      <a:pt x="1191" y="203"/>
                    </a:lnTo>
                    <a:lnTo>
                      <a:pt x="1190" y="202"/>
                    </a:lnTo>
                    <a:lnTo>
                      <a:pt x="1187" y="200"/>
                    </a:lnTo>
                    <a:lnTo>
                      <a:pt x="1186" y="199"/>
                    </a:lnTo>
                    <a:lnTo>
                      <a:pt x="1184" y="197"/>
                    </a:lnTo>
                    <a:lnTo>
                      <a:pt x="1182" y="195"/>
                    </a:lnTo>
                    <a:lnTo>
                      <a:pt x="1180" y="194"/>
                    </a:lnTo>
                    <a:lnTo>
                      <a:pt x="1179" y="192"/>
                    </a:lnTo>
                    <a:lnTo>
                      <a:pt x="1177" y="192"/>
                    </a:lnTo>
                    <a:lnTo>
                      <a:pt x="1176" y="189"/>
                    </a:lnTo>
                    <a:lnTo>
                      <a:pt x="1176" y="188"/>
                    </a:lnTo>
                    <a:lnTo>
                      <a:pt x="1175" y="187"/>
                    </a:lnTo>
                    <a:lnTo>
                      <a:pt x="1173" y="186"/>
                    </a:lnTo>
                    <a:lnTo>
                      <a:pt x="1171" y="185"/>
                    </a:lnTo>
                    <a:lnTo>
                      <a:pt x="1170" y="184"/>
                    </a:lnTo>
                    <a:lnTo>
                      <a:pt x="1169" y="182"/>
                    </a:lnTo>
                    <a:lnTo>
                      <a:pt x="1168" y="181"/>
                    </a:lnTo>
                    <a:lnTo>
                      <a:pt x="1165" y="180"/>
                    </a:lnTo>
                    <a:lnTo>
                      <a:pt x="1164" y="178"/>
                    </a:lnTo>
                    <a:lnTo>
                      <a:pt x="1162" y="177"/>
                    </a:lnTo>
                    <a:lnTo>
                      <a:pt x="1160" y="176"/>
                    </a:lnTo>
                    <a:lnTo>
                      <a:pt x="1158" y="173"/>
                    </a:lnTo>
                    <a:lnTo>
                      <a:pt x="1156" y="172"/>
                    </a:lnTo>
                    <a:lnTo>
                      <a:pt x="1156" y="171"/>
                    </a:lnTo>
                    <a:lnTo>
                      <a:pt x="1154" y="170"/>
                    </a:lnTo>
                    <a:lnTo>
                      <a:pt x="1154" y="169"/>
                    </a:lnTo>
                    <a:lnTo>
                      <a:pt x="1153" y="169"/>
                    </a:lnTo>
                    <a:lnTo>
                      <a:pt x="1152" y="169"/>
                    </a:lnTo>
                    <a:lnTo>
                      <a:pt x="1152" y="168"/>
                    </a:lnTo>
                    <a:lnTo>
                      <a:pt x="1153" y="169"/>
                    </a:lnTo>
                    <a:lnTo>
                      <a:pt x="1153" y="170"/>
                    </a:lnTo>
                    <a:lnTo>
                      <a:pt x="1154" y="170"/>
                    </a:lnTo>
                    <a:lnTo>
                      <a:pt x="1156" y="171"/>
                    </a:lnTo>
                    <a:lnTo>
                      <a:pt x="1156" y="172"/>
                    </a:lnTo>
                    <a:lnTo>
                      <a:pt x="1157" y="172"/>
                    </a:lnTo>
                    <a:lnTo>
                      <a:pt x="1157" y="173"/>
                    </a:lnTo>
                    <a:lnTo>
                      <a:pt x="1160" y="174"/>
                    </a:lnTo>
                    <a:lnTo>
                      <a:pt x="1161" y="174"/>
                    </a:lnTo>
                    <a:lnTo>
                      <a:pt x="1161" y="176"/>
                    </a:lnTo>
                    <a:lnTo>
                      <a:pt x="1163" y="178"/>
                    </a:lnTo>
                    <a:lnTo>
                      <a:pt x="1167" y="180"/>
                    </a:lnTo>
                    <a:lnTo>
                      <a:pt x="1169" y="182"/>
                    </a:lnTo>
                    <a:lnTo>
                      <a:pt x="1172" y="185"/>
                    </a:lnTo>
                    <a:lnTo>
                      <a:pt x="1176" y="188"/>
                    </a:lnTo>
                    <a:lnTo>
                      <a:pt x="1178" y="191"/>
                    </a:lnTo>
                    <a:lnTo>
                      <a:pt x="1182" y="194"/>
                    </a:lnTo>
                    <a:lnTo>
                      <a:pt x="1184" y="197"/>
                    </a:lnTo>
                    <a:lnTo>
                      <a:pt x="1186" y="199"/>
                    </a:lnTo>
                    <a:lnTo>
                      <a:pt x="1187" y="200"/>
                    </a:lnTo>
                    <a:lnTo>
                      <a:pt x="1188" y="200"/>
                    </a:lnTo>
                    <a:lnTo>
                      <a:pt x="1199" y="211"/>
                    </a:lnTo>
                    <a:lnTo>
                      <a:pt x="1214" y="227"/>
                    </a:lnTo>
                    <a:lnTo>
                      <a:pt x="1215" y="229"/>
                    </a:lnTo>
                    <a:lnTo>
                      <a:pt x="1215" y="230"/>
                    </a:lnTo>
                    <a:lnTo>
                      <a:pt x="1218" y="232"/>
                    </a:lnTo>
                    <a:lnTo>
                      <a:pt x="1221" y="234"/>
                    </a:lnTo>
                    <a:lnTo>
                      <a:pt x="1221" y="238"/>
                    </a:lnTo>
                    <a:lnTo>
                      <a:pt x="1218" y="244"/>
                    </a:lnTo>
                    <a:lnTo>
                      <a:pt x="1215" y="256"/>
                    </a:lnTo>
                    <a:lnTo>
                      <a:pt x="1211" y="270"/>
                    </a:lnTo>
                    <a:lnTo>
                      <a:pt x="1208" y="285"/>
                    </a:lnTo>
                    <a:lnTo>
                      <a:pt x="1207" y="302"/>
                    </a:lnTo>
                    <a:lnTo>
                      <a:pt x="1206" y="320"/>
                    </a:lnTo>
                    <a:lnTo>
                      <a:pt x="1206" y="339"/>
                    </a:lnTo>
                    <a:lnTo>
                      <a:pt x="1209" y="358"/>
                    </a:lnTo>
                    <a:lnTo>
                      <a:pt x="1211" y="375"/>
                    </a:lnTo>
                    <a:lnTo>
                      <a:pt x="1215" y="386"/>
                    </a:lnTo>
                    <a:lnTo>
                      <a:pt x="1217" y="394"/>
                    </a:lnTo>
                    <a:lnTo>
                      <a:pt x="1220" y="399"/>
                    </a:lnTo>
                    <a:lnTo>
                      <a:pt x="1222" y="401"/>
                    </a:lnTo>
                    <a:lnTo>
                      <a:pt x="1223" y="401"/>
                    </a:lnTo>
                    <a:lnTo>
                      <a:pt x="1225" y="400"/>
                    </a:lnTo>
                    <a:lnTo>
                      <a:pt x="1226" y="398"/>
                    </a:lnTo>
                    <a:lnTo>
                      <a:pt x="1228" y="397"/>
                    </a:lnTo>
                    <a:lnTo>
                      <a:pt x="1229" y="397"/>
                    </a:lnTo>
                    <a:lnTo>
                      <a:pt x="1230" y="399"/>
                    </a:lnTo>
                    <a:lnTo>
                      <a:pt x="1232" y="403"/>
                    </a:lnTo>
                    <a:lnTo>
                      <a:pt x="1232" y="408"/>
                    </a:lnTo>
                    <a:lnTo>
                      <a:pt x="1233" y="414"/>
                    </a:lnTo>
                    <a:lnTo>
                      <a:pt x="1234" y="420"/>
                    </a:lnTo>
                    <a:lnTo>
                      <a:pt x="1236" y="424"/>
                    </a:lnTo>
                    <a:lnTo>
                      <a:pt x="1237" y="429"/>
                    </a:lnTo>
                    <a:lnTo>
                      <a:pt x="1237" y="432"/>
                    </a:lnTo>
                    <a:lnTo>
                      <a:pt x="1238" y="436"/>
                    </a:lnTo>
                    <a:lnTo>
                      <a:pt x="1239" y="439"/>
                    </a:lnTo>
                    <a:lnTo>
                      <a:pt x="1239" y="442"/>
                    </a:lnTo>
                    <a:lnTo>
                      <a:pt x="1239" y="443"/>
                    </a:lnTo>
                    <a:lnTo>
                      <a:pt x="1239" y="444"/>
                    </a:lnTo>
                    <a:lnTo>
                      <a:pt x="1240" y="444"/>
                    </a:lnTo>
                    <a:lnTo>
                      <a:pt x="1273" y="444"/>
                    </a:lnTo>
                    <a:lnTo>
                      <a:pt x="1276" y="441"/>
                    </a:lnTo>
                    <a:lnTo>
                      <a:pt x="1279" y="437"/>
                    </a:lnTo>
                    <a:lnTo>
                      <a:pt x="1285" y="431"/>
                    </a:lnTo>
                    <a:lnTo>
                      <a:pt x="1291" y="424"/>
                    </a:lnTo>
                    <a:lnTo>
                      <a:pt x="1298" y="416"/>
                    </a:lnTo>
                    <a:lnTo>
                      <a:pt x="1305" y="407"/>
                    </a:lnTo>
                    <a:lnTo>
                      <a:pt x="1311" y="397"/>
                    </a:lnTo>
                    <a:lnTo>
                      <a:pt x="1316" y="386"/>
                    </a:lnTo>
                    <a:lnTo>
                      <a:pt x="1319" y="382"/>
                    </a:lnTo>
                    <a:lnTo>
                      <a:pt x="1317" y="378"/>
                    </a:lnTo>
                    <a:lnTo>
                      <a:pt x="1314" y="370"/>
                    </a:lnTo>
                    <a:lnTo>
                      <a:pt x="1311" y="362"/>
                    </a:lnTo>
                    <a:lnTo>
                      <a:pt x="1306" y="355"/>
                    </a:lnTo>
                    <a:lnTo>
                      <a:pt x="1302" y="350"/>
                    </a:lnTo>
                    <a:lnTo>
                      <a:pt x="1299" y="343"/>
                    </a:lnTo>
                    <a:lnTo>
                      <a:pt x="1297" y="338"/>
                    </a:lnTo>
                    <a:lnTo>
                      <a:pt x="1293" y="333"/>
                    </a:lnTo>
                    <a:lnTo>
                      <a:pt x="1291" y="331"/>
                    </a:lnTo>
                    <a:lnTo>
                      <a:pt x="1290" y="328"/>
                    </a:lnTo>
                    <a:lnTo>
                      <a:pt x="1289" y="325"/>
                    </a:lnTo>
                    <a:lnTo>
                      <a:pt x="1287" y="323"/>
                    </a:lnTo>
                    <a:lnTo>
                      <a:pt x="1286" y="322"/>
                    </a:lnTo>
                    <a:lnTo>
                      <a:pt x="1264" y="291"/>
                    </a:lnTo>
                    <a:lnTo>
                      <a:pt x="1224" y="240"/>
                    </a:lnTo>
                    <a:lnTo>
                      <a:pt x="1236" y="253"/>
                    </a:lnTo>
                    <a:lnTo>
                      <a:pt x="1237" y="254"/>
                    </a:lnTo>
                    <a:lnTo>
                      <a:pt x="1224" y="239"/>
                    </a:lnTo>
                    <a:lnTo>
                      <a:pt x="1224" y="240"/>
                    </a:lnTo>
                    <a:lnTo>
                      <a:pt x="1216" y="230"/>
                    </a:lnTo>
                    <a:lnTo>
                      <a:pt x="1221" y="235"/>
                    </a:lnTo>
                    <a:lnTo>
                      <a:pt x="1231" y="248"/>
                    </a:lnTo>
                    <a:lnTo>
                      <a:pt x="1232" y="249"/>
                    </a:lnTo>
                    <a:lnTo>
                      <a:pt x="1233" y="250"/>
                    </a:lnTo>
                    <a:lnTo>
                      <a:pt x="1234" y="252"/>
                    </a:lnTo>
                    <a:lnTo>
                      <a:pt x="1236" y="253"/>
                    </a:lnTo>
                    <a:lnTo>
                      <a:pt x="1238" y="255"/>
                    </a:lnTo>
                    <a:lnTo>
                      <a:pt x="1239" y="257"/>
                    </a:lnTo>
                    <a:lnTo>
                      <a:pt x="1241" y="260"/>
                    </a:lnTo>
                    <a:lnTo>
                      <a:pt x="1243" y="263"/>
                    </a:lnTo>
                    <a:lnTo>
                      <a:pt x="1245" y="265"/>
                    </a:lnTo>
                    <a:lnTo>
                      <a:pt x="1247" y="268"/>
                    </a:lnTo>
                    <a:lnTo>
                      <a:pt x="1249" y="271"/>
                    </a:lnTo>
                    <a:lnTo>
                      <a:pt x="1253" y="273"/>
                    </a:lnTo>
                    <a:lnTo>
                      <a:pt x="1255" y="277"/>
                    </a:lnTo>
                    <a:lnTo>
                      <a:pt x="1258" y="280"/>
                    </a:lnTo>
                    <a:lnTo>
                      <a:pt x="1261" y="285"/>
                    </a:lnTo>
                    <a:lnTo>
                      <a:pt x="1263" y="288"/>
                    </a:lnTo>
                    <a:lnTo>
                      <a:pt x="1266" y="292"/>
                    </a:lnTo>
                    <a:lnTo>
                      <a:pt x="1268" y="295"/>
                    </a:lnTo>
                    <a:lnTo>
                      <a:pt x="1271" y="299"/>
                    </a:lnTo>
                    <a:lnTo>
                      <a:pt x="1273" y="302"/>
                    </a:lnTo>
                    <a:lnTo>
                      <a:pt x="1274" y="303"/>
                    </a:lnTo>
                    <a:lnTo>
                      <a:pt x="1275" y="306"/>
                    </a:lnTo>
                    <a:lnTo>
                      <a:pt x="1276" y="306"/>
                    </a:lnTo>
                    <a:lnTo>
                      <a:pt x="1276" y="307"/>
                    </a:lnTo>
                    <a:lnTo>
                      <a:pt x="1277" y="308"/>
                    </a:lnTo>
                    <a:lnTo>
                      <a:pt x="1278" y="309"/>
                    </a:lnTo>
                    <a:lnTo>
                      <a:pt x="1279" y="312"/>
                    </a:lnTo>
                    <a:lnTo>
                      <a:pt x="1281" y="313"/>
                    </a:lnTo>
                    <a:lnTo>
                      <a:pt x="1282" y="315"/>
                    </a:lnTo>
                    <a:lnTo>
                      <a:pt x="1284" y="317"/>
                    </a:lnTo>
                    <a:lnTo>
                      <a:pt x="1285" y="321"/>
                    </a:lnTo>
                    <a:lnTo>
                      <a:pt x="1286" y="323"/>
                    </a:lnTo>
                    <a:lnTo>
                      <a:pt x="1289" y="326"/>
                    </a:lnTo>
                    <a:lnTo>
                      <a:pt x="1291" y="329"/>
                    </a:lnTo>
                    <a:lnTo>
                      <a:pt x="1292" y="331"/>
                    </a:lnTo>
                    <a:lnTo>
                      <a:pt x="1293" y="332"/>
                    </a:lnTo>
                    <a:lnTo>
                      <a:pt x="1294" y="335"/>
                    </a:lnTo>
                    <a:lnTo>
                      <a:pt x="1296" y="336"/>
                    </a:lnTo>
                    <a:lnTo>
                      <a:pt x="1296" y="338"/>
                    </a:lnTo>
                    <a:lnTo>
                      <a:pt x="1297" y="338"/>
                    </a:lnTo>
                    <a:lnTo>
                      <a:pt x="1298" y="339"/>
                    </a:lnTo>
                    <a:lnTo>
                      <a:pt x="1298" y="340"/>
                    </a:lnTo>
                    <a:lnTo>
                      <a:pt x="1301" y="347"/>
                    </a:lnTo>
                    <a:lnTo>
                      <a:pt x="1301" y="345"/>
                    </a:lnTo>
                    <a:lnTo>
                      <a:pt x="1299" y="344"/>
                    </a:lnTo>
                    <a:lnTo>
                      <a:pt x="1299" y="343"/>
                    </a:lnTo>
                    <a:lnTo>
                      <a:pt x="1298" y="341"/>
                    </a:lnTo>
                    <a:lnTo>
                      <a:pt x="1297" y="338"/>
                    </a:lnTo>
                    <a:lnTo>
                      <a:pt x="1296" y="337"/>
                    </a:lnTo>
                    <a:lnTo>
                      <a:pt x="1294" y="336"/>
                    </a:lnTo>
                    <a:lnTo>
                      <a:pt x="1293" y="335"/>
                    </a:lnTo>
                    <a:lnTo>
                      <a:pt x="1293" y="333"/>
                    </a:lnTo>
                    <a:lnTo>
                      <a:pt x="1294" y="336"/>
                    </a:lnTo>
                    <a:lnTo>
                      <a:pt x="1296" y="337"/>
                    </a:lnTo>
                    <a:lnTo>
                      <a:pt x="1298" y="340"/>
                    </a:lnTo>
                    <a:lnTo>
                      <a:pt x="1299" y="344"/>
                    </a:lnTo>
                    <a:lnTo>
                      <a:pt x="1301" y="348"/>
                    </a:lnTo>
                    <a:lnTo>
                      <a:pt x="1305" y="353"/>
                    </a:lnTo>
                    <a:lnTo>
                      <a:pt x="1307" y="358"/>
                    </a:lnTo>
                    <a:lnTo>
                      <a:pt x="1311" y="362"/>
                    </a:lnTo>
                    <a:lnTo>
                      <a:pt x="1313" y="368"/>
                    </a:lnTo>
                    <a:lnTo>
                      <a:pt x="1315" y="373"/>
                    </a:lnTo>
                    <a:lnTo>
                      <a:pt x="1317" y="377"/>
                    </a:lnTo>
                    <a:lnTo>
                      <a:pt x="1321" y="383"/>
                    </a:lnTo>
                    <a:lnTo>
                      <a:pt x="1323" y="389"/>
                    </a:lnTo>
                    <a:lnTo>
                      <a:pt x="1328" y="396"/>
                    </a:lnTo>
                    <a:lnTo>
                      <a:pt x="1331" y="404"/>
                    </a:lnTo>
                    <a:lnTo>
                      <a:pt x="1335" y="412"/>
                    </a:lnTo>
                    <a:lnTo>
                      <a:pt x="1338" y="421"/>
                    </a:lnTo>
                    <a:lnTo>
                      <a:pt x="1342" y="429"/>
                    </a:lnTo>
                    <a:lnTo>
                      <a:pt x="1345" y="436"/>
                    </a:lnTo>
                    <a:lnTo>
                      <a:pt x="1347" y="443"/>
                    </a:lnTo>
                    <a:lnTo>
                      <a:pt x="1351" y="449"/>
                    </a:lnTo>
                    <a:lnTo>
                      <a:pt x="1351" y="452"/>
                    </a:lnTo>
                    <a:lnTo>
                      <a:pt x="1352" y="452"/>
                    </a:lnTo>
                    <a:lnTo>
                      <a:pt x="1352" y="453"/>
                    </a:lnTo>
                    <a:lnTo>
                      <a:pt x="1351" y="453"/>
                    </a:lnTo>
                    <a:lnTo>
                      <a:pt x="1352" y="453"/>
                    </a:lnTo>
                    <a:lnTo>
                      <a:pt x="1352" y="454"/>
                    </a:lnTo>
                    <a:lnTo>
                      <a:pt x="1352" y="455"/>
                    </a:lnTo>
                    <a:lnTo>
                      <a:pt x="1353" y="457"/>
                    </a:lnTo>
                    <a:lnTo>
                      <a:pt x="1353" y="459"/>
                    </a:lnTo>
                    <a:lnTo>
                      <a:pt x="1354" y="460"/>
                    </a:lnTo>
                    <a:lnTo>
                      <a:pt x="1354" y="462"/>
                    </a:lnTo>
                    <a:lnTo>
                      <a:pt x="1357" y="466"/>
                    </a:lnTo>
                    <a:lnTo>
                      <a:pt x="1357" y="468"/>
                    </a:lnTo>
                    <a:lnTo>
                      <a:pt x="1358" y="472"/>
                    </a:lnTo>
                    <a:lnTo>
                      <a:pt x="1359" y="473"/>
                    </a:lnTo>
                    <a:lnTo>
                      <a:pt x="1360" y="476"/>
                    </a:lnTo>
                    <a:lnTo>
                      <a:pt x="1361" y="479"/>
                    </a:lnTo>
                    <a:lnTo>
                      <a:pt x="1361" y="480"/>
                    </a:lnTo>
                    <a:lnTo>
                      <a:pt x="1362" y="483"/>
                    </a:lnTo>
                    <a:lnTo>
                      <a:pt x="1362" y="485"/>
                    </a:lnTo>
                    <a:lnTo>
                      <a:pt x="1364" y="487"/>
                    </a:lnTo>
                    <a:lnTo>
                      <a:pt x="1364" y="488"/>
                    </a:lnTo>
                    <a:lnTo>
                      <a:pt x="1365" y="489"/>
                    </a:lnTo>
                    <a:lnTo>
                      <a:pt x="1365" y="490"/>
                    </a:lnTo>
                    <a:lnTo>
                      <a:pt x="1364" y="489"/>
                    </a:lnTo>
                    <a:lnTo>
                      <a:pt x="1364" y="487"/>
                    </a:lnTo>
                    <a:lnTo>
                      <a:pt x="1362" y="483"/>
                    </a:lnTo>
                    <a:lnTo>
                      <a:pt x="1360" y="479"/>
                    </a:lnTo>
                    <a:lnTo>
                      <a:pt x="1359" y="475"/>
                    </a:lnTo>
                    <a:lnTo>
                      <a:pt x="1359" y="472"/>
                    </a:lnTo>
                    <a:lnTo>
                      <a:pt x="1358" y="468"/>
                    </a:lnTo>
                    <a:lnTo>
                      <a:pt x="1355" y="465"/>
                    </a:lnTo>
                    <a:lnTo>
                      <a:pt x="1355" y="462"/>
                    </a:lnTo>
                    <a:lnTo>
                      <a:pt x="1354" y="461"/>
                    </a:lnTo>
                    <a:lnTo>
                      <a:pt x="1354" y="460"/>
                    </a:lnTo>
                    <a:lnTo>
                      <a:pt x="1354" y="459"/>
                    </a:lnTo>
                    <a:lnTo>
                      <a:pt x="1354" y="460"/>
                    </a:lnTo>
                    <a:lnTo>
                      <a:pt x="1354" y="459"/>
                    </a:lnTo>
                    <a:lnTo>
                      <a:pt x="1353" y="459"/>
                    </a:lnTo>
                    <a:lnTo>
                      <a:pt x="1353" y="458"/>
                    </a:lnTo>
                    <a:lnTo>
                      <a:pt x="1353" y="457"/>
                    </a:lnTo>
                    <a:lnTo>
                      <a:pt x="1352" y="457"/>
                    </a:lnTo>
                    <a:lnTo>
                      <a:pt x="1352" y="455"/>
                    </a:lnTo>
                    <a:lnTo>
                      <a:pt x="1352" y="454"/>
                    </a:lnTo>
                    <a:lnTo>
                      <a:pt x="1351" y="452"/>
                    </a:lnTo>
                    <a:lnTo>
                      <a:pt x="1350" y="450"/>
                    </a:lnTo>
                    <a:lnTo>
                      <a:pt x="1350" y="449"/>
                    </a:lnTo>
                    <a:lnTo>
                      <a:pt x="1349" y="446"/>
                    </a:lnTo>
                    <a:lnTo>
                      <a:pt x="1349" y="444"/>
                    </a:lnTo>
                    <a:lnTo>
                      <a:pt x="1347" y="443"/>
                    </a:lnTo>
                    <a:lnTo>
                      <a:pt x="1346" y="442"/>
                    </a:lnTo>
                    <a:lnTo>
                      <a:pt x="1346" y="439"/>
                    </a:lnTo>
                    <a:lnTo>
                      <a:pt x="1345" y="438"/>
                    </a:lnTo>
                    <a:lnTo>
                      <a:pt x="1345" y="437"/>
                    </a:lnTo>
                    <a:lnTo>
                      <a:pt x="1345" y="436"/>
                    </a:lnTo>
                    <a:lnTo>
                      <a:pt x="1345" y="435"/>
                    </a:lnTo>
                    <a:lnTo>
                      <a:pt x="1344" y="435"/>
                    </a:lnTo>
                    <a:lnTo>
                      <a:pt x="1338" y="420"/>
                    </a:lnTo>
                    <a:lnTo>
                      <a:pt x="1337" y="416"/>
                    </a:lnTo>
                    <a:lnTo>
                      <a:pt x="1343" y="432"/>
                    </a:lnTo>
                    <a:lnTo>
                      <a:pt x="1337" y="419"/>
                    </a:lnTo>
                    <a:lnTo>
                      <a:pt x="1337" y="417"/>
                    </a:lnTo>
                    <a:lnTo>
                      <a:pt x="1337" y="416"/>
                    </a:lnTo>
                    <a:lnTo>
                      <a:pt x="1336" y="414"/>
                    </a:lnTo>
                    <a:lnTo>
                      <a:pt x="1334" y="411"/>
                    </a:lnTo>
                    <a:lnTo>
                      <a:pt x="1332" y="406"/>
                    </a:lnTo>
                    <a:lnTo>
                      <a:pt x="1330" y="403"/>
                    </a:lnTo>
                    <a:lnTo>
                      <a:pt x="1328" y="398"/>
                    </a:lnTo>
                    <a:lnTo>
                      <a:pt x="1326" y="393"/>
                    </a:lnTo>
                    <a:lnTo>
                      <a:pt x="1323" y="390"/>
                    </a:lnTo>
                    <a:lnTo>
                      <a:pt x="1322" y="385"/>
                    </a:lnTo>
                    <a:lnTo>
                      <a:pt x="1320" y="382"/>
                    </a:lnTo>
                    <a:lnTo>
                      <a:pt x="1319" y="379"/>
                    </a:lnTo>
                    <a:lnTo>
                      <a:pt x="1317" y="377"/>
                    </a:lnTo>
                    <a:lnTo>
                      <a:pt x="1317" y="376"/>
                    </a:lnTo>
                    <a:lnTo>
                      <a:pt x="1317" y="377"/>
                    </a:lnTo>
                    <a:lnTo>
                      <a:pt x="1319" y="378"/>
                    </a:lnTo>
                    <a:lnTo>
                      <a:pt x="1319" y="379"/>
                    </a:lnTo>
                    <a:lnTo>
                      <a:pt x="1320" y="379"/>
                    </a:lnTo>
                    <a:lnTo>
                      <a:pt x="1320" y="381"/>
                    </a:lnTo>
                    <a:lnTo>
                      <a:pt x="1320" y="382"/>
                    </a:lnTo>
                    <a:lnTo>
                      <a:pt x="1320" y="383"/>
                    </a:lnTo>
                    <a:lnTo>
                      <a:pt x="1323" y="389"/>
                    </a:lnTo>
                    <a:lnTo>
                      <a:pt x="1322" y="386"/>
                    </a:lnTo>
                    <a:lnTo>
                      <a:pt x="1324" y="391"/>
                    </a:lnTo>
                    <a:lnTo>
                      <a:pt x="1314" y="371"/>
                    </a:lnTo>
                    <a:lnTo>
                      <a:pt x="1314" y="370"/>
                    </a:lnTo>
                    <a:lnTo>
                      <a:pt x="1314" y="369"/>
                    </a:lnTo>
                    <a:lnTo>
                      <a:pt x="1313" y="368"/>
                    </a:lnTo>
                    <a:lnTo>
                      <a:pt x="1313" y="367"/>
                    </a:lnTo>
                    <a:lnTo>
                      <a:pt x="1312" y="366"/>
                    </a:lnTo>
                    <a:lnTo>
                      <a:pt x="1311" y="363"/>
                    </a:lnTo>
                    <a:lnTo>
                      <a:pt x="1309" y="362"/>
                    </a:lnTo>
                    <a:lnTo>
                      <a:pt x="1308" y="360"/>
                    </a:lnTo>
                    <a:lnTo>
                      <a:pt x="1307" y="356"/>
                    </a:lnTo>
                    <a:lnTo>
                      <a:pt x="1306" y="355"/>
                    </a:lnTo>
                    <a:lnTo>
                      <a:pt x="1305" y="353"/>
                    </a:lnTo>
                    <a:lnTo>
                      <a:pt x="1304" y="351"/>
                    </a:lnTo>
                    <a:lnTo>
                      <a:pt x="1301" y="348"/>
                    </a:lnTo>
                    <a:lnTo>
                      <a:pt x="1300" y="346"/>
                    </a:lnTo>
                    <a:lnTo>
                      <a:pt x="1299" y="344"/>
                    </a:lnTo>
                    <a:lnTo>
                      <a:pt x="1298" y="343"/>
                    </a:lnTo>
                    <a:lnTo>
                      <a:pt x="1298" y="340"/>
                    </a:lnTo>
                    <a:lnTo>
                      <a:pt x="1297" y="339"/>
                    </a:lnTo>
                    <a:lnTo>
                      <a:pt x="1296" y="338"/>
                    </a:lnTo>
                    <a:lnTo>
                      <a:pt x="1296" y="337"/>
                    </a:lnTo>
                    <a:lnTo>
                      <a:pt x="1294" y="337"/>
                    </a:lnTo>
                    <a:lnTo>
                      <a:pt x="1294" y="336"/>
                    </a:lnTo>
                    <a:lnTo>
                      <a:pt x="1294" y="337"/>
                    </a:lnTo>
                    <a:lnTo>
                      <a:pt x="1296" y="337"/>
                    </a:lnTo>
                    <a:lnTo>
                      <a:pt x="1296" y="338"/>
                    </a:lnTo>
                    <a:lnTo>
                      <a:pt x="1297" y="339"/>
                    </a:lnTo>
                    <a:lnTo>
                      <a:pt x="1298" y="340"/>
                    </a:lnTo>
                    <a:lnTo>
                      <a:pt x="1299" y="343"/>
                    </a:lnTo>
                    <a:lnTo>
                      <a:pt x="1300" y="346"/>
                    </a:lnTo>
                    <a:lnTo>
                      <a:pt x="1302" y="350"/>
                    </a:lnTo>
                    <a:lnTo>
                      <a:pt x="1305" y="354"/>
                    </a:lnTo>
                    <a:lnTo>
                      <a:pt x="1307" y="358"/>
                    </a:lnTo>
                    <a:lnTo>
                      <a:pt x="1311" y="363"/>
                    </a:lnTo>
                    <a:lnTo>
                      <a:pt x="1313" y="368"/>
                    </a:lnTo>
                    <a:lnTo>
                      <a:pt x="1315" y="373"/>
                    </a:lnTo>
                    <a:lnTo>
                      <a:pt x="1317" y="376"/>
                    </a:lnTo>
                    <a:lnTo>
                      <a:pt x="1319" y="378"/>
                    </a:lnTo>
                    <a:lnTo>
                      <a:pt x="1320" y="381"/>
                    </a:lnTo>
                    <a:lnTo>
                      <a:pt x="1320" y="382"/>
                    </a:lnTo>
                    <a:lnTo>
                      <a:pt x="1323" y="388"/>
                    </a:lnTo>
                    <a:lnTo>
                      <a:pt x="1328" y="398"/>
                    </a:lnTo>
                    <a:lnTo>
                      <a:pt x="1331" y="406"/>
                    </a:lnTo>
                    <a:lnTo>
                      <a:pt x="1335" y="413"/>
                    </a:lnTo>
                    <a:lnTo>
                      <a:pt x="1335" y="412"/>
                    </a:lnTo>
                    <a:lnTo>
                      <a:pt x="1337" y="419"/>
                    </a:lnTo>
                    <a:lnTo>
                      <a:pt x="1337" y="417"/>
                    </a:lnTo>
                    <a:lnTo>
                      <a:pt x="1337" y="416"/>
                    </a:lnTo>
                    <a:lnTo>
                      <a:pt x="1336" y="416"/>
                    </a:lnTo>
                    <a:lnTo>
                      <a:pt x="1336" y="415"/>
                    </a:lnTo>
                    <a:lnTo>
                      <a:pt x="1335" y="413"/>
                    </a:lnTo>
                    <a:lnTo>
                      <a:pt x="1335" y="412"/>
                    </a:lnTo>
                    <a:lnTo>
                      <a:pt x="1334" y="411"/>
                    </a:lnTo>
                    <a:lnTo>
                      <a:pt x="1334" y="409"/>
                    </a:lnTo>
                    <a:lnTo>
                      <a:pt x="1334" y="408"/>
                    </a:lnTo>
                    <a:lnTo>
                      <a:pt x="1332" y="408"/>
                    </a:lnTo>
                    <a:lnTo>
                      <a:pt x="1334" y="408"/>
                    </a:lnTo>
                    <a:lnTo>
                      <a:pt x="1334" y="409"/>
                    </a:lnTo>
                    <a:lnTo>
                      <a:pt x="1335" y="411"/>
                    </a:lnTo>
                    <a:lnTo>
                      <a:pt x="1335" y="413"/>
                    </a:lnTo>
                    <a:lnTo>
                      <a:pt x="1336" y="415"/>
                    </a:lnTo>
                    <a:lnTo>
                      <a:pt x="1337" y="417"/>
                    </a:lnTo>
                    <a:lnTo>
                      <a:pt x="1338" y="420"/>
                    </a:lnTo>
                    <a:lnTo>
                      <a:pt x="1338" y="422"/>
                    </a:lnTo>
                    <a:lnTo>
                      <a:pt x="1339" y="423"/>
                    </a:lnTo>
                    <a:lnTo>
                      <a:pt x="1340" y="424"/>
                    </a:lnTo>
                    <a:lnTo>
                      <a:pt x="1340" y="426"/>
                    </a:lnTo>
                    <a:lnTo>
                      <a:pt x="1340" y="427"/>
                    </a:lnTo>
                    <a:lnTo>
                      <a:pt x="1343" y="430"/>
                    </a:lnTo>
                    <a:lnTo>
                      <a:pt x="1342" y="430"/>
                    </a:lnTo>
                    <a:lnTo>
                      <a:pt x="1342" y="429"/>
                    </a:lnTo>
                    <a:lnTo>
                      <a:pt x="1342" y="428"/>
                    </a:lnTo>
                    <a:lnTo>
                      <a:pt x="1342" y="429"/>
                    </a:lnTo>
                    <a:lnTo>
                      <a:pt x="1343" y="430"/>
                    </a:lnTo>
                    <a:lnTo>
                      <a:pt x="1343" y="431"/>
                    </a:lnTo>
                    <a:lnTo>
                      <a:pt x="1344" y="432"/>
                    </a:lnTo>
                    <a:lnTo>
                      <a:pt x="1344" y="434"/>
                    </a:lnTo>
                    <a:lnTo>
                      <a:pt x="1344" y="435"/>
                    </a:lnTo>
                    <a:lnTo>
                      <a:pt x="1345" y="436"/>
                    </a:lnTo>
                    <a:lnTo>
                      <a:pt x="1345" y="437"/>
                    </a:lnTo>
                    <a:lnTo>
                      <a:pt x="1345" y="438"/>
                    </a:lnTo>
                    <a:lnTo>
                      <a:pt x="1346" y="439"/>
                    </a:lnTo>
                    <a:lnTo>
                      <a:pt x="1346" y="441"/>
                    </a:lnTo>
                    <a:lnTo>
                      <a:pt x="1347" y="441"/>
                    </a:lnTo>
                    <a:lnTo>
                      <a:pt x="1346" y="442"/>
                    </a:lnTo>
                    <a:lnTo>
                      <a:pt x="1347" y="442"/>
                    </a:lnTo>
                    <a:lnTo>
                      <a:pt x="1347" y="443"/>
                    </a:lnTo>
                    <a:lnTo>
                      <a:pt x="1349" y="444"/>
                    </a:lnTo>
                    <a:lnTo>
                      <a:pt x="1349" y="445"/>
                    </a:lnTo>
                    <a:lnTo>
                      <a:pt x="1349" y="446"/>
                    </a:lnTo>
                    <a:lnTo>
                      <a:pt x="1350" y="447"/>
                    </a:lnTo>
                    <a:lnTo>
                      <a:pt x="1350" y="450"/>
                    </a:lnTo>
                    <a:lnTo>
                      <a:pt x="1351" y="451"/>
                    </a:lnTo>
                    <a:lnTo>
                      <a:pt x="1352" y="453"/>
                    </a:lnTo>
                    <a:lnTo>
                      <a:pt x="1352" y="455"/>
                    </a:lnTo>
                    <a:lnTo>
                      <a:pt x="1353" y="458"/>
                    </a:lnTo>
                    <a:lnTo>
                      <a:pt x="1354" y="461"/>
                    </a:lnTo>
                    <a:lnTo>
                      <a:pt x="1355" y="464"/>
                    </a:lnTo>
                    <a:lnTo>
                      <a:pt x="1357" y="466"/>
                    </a:lnTo>
                    <a:lnTo>
                      <a:pt x="1357" y="468"/>
                    </a:lnTo>
                    <a:lnTo>
                      <a:pt x="1358" y="470"/>
                    </a:lnTo>
                    <a:lnTo>
                      <a:pt x="1359" y="473"/>
                    </a:lnTo>
                    <a:lnTo>
                      <a:pt x="1359" y="474"/>
                    </a:lnTo>
                    <a:lnTo>
                      <a:pt x="1361" y="482"/>
                    </a:lnTo>
                    <a:lnTo>
                      <a:pt x="1367" y="498"/>
                    </a:lnTo>
                    <a:lnTo>
                      <a:pt x="1367" y="497"/>
                    </a:lnTo>
                    <a:lnTo>
                      <a:pt x="1366" y="497"/>
                    </a:lnTo>
                    <a:lnTo>
                      <a:pt x="1366" y="496"/>
                    </a:lnTo>
                    <a:lnTo>
                      <a:pt x="1366" y="495"/>
                    </a:lnTo>
                    <a:lnTo>
                      <a:pt x="1366" y="494"/>
                    </a:lnTo>
                    <a:lnTo>
                      <a:pt x="1365" y="492"/>
                    </a:lnTo>
                    <a:lnTo>
                      <a:pt x="1365" y="491"/>
                    </a:lnTo>
                    <a:lnTo>
                      <a:pt x="1365" y="492"/>
                    </a:lnTo>
                    <a:lnTo>
                      <a:pt x="1365" y="494"/>
                    </a:lnTo>
                    <a:lnTo>
                      <a:pt x="1366" y="496"/>
                    </a:lnTo>
                    <a:lnTo>
                      <a:pt x="1367" y="498"/>
                    </a:lnTo>
                    <a:lnTo>
                      <a:pt x="1368" y="502"/>
                    </a:lnTo>
                    <a:lnTo>
                      <a:pt x="1368" y="504"/>
                    </a:lnTo>
                    <a:lnTo>
                      <a:pt x="1369" y="507"/>
                    </a:lnTo>
                    <a:lnTo>
                      <a:pt x="1369" y="510"/>
                    </a:lnTo>
                    <a:lnTo>
                      <a:pt x="1370" y="512"/>
                    </a:lnTo>
                    <a:lnTo>
                      <a:pt x="1372" y="513"/>
                    </a:lnTo>
                    <a:lnTo>
                      <a:pt x="1372" y="515"/>
                    </a:lnTo>
                    <a:lnTo>
                      <a:pt x="1372" y="514"/>
                    </a:lnTo>
                    <a:lnTo>
                      <a:pt x="1370" y="514"/>
                    </a:lnTo>
                    <a:lnTo>
                      <a:pt x="1372" y="513"/>
                    </a:lnTo>
                    <a:lnTo>
                      <a:pt x="1370" y="514"/>
                    </a:lnTo>
                    <a:lnTo>
                      <a:pt x="1372" y="515"/>
                    </a:lnTo>
                    <a:lnTo>
                      <a:pt x="1373" y="518"/>
                    </a:lnTo>
                    <a:lnTo>
                      <a:pt x="1373" y="520"/>
                    </a:lnTo>
                    <a:lnTo>
                      <a:pt x="1373" y="522"/>
                    </a:lnTo>
                    <a:lnTo>
                      <a:pt x="1374" y="525"/>
                    </a:lnTo>
                    <a:lnTo>
                      <a:pt x="1375" y="527"/>
                    </a:lnTo>
                    <a:lnTo>
                      <a:pt x="1375" y="530"/>
                    </a:lnTo>
                    <a:lnTo>
                      <a:pt x="1376" y="533"/>
                    </a:lnTo>
                    <a:lnTo>
                      <a:pt x="1376" y="535"/>
                    </a:lnTo>
                    <a:lnTo>
                      <a:pt x="1377" y="536"/>
                    </a:lnTo>
                    <a:lnTo>
                      <a:pt x="1377" y="538"/>
                    </a:lnTo>
                    <a:lnTo>
                      <a:pt x="1377" y="540"/>
                    </a:lnTo>
                    <a:lnTo>
                      <a:pt x="1382" y="556"/>
                    </a:lnTo>
                    <a:lnTo>
                      <a:pt x="1383" y="565"/>
                    </a:lnTo>
                    <a:lnTo>
                      <a:pt x="1387" y="582"/>
                    </a:lnTo>
                    <a:lnTo>
                      <a:pt x="1388" y="593"/>
                    </a:lnTo>
                    <a:lnTo>
                      <a:pt x="1385" y="578"/>
                    </a:lnTo>
                    <a:lnTo>
                      <a:pt x="1385" y="576"/>
                    </a:lnTo>
                    <a:lnTo>
                      <a:pt x="1385" y="574"/>
                    </a:lnTo>
                    <a:lnTo>
                      <a:pt x="1384" y="573"/>
                    </a:lnTo>
                    <a:lnTo>
                      <a:pt x="1384" y="572"/>
                    </a:lnTo>
                    <a:lnTo>
                      <a:pt x="1384" y="570"/>
                    </a:lnTo>
                    <a:lnTo>
                      <a:pt x="1383" y="567"/>
                    </a:lnTo>
                    <a:lnTo>
                      <a:pt x="1383" y="565"/>
                    </a:lnTo>
                    <a:lnTo>
                      <a:pt x="1383" y="564"/>
                    </a:lnTo>
                    <a:lnTo>
                      <a:pt x="1382" y="561"/>
                    </a:lnTo>
                    <a:lnTo>
                      <a:pt x="1382" y="559"/>
                    </a:lnTo>
                    <a:lnTo>
                      <a:pt x="1382" y="561"/>
                    </a:lnTo>
                    <a:lnTo>
                      <a:pt x="1383" y="563"/>
                    </a:lnTo>
                    <a:lnTo>
                      <a:pt x="1383" y="566"/>
                    </a:lnTo>
                    <a:lnTo>
                      <a:pt x="1384" y="568"/>
                    </a:lnTo>
                    <a:lnTo>
                      <a:pt x="1384" y="570"/>
                    </a:lnTo>
                    <a:lnTo>
                      <a:pt x="1384" y="572"/>
                    </a:lnTo>
                    <a:lnTo>
                      <a:pt x="1385" y="574"/>
                    </a:lnTo>
                    <a:lnTo>
                      <a:pt x="1385" y="575"/>
                    </a:lnTo>
                    <a:lnTo>
                      <a:pt x="1385" y="581"/>
                    </a:lnTo>
                    <a:lnTo>
                      <a:pt x="1385" y="580"/>
                    </a:lnTo>
                    <a:lnTo>
                      <a:pt x="1385" y="579"/>
                    </a:lnTo>
                    <a:lnTo>
                      <a:pt x="1385" y="578"/>
                    </a:lnTo>
                    <a:lnTo>
                      <a:pt x="1385" y="579"/>
                    </a:lnTo>
                    <a:lnTo>
                      <a:pt x="1385" y="580"/>
                    </a:lnTo>
                    <a:lnTo>
                      <a:pt x="1387" y="581"/>
                    </a:lnTo>
                    <a:lnTo>
                      <a:pt x="1387" y="583"/>
                    </a:lnTo>
                    <a:lnTo>
                      <a:pt x="1387" y="585"/>
                    </a:lnTo>
                    <a:lnTo>
                      <a:pt x="1387" y="587"/>
                    </a:lnTo>
                    <a:lnTo>
                      <a:pt x="1388" y="589"/>
                    </a:lnTo>
                    <a:lnTo>
                      <a:pt x="1388" y="590"/>
                    </a:lnTo>
                    <a:lnTo>
                      <a:pt x="1388" y="591"/>
                    </a:lnTo>
                    <a:lnTo>
                      <a:pt x="1388" y="593"/>
                    </a:lnTo>
                    <a:lnTo>
                      <a:pt x="1388" y="594"/>
                    </a:lnTo>
                    <a:lnTo>
                      <a:pt x="1388" y="595"/>
                    </a:lnTo>
                    <a:lnTo>
                      <a:pt x="1389" y="595"/>
                    </a:lnTo>
                    <a:lnTo>
                      <a:pt x="1389" y="596"/>
                    </a:lnTo>
                    <a:lnTo>
                      <a:pt x="1388" y="595"/>
                    </a:lnTo>
                    <a:lnTo>
                      <a:pt x="1388" y="596"/>
                    </a:lnTo>
                    <a:lnTo>
                      <a:pt x="1389" y="597"/>
                    </a:lnTo>
                    <a:lnTo>
                      <a:pt x="1389" y="598"/>
                    </a:lnTo>
                    <a:lnTo>
                      <a:pt x="1389" y="599"/>
                    </a:lnTo>
                    <a:lnTo>
                      <a:pt x="1389" y="601"/>
                    </a:lnTo>
                    <a:lnTo>
                      <a:pt x="1389" y="603"/>
                    </a:lnTo>
                    <a:lnTo>
                      <a:pt x="1390" y="605"/>
                    </a:lnTo>
                    <a:lnTo>
                      <a:pt x="1390" y="608"/>
                    </a:lnTo>
                    <a:lnTo>
                      <a:pt x="1391" y="610"/>
                    </a:lnTo>
                    <a:lnTo>
                      <a:pt x="1391" y="612"/>
                    </a:lnTo>
                    <a:lnTo>
                      <a:pt x="1391" y="613"/>
                    </a:lnTo>
                    <a:lnTo>
                      <a:pt x="1391" y="616"/>
                    </a:lnTo>
                    <a:lnTo>
                      <a:pt x="1391" y="617"/>
                    </a:lnTo>
                    <a:lnTo>
                      <a:pt x="1393" y="639"/>
                    </a:lnTo>
                    <a:lnTo>
                      <a:pt x="1395" y="654"/>
                    </a:lnTo>
                    <a:lnTo>
                      <a:pt x="1395" y="661"/>
                    </a:lnTo>
                    <a:lnTo>
                      <a:pt x="1396" y="703"/>
                    </a:lnTo>
                    <a:lnTo>
                      <a:pt x="1396" y="711"/>
                    </a:lnTo>
                    <a:lnTo>
                      <a:pt x="1396" y="712"/>
                    </a:lnTo>
                    <a:lnTo>
                      <a:pt x="1396" y="714"/>
                    </a:lnTo>
                    <a:lnTo>
                      <a:pt x="1396" y="715"/>
                    </a:lnTo>
                    <a:lnTo>
                      <a:pt x="1396" y="717"/>
                    </a:lnTo>
                    <a:lnTo>
                      <a:pt x="1396" y="718"/>
                    </a:lnTo>
                    <a:lnTo>
                      <a:pt x="1396" y="720"/>
                    </a:lnTo>
                    <a:lnTo>
                      <a:pt x="1396" y="722"/>
                    </a:lnTo>
                    <a:lnTo>
                      <a:pt x="1396" y="725"/>
                    </a:lnTo>
                    <a:lnTo>
                      <a:pt x="1396" y="727"/>
                    </a:lnTo>
                    <a:lnTo>
                      <a:pt x="1395" y="728"/>
                    </a:lnTo>
                    <a:lnTo>
                      <a:pt x="1395" y="732"/>
                    </a:lnTo>
                    <a:lnTo>
                      <a:pt x="1395" y="733"/>
                    </a:lnTo>
                    <a:lnTo>
                      <a:pt x="1395" y="731"/>
                    </a:lnTo>
                    <a:lnTo>
                      <a:pt x="1395" y="730"/>
                    </a:lnTo>
                    <a:lnTo>
                      <a:pt x="1395" y="728"/>
                    </a:lnTo>
                    <a:lnTo>
                      <a:pt x="1395" y="727"/>
                    </a:lnTo>
                    <a:lnTo>
                      <a:pt x="1395" y="740"/>
                    </a:lnTo>
                    <a:lnTo>
                      <a:pt x="1395" y="741"/>
                    </a:lnTo>
                    <a:lnTo>
                      <a:pt x="1395" y="742"/>
                    </a:lnTo>
                    <a:lnTo>
                      <a:pt x="1395" y="743"/>
                    </a:lnTo>
                    <a:lnTo>
                      <a:pt x="1395" y="745"/>
                    </a:lnTo>
                    <a:lnTo>
                      <a:pt x="1395" y="746"/>
                    </a:lnTo>
                    <a:lnTo>
                      <a:pt x="1395" y="747"/>
                    </a:lnTo>
                    <a:lnTo>
                      <a:pt x="1395" y="749"/>
                    </a:lnTo>
                    <a:lnTo>
                      <a:pt x="1393" y="750"/>
                    </a:lnTo>
                    <a:lnTo>
                      <a:pt x="1393" y="752"/>
                    </a:lnTo>
                    <a:lnTo>
                      <a:pt x="1393" y="754"/>
                    </a:lnTo>
                    <a:lnTo>
                      <a:pt x="1393" y="755"/>
                    </a:lnTo>
                    <a:lnTo>
                      <a:pt x="1393" y="756"/>
                    </a:lnTo>
                    <a:lnTo>
                      <a:pt x="1393" y="757"/>
                    </a:lnTo>
                    <a:lnTo>
                      <a:pt x="1393" y="758"/>
                    </a:lnTo>
                    <a:lnTo>
                      <a:pt x="1393" y="760"/>
                    </a:lnTo>
                    <a:lnTo>
                      <a:pt x="1393" y="753"/>
                    </a:lnTo>
                    <a:lnTo>
                      <a:pt x="1392" y="765"/>
                    </a:lnTo>
                    <a:lnTo>
                      <a:pt x="1392" y="767"/>
                    </a:lnTo>
                    <a:lnTo>
                      <a:pt x="1392" y="768"/>
                    </a:lnTo>
                    <a:lnTo>
                      <a:pt x="1392" y="769"/>
                    </a:lnTo>
                    <a:lnTo>
                      <a:pt x="1392" y="770"/>
                    </a:lnTo>
                    <a:lnTo>
                      <a:pt x="1392" y="771"/>
                    </a:lnTo>
                    <a:lnTo>
                      <a:pt x="1392" y="773"/>
                    </a:lnTo>
                    <a:lnTo>
                      <a:pt x="1392" y="775"/>
                    </a:lnTo>
                    <a:lnTo>
                      <a:pt x="1391" y="777"/>
                    </a:lnTo>
                    <a:lnTo>
                      <a:pt x="1391" y="778"/>
                    </a:lnTo>
                    <a:lnTo>
                      <a:pt x="1391" y="779"/>
                    </a:lnTo>
                    <a:lnTo>
                      <a:pt x="1391" y="780"/>
                    </a:lnTo>
                    <a:lnTo>
                      <a:pt x="1391" y="781"/>
                    </a:lnTo>
                    <a:lnTo>
                      <a:pt x="1391" y="783"/>
                    </a:lnTo>
                    <a:lnTo>
                      <a:pt x="1391" y="780"/>
                    </a:lnTo>
                    <a:lnTo>
                      <a:pt x="1390" y="791"/>
                    </a:lnTo>
                    <a:lnTo>
                      <a:pt x="1390" y="792"/>
                    </a:lnTo>
                    <a:lnTo>
                      <a:pt x="1389" y="800"/>
                    </a:lnTo>
                    <a:lnTo>
                      <a:pt x="1389" y="802"/>
                    </a:lnTo>
                    <a:lnTo>
                      <a:pt x="1388" y="810"/>
                    </a:lnTo>
                    <a:lnTo>
                      <a:pt x="1385" y="817"/>
                    </a:lnTo>
                    <a:lnTo>
                      <a:pt x="1385" y="818"/>
                    </a:lnTo>
                    <a:lnTo>
                      <a:pt x="1385" y="821"/>
                    </a:lnTo>
                    <a:lnTo>
                      <a:pt x="1385" y="822"/>
                    </a:lnTo>
                    <a:lnTo>
                      <a:pt x="1384" y="824"/>
                    </a:lnTo>
                    <a:lnTo>
                      <a:pt x="1384" y="828"/>
                    </a:lnTo>
                    <a:lnTo>
                      <a:pt x="1384" y="830"/>
                    </a:lnTo>
                    <a:lnTo>
                      <a:pt x="1383" y="833"/>
                    </a:lnTo>
                    <a:lnTo>
                      <a:pt x="1382" y="837"/>
                    </a:lnTo>
                    <a:lnTo>
                      <a:pt x="1382" y="840"/>
                    </a:lnTo>
                    <a:lnTo>
                      <a:pt x="1381" y="845"/>
                    </a:lnTo>
                    <a:lnTo>
                      <a:pt x="1380" y="848"/>
                    </a:lnTo>
                    <a:lnTo>
                      <a:pt x="1378" y="853"/>
                    </a:lnTo>
                    <a:lnTo>
                      <a:pt x="1378" y="855"/>
                    </a:lnTo>
                    <a:lnTo>
                      <a:pt x="1377" y="858"/>
                    </a:lnTo>
                    <a:lnTo>
                      <a:pt x="1377" y="860"/>
                    </a:lnTo>
                    <a:lnTo>
                      <a:pt x="1377" y="861"/>
                    </a:lnTo>
                    <a:lnTo>
                      <a:pt x="1376" y="862"/>
                    </a:lnTo>
                    <a:lnTo>
                      <a:pt x="1376" y="863"/>
                    </a:lnTo>
                    <a:lnTo>
                      <a:pt x="1376" y="862"/>
                    </a:lnTo>
                    <a:lnTo>
                      <a:pt x="1369" y="889"/>
                    </a:lnTo>
                    <a:lnTo>
                      <a:pt x="1364" y="909"/>
                    </a:lnTo>
                    <a:lnTo>
                      <a:pt x="1364" y="910"/>
                    </a:lnTo>
                    <a:lnTo>
                      <a:pt x="1362" y="912"/>
                    </a:lnTo>
                    <a:lnTo>
                      <a:pt x="1362" y="913"/>
                    </a:lnTo>
                    <a:lnTo>
                      <a:pt x="1361" y="916"/>
                    </a:lnTo>
                    <a:lnTo>
                      <a:pt x="1360" y="920"/>
                    </a:lnTo>
                    <a:lnTo>
                      <a:pt x="1359" y="923"/>
                    </a:lnTo>
                    <a:lnTo>
                      <a:pt x="1357" y="928"/>
                    </a:lnTo>
                    <a:lnTo>
                      <a:pt x="1357" y="931"/>
                    </a:lnTo>
                    <a:lnTo>
                      <a:pt x="1354" y="936"/>
                    </a:lnTo>
                    <a:lnTo>
                      <a:pt x="1353" y="942"/>
                    </a:lnTo>
                    <a:lnTo>
                      <a:pt x="1351" y="946"/>
                    </a:lnTo>
                    <a:lnTo>
                      <a:pt x="1349" y="951"/>
                    </a:lnTo>
                    <a:lnTo>
                      <a:pt x="1347" y="955"/>
                    </a:lnTo>
                    <a:lnTo>
                      <a:pt x="1345" y="960"/>
                    </a:lnTo>
                    <a:lnTo>
                      <a:pt x="1344" y="963"/>
                    </a:lnTo>
                    <a:lnTo>
                      <a:pt x="1343" y="968"/>
                    </a:lnTo>
                    <a:lnTo>
                      <a:pt x="1340" y="970"/>
                    </a:lnTo>
                    <a:lnTo>
                      <a:pt x="1339" y="974"/>
                    </a:lnTo>
                    <a:lnTo>
                      <a:pt x="1338" y="975"/>
                    </a:lnTo>
                    <a:lnTo>
                      <a:pt x="1338" y="978"/>
                    </a:lnTo>
                    <a:lnTo>
                      <a:pt x="1337" y="980"/>
                    </a:lnTo>
                    <a:lnTo>
                      <a:pt x="1336" y="981"/>
                    </a:lnTo>
                    <a:lnTo>
                      <a:pt x="1336" y="982"/>
                    </a:lnTo>
                    <a:lnTo>
                      <a:pt x="1336" y="983"/>
                    </a:lnTo>
                    <a:lnTo>
                      <a:pt x="1335" y="984"/>
                    </a:lnTo>
                    <a:lnTo>
                      <a:pt x="1335" y="987"/>
                    </a:lnTo>
                    <a:lnTo>
                      <a:pt x="1334" y="989"/>
                    </a:lnTo>
                    <a:lnTo>
                      <a:pt x="1331" y="991"/>
                    </a:lnTo>
                    <a:lnTo>
                      <a:pt x="1330" y="995"/>
                    </a:lnTo>
                    <a:lnTo>
                      <a:pt x="1329" y="997"/>
                    </a:lnTo>
                    <a:lnTo>
                      <a:pt x="1328" y="999"/>
                    </a:lnTo>
                    <a:lnTo>
                      <a:pt x="1327" y="1003"/>
                    </a:lnTo>
                    <a:lnTo>
                      <a:pt x="1326" y="1005"/>
                    </a:lnTo>
                    <a:lnTo>
                      <a:pt x="1324" y="1006"/>
                    </a:lnTo>
                    <a:lnTo>
                      <a:pt x="1323" y="1008"/>
                    </a:lnTo>
                    <a:lnTo>
                      <a:pt x="1323" y="1011"/>
                    </a:lnTo>
                    <a:lnTo>
                      <a:pt x="1321" y="1012"/>
                    </a:lnTo>
                    <a:lnTo>
                      <a:pt x="1321" y="1014"/>
                    </a:lnTo>
                    <a:lnTo>
                      <a:pt x="1320" y="1016"/>
                    </a:lnTo>
                    <a:lnTo>
                      <a:pt x="1319" y="1019"/>
                    </a:lnTo>
                    <a:lnTo>
                      <a:pt x="1317" y="1021"/>
                    </a:lnTo>
                    <a:lnTo>
                      <a:pt x="1316" y="1023"/>
                    </a:lnTo>
                    <a:lnTo>
                      <a:pt x="1315" y="1026"/>
                    </a:lnTo>
                    <a:lnTo>
                      <a:pt x="1314" y="1028"/>
                    </a:lnTo>
                    <a:lnTo>
                      <a:pt x="1313" y="1030"/>
                    </a:lnTo>
                    <a:lnTo>
                      <a:pt x="1312" y="1033"/>
                    </a:lnTo>
                    <a:lnTo>
                      <a:pt x="1309" y="1035"/>
                    </a:lnTo>
                    <a:lnTo>
                      <a:pt x="1308" y="1037"/>
                    </a:lnTo>
                    <a:lnTo>
                      <a:pt x="1307" y="1041"/>
                    </a:lnTo>
                    <a:lnTo>
                      <a:pt x="1306" y="1043"/>
                    </a:lnTo>
                    <a:lnTo>
                      <a:pt x="1305" y="1045"/>
                    </a:lnTo>
                    <a:lnTo>
                      <a:pt x="1302" y="1048"/>
                    </a:lnTo>
                    <a:lnTo>
                      <a:pt x="1301" y="1049"/>
                    </a:lnTo>
                    <a:lnTo>
                      <a:pt x="1300" y="1051"/>
                    </a:lnTo>
                    <a:lnTo>
                      <a:pt x="1300" y="1052"/>
                    </a:lnTo>
                    <a:lnTo>
                      <a:pt x="1299" y="1053"/>
                    </a:lnTo>
                    <a:lnTo>
                      <a:pt x="1298" y="1054"/>
                    </a:lnTo>
                    <a:lnTo>
                      <a:pt x="1299" y="1054"/>
                    </a:lnTo>
                    <a:lnTo>
                      <a:pt x="1287" y="1072"/>
                    </a:lnTo>
                    <a:lnTo>
                      <a:pt x="1279" y="1084"/>
                    </a:lnTo>
                    <a:lnTo>
                      <a:pt x="1269" y="1099"/>
                    </a:lnTo>
                    <a:lnTo>
                      <a:pt x="1269" y="1101"/>
                    </a:lnTo>
                    <a:lnTo>
                      <a:pt x="1268" y="1102"/>
                    </a:lnTo>
                    <a:lnTo>
                      <a:pt x="1267" y="1103"/>
                    </a:lnTo>
                    <a:lnTo>
                      <a:pt x="1266" y="1105"/>
                    </a:lnTo>
                    <a:lnTo>
                      <a:pt x="1264" y="1107"/>
                    </a:lnTo>
                    <a:lnTo>
                      <a:pt x="1262" y="1110"/>
                    </a:lnTo>
                    <a:lnTo>
                      <a:pt x="1260" y="1113"/>
                    </a:lnTo>
                    <a:lnTo>
                      <a:pt x="1256" y="1118"/>
                    </a:lnTo>
                    <a:lnTo>
                      <a:pt x="1253" y="1121"/>
                    </a:lnTo>
                    <a:lnTo>
                      <a:pt x="1249" y="1127"/>
                    </a:lnTo>
                    <a:lnTo>
                      <a:pt x="1245" y="1133"/>
                    </a:lnTo>
                    <a:lnTo>
                      <a:pt x="1240" y="1139"/>
                    </a:lnTo>
                    <a:lnTo>
                      <a:pt x="1237" y="1143"/>
                    </a:lnTo>
                    <a:lnTo>
                      <a:pt x="1233" y="1147"/>
                    </a:lnTo>
                    <a:lnTo>
                      <a:pt x="1231" y="1150"/>
                    </a:lnTo>
                    <a:lnTo>
                      <a:pt x="1229" y="1152"/>
                    </a:lnTo>
                    <a:lnTo>
                      <a:pt x="1226" y="1155"/>
                    </a:lnTo>
                    <a:lnTo>
                      <a:pt x="1225" y="1156"/>
                    </a:lnTo>
                    <a:lnTo>
                      <a:pt x="1224" y="1157"/>
                    </a:lnTo>
                    <a:lnTo>
                      <a:pt x="1224" y="1158"/>
                    </a:lnTo>
                    <a:lnTo>
                      <a:pt x="1223" y="1158"/>
                    </a:lnTo>
                    <a:lnTo>
                      <a:pt x="1224" y="1157"/>
                    </a:lnTo>
                    <a:lnTo>
                      <a:pt x="1220" y="1163"/>
                    </a:lnTo>
                    <a:lnTo>
                      <a:pt x="1226" y="1156"/>
                    </a:lnTo>
                    <a:lnTo>
                      <a:pt x="1223" y="1158"/>
                    </a:lnTo>
                    <a:lnTo>
                      <a:pt x="1230" y="1151"/>
                    </a:lnTo>
                    <a:lnTo>
                      <a:pt x="1225" y="1156"/>
                    </a:lnTo>
                    <a:lnTo>
                      <a:pt x="1231" y="1150"/>
                    </a:lnTo>
                    <a:lnTo>
                      <a:pt x="1231" y="1149"/>
                    </a:lnTo>
                    <a:lnTo>
                      <a:pt x="1232" y="1148"/>
                    </a:lnTo>
                    <a:lnTo>
                      <a:pt x="1233" y="1147"/>
                    </a:lnTo>
                    <a:lnTo>
                      <a:pt x="1234" y="1145"/>
                    </a:lnTo>
                    <a:lnTo>
                      <a:pt x="1236" y="1143"/>
                    </a:lnTo>
                    <a:lnTo>
                      <a:pt x="1237" y="1142"/>
                    </a:lnTo>
                    <a:lnTo>
                      <a:pt x="1238" y="1141"/>
                    </a:lnTo>
                    <a:lnTo>
                      <a:pt x="1239" y="1139"/>
                    </a:lnTo>
                    <a:lnTo>
                      <a:pt x="1241" y="1137"/>
                    </a:lnTo>
                    <a:lnTo>
                      <a:pt x="1243" y="1136"/>
                    </a:lnTo>
                    <a:lnTo>
                      <a:pt x="1243" y="1135"/>
                    </a:lnTo>
                    <a:lnTo>
                      <a:pt x="1244" y="1134"/>
                    </a:lnTo>
                    <a:lnTo>
                      <a:pt x="1243" y="1135"/>
                    </a:lnTo>
                    <a:lnTo>
                      <a:pt x="1243" y="1136"/>
                    </a:lnTo>
                    <a:lnTo>
                      <a:pt x="1241" y="1136"/>
                    </a:lnTo>
                    <a:lnTo>
                      <a:pt x="1241" y="1137"/>
                    </a:lnTo>
                    <a:lnTo>
                      <a:pt x="1240" y="1137"/>
                    </a:lnTo>
                    <a:lnTo>
                      <a:pt x="1240" y="1139"/>
                    </a:lnTo>
                    <a:lnTo>
                      <a:pt x="1248" y="1128"/>
                    </a:lnTo>
                    <a:lnTo>
                      <a:pt x="1248" y="1127"/>
                    </a:lnTo>
                    <a:lnTo>
                      <a:pt x="1249" y="1127"/>
                    </a:lnTo>
                    <a:lnTo>
                      <a:pt x="1249" y="1126"/>
                    </a:lnTo>
                    <a:lnTo>
                      <a:pt x="1251" y="1125"/>
                    </a:lnTo>
                    <a:lnTo>
                      <a:pt x="1252" y="1124"/>
                    </a:lnTo>
                    <a:lnTo>
                      <a:pt x="1253" y="1122"/>
                    </a:lnTo>
                    <a:lnTo>
                      <a:pt x="1254" y="1121"/>
                    </a:lnTo>
                    <a:lnTo>
                      <a:pt x="1254" y="1120"/>
                    </a:lnTo>
                    <a:lnTo>
                      <a:pt x="1255" y="1119"/>
                    </a:lnTo>
                    <a:lnTo>
                      <a:pt x="1256" y="1118"/>
                    </a:lnTo>
                    <a:lnTo>
                      <a:pt x="1258" y="1117"/>
                    </a:lnTo>
                    <a:lnTo>
                      <a:pt x="1258" y="1116"/>
                    </a:lnTo>
                    <a:lnTo>
                      <a:pt x="1259" y="1116"/>
                    </a:lnTo>
                    <a:lnTo>
                      <a:pt x="1259" y="1114"/>
                    </a:lnTo>
                    <a:lnTo>
                      <a:pt x="1259" y="1116"/>
                    </a:lnTo>
                    <a:lnTo>
                      <a:pt x="1258" y="1116"/>
                    </a:lnTo>
                    <a:lnTo>
                      <a:pt x="1259" y="1114"/>
                    </a:lnTo>
                    <a:lnTo>
                      <a:pt x="1260" y="1114"/>
                    </a:lnTo>
                    <a:lnTo>
                      <a:pt x="1260" y="1113"/>
                    </a:lnTo>
                    <a:lnTo>
                      <a:pt x="1261" y="1112"/>
                    </a:lnTo>
                    <a:lnTo>
                      <a:pt x="1261" y="1111"/>
                    </a:lnTo>
                    <a:lnTo>
                      <a:pt x="1262" y="1110"/>
                    </a:lnTo>
                    <a:lnTo>
                      <a:pt x="1262" y="1109"/>
                    </a:lnTo>
                    <a:lnTo>
                      <a:pt x="1262" y="1110"/>
                    </a:lnTo>
                    <a:lnTo>
                      <a:pt x="1261" y="1111"/>
                    </a:lnTo>
                    <a:lnTo>
                      <a:pt x="1260" y="1112"/>
                    </a:lnTo>
                    <a:lnTo>
                      <a:pt x="1259" y="1114"/>
                    </a:lnTo>
                    <a:lnTo>
                      <a:pt x="1256" y="1118"/>
                    </a:lnTo>
                    <a:lnTo>
                      <a:pt x="1255" y="1119"/>
                    </a:lnTo>
                    <a:lnTo>
                      <a:pt x="1253" y="1122"/>
                    </a:lnTo>
                    <a:lnTo>
                      <a:pt x="1252" y="1125"/>
                    </a:lnTo>
                    <a:lnTo>
                      <a:pt x="1249" y="1126"/>
                    </a:lnTo>
                    <a:lnTo>
                      <a:pt x="1248" y="1128"/>
                    </a:lnTo>
                    <a:lnTo>
                      <a:pt x="1247" y="1131"/>
                    </a:lnTo>
                    <a:lnTo>
                      <a:pt x="1246" y="1132"/>
                    </a:lnTo>
                    <a:lnTo>
                      <a:pt x="1245" y="1132"/>
                    </a:lnTo>
                    <a:lnTo>
                      <a:pt x="1245" y="1133"/>
                    </a:lnTo>
                    <a:lnTo>
                      <a:pt x="1221" y="1162"/>
                    </a:lnTo>
                    <a:lnTo>
                      <a:pt x="1229" y="1152"/>
                    </a:lnTo>
                    <a:lnTo>
                      <a:pt x="1229" y="1154"/>
                    </a:lnTo>
                    <a:lnTo>
                      <a:pt x="1228" y="1154"/>
                    </a:lnTo>
                    <a:lnTo>
                      <a:pt x="1226" y="1155"/>
                    </a:lnTo>
                    <a:lnTo>
                      <a:pt x="1225" y="1156"/>
                    </a:lnTo>
                    <a:lnTo>
                      <a:pt x="1224" y="1157"/>
                    </a:lnTo>
                    <a:lnTo>
                      <a:pt x="1224" y="1158"/>
                    </a:lnTo>
                    <a:lnTo>
                      <a:pt x="1223" y="1160"/>
                    </a:lnTo>
                    <a:lnTo>
                      <a:pt x="1221" y="1162"/>
                    </a:lnTo>
                    <a:lnTo>
                      <a:pt x="1220" y="1163"/>
                    </a:lnTo>
                    <a:lnTo>
                      <a:pt x="1218" y="1165"/>
                    </a:lnTo>
                    <a:lnTo>
                      <a:pt x="1216" y="1166"/>
                    </a:lnTo>
                    <a:lnTo>
                      <a:pt x="1215" y="1169"/>
                    </a:lnTo>
                    <a:lnTo>
                      <a:pt x="1213" y="1171"/>
                    </a:lnTo>
                    <a:lnTo>
                      <a:pt x="1211" y="1172"/>
                    </a:lnTo>
                    <a:lnTo>
                      <a:pt x="1209" y="1174"/>
                    </a:lnTo>
                    <a:lnTo>
                      <a:pt x="1208" y="1175"/>
                    </a:lnTo>
                    <a:lnTo>
                      <a:pt x="1207" y="1177"/>
                    </a:lnTo>
                    <a:lnTo>
                      <a:pt x="1206" y="1178"/>
                    </a:lnTo>
                    <a:lnTo>
                      <a:pt x="1205" y="1179"/>
                    </a:lnTo>
                    <a:lnTo>
                      <a:pt x="1205" y="1180"/>
                    </a:lnTo>
                    <a:lnTo>
                      <a:pt x="1203" y="1180"/>
                    </a:lnTo>
                    <a:lnTo>
                      <a:pt x="1198" y="1187"/>
                    </a:lnTo>
                    <a:lnTo>
                      <a:pt x="1169" y="1215"/>
                    </a:lnTo>
                    <a:lnTo>
                      <a:pt x="1169" y="1213"/>
                    </a:lnTo>
                    <a:lnTo>
                      <a:pt x="1170" y="1212"/>
                    </a:lnTo>
                    <a:lnTo>
                      <a:pt x="1172" y="1211"/>
                    </a:lnTo>
                    <a:lnTo>
                      <a:pt x="1175" y="1210"/>
                    </a:lnTo>
                    <a:lnTo>
                      <a:pt x="1176" y="1208"/>
                    </a:lnTo>
                    <a:lnTo>
                      <a:pt x="1178" y="1205"/>
                    </a:lnTo>
                    <a:lnTo>
                      <a:pt x="1180" y="1203"/>
                    </a:lnTo>
                    <a:lnTo>
                      <a:pt x="1182" y="1203"/>
                    </a:lnTo>
                    <a:lnTo>
                      <a:pt x="1183" y="1201"/>
                    </a:lnTo>
                    <a:lnTo>
                      <a:pt x="1182" y="1202"/>
                    </a:lnTo>
                    <a:lnTo>
                      <a:pt x="1179" y="1204"/>
                    </a:lnTo>
                    <a:lnTo>
                      <a:pt x="1178" y="1207"/>
                    </a:lnTo>
                    <a:lnTo>
                      <a:pt x="1176" y="1208"/>
                    </a:lnTo>
                    <a:lnTo>
                      <a:pt x="1175" y="1209"/>
                    </a:lnTo>
                    <a:lnTo>
                      <a:pt x="1172" y="1211"/>
                    </a:lnTo>
                    <a:lnTo>
                      <a:pt x="1171" y="1212"/>
                    </a:lnTo>
                    <a:lnTo>
                      <a:pt x="1169" y="1213"/>
                    </a:lnTo>
                    <a:lnTo>
                      <a:pt x="1169" y="1215"/>
                    </a:lnTo>
                    <a:lnTo>
                      <a:pt x="1168" y="1216"/>
                    </a:lnTo>
                    <a:lnTo>
                      <a:pt x="1167" y="1216"/>
                    </a:lnTo>
                    <a:lnTo>
                      <a:pt x="1165" y="1217"/>
                    </a:lnTo>
                    <a:lnTo>
                      <a:pt x="1160" y="1223"/>
                    </a:lnTo>
                    <a:lnTo>
                      <a:pt x="1145" y="1235"/>
                    </a:lnTo>
                    <a:lnTo>
                      <a:pt x="1143" y="1236"/>
                    </a:lnTo>
                    <a:lnTo>
                      <a:pt x="1141" y="1238"/>
                    </a:lnTo>
                    <a:lnTo>
                      <a:pt x="1140" y="1239"/>
                    </a:lnTo>
                    <a:lnTo>
                      <a:pt x="1138" y="1241"/>
                    </a:lnTo>
                    <a:lnTo>
                      <a:pt x="1134" y="1243"/>
                    </a:lnTo>
                    <a:lnTo>
                      <a:pt x="1131" y="1247"/>
                    </a:lnTo>
                    <a:lnTo>
                      <a:pt x="1127" y="1249"/>
                    </a:lnTo>
                    <a:lnTo>
                      <a:pt x="1124" y="1253"/>
                    </a:lnTo>
                    <a:lnTo>
                      <a:pt x="1118" y="1256"/>
                    </a:lnTo>
                    <a:lnTo>
                      <a:pt x="1115" y="1258"/>
                    </a:lnTo>
                    <a:lnTo>
                      <a:pt x="1110" y="1263"/>
                    </a:lnTo>
                    <a:lnTo>
                      <a:pt x="1105" y="1266"/>
                    </a:lnTo>
                    <a:lnTo>
                      <a:pt x="1101" y="1269"/>
                    </a:lnTo>
                    <a:lnTo>
                      <a:pt x="1097" y="1271"/>
                    </a:lnTo>
                    <a:lnTo>
                      <a:pt x="1095" y="1273"/>
                    </a:lnTo>
                    <a:lnTo>
                      <a:pt x="1093" y="1275"/>
                    </a:lnTo>
                    <a:lnTo>
                      <a:pt x="1091" y="1276"/>
                    </a:lnTo>
                    <a:lnTo>
                      <a:pt x="1088" y="1277"/>
                    </a:lnTo>
                    <a:lnTo>
                      <a:pt x="1087" y="1279"/>
                    </a:lnTo>
                    <a:lnTo>
                      <a:pt x="1085" y="1280"/>
                    </a:lnTo>
                    <a:lnTo>
                      <a:pt x="1082" y="1281"/>
                    </a:lnTo>
                    <a:lnTo>
                      <a:pt x="1080" y="1284"/>
                    </a:lnTo>
                    <a:lnTo>
                      <a:pt x="1077" y="1286"/>
                    </a:lnTo>
                    <a:lnTo>
                      <a:pt x="1073" y="1288"/>
                    </a:lnTo>
                    <a:lnTo>
                      <a:pt x="1069" y="1291"/>
                    </a:lnTo>
                    <a:lnTo>
                      <a:pt x="1066" y="1292"/>
                    </a:lnTo>
                    <a:lnTo>
                      <a:pt x="1064" y="1293"/>
                    </a:lnTo>
                    <a:lnTo>
                      <a:pt x="1062" y="1295"/>
                    </a:lnTo>
                    <a:lnTo>
                      <a:pt x="1061" y="1296"/>
                    </a:lnTo>
                    <a:lnTo>
                      <a:pt x="1058" y="1296"/>
                    </a:lnTo>
                    <a:lnTo>
                      <a:pt x="1057" y="1298"/>
                    </a:lnTo>
                    <a:lnTo>
                      <a:pt x="1056" y="1299"/>
                    </a:lnTo>
                    <a:lnTo>
                      <a:pt x="1055" y="1299"/>
                    </a:lnTo>
                    <a:lnTo>
                      <a:pt x="1055" y="1300"/>
                    </a:lnTo>
                    <a:lnTo>
                      <a:pt x="1055" y="1299"/>
                    </a:lnTo>
                    <a:lnTo>
                      <a:pt x="1056" y="1298"/>
                    </a:lnTo>
                    <a:lnTo>
                      <a:pt x="1057" y="1298"/>
                    </a:lnTo>
                    <a:lnTo>
                      <a:pt x="1059" y="1296"/>
                    </a:lnTo>
                    <a:lnTo>
                      <a:pt x="1062" y="1294"/>
                    </a:lnTo>
                    <a:lnTo>
                      <a:pt x="1065" y="1293"/>
                    </a:lnTo>
                    <a:lnTo>
                      <a:pt x="1067" y="1292"/>
                    </a:lnTo>
                    <a:lnTo>
                      <a:pt x="1070" y="1289"/>
                    </a:lnTo>
                    <a:lnTo>
                      <a:pt x="1073" y="1287"/>
                    </a:lnTo>
                    <a:lnTo>
                      <a:pt x="1076" y="1286"/>
                    </a:lnTo>
                    <a:lnTo>
                      <a:pt x="1078" y="1284"/>
                    </a:lnTo>
                    <a:lnTo>
                      <a:pt x="1080" y="1284"/>
                    </a:lnTo>
                    <a:lnTo>
                      <a:pt x="1080" y="1283"/>
                    </a:lnTo>
                    <a:lnTo>
                      <a:pt x="1081" y="1283"/>
                    </a:lnTo>
                    <a:lnTo>
                      <a:pt x="1081" y="1281"/>
                    </a:lnTo>
                    <a:lnTo>
                      <a:pt x="1081" y="1283"/>
                    </a:lnTo>
                    <a:lnTo>
                      <a:pt x="1080" y="1283"/>
                    </a:lnTo>
                    <a:lnTo>
                      <a:pt x="1079" y="1284"/>
                    </a:lnTo>
                    <a:lnTo>
                      <a:pt x="1078" y="1285"/>
                    </a:lnTo>
                    <a:lnTo>
                      <a:pt x="1077" y="1285"/>
                    </a:lnTo>
                    <a:lnTo>
                      <a:pt x="1077" y="1286"/>
                    </a:lnTo>
                    <a:lnTo>
                      <a:pt x="1076" y="1286"/>
                    </a:lnTo>
                    <a:lnTo>
                      <a:pt x="1057" y="1298"/>
                    </a:lnTo>
                    <a:lnTo>
                      <a:pt x="1046" y="1304"/>
                    </a:lnTo>
                    <a:lnTo>
                      <a:pt x="1033" y="1311"/>
                    </a:lnTo>
                    <a:lnTo>
                      <a:pt x="1021" y="1318"/>
                    </a:lnTo>
                    <a:lnTo>
                      <a:pt x="1020" y="1318"/>
                    </a:lnTo>
                    <a:lnTo>
                      <a:pt x="1019" y="1318"/>
                    </a:lnTo>
                    <a:lnTo>
                      <a:pt x="1018" y="1319"/>
                    </a:lnTo>
                    <a:lnTo>
                      <a:pt x="1016" y="1321"/>
                    </a:lnTo>
                    <a:lnTo>
                      <a:pt x="1013" y="1322"/>
                    </a:lnTo>
                    <a:lnTo>
                      <a:pt x="1011" y="1323"/>
                    </a:lnTo>
                    <a:lnTo>
                      <a:pt x="1009" y="1324"/>
                    </a:lnTo>
                    <a:lnTo>
                      <a:pt x="1004" y="1325"/>
                    </a:lnTo>
                    <a:lnTo>
                      <a:pt x="999" y="1327"/>
                    </a:lnTo>
                    <a:lnTo>
                      <a:pt x="995" y="1330"/>
                    </a:lnTo>
                    <a:lnTo>
                      <a:pt x="990" y="1333"/>
                    </a:lnTo>
                    <a:lnTo>
                      <a:pt x="985" y="1336"/>
                    </a:lnTo>
                    <a:lnTo>
                      <a:pt x="979" y="1338"/>
                    </a:lnTo>
                    <a:lnTo>
                      <a:pt x="975" y="1340"/>
                    </a:lnTo>
                    <a:lnTo>
                      <a:pt x="972" y="1341"/>
                    </a:lnTo>
                    <a:lnTo>
                      <a:pt x="968" y="1342"/>
                    </a:lnTo>
                    <a:lnTo>
                      <a:pt x="965" y="1344"/>
                    </a:lnTo>
                    <a:lnTo>
                      <a:pt x="963" y="1345"/>
                    </a:lnTo>
                    <a:lnTo>
                      <a:pt x="961" y="1346"/>
                    </a:lnTo>
                    <a:lnTo>
                      <a:pt x="959" y="1347"/>
                    </a:lnTo>
                    <a:lnTo>
                      <a:pt x="958" y="1347"/>
                    </a:lnTo>
                    <a:lnTo>
                      <a:pt x="925" y="1360"/>
                    </a:lnTo>
                    <a:lnTo>
                      <a:pt x="883" y="1371"/>
                    </a:lnTo>
                    <a:lnTo>
                      <a:pt x="879" y="1374"/>
                    </a:lnTo>
                    <a:lnTo>
                      <a:pt x="846" y="1380"/>
                    </a:lnTo>
                    <a:lnTo>
                      <a:pt x="822" y="1386"/>
                    </a:lnTo>
                    <a:lnTo>
                      <a:pt x="828" y="1385"/>
                    </a:lnTo>
                    <a:lnTo>
                      <a:pt x="827" y="1385"/>
                    </a:lnTo>
                    <a:lnTo>
                      <a:pt x="826" y="1385"/>
                    </a:lnTo>
                    <a:lnTo>
                      <a:pt x="824" y="1385"/>
                    </a:lnTo>
                    <a:lnTo>
                      <a:pt x="822" y="1385"/>
                    </a:lnTo>
                    <a:lnTo>
                      <a:pt x="821" y="1386"/>
                    </a:lnTo>
                    <a:lnTo>
                      <a:pt x="817" y="1386"/>
                    </a:lnTo>
                    <a:lnTo>
                      <a:pt x="814" y="1386"/>
                    </a:lnTo>
                    <a:lnTo>
                      <a:pt x="811" y="1387"/>
                    </a:lnTo>
                    <a:lnTo>
                      <a:pt x="807" y="1389"/>
                    </a:lnTo>
                    <a:lnTo>
                      <a:pt x="804" y="1389"/>
                    </a:lnTo>
                    <a:lnTo>
                      <a:pt x="800" y="1390"/>
                    </a:lnTo>
                    <a:lnTo>
                      <a:pt x="796" y="1390"/>
                    </a:lnTo>
                    <a:lnTo>
                      <a:pt x="792" y="1390"/>
                    </a:lnTo>
                    <a:lnTo>
                      <a:pt x="790" y="1391"/>
                    </a:lnTo>
                    <a:lnTo>
                      <a:pt x="789" y="1391"/>
                    </a:lnTo>
                    <a:lnTo>
                      <a:pt x="788" y="1391"/>
                    </a:lnTo>
                    <a:lnTo>
                      <a:pt x="786" y="1392"/>
                    </a:lnTo>
                    <a:lnTo>
                      <a:pt x="785" y="1392"/>
                    </a:lnTo>
                    <a:lnTo>
                      <a:pt x="784" y="1392"/>
                    </a:lnTo>
                    <a:lnTo>
                      <a:pt x="782" y="1392"/>
                    </a:lnTo>
                    <a:lnTo>
                      <a:pt x="779" y="1392"/>
                    </a:lnTo>
                    <a:lnTo>
                      <a:pt x="776" y="1393"/>
                    </a:lnTo>
                    <a:lnTo>
                      <a:pt x="771" y="1393"/>
                    </a:lnTo>
                    <a:lnTo>
                      <a:pt x="764" y="1393"/>
                    </a:lnTo>
                    <a:lnTo>
                      <a:pt x="756" y="1394"/>
                    </a:lnTo>
                    <a:lnTo>
                      <a:pt x="748" y="1395"/>
                    </a:lnTo>
                    <a:lnTo>
                      <a:pt x="740" y="1395"/>
                    </a:lnTo>
                    <a:lnTo>
                      <a:pt x="732" y="1397"/>
                    </a:lnTo>
                    <a:lnTo>
                      <a:pt x="724" y="1397"/>
                    </a:lnTo>
                    <a:lnTo>
                      <a:pt x="716" y="1397"/>
                    </a:lnTo>
                    <a:lnTo>
                      <a:pt x="709" y="1397"/>
                    </a:lnTo>
                    <a:lnTo>
                      <a:pt x="703" y="1397"/>
                    </a:lnTo>
                    <a:lnTo>
                      <a:pt x="698" y="1397"/>
                    </a:lnTo>
                    <a:lnTo>
                      <a:pt x="694" y="1397"/>
                    </a:lnTo>
                    <a:lnTo>
                      <a:pt x="691" y="1397"/>
                    </a:lnTo>
                    <a:lnTo>
                      <a:pt x="665" y="1397"/>
                    </a:lnTo>
                    <a:lnTo>
                      <a:pt x="652" y="1395"/>
                    </a:lnTo>
                    <a:lnTo>
                      <a:pt x="646" y="1394"/>
                    </a:lnTo>
                    <a:lnTo>
                      <a:pt x="626" y="1393"/>
                    </a:lnTo>
                    <a:lnTo>
                      <a:pt x="647" y="1394"/>
                    </a:lnTo>
                    <a:lnTo>
                      <a:pt x="641" y="1395"/>
                    </a:lnTo>
                    <a:lnTo>
                      <a:pt x="618" y="1392"/>
                    </a:lnTo>
                    <a:lnTo>
                      <a:pt x="627" y="1393"/>
                    </a:lnTo>
                    <a:lnTo>
                      <a:pt x="640" y="1395"/>
                    </a:lnTo>
                    <a:lnTo>
                      <a:pt x="639" y="1395"/>
                    </a:lnTo>
                    <a:lnTo>
                      <a:pt x="639" y="1394"/>
                    </a:lnTo>
                    <a:lnTo>
                      <a:pt x="638" y="1394"/>
                    </a:lnTo>
                    <a:lnTo>
                      <a:pt x="637" y="1394"/>
                    </a:lnTo>
                    <a:lnTo>
                      <a:pt x="635" y="1394"/>
                    </a:lnTo>
                    <a:lnTo>
                      <a:pt x="637" y="1394"/>
                    </a:lnTo>
                    <a:lnTo>
                      <a:pt x="638" y="1394"/>
                    </a:lnTo>
                    <a:lnTo>
                      <a:pt x="640" y="1394"/>
                    </a:lnTo>
                    <a:lnTo>
                      <a:pt x="641" y="1395"/>
                    </a:lnTo>
                    <a:lnTo>
                      <a:pt x="642" y="1395"/>
                    </a:lnTo>
                    <a:lnTo>
                      <a:pt x="644" y="1395"/>
                    </a:lnTo>
                    <a:lnTo>
                      <a:pt x="646" y="1395"/>
                    </a:lnTo>
                    <a:lnTo>
                      <a:pt x="647" y="1395"/>
                    </a:lnTo>
                    <a:lnTo>
                      <a:pt x="648" y="1395"/>
                    </a:lnTo>
                    <a:lnTo>
                      <a:pt x="649" y="1395"/>
                    </a:lnTo>
                    <a:lnTo>
                      <a:pt x="650" y="1395"/>
                    </a:lnTo>
                    <a:lnTo>
                      <a:pt x="649" y="1395"/>
                    </a:lnTo>
                    <a:lnTo>
                      <a:pt x="648" y="1395"/>
                    </a:lnTo>
                    <a:lnTo>
                      <a:pt x="646" y="1395"/>
                    </a:lnTo>
                    <a:lnTo>
                      <a:pt x="642" y="1395"/>
                    </a:lnTo>
                    <a:lnTo>
                      <a:pt x="639" y="1394"/>
                    </a:lnTo>
                    <a:lnTo>
                      <a:pt x="634" y="1394"/>
                    </a:lnTo>
                    <a:lnTo>
                      <a:pt x="630" y="1393"/>
                    </a:lnTo>
                    <a:lnTo>
                      <a:pt x="626" y="1393"/>
                    </a:lnTo>
                    <a:lnTo>
                      <a:pt x="622" y="1393"/>
                    </a:lnTo>
                    <a:lnTo>
                      <a:pt x="617" y="1392"/>
                    </a:lnTo>
                    <a:lnTo>
                      <a:pt x="611" y="1391"/>
                    </a:lnTo>
                    <a:lnTo>
                      <a:pt x="607" y="1391"/>
                    </a:lnTo>
                    <a:lnTo>
                      <a:pt x="602" y="1391"/>
                    </a:lnTo>
                    <a:lnTo>
                      <a:pt x="596" y="1390"/>
                    </a:lnTo>
                    <a:lnTo>
                      <a:pt x="592" y="1389"/>
                    </a:lnTo>
                    <a:lnTo>
                      <a:pt x="588" y="1389"/>
                    </a:lnTo>
                    <a:lnTo>
                      <a:pt x="584" y="1387"/>
                    </a:lnTo>
                    <a:lnTo>
                      <a:pt x="579" y="1387"/>
                    </a:lnTo>
                    <a:lnTo>
                      <a:pt x="576" y="1386"/>
                    </a:lnTo>
                    <a:lnTo>
                      <a:pt x="573" y="1386"/>
                    </a:lnTo>
                    <a:lnTo>
                      <a:pt x="571" y="1385"/>
                    </a:lnTo>
                    <a:lnTo>
                      <a:pt x="570" y="1385"/>
                    </a:lnTo>
                    <a:lnTo>
                      <a:pt x="569" y="1385"/>
                    </a:lnTo>
                    <a:lnTo>
                      <a:pt x="568" y="1385"/>
                    </a:lnTo>
                    <a:lnTo>
                      <a:pt x="566" y="1385"/>
                    </a:lnTo>
                    <a:lnTo>
                      <a:pt x="565" y="1384"/>
                    </a:lnTo>
                    <a:lnTo>
                      <a:pt x="564" y="1384"/>
                    </a:lnTo>
                    <a:lnTo>
                      <a:pt x="562" y="1384"/>
                    </a:lnTo>
                    <a:lnTo>
                      <a:pt x="559" y="1383"/>
                    </a:lnTo>
                    <a:lnTo>
                      <a:pt x="557" y="1383"/>
                    </a:lnTo>
                    <a:lnTo>
                      <a:pt x="555" y="1382"/>
                    </a:lnTo>
                    <a:lnTo>
                      <a:pt x="553" y="1382"/>
                    </a:lnTo>
                    <a:lnTo>
                      <a:pt x="550" y="1380"/>
                    </a:lnTo>
                    <a:lnTo>
                      <a:pt x="548" y="1380"/>
                    </a:lnTo>
                    <a:lnTo>
                      <a:pt x="546" y="1380"/>
                    </a:lnTo>
                    <a:lnTo>
                      <a:pt x="543" y="1379"/>
                    </a:lnTo>
                    <a:lnTo>
                      <a:pt x="542" y="1379"/>
                    </a:lnTo>
                    <a:lnTo>
                      <a:pt x="541" y="1379"/>
                    </a:lnTo>
                    <a:lnTo>
                      <a:pt x="540" y="1379"/>
                    </a:lnTo>
                    <a:lnTo>
                      <a:pt x="539" y="1379"/>
                    </a:lnTo>
                    <a:lnTo>
                      <a:pt x="536" y="1378"/>
                    </a:lnTo>
                    <a:lnTo>
                      <a:pt x="533" y="1377"/>
                    </a:lnTo>
                    <a:lnTo>
                      <a:pt x="528" y="1376"/>
                    </a:lnTo>
                    <a:lnTo>
                      <a:pt x="524" y="1375"/>
                    </a:lnTo>
                    <a:lnTo>
                      <a:pt x="518" y="1374"/>
                    </a:lnTo>
                    <a:lnTo>
                      <a:pt x="513" y="1372"/>
                    </a:lnTo>
                    <a:lnTo>
                      <a:pt x="506" y="1370"/>
                    </a:lnTo>
                    <a:lnTo>
                      <a:pt x="500" y="1368"/>
                    </a:lnTo>
                    <a:lnTo>
                      <a:pt x="491" y="1366"/>
                    </a:lnTo>
                    <a:lnTo>
                      <a:pt x="486" y="1364"/>
                    </a:lnTo>
                    <a:lnTo>
                      <a:pt x="479" y="1362"/>
                    </a:lnTo>
                    <a:lnTo>
                      <a:pt x="473" y="1360"/>
                    </a:lnTo>
                    <a:lnTo>
                      <a:pt x="467" y="1359"/>
                    </a:lnTo>
                    <a:lnTo>
                      <a:pt x="464" y="1357"/>
                    </a:lnTo>
                    <a:lnTo>
                      <a:pt x="460" y="1355"/>
                    </a:lnTo>
                    <a:lnTo>
                      <a:pt x="457" y="1354"/>
                    </a:lnTo>
                    <a:lnTo>
                      <a:pt x="455" y="1354"/>
                    </a:lnTo>
                    <a:lnTo>
                      <a:pt x="453" y="1353"/>
                    </a:lnTo>
                    <a:lnTo>
                      <a:pt x="451" y="1353"/>
                    </a:lnTo>
                    <a:lnTo>
                      <a:pt x="451" y="1352"/>
                    </a:lnTo>
                    <a:lnTo>
                      <a:pt x="450" y="1352"/>
                    </a:lnTo>
                    <a:lnTo>
                      <a:pt x="449" y="1352"/>
                    </a:lnTo>
                    <a:lnTo>
                      <a:pt x="404" y="1332"/>
                    </a:lnTo>
                    <a:lnTo>
                      <a:pt x="402" y="1332"/>
                    </a:lnTo>
                    <a:lnTo>
                      <a:pt x="399" y="1330"/>
                    </a:lnTo>
                    <a:lnTo>
                      <a:pt x="396" y="1329"/>
                    </a:lnTo>
                    <a:lnTo>
                      <a:pt x="392" y="1326"/>
                    </a:lnTo>
                    <a:lnTo>
                      <a:pt x="387" y="1325"/>
                    </a:lnTo>
                    <a:lnTo>
                      <a:pt x="382" y="1322"/>
                    </a:lnTo>
                    <a:lnTo>
                      <a:pt x="375" y="1318"/>
                    </a:lnTo>
                    <a:lnTo>
                      <a:pt x="369" y="1315"/>
                    </a:lnTo>
                    <a:lnTo>
                      <a:pt x="362" y="1311"/>
                    </a:lnTo>
                    <a:lnTo>
                      <a:pt x="356" y="1307"/>
                    </a:lnTo>
                    <a:lnTo>
                      <a:pt x="347" y="1302"/>
                    </a:lnTo>
                    <a:lnTo>
                      <a:pt x="341" y="1299"/>
                    </a:lnTo>
                    <a:lnTo>
                      <a:pt x="336" y="1296"/>
                    </a:lnTo>
                    <a:lnTo>
                      <a:pt x="333" y="1294"/>
                    </a:lnTo>
                    <a:lnTo>
                      <a:pt x="330" y="1292"/>
                    </a:lnTo>
                    <a:lnTo>
                      <a:pt x="329" y="1292"/>
                    </a:lnTo>
                    <a:lnTo>
                      <a:pt x="330" y="1293"/>
                    </a:lnTo>
                    <a:lnTo>
                      <a:pt x="331" y="1293"/>
                    </a:lnTo>
                    <a:lnTo>
                      <a:pt x="333" y="1294"/>
                    </a:lnTo>
                    <a:lnTo>
                      <a:pt x="334" y="1295"/>
                    </a:lnTo>
                    <a:lnTo>
                      <a:pt x="334" y="1294"/>
                    </a:lnTo>
                    <a:lnTo>
                      <a:pt x="335" y="1295"/>
                    </a:lnTo>
                    <a:lnTo>
                      <a:pt x="336" y="1296"/>
                    </a:lnTo>
                    <a:lnTo>
                      <a:pt x="337" y="1298"/>
                    </a:lnTo>
                    <a:lnTo>
                      <a:pt x="337" y="1296"/>
                    </a:lnTo>
                    <a:lnTo>
                      <a:pt x="336" y="1296"/>
                    </a:lnTo>
                    <a:lnTo>
                      <a:pt x="334" y="1294"/>
                    </a:lnTo>
                    <a:lnTo>
                      <a:pt x="330" y="1292"/>
                    </a:lnTo>
                    <a:lnTo>
                      <a:pt x="323" y="1288"/>
                    </a:lnTo>
                    <a:lnTo>
                      <a:pt x="316" y="1284"/>
                    </a:lnTo>
                    <a:lnTo>
                      <a:pt x="308" y="1278"/>
                    </a:lnTo>
                    <a:lnTo>
                      <a:pt x="300" y="1273"/>
                    </a:lnTo>
                    <a:lnTo>
                      <a:pt x="292" y="1268"/>
                    </a:lnTo>
                    <a:lnTo>
                      <a:pt x="284" y="1262"/>
                    </a:lnTo>
                    <a:lnTo>
                      <a:pt x="276" y="1255"/>
                    </a:lnTo>
                    <a:lnTo>
                      <a:pt x="270" y="1250"/>
                    </a:lnTo>
                    <a:lnTo>
                      <a:pt x="265" y="1247"/>
                    </a:lnTo>
                    <a:lnTo>
                      <a:pt x="260" y="1243"/>
                    </a:lnTo>
                    <a:lnTo>
                      <a:pt x="258" y="1241"/>
                    </a:lnTo>
                    <a:lnTo>
                      <a:pt x="255" y="1239"/>
                    </a:lnTo>
                    <a:lnTo>
                      <a:pt x="253" y="1238"/>
                    </a:lnTo>
                    <a:lnTo>
                      <a:pt x="251" y="1235"/>
                    </a:lnTo>
                    <a:lnTo>
                      <a:pt x="248" y="1233"/>
                    </a:lnTo>
                    <a:lnTo>
                      <a:pt x="246" y="1232"/>
                    </a:lnTo>
                    <a:lnTo>
                      <a:pt x="244" y="1230"/>
                    </a:lnTo>
                    <a:lnTo>
                      <a:pt x="241" y="1228"/>
                    </a:lnTo>
                    <a:lnTo>
                      <a:pt x="239" y="1225"/>
                    </a:lnTo>
                    <a:lnTo>
                      <a:pt x="237" y="1224"/>
                    </a:lnTo>
                    <a:lnTo>
                      <a:pt x="235" y="1222"/>
                    </a:lnTo>
                    <a:lnTo>
                      <a:pt x="232" y="1219"/>
                    </a:lnTo>
                    <a:lnTo>
                      <a:pt x="228" y="1216"/>
                    </a:lnTo>
                    <a:lnTo>
                      <a:pt x="222" y="1211"/>
                    </a:lnTo>
                    <a:lnTo>
                      <a:pt x="216" y="1204"/>
                    </a:lnTo>
                    <a:lnTo>
                      <a:pt x="208" y="1197"/>
                    </a:lnTo>
                    <a:lnTo>
                      <a:pt x="200" y="1189"/>
                    </a:lnTo>
                    <a:lnTo>
                      <a:pt x="192" y="1181"/>
                    </a:lnTo>
                    <a:lnTo>
                      <a:pt x="184" y="1172"/>
                    </a:lnTo>
                    <a:lnTo>
                      <a:pt x="176" y="1164"/>
                    </a:lnTo>
                    <a:lnTo>
                      <a:pt x="170" y="1156"/>
                    </a:lnTo>
                    <a:lnTo>
                      <a:pt x="164" y="1150"/>
                    </a:lnTo>
                    <a:lnTo>
                      <a:pt x="161" y="1145"/>
                    </a:lnTo>
                    <a:lnTo>
                      <a:pt x="157" y="1142"/>
                    </a:lnTo>
                    <a:lnTo>
                      <a:pt x="156" y="1140"/>
                    </a:lnTo>
                    <a:lnTo>
                      <a:pt x="154" y="1137"/>
                    </a:lnTo>
                    <a:lnTo>
                      <a:pt x="153" y="1135"/>
                    </a:lnTo>
                    <a:lnTo>
                      <a:pt x="150" y="1133"/>
                    </a:lnTo>
                    <a:lnTo>
                      <a:pt x="149" y="1131"/>
                    </a:lnTo>
                    <a:lnTo>
                      <a:pt x="146" y="1128"/>
                    </a:lnTo>
                    <a:lnTo>
                      <a:pt x="145" y="1125"/>
                    </a:lnTo>
                    <a:lnTo>
                      <a:pt x="144" y="1124"/>
                    </a:lnTo>
                    <a:lnTo>
                      <a:pt x="141" y="1121"/>
                    </a:lnTo>
                    <a:lnTo>
                      <a:pt x="141" y="1120"/>
                    </a:lnTo>
                    <a:lnTo>
                      <a:pt x="140" y="1119"/>
                    </a:lnTo>
                    <a:lnTo>
                      <a:pt x="140" y="1118"/>
                    </a:lnTo>
                    <a:lnTo>
                      <a:pt x="137" y="1116"/>
                    </a:lnTo>
                    <a:lnTo>
                      <a:pt x="134" y="1111"/>
                    </a:lnTo>
                    <a:lnTo>
                      <a:pt x="131" y="1106"/>
                    </a:lnTo>
                    <a:lnTo>
                      <a:pt x="126" y="1101"/>
                    </a:lnTo>
                    <a:lnTo>
                      <a:pt x="122" y="1095"/>
                    </a:lnTo>
                    <a:lnTo>
                      <a:pt x="118" y="1089"/>
                    </a:lnTo>
                    <a:lnTo>
                      <a:pt x="114" y="1082"/>
                    </a:lnTo>
                    <a:lnTo>
                      <a:pt x="111" y="1078"/>
                    </a:lnTo>
                    <a:lnTo>
                      <a:pt x="109" y="1074"/>
                    </a:lnTo>
                    <a:lnTo>
                      <a:pt x="107" y="1071"/>
                    </a:lnTo>
                    <a:lnTo>
                      <a:pt x="106" y="1069"/>
                    </a:lnTo>
                    <a:lnTo>
                      <a:pt x="107" y="1071"/>
                    </a:lnTo>
                    <a:lnTo>
                      <a:pt x="108" y="1073"/>
                    </a:lnTo>
                    <a:lnTo>
                      <a:pt x="108" y="1074"/>
                    </a:lnTo>
                    <a:lnTo>
                      <a:pt x="110" y="1075"/>
                    </a:lnTo>
                    <a:lnTo>
                      <a:pt x="111" y="1079"/>
                    </a:lnTo>
                    <a:lnTo>
                      <a:pt x="112" y="1080"/>
                    </a:lnTo>
                    <a:lnTo>
                      <a:pt x="114" y="1082"/>
                    </a:lnTo>
                    <a:lnTo>
                      <a:pt x="116" y="1084"/>
                    </a:lnTo>
                    <a:lnTo>
                      <a:pt x="116" y="1086"/>
                    </a:lnTo>
                    <a:lnTo>
                      <a:pt x="117" y="1087"/>
                    </a:lnTo>
                    <a:lnTo>
                      <a:pt x="116" y="1086"/>
                    </a:lnTo>
                    <a:lnTo>
                      <a:pt x="115" y="1083"/>
                    </a:lnTo>
                    <a:lnTo>
                      <a:pt x="114" y="1082"/>
                    </a:lnTo>
                    <a:lnTo>
                      <a:pt x="112" y="1080"/>
                    </a:lnTo>
                    <a:lnTo>
                      <a:pt x="111" y="1078"/>
                    </a:lnTo>
                    <a:lnTo>
                      <a:pt x="110" y="1075"/>
                    </a:lnTo>
                    <a:lnTo>
                      <a:pt x="108" y="1072"/>
                    </a:lnTo>
                    <a:lnTo>
                      <a:pt x="106" y="1069"/>
                    </a:lnTo>
                    <a:lnTo>
                      <a:pt x="104" y="1067"/>
                    </a:lnTo>
                    <a:lnTo>
                      <a:pt x="103" y="1064"/>
                    </a:lnTo>
                    <a:lnTo>
                      <a:pt x="101" y="1061"/>
                    </a:lnTo>
                    <a:lnTo>
                      <a:pt x="99" y="1059"/>
                    </a:lnTo>
                    <a:lnTo>
                      <a:pt x="96" y="1056"/>
                    </a:lnTo>
                    <a:lnTo>
                      <a:pt x="94" y="1051"/>
                    </a:lnTo>
                    <a:lnTo>
                      <a:pt x="92" y="1045"/>
                    </a:lnTo>
                    <a:lnTo>
                      <a:pt x="88" y="1041"/>
                    </a:lnTo>
                    <a:lnTo>
                      <a:pt x="86" y="1035"/>
                    </a:lnTo>
                    <a:lnTo>
                      <a:pt x="83" y="1029"/>
                    </a:lnTo>
                    <a:lnTo>
                      <a:pt x="79" y="1023"/>
                    </a:lnTo>
                    <a:lnTo>
                      <a:pt x="76" y="1018"/>
                    </a:lnTo>
                    <a:lnTo>
                      <a:pt x="73" y="1011"/>
                    </a:lnTo>
                    <a:lnTo>
                      <a:pt x="70" y="1004"/>
                    </a:lnTo>
                    <a:lnTo>
                      <a:pt x="66" y="997"/>
                    </a:lnTo>
                    <a:lnTo>
                      <a:pt x="62" y="988"/>
                    </a:lnTo>
                    <a:lnTo>
                      <a:pt x="57" y="977"/>
                    </a:lnTo>
                    <a:lnTo>
                      <a:pt x="53" y="967"/>
                    </a:lnTo>
                    <a:lnTo>
                      <a:pt x="48" y="957"/>
                    </a:lnTo>
                    <a:lnTo>
                      <a:pt x="45" y="945"/>
                    </a:lnTo>
                    <a:lnTo>
                      <a:pt x="41" y="935"/>
                    </a:lnTo>
                    <a:lnTo>
                      <a:pt x="38" y="927"/>
                    </a:lnTo>
                    <a:lnTo>
                      <a:pt x="35" y="919"/>
                    </a:lnTo>
                    <a:lnTo>
                      <a:pt x="33" y="913"/>
                    </a:lnTo>
                    <a:lnTo>
                      <a:pt x="32" y="909"/>
                    </a:lnTo>
                    <a:lnTo>
                      <a:pt x="31" y="907"/>
                    </a:lnTo>
                    <a:lnTo>
                      <a:pt x="25" y="886"/>
                    </a:lnTo>
                    <a:lnTo>
                      <a:pt x="25" y="887"/>
                    </a:lnTo>
                    <a:lnTo>
                      <a:pt x="25" y="886"/>
                    </a:lnTo>
                    <a:lnTo>
                      <a:pt x="25" y="885"/>
                    </a:lnTo>
                    <a:lnTo>
                      <a:pt x="24" y="884"/>
                    </a:lnTo>
                    <a:lnTo>
                      <a:pt x="24" y="883"/>
                    </a:lnTo>
                    <a:lnTo>
                      <a:pt x="24" y="882"/>
                    </a:lnTo>
                    <a:lnTo>
                      <a:pt x="24" y="881"/>
                    </a:lnTo>
                    <a:lnTo>
                      <a:pt x="24" y="878"/>
                    </a:lnTo>
                    <a:lnTo>
                      <a:pt x="23" y="877"/>
                    </a:lnTo>
                    <a:lnTo>
                      <a:pt x="23" y="876"/>
                    </a:lnTo>
                    <a:lnTo>
                      <a:pt x="21" y="874"/>
                    </a:lnTo>
                    <a:lnTo>
                      <a:pt x="21" y="872"/>
                    </a:lnTo>
                    <a:lnTo>
                      <a:pt x="20" y="871"/>
                    </a:lnTo>
                    <a:lnTo>
                      <a:pt x="20" y="870"/>
                    </a:lnTo>
                    <a:lnTo>
                      <a:pt x="20" y="868"/>
                    </a:lnTo>
                    <a:lnTo>
                      <a:pt x="20" y="867"/>
                    </a:lnTo>
                    <a:lnTo>
                      <a:pt x="20" y="866"/>
                    </a:lnTo>
                    <a:lnTo>
                      <a:pt x="19" y="866"/>
                    </a:lnTo>
                    <a:lnTo>
                      <a:pt x="19" y="864"/>
                    </a:lnTo>
                    <a:lnTo>
                      <a:pt x="19" y="862"/>
                    </a:lnTo>
                    <a:lnTo>
                      <a:pt x="18" y="861"/>
                    </a:lnTo>
                    <a:lnTo>
                      <a:pt x="18" y="859"/>
                    </a:lnTo>
                    <a:lnTo>
                      <a:pt x="17" y="855"/>
                    </a:lnTo>
                    <a:lnTo>
                      <a:pt x="17" y="852"/>
                    </a:lnTo>
                    <a:lnTo>
                      <a:pt x="16" y="848"/>
                    </a:lnTo>
                    <a:lnTo>
                      <a:pt x="15" y="845"/>
                    </a:lnTo>
                    <a:lnTo>
                      <a:pt x="15" y="841"/>
                    </a:lnTo>
                    <a:lnTo>
                      <a:pt x="13" y="838"/>
                    </a:lnTo>
                    <a:lnTo>
                      <a:pt x="13" y="836"/>
                    </a:lnTo>
                    <a:lnTo>
                      <a:pt x="12" y="832"/>
                    </a:lnTo>
                    <a:lnTo>
                      <a:pt x="12" y="830"/>
                    </a:lnTo>
                    <a:lnTo>
                      <a:pt x="11" y="828"/>
                    </a:lnTo>
                    <a:lnTo>
                      <a:pt x="11" y="824"/>
                    </a:lnTo>
                    <a:lnTo>
                      <a:pt x="10" y="821"/>
                    </a:lnTo>
                    <a:lnTo>
                      <a:pt x="10" y="817"/>
                    </a:lnTo>
                    <a:lnTo>
                      <a:pt x="9" y="815"/>
                    </a:lnTo>
                    <a:lnTo>
                      <a:pt x="9" y="811"/>
                    </a:lnTo>
                    <a:lnTo>
                      <a:pt x="9" y="809"/>
                    </a:lnTo>
                    <a:lnTo>
                      <a:pt x="8" y="807"/>
                    </a:lnTo>
                    <a:lnTo>
                      <a:pt x="8" y="806"/>
                    </a:lnTo>
                    <a:lnTo>
                      <a:pt x="8" y="805"/>
                    </a:lnTo>
                    <a:lnTo>
                      <a:pt x="8" y="803"/>
                    </a:lnTo>
                    <a:lnTo>
                      <a:pt x="5" y="793"/>
                    </a:lnTo>
                    <a:lnTo>
                      <a:pt x="5" y="785"/>
                    </a:lnTo>
                    <a:lnTo>
                      <a:pt x="4" y="785"/>
                    </a:lnTo>
                    <a:lnTo>
                      <a:pt x="4" y="784"/>
                    </a:lnTo>
                    <a:lnTo>
                      <a:pt x="4" y="783"/>
                    </a:lnTo>
                    <a:lnTo>
                      <a:pt x="4" y="780"/>
                    </a:lnTo>
                    <a:lnTo>
                      <a:pt x="4" y="779"/>
                    </a:lnTo>
                    <a:lnTo>
                      <a:pt x="4" y="777"/>
                    </a:lnTo>
                    <a:lnTo>
                      <a:pt x="4" y="776"/>
                    </a:lnTo>
                    <a:lnTo>
                      <a:pt x="3" y="775"/>
                    </a:lnTo>
                    <a:lnTo>
                      <a:pt x="3" y="772"/>
                    </a:lnTo>
                    <a:lnTo>
                      <a:pt x="3" y="771"/>
                    </a:lnTo>
                    <a:lnTo>
                      <a:pt x="3" y="770"/>
                    </a:lnTo>
                    <a:lnTo>
                      <a:pt x="3" y="768"/>
                    </a:lnTo>
                    <a:lnTo>
                      <a:pt x="3" y="767"/>
                    </a:lnTo>
                    <a:lnTo>
                      <a:pt x="3" y="765"/>
                    </a:lnTo>
                    <a:lnTo>
                      <a:pt x="2" y="764"/>
                    </a:lnTo>
                    <a:lnTo>
                      <a:pt x="2" y="763"/>
                    </a:lnTo>
                    <a:lnTo>
                      <a:pt x="2" y="762"/>
                    </a:lnTo>
                    <a:lnTo>
                      <a:pt x="2" y="761"/>
                    </a:lnTo>
                    <a:lnTo>
                      <a:pt x="2" y="760"/>
                    </a:lnTo>
                    <a:lnTo>
                      <a:pt x="2" y="758"/>
                    </a:lnTo>
                    <a:lnTo>
                      <a:pt x="2" y="757"/>
                    </a:lnTo>
                    <a:lnTo>
                      <a:pt x="2" y="755"/>
                    </a:lnTo>
                    <a:lnTo>
                      <a:pt x="2" y="754"/>
                    </a:lnTo>
                    <a:lnTo>
                      <a:pt x="2" y="752"/>
                    </a:lnTo>
                    <a:lnTo>
                      <a:pt x="1" y="749"/>
                    </a:lnTo>
                    <a:lnTo>
                      <a:pt x="1" y="746"/>
                    </a:lnTo>
                    <a:lnTo>
                      <a:pt x="1" y="742"/>
                    </a:lnTo>
                    <a:lnTo>
                      <a:pt x="1" y="739"/>
                    </a:lnTo>
                    <a:lnTo>
                      <a:pt x="0" y="735"/>
                    </a:lnTo>
                    <a:lnTo>
                      <a:pt x="0" y="732"/>
                    </a:lnTo>
                    <a:lnTo>
                      <a:pt x="0" y="728"/>
                    </a:lnTo>
                    <a:lnTo>
                      <a:pt x="0" y="725"/>
                    </a:lnTo>
                    <a:lnTo>
                      <a:pt x="0" y="722"/>
                    </a:lnTo>
                    <a:lnTo>
                      <a:pt x="0" y="718"/>
                    </a:lnTo>
                    <a:lnTo>
                      <a:pt x="0" y="715"/>
                    </a:lnTo>
                    <a:lnTo>
                      <a:pt x="0" y="711"/>
                    </a:lnTo>
                    <a:lnTo>
                      <a:pt x="0" y="707"/>
                    </a:lnTo>
                    <a:lnTo>
                      <a:pt x="0" y="703"/>
                    </a:lnTo>
                    <a:lnTo>
                      <a:pt x="0" y="700"/>
                    </a:lnTo>
                    <a:lnTo>
                      <a:pt x="0" y="697"/>
                    </a:lnTo>
                    <a:lnTo>
                      <a:pt x="0" y="695"/>
                    </a:lnTo>
                    <a:lnTo>
                      <a:pt x="0" y="693"/>
                    </a:lnTo>
                    <a:lnTo>
                      <a:pt x="0" y="692"/>
                    </a:lnTo>
                    <a:lnTo>
                      <a:pt x="0" y="673"/>
                    </a:lnTo>
                    <a:lnTo>
                      <a:pt x="0" y="667"/>
                    </a:lnTo>
                    <a:lnTo>
                      <a:pt x="1" y="650"/>
                    </a:lnTo>
                    <a:lnTo>
                      <a:pt x="1" y="649"/>
                    </a:lnTo>
                    <a:lnTo>
                      <a:pt x="1" y="648"/>
                    </a:lnTo>
                    <a:lnTo>
                      <a:pt x="1" y="646"/>
                    </a:lnTo>
                    <a:lnTo>
                      <a:pt x="2" y="644"/>
                    </a:lnTo>
                    <a:lnTo>
                      <a:pt x="2" y="642"/>
                    </a:lnTo>
                    <a:lnTo>
                      <a:pt x="2" y="640"/>
                    </a:lnTo>
                    <a:lnTo>
                      <a:pt x="2" y="637"/>
                    </a:lnTo>
                    <a:lnTo>
                      <a:pt x="2" y="635"/>
                    </a:lnTo>
                    <a:lnTo>
                      <a:pt x="3" y="634"/>
                    </a:lnTo>
                    <a:lnTo>
                      <a:pt x="3" y="632"/>
                    </a:lnTo>
                    <a:lnTo>
                      <a:pt x="3" y="631"/>
                    </a:lnTo>
                    <a:lnTo>
                      <a:pt x="3" y="629"/>
                    </a:lnTo>
                    <a:lnTo>
                      <a:pt x="3" y="628"/>
                    </a:lnTo>
                    <a:lnTo>
                      <a:pt x="3" y="627"/>
                    </a:lnTo>
                    <a:lnTo>
                      <a:pt x="4" y="613"/>
                    </a:lnTo>
                    <a:lnTo>
                      <a:pt x="5" y="611"/>
                    </a:lnTo>
                    <a:lnTo>
                      <a:pt x="9" y="587"/>
                    </a:lnTo>
                    <a:lnTo>
                      <a:pt x="13" y="557"/>
                    </a:lnTo>
                    <a:lnTo>
                      <a:pt x="19" y="532"/>
                    </a:lnTo>
                    <a:lnTo>
                      <a:pt x="20" y="530"/>
                    </a:lnTo>
                    <a:lnTo>
                      <a:pt x="20" y="529"/>
                    </a:lnTo>
                    <a:lnTo>
                      <a:pt x="21" y="527"/>
                    </a:lnTo>
                    <a:lnTo>
                      <a:pt x="21" y="525"/>
                    </a:lnTo>
                    <a:lnTo>
                      <a:pt x="23" y="521"/>
                    </a:lnTo>
                    <a:lnTo>
                      <a:pt x="24" y="518"/>
                    </a:lnTo>
                    <a:lnTo>
                      <a:pt x="24" y="514"/>
                    </a:lnTo>
                    <a:lnTo>
                      <a:pt x="25" y="510"/>
                    </a:lnTo>
                    <a:lnTo>
                      <a:pt x="27" y="505"/>
                    </a:lnTo>
                    <a:lnTo>
                      <a:pt x="27" y="502"/>
                    </a:lnTo>
                    <a:lnTo>
                      <a:pt x="30" y="497"/>
                    </a:lnTo>
                    <a:lnTo>
                      <a:pt x="31" y="494"/>
                    </a:lnTo>
                    <a:lnTo>
                      <a:pt x="32" y="489"/>
                    </a:lnTo>
                    <a:lnTo>
                      <a:pt x="33" y="484"/>
                    </a:lnTo>
                    <a:lnTo>
                      <a:pt x="34" y="480"/>
                    </a:lnTo>
                    <a:lnTo>
                      <a:pt x="35" y="475"/>
                    </a:lnTo>
                    <a:lnTo>
                      <a:pt x="38" y="472"/>
                    </a:lnTo>
                    <a:lnTo>
                      <a:pt x="39" y="467"/>
                    </a:lnTo>
                    <a:lnTo>
                      <a:pt x="40" y="462"/>
                    </a:lnTo>
                    <a:lnTo>
                      <a:pt x="41" y="459"/>
                    </a:lnTo>
                    <a:lnTo>
                      <a:pt x="43" y="455"/>
                    </a:lnTo>
                    <a:lnTo>
                      <a:pt x="45" y="452"/>
                    </a:lnTo>
                    <a:lnTo>
                      <a:pt x="46" y="450"/>
                    </a:lnTo>
                    <a:lnTo>
                      <a:pt x="47" y="446"/>
                    </a:lnTo>
                    <a:lnTo>
                      <a:pt x="48" y="444"/>
                    </a:lnTo>
                    <a:lnTo>
                      <a:pt x="49" y="439"/>
                    </a:lnTo>
                    <a:lnTo>
                      <a:pt x="50" y="437"/>
                    </a:lnTo>
                    <a:lnTo>
                      <a:pt x="51" y="434"/>
                    </a:lnTo>
                    <a:lnTo>
                      <a:pt x="54" y="429"/>
                    </a:lnTo>
                    <a:lnTo>
                      <a:pt x="55" y="427"/>
                    </a:lnTo>
                    <a:lnTo>
                      <a:pt x="56" y="423"/>
                    </a:lnTo>
                    <a:lnTo>
                      <a:pt x="57" y="421"/>
                    </a:lnTo>
                    <a:lnTo>
                      <a:pt x="58" y="419"/>
                    </a:lnTo>
                    <a:lnTo>
                      <a:pt x="58" y="417"/>
                    </a:lnTo>
                    <a:lnTo>
                      <a:pt x="92" y="352"/>
                    </a:lnTo>
                    <a:lnTo>
                      <a:pt x="92" y="351"/>
                    </a:lnTo>
                    <a:lnTo>
                      <a:pt x="93" y="350"/>
                    </a:lnTo>
                    <a:lnTo>
                      <a:pt x="94" y="348"/>
                    </a:lnTo>
                    <a:lnTo>
                      <a:pt x="94" y="346"/>
                    </a:lnTo>
                    <a:lnTo>
                      <a:pt x="95" y="345"/>
                    </a:lnTo>
                    <a:lnTo>
                      <a:pt x="98" y="343"/>
                    </a:lnTo>
                    <a:lnTo>
                      <a:pt x="99" y="340"/>
                    </a:lnTo>
                    <a:lnTo>
                      <a:pt x="100" y="337"/>
                    </a:lnTo>
                    <a:lnTo>
                      <a:pt x="101" y="336"/>
                    </a:lnTo>
                    <a:lnTo>
                      <a:pt x="102" y="333"/>
                    </a:lnTo>
                    <a:lnTo>
                      <a:pt x="103" y="331"/>
                    </a:lnTo>
                    <a:lnTo>
                      <a:pt x="106" y="329"/>
                    </a:lnTo>
                    <a:lnTo>
                      <a:pt x="107" y="326"/>
                    </a:lnTo>
                    <a:lnTo>
                      <a:pt x="108" y="324"/>
                    </a:lnTo>
                    <a:lnTo>
                      <a:pt x="109" y="322"/>
                    </a:lnTo>
                    <a:lnTo>
                      <a:pt x="111" y="320"/>
                    </a:lnTo>
                    <a:lnTo>
                      <a:pt x="112" y="317"/>
                    </a:lnTo>
                    <a:lnTo>
                      <a:pt x="115" y="315"/>
                    </a:lnTo>
                    <a:lnTo>
                      <a:pt x="115" y="314"/>
                    </a:lnTo>
                    <a:lnTo>
                      <a:pt x="116" y="312"/>
                    </a:lnTo>
                    <a:lnTo>
                      <a:pt x="117" y="310"/>
                    </a:lnTo>
                    <a:lnTo>
                      <a:pt x="118" y="309"/>
                    </a:lnTo>
                    <a:close/>
                  </a:path>
                </a:pathLst>
              </a:custGeom>
              <a:solidFill>
                <a:srgbClr val="00D1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49" name="Freeform 1081"/>
              <p:cNvSpPr>
                <a:spLocks/>
              </p:cNvSpPr>
              <p:nvPr/>
            </p:nvSpPr>
            <p:spPr bwMode="auto">
              <a:xfrm>
                <a:off x="-1163" y="1904"/>
                <a:ext cx="599" cy="599"/>
              </a:xfrm>
              <a:custGeom>
                <a:avLst/>
                <a:gdLst>
                  <a:gd name="T0" fmla="*/ 48 w 1198"/>
                  <a:gd name="T1" fmla="*/ 136 h 1198"/>
                  <a:gd name="T2" fmla="*/ 53 w 1198"/>
                  <a:gd name="T3" fmla="*/ 129 h 1198"/>
                  <a:gd name="T4" fmla="*/ 65 w 1198"/>
                  <a:gd name="T5" fmla="*/ 113 h 1198"/>
                  <a:gd name="T6" fmla="*/ 75 w 1198"/>
                  <a:gd name="T7" fmla="*/ 100 h 1198"/>
                  <a:gd name="T8" fmla="*/ 274 w 1198"/>
                  <a:gd name="T9" fmla="*/ 1 h 1198"/>
                  <a:gd name="T10" fmla="*/ 356 w 1198"/>
                  <a:gd name="T11" fmla="*/ 5 h 1198"/>
                  <a:gd name="T12" fmla="*/ 379 w 1198"/>
                  <a:gd name="T13" fmla="*/ 10 h 1198"/>
                  <a:gd name="T14" fmla="*/ 453 w 1198"/>
                  <a:gd name="T15" fmla="*/ 42 h 1198"/>
                  <a:gd name="T16" fmla="*/ 469 w 1198"/>
                  <a:gd name="T17" fmla="*/ 52 h 1198"/>
                  <a:gd name="T18" fmla="*/ 500 w 1198"/>
                  <a:gd name="T19" fmla="*/ 77 h 1198"/>
                  <a:gd name="T20" fmla="*/ 514 w 1198"/>
                  <a:gd name="T21" fmla="*/ 90 h 1198"/>
                  <a:gd name="T22" fmla="*/ 495 w 1198"/>
                  <a:gd name="T23" fmla="*/ 73 h 1198"/>
                  <a:gd name="T24" fmla="*/ 514 w 1198"/>
                  <a:gd name="T25" fmla="*/ 90 h 1198"/>
                  <a:gd name="T26" fmla="*/ 566 w 1198"/>
                  <a:gd name="T27" fmla="*/ 161 h 1198"/>
                  <a:gd name="T28" fmla="*/ 558 w 1198"/>
                  <a:gd name="T29" fmla="*/ 147 h 1198"/>
                  <a:gd name="T30" fmla="*/ 533 w 1198"/>
                  <a:gd name="T31" fmla="*/ 112 h 1198"/>
                  <a:gd name="T32" fmla="*/ 555 w 1198"/>
                  <a:gd name="T33" fmla="*/ 142 h 1198"/>
                  <a:gd name="T34" fmla="*/ 557 w 1198"/>
                  <a:gd name="T35" fmla="*/ 146 h 1198"/>
                  <a:gd name="T36" fmla="*/ 581 w 1198"/>
                  <a:gd name="T37" fmla="*/ 195 h 1198"/>
                  <a:gd name="T38" fmla="*/ 581 w 1198"/>
                  <a:gd name="T39" fmla="*/ 197 h 1198"/>
                  <a:gd name="T40" fmla="*/ 574 w 1198"/>
                  <a:gd name="T41" fmla="*/ 179 h 1198"/>
                  <a:gd name="T42" fmla="*/ 564 w 1198"/>
                  <a:gd name="T43" fmla="*/ 159 h 1198"/>
                  <a:gd name="T44" fmla="*/ 556 w 1198"/>
                  <a:gd name="T45" fmla="*/ 144 h 1198"/>
                  <a:gd name="T46" fmla="*/ 574 w 1198"/>
                  <a:gd name="T47" fmla="*/ 179 h 1198"/>
                  <a:gd name="T48" fmla="*/ 576 w 1198"/>
                  <a:gd name="T49" fmla="*/ 183 h 1198"/>
                  <a:gd name="T50" fmla="*/ 579 w 1198"/>
                  <a:gd name="T51" fmla="*/ 191 h 1198"/>
                  <a:gd name="T52" fmla="*/ 586 w 1198"/>
                  <a:gd name="T53" fmla="*/ 210 h 1198"/>
                  <a:gd name="T54" fmla="*/ 589 w 1198"/>
                  <a:gd name="T55" fmla="*/ 224 h 1198"/>
                  <a:gd name="T56" fmla="*/ 593 w 1198"/>
                  <a:gd name="T57" fmla="*/ 239 h 1198"/>
                  <a:gd name="T58" fmla="*/ 595 w 1198"/>
                  <a:gd name="T59" fmla="*/ 250 h 1198"/>
                  <a:gd name="T60" fmla="*/ 597 w 1198"/>
                  <a:gd name="T61" fmla="*/ 264 h 1198"/>
                  <a:gd name="T62" fmla="*/ 599 w 1198"/>
                  <a:gd name="T63" fmla="*/ 313 h 1198"/>
                  <a:gd name="T64" fmla="*/ 598 w 1198"/>
                  <a:gd name="T65" fmla="*/ 325 h 1198"/>
                  <a:gd name="T66" fmla="*/ 597 w 1198"/>
                  <a:gd name="T67" fmla="*/ 335 h 1198"/>
                  <a:gd name="T68" fmla="*/ 591 w 1198"/>
                  <a:gd name="T69" fmla="*/ 369 h 1198"/>
                  <a:gd name="T70" fmla="*/ 575 w 1198"/>
                  <a:gd name="T71" fmla="*/ 417 h 1198"/>
                  <a:gd name="T72" fmla="*/ 563 w 1198"/>
                  <a:gd name="T73" fmla="*/ 441 h 1198"/>
                  <a:gd name="T74" fmla="*/ 536 w 1198"/>
                  <a:gd name="T75" fmla="*/ 483 h 1198"/>
                  <a:gd name="T76" fmla="*/ 531 w 1198"/>
                  <a:gd name="T77" fmla="*/ 489 h 1198"/>
                  <a:gd name="T78" fmla="*/ 539 w 1198"/>
                  <a:gd name="T79" fmla="*/ 479 h 1198"/>
                  <a:gd name="T80" fmla="*/ 540 w 1198"/>
                  <a:gd name="T81" fmla="*/ 479 h 1198"/>
                  <a:gd name="T82" fmla="*/ 521 w 1198"/>
                  <a:gd name="T83" fmla="*/ 501 h 1198"/>
                  <a:gd name="T84" fmla="*/ 504 w 1198"/>
                  <a:gd name="T85" fmla="*/ 518 h 1198"/>
                  <a:gd name="T86" fmla="*/ 468 w 1198"/>
                  <a:gd name="T87" fmla="*/ 547 h 1198"/>
                  <a:gd name="T88" fmla="*/ 462 w 1198"/>
                  <a:gd name="T89" fmla="*/ 551 h 1198"/>
                  <a:gd name="T90" fmla="*/ 431 w 1198"/>
                  <a:gd name="T91" fmla="*/ 568 h 1198"/>
                  <a:gd name="T92" fmla="*/ 350 w 1198"/>
                  <a:gd name="T93" fmla="*/ 595 h 1198"/>
                  <a:gd name="T94" fmla="*/ 297 w 1198"/>
                  <a:gd name="T95" fmla="*/ 599 h 1198"/>
                  <a:gd name="T96" fmla="*/ 277 w 1198"/>
                  <a:gd name="T97" fmla="*/ 598 h 1198"/>
                  <a:gd name="T98" fmla="*/ 245 w 1198"/>
                  <a:gd name="T99" fmla="*/ 594 h 1198"/>
                  <a:gd name="T100" fmla="*/ 228 w 1198"/>
                  <a:gd name="T101" fmla="*/ 590 h 1198"/>
                  <a:gd name="T102" fmla="*/ 168 w 1198"/>
                  <a:gd name="T103" fmla="*/ 569 h 1198"/>
                  <a:gd name="T104" fmla="*/ 145 w 1198"/>
                  <a:gd name="T105" fmla="*/ 556 h 1198"/>
                  <a:gd name="T106" fmla="*/ 92 w 1198"/>
                  <a:gd name="T107" fmla="*/ 517 h 1198"/>
                  <a:gd name="T108" fmla="*/ 49 w 1198"/>
                  <a:gd name="T109" fmla="*/ 464 h 1198"/>
                  <a:gd name="T110" fmla="*/ 43 w 1198"/>
                  <a:gd name="T111" fmla="*/ 455 h 1198"/>
                  <a:gd name="T112" fmla="*/ 11 w 1198"/>
                  <a:gd name="T113" fmla="*/ 380 h 1198"/>
                  <a:gd name="T114" fmla="*/ 6 w 1198"/>
                  <a:gd name="T115" fmla="*/ 362 h 1198"/>
                  <a:gd name="T116" fmla="*/ 1 w 1198"/>
                  <a:gd name="T117" fmla="*/ 331 h 1198"/>
                  <a:gd name="T118" fmla="*/ 0 w 1198"/>
                  <a:gd name="T119" fmla="*/ 308 h 1198"/>
                  <a:gd name="T120" fmla="*/ 1 w 1198"/>
                  <a:gd name="T121" fmla="*/ 274 h 1198"/>
                  <a:gd name="T122" fmla="*/ 12 w 1198"/>
                  <a:gd name="T123" fmla="*/ 213 h 1198"/>
                  <a:gd name="T124" fmla="*/ 39 w 1198"/>
                  <a:gd name="T125" fmla="*/ 150 h 11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198"/>
                  <a:gd name="T190" fmla="*/ 0 h 1198"/>
                  <a:gd name="T191" fmla="*/ 1198 w 1198"/>
                  <a:gd name="T192" fmla="*/ 1198 h 119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198" h="1198">
                    <a:moveTo>
                      <a:pt x="101" y="264"/>
                    </a:moveTo>
                    <a:lnTo>
                      <a:pt x="101" y="264"/>
                    </a:lnTo>
                    <a:lnTo>
                      <a:pt x="102" y="264"/>
                    </a:lnTo>
                    <a:lnTo>
                      <a:pt x="102" y="263"/>
                    </a:lnTo>
                    <a:lnTo>
                      <a:pt x="102" y="262"/>
                    </a:lnTo>
                    <a:lnTo>
                      <a:pt x="103" y="262"/>
                    </a:lnTo>
                    <a:lnTo>
                      <a:pt x="103" y="261"/>
                    </a:lnTo>
                    <a:lnTo>
                      <a:pt x="103" y="262"/>
                    </a:lnTo>
                    <a:lnTo>
                      <a:pt x="102" y="262"/>
                    </a:lnTo>
                    <a:lnTo>
                      <a:pt x="103" y="262"/>
                    </a:lnTo>
                    <a:lnTo>
                      <a:pt x="102" y="262"/>
                    </a:lnTo>
                    <a:lnTo>
                      <a:pt x="102" y="263"/>
                    </a:lnTo>
                    <a:lnTo>
                      <a:pt x="101" y="266"/>
                    </a:lnTo>
                    <a:lnTo>
                      <a:pt x="100" y="267"/>
                    </a:lnTo>
                    <a:lnTo>
                      <a:pt x="98" y="269"/>
                    </a:lnTo>
                    <a:lnTo>
                      <a:pt x="96" y="271"/>
                    </a:lnTo>
                    <a:lnTo>
                      <a:pt x="95" y="275"/>
                    </a:lnTo>
                    <a:lnTo>
                      <a:pt x="93" y="277"/>
                    </a:lnTo>
                    <a:lnTo>
                      <a:pt x="92" y="281"/>
                    </a:lnTo>
                    <a:lnTo>
                      <a:pt x="90" y="283"/>
                    </a:lnTo>
                    <a:lnTo>
                      <a:pt x="88" y="285"/>
                    </a:lnTo>
                    <a:lnTo>
                      <a:pt x="87" y="288"/>
                    </a:lnTo>
                    <a:lnTo>
                      <a:pt x="86" y="289"/>
                    </a:lnTo>
                    <a:lnTo>
                      <a:pt x="87" y="286"/>
                    </a:lnTo>
                    <a:lnTo>
                      <a:pt x="88" y="285"/>
                    </a:lnTo>
                    <a:lnTo>
                      <a:pt x="88" y="283"/>
                    </a:lnTo>
                    <a:lnTo>
                      <a:pt x="91" y="282"/>
                    </a:lnTo>
                    <a:lnTo>
                      <a:pt x="92" y="279"/>
                    </a:lnTo>
                    <a:lnTo>
                      <a:pt x="93" y="278"/>
                    </a:lnTo>
                    <a:lnTo>
                      <a:pt x="93" y="277"/>
                    </a:lnTo>
                    <a:lnTo>
                      <a:pt x="94" y="276"/>
                    </a:lnTo>
                    <a:lnTo>
                      <a:pt x="94" y="275"/>
                    </a:lnTo>
                    <a:lnTo>
                      <a:pt x="95" y="274"/>
                    </a:lnTo>
                    <a:lnTo>
                      <a:pt x="95" y="273"/>
                    </a:lnTo>
                    <a:lnTo>
                      <a:pt x="96" y="271"/>
                    </a:lnTo>
                    <a:lnTo>
                      <a:pt x="98" y="269"/>
                    </a:lnTo>
                    <a:lnTo>
                      <a:pt x="100" y="267"/>
                    </a:lnTo>
                    <a:lnTo>
                      <a:pt x="101" y="264"/>
                    </a:lnTo>
                    <a:lnTo>
                      <a:pt x="103" y="262"/>
                    </a:lnTo>
                    <a:lnTo>
                      <a:pt x="104" y="260"/>
                    </a:lnTo>
                    <a:lnTo>
                      <a:pt x="106" y="258"/>
                    </a:lnTo>
                    <a:lnTo>
                      <a:pt x="108" y="255"/>
                    </a:lnTo>
                    <a:lnTo>
                      <a:pt x="109" y="253"/>
                    </a:lnTo>
                    <a:lnTo>
                      <a:pt x="110" y="251"/>
                    </a:lnTo>
                    <a:lnTo>
                      <a:pt x="111" y="250"/>
                    </a:lnTo>
                    <a:lnTo>
                      <a:pt x="114" y="247"/>
                    </a:lnTo>
                    <a:lnTo>
                      <a:pt x="115" y="245"/>
                    </a:lnTo>
                    <a:lnTo>
                      <a:pt x="116" y="244"/>
                    </a:lnTo>
                    <a:lnTo>
                      <a:pt x="117" y="241"/>
                    </a:lnTo>
                    <a:lnTo>
                      <a:pt x="118" y="240"/>
                    </a:lnTo>
                    <a:lnTo>
                      <a:pt x="119" y="239"/>
                    </a:lnTo>
                    <a:lnTo>
                      <a:pt x="119" y="238"/>
                    </a:lnTo>
                    <a:lnTo>
                      <a:pt x="121" y="238"/>
                    </a:lnTo>
                    <a:lnTo>
                      <a:pt x="121" y="237"/>
                    </a:lnTo>
                    <a:lnTo>
                      <a:pt x="122" y="237"/>
                    </a:lnTo>
                    <a:lnTo>
                      <a:pt x="122" y="236"/>
                    </a:lnTo>
                    <a:lnTo>
                      <a:pt x="123" y="235"/>
                    </a:lnTo>
                    <a:lnTo>
                      <a:pt x="123" y="233"/>
                    </a:lnTo>
                    <a:lnTo>
                      <a:pt x="124" y="232"/>
                    </a:lnTo>
                    <a:lnTo>
                      <a:pt x="125" y="231"/>
                    </a:lnTo>
                    <a:lnTo>
                      <a:pt x="126" y="230"/>
                    </a:lnTo>
                    <a:lnTo>
                      <a:pt x="128" y="229"/>
                    </a:lnTo>
                    <a:lnTo>
                      <a:pt x="128" y="228"/>
                    </a:lnTo>
                    <a:lnTo>
                      <a:pt x="129" y="226"/>
                    </a:lnTo>
                    <a:lnTo>
                      <a:pt x="130" y="226"/>
                    </a:lnTo>
                    <a:lnTo>
                      <a:pt x="130" y="225"/>
                    </a:lnTo>
                    <a:lnTo>
                      <a:pt x="131" y="224"/>
                    </a:lnTo>
                    <a:lnTo>
                      <a:pt x="132" y="223"/>
                    </a:lnTo>
                    <a:lnTo>
                      <a:pt x="132" y="222"/>
                    </a:lnTo>
                    <a:lnTo>
                      <a:pt x="133" y="221"/>
                    </a:lnTo>
                    <a:lnTo>
                      <a:pt x="134" y="220"/>
                    </a:lnTo>
                    <a:lnTo>
                      <a:pt x="136" y="218"/>
                    </a:lnTo>
                    <a:lnTo>
                      <a:pt x="137" y="217"/>
                    </a:lnTo>
                    <a:lnTo>
                      <a:pt x="138" y="215"/>
                    </a:lnTo>
                    <a:lnTo>
                      <a:pt x="139" y="214"/>
                    </a:lnTo>
                    <a:lnTo>
                      <a:pt x="140" y="213"/>
                    </a:lnTo>
                    <a:lnTo>
                      <a:pt x="141" y="212"/>
                    </a:lnTo>
                    <a:lnTo>
                      <a:pt x="142" y="210"/>
                    </a:lnTo>
                    <a:lnTo>
                      <a:pt x="144" y="208"/>
                    </a:lnTo>
                    <a:lnTo>
                      <a:pt x="145" y="207"/>
                    </a:lnTo>
                    <a:lnTo>
                      <a:pt x="146" y="206"/>
                    </a:lnTo>
                    <a:lnTo>
                      <a:pt x="147" y="205"/>
                    </a:lnTo>
                    <a:lnTo>
                      <a:pt x="148" y="203"/>
                    </a:lnTo>
                    <a:lnTo>
                      <a:pt x="149" y="202"/>
                    </a:lnTo>
                    <a:lnTo>
                      <a:pt x="151" y="201"/>
                    </a:lnTo>
                    <a:lnTo>
                      <a:pt x="151" y="200"/>
                    </a:lnTo>
                    <a:lnTo>
                      <a:pt x="152" y="199"/>
                    </a:lnTo>
                    <a:lnTo>
                      <a:pt x="161" y="190"/>
                    </a:lnTo>
                    <a:lnTo>
                      <a:pt x="162" y="188"/>
                    </a:lnTo>
                    <a:lnTo>
                      <a:pt x="164" y="186"/>
                    </a:lnTo>
                    <a:lnTo>
                      <a:pt x="169" y="180"/>
                    </a:lnTo>
                    <a:lnTo>
                      <a:pt x="175" y="175"/>
                    </a:lnTo>
                    <a:lnTo>
                      <a:pt x="184" y="167"/>
                    </a:lnTo>
                    <a:lnTo>
                      <a:pt x="194" y="156"/>
                    </a:lnTo>
                    <a:lnTo>
                      <a:pt x="206" y="146"/>
                    </a:lnTo>
                    <a:lnTo>
                      <a:pt x="221" y="133"/>
                    </a:lnTo>
                    <a:lnTo>
                      <a:pt x="238" y="119"/>
                    </a:lnTo>
                    <a:lnTo>
                      <a:pt x="259" y="104"/>
                    </a:lnTo>
                    <a:lnTo>
                      <a:pt x="282" y="91"/>
                    </a:lnTo>
                    <a:lnTo>
                      <a:pt x="306" y="76"/>
                    </a:lnTo>
                    <a:lnTo>
                      <a:pt x="333" y="61"/>
                    </a:lnTo>
                    <a:lnTo>
                      <a:pt x="361" y="49"/>
                    </a:lnTo>
                    <a:lnTo>
                      <a:pt x="390" y="36"/>
                    </a:lnTo>
                    <a:lnTo>
                      <a:pt x="419" y="27"/>
                    </a:lnTo>
                    <a:lnTo>
                      <a:pt x="447" y="19"/>
                    </a:lnTo>
                    <a:lnTo>
                      <a:pt x="473" y="13"/>
                    </a:lnTo>
                    <a:lnTo>
                      <a:pt x="497" y="8"/>
                    </a:lnTo>
                    <a:lnTo>
                      <a:pt x="518" y="4"/>
                    </a:lnTo>
                    <a:lnTo>
                      <a:pt x="535" y="3"/>
                    </a:lnTo>
                    <a:lnTo>
                      <a:pt x="548" y="1"/>
                    </a:lnTo>
                    <a:lnTo>
                      <a:pt x="556" y="1"/>
                    </a:lnTo>
                    <a:lnTo>
                      <a:pt x="558" y="1"/>
                    </a:lnTo>
                    <a:lnTo>
                      <a:pt x="573" y="0"/>
                    </a:lnTo>
                    <a:lnTo>
                      <a:pt x="584" y="0"/>
                    </a:lnTo>
                    <a:lnTo>
                      <a:pt x="663" y="3"/>
                    </a:lnTo>
                    <a:lnTo>
                      <a:pt x="671" y="4"/>
                    </a:lnTo>
                    <a:lnTo>
                      <a:pt x="672" y="4"/>
                    </a:lnTo>
                    <a:lnTo>
                      <a:pt x="674" y="4"/>
                    </a:lnTo>
                    <a:lnTo>
                      <a:pt x="676" y="4"/>
                    </a:lnTo>
                    <a:lnTo>
                      <a:pt x="678" y="4"/>
                    </a:lnTo>
                    <a:lnTo>
                      <a:pt x="679" y="4"/>
                    </a:lnTo>
                    <a:lnTo>
                      <a:pt x="683" y="5"/>
                    </a:lnTo>
                    <a:lnTo>
                      <a:pt x="685" y="5"/>
                    </a:lnTo>
                    <a:lnTo>
                      <a:pt x="689" y="6"/>
                    </a:lnTo>
                    <a:lnTo>
                      <a:pt x="691" y="6"/>
                    </a:lnTo>
                    <a:lnTo>
                      <a:pt x="693" y="6"/>
                    </a:lnTo>
                    <a:lnTo>
                      <a:pt x="697" y="6"/>
                    </a:lnTo>
                    <a:lnTo>
                      <a:pt x="699" y="8"/>
                    </a:lnTo>
                    <a:lnTo>
                      <a:pt x="702" y="8"/>
                    </a:lnTo>
                    <a:lnTo>
                      <a:pt x="704" y="9"/>
                    </a:lnTo>
                    <a:lnTo>
                      <a:pt x="706" y="9"/>
                    </a:lnTo>
                    <a:lnTo>
                      <a:pt x="708" y="9"/>
                    </a:lnTo>
                    <a:lnTo>
                      <a:pt x="709" y="10"/>
                    </a:lnTo>
                    <a:lnTo>
                      <a:pt x="710" y="10"/>
                    </a:lnTo>
                    <a:lnTo>
                      <a:pt x="712" y="10"/>
                    </a:lnTo>
                    <a:lnTo>
                      <a:pt x="713" y="10"/>
                    </a:lnTo>
                    <a:lnTo>
                      <a:pt x="714" y="10"/>
                    </a:lnTo>
                    <a:lnTo>
                      <a:pt x="714" y="11"/>
                    </a:lnTo>
                    <a:lnTo>
                      <a:pt x="725" y="13"/>
                    </a:lnTo>
                    <a:lnTo>
                      <a:pt x="725" y="12"/>
                    </a:lnTo>
                    <a:lnTo>
                      <a:pt x="724" y="12"/>
                    </a:lnTo>
                    <a:lnTo>
                      <a:pt x="723" y="12"/>
                    </a:lnTo>
                    <a:lnTo>
                      <a:pt x="722" y="12"/>
                    </a:lnTo>
                    <a:lnTo>
                      <a:pt x="723" y="12"/>
                    </a:lnTo>
                    <a:lnTo>
                      <a:pt x="725" y="12"/>
                    </a:lnTo>
                    <a:lnTo>
                      <a:pt x="729" y="13"/>
                    </a:lnTo>
                    <a:lnTo>
                      <a:pt x="731" y="15"/>
                    </a:lnTo>
                    <a:lnTo>
                      <a:pt x="735" y="15"/>
                    </a:lnTo>
                    <a:lnTo>
                      <a:pt x="738" y="16"/>
                    </a:lnTo>
                    <a:lnTo>
                      <a:pt x="742" y="17"/>
                    </a:lnTo>
                    <a:lnTo>
                      <a:pt x="745" y="17"/>
                    </a:lnTo>
                    <a:lnTo>
                      <a:pt x="747" y="18"/>
                    </a:lnTo>
                    <a:lnTo>
                      <a:pt x="750" y="19"/>
                    </a:lnTo>
                    <a:lnTo>
                      <a:pt x="753" y="19"/>
                    </a:lnTo>
                    <a:lnTo>
                      <a:pt x="755" y="19"/>
                    </a:lnTo>
                    <a:lnTo>
                      <a:pt x="756" y="20"/>
                    </a:lnTo>
                    <a:lnTo>
                      <a:pt x="758" y="20"/>
                    </a:lnTo>
                    <a:lnTo>
                      <a:pt x="759" y="20"/>
                    </a:lnTo>
                    <a:lnTo>
                      <a:pt x="778" y="27"/>
                    </a:lnTo>
                    <a:lnTo>
                      <a:pt x="790" y="29"/>
                    </a:lnTo>
                    <a:lnTo>
                      <a:pt x="845" y="53"/>
                    </a:lnTo>
                    <a:lnTo>
                      <a:pt x="818" y="40"/>
                    </a:lnTo>
                    <a:lnTo>
                      <a:pt x="820" y="41"/>
                    </a:lnTo>
                    <a:lnTo>
                      <a:pt x="791" y="31"/>
                    </a:lnTo>
                    <a:lnTo>
                      <a:pt x="803" y="35"/>
                    </a:lnTo>
                    <a:lnTo>
                      <a:pt x="818" y="40"/>
                    </a:lnTo>
                    <a:lnTo>
                      <a:pt x="843" y="50"/>
                    </a:lnTo>
                    <a:lnTo>
                      <a:pt x="877" y="68"/>
                    </a:lnTo>
                    <a:lnTo>
                      <a:pt x="879" y="69"/>
                    </a:lnTo>
                    <a:lnTo>
                      <a:pt x="880" y="70"/>
                    </a:lnTo>
                    <a:lnTo>
                      <a:pt x="881" y="70"/>
                    </a:lnTo>
                    <a:lnTo>
                      <a:pt x="883" y="71"/>
                    </a:lnTo>
                    <a:lnTo>
                      <a:pt x="886" y="72"/>
                    </a:lnTo>
                    <a:lnTo>
                      <a:pt x="887" y="73"/>
                    </a:lnTo>
                    <a:lnTo>
                      <a:pt x="889" y="74"/>
                    </a:lnTo>
                    <a:lnTo>
                      <a:pt x="892" y="76"/>
                    </a:lnTo>
                    <a:lnTo>
                      <a:pt x="895" y="77"/>
                    </a:lnTo>
                    <a:lnTo>
                      <a:pt x="897" y="79"/>
                    </a:lnTo>
                    <a:lnTo>
                      <a:pt x="900" y="80"/>
                    </a:lnTo>
                    <a:lnTo>
                      <a:pt x="903" y="82"/>
                    </a:lnTo>
                    <a:lnTo>
                      <a:pt x="905" y="84"/>
                    </a:lnTo>
                    <a:lnTo>
                      <a:pt x="907" y="85"/>
                    </a:lnTo>
                    <a:lnTo>
                      <a:pt x="909" y="86"/>
                    </a:lnTo>
                    <a:lnTo>
                      <a:pt x="910" y="87"/>
                    </a:lnTo>
                    <a:lnTo>
                      <a:pt x="912" y="87"/>
                    </a:lnTo>
                    <a:lnTo>
                      <a:pt x="913" y="88"/>
                    </a:lnTo>
                    <a:lnTo>
                      <a:pt x="914" y="88"/>
                    </a:lnTo>
                    <a:lnTo>
                      <a:pt x="914" y="89"/>
                    </a:lnTo>
                    <a:lnTo>
                      <a:pt x="915" y="89"/>
                    </a:lnTo>
                    <a:lnTo>
                      <a:pt x="917" y="91"/>
                    </a:lnTo>
                    <a:lnTo>
                      <a:pt x="918" y="91"/>
                    </a:lnTo>
                    <a:lnTo>
                      <a:pt x="919" y="92"/>
                    </a:lnTo>
                    <a:lnTo>
                      <a:pt x="921" y="93"/>
                    </a:lnTo>
                    <a:lnTo>
                      <a:pt x="922" y="94"/>
                    </a:lnTo>
                    <a:lnTo>
                      <a:pt x="925" y="96"/>
                    </a:lnTo>
                    <a:lnTo>
                      <a:pt x="928" y="97"/>
                    </a:lnTo>
                    <a:lnTo>
                      <a:pt x="930" y="100"/>
                    </a:lnTo>
                    <a:lnTo>
                      <a:pt x="933" y="101"/>
                    </a:lnTo>
                    <a:lnTo>
                      <a:pt x="935" y="102"/>
                    </a:lnTo>
                    <a:lnTo>
                      <a:pt x="937" y="104"/>
                    </a:lnTo>
                    <a:lnTo>
                      <a:pt x="939" y="104"/>
                    </a:lnTo>
                    <a:lnTo>
                      <a:pt x="939" y="106"/>
                    </a:lnTo>
                    <a:lnTo>
                      <a:pt x="940" y="106"/>
                    </a:lnTo>
                    <a:lnTo>
                      <a:pt x="941" y="107"/>
                    </a:lnTo>
                    <a:lnTo>
                      <a:pt x="943" y="108"/>
                    </a:lnTo>
                    <a:lnTo>
                      <a:pt x="944" y="109"/>
                    </a:lnTo>
                    <a:lnTo>
                      <a:pt x="948" y="111"/>
                    </a:lnTo>
                    <a:lnTo>
                      <a:pt x="950" y="112"/>
                    </a:lnTo>
                    <a:lnTo>
                      <a:pt x="952" y="115"/>
                    </a:lnTo>
                    <a:lnTo>
                      <a:pt x="956" y="117"/>
                    </a:lnTo>
                    <a:lnTo>
                      <a:pt x="959" y="119"/>
                    </a:lnTo>
                    <a:lnTo>
                      <a:pt x="962" y="122"/>
                    </a:lnTo>
                    <a:lnTo>
                      <a:pt x="965" y="124"/>
                    </a:lnTo>
                    <a:lnTo>
                      <a:pt x="968" y="127"/>
                    </a:lnTo>
                    <a:lnTo>
                      <a:pt x="972" y="130"/>
                    </a:lnTo>
                    <a:lnTo>
                      <a:pt x="975" y="133"/>
                    </a:lnTo>
                    <a:lnTo>
                      <a:pt x="980" y="135"/>
                    </a:lnTo>
                    <a:lnTo>
                      <a:pt x="983" y="139"/>
                    </a:lnTo>
                    <a:lnTo>
                      <a:pt x="986" y="141"/>
                    </a:lnTo>
                    <a:lnTo>
                      <a:pt x="989" y="144"/>
                    </a:lnTo>
                    <a:lnTo>
                      <a:pt x="992" y="146"/>
                    </a:lnTo>
                    <a:lnTo>
                      <a:pt x="994" y="148"/>
                    </a:lnTo>
                    <a:lnTo>
                      <a:pt x="996" y="149"/>
                    </a:lnTo>
                    <a:lnTo>
                      <a:pt x="997" y="150"/>
                    </a:lnTo>
                    <a:lnTo>
                      <a:pt x="998" y="152"/>
                    </a:lnTo>
                    <a:lnTo>
                      <a:pt x="1000" y="153"/>
                    </a:lnTo>
                    <a:lnTo>
                      <a:pt x="1001" y="154"/>
                    </a:lnTo>
                    <a:lnTo>
                      <a:pt x="1001" y="155"/>
                    </a:lnTo>
                    <a:lnTo>
                      <a:pt x="1002" y="155"/>
                    </a:lnTo>
                    <a:lnTo>
                      <a:pt x="1003" y="156"/>
                    </a:lnTo>
                    <a:lnTo>
                      <a:pt x="1003" y="157"/>
                    </a:lnTo>
                    <a:lnTo>
                      <a:pt x="1004" y="157"/>
                    </a:lnTo>
                    <a:lnTo>
                      <a:pt x="1006" y="160"/>
                    </a:lnTo>
                    <a:lnTo>
                      <a:pt x="1008" y="160"/>
                    </a:lnTo>
                    <a:lnTo>
                      <a:pt x="1009" y="162"/>
                    </a:lnTo>
                    <a:lnTo>
                      <a:pt x="1010" y="163"/>
                    </a:lnTo>
                    <a:lnTo>
                      <a:pt x="1012" y="165"/>
                    </a:lnTo>
                    <a:lnTo>
                      <a:pt x="1015" y="167"/>
                    </a:lnTo>
                    <a:lnTo>
                      <a:pt x="1016" y="169"/>
                    </a:lnTo>
                    <a:lnTo>
                      <a:pt x="1018" y="170"/>
                    </a:lnTo>
                    <a:lnTo>
                      <a:pt x="1020" y="172"/>
                    </a:lnTo>
                    <a:lnTo>
                      <a:pt x="1021" y="175"/>
                    </a:lnTo>
                    <a:lnTo>
                      <a:pt x="1024" y="176"/>
                    </a:lnTo>
                    <a:lnTo>
                      <a:pt x="1026" y="178"/>
                    </a:lnTo>
                    <a:lnTo>
                      <a:pt x="1027" y="179"/>
                    </a:lnTo>
                    <a:lnTo>
                      <a:pt x="1028" y="180"/>
                    </a:lnTo>
                    <a:lnTo>
                      <a:pt x="1030" y="182"/>
                    </a:lnTo>
                    <a:lnTo>
                      <a:pt x="1030" y="183"/>
                    </a:lnTo>
                    <a:lnTo>
                      <a:pt x="1030" y="182"/>
                    </a:lnTo>
                    <a:lnTo>
                      <a:pt x="1028" y="180"/>
                    </a:lnTo>
                    <a:lnTo>
                      <a:pt x="1026" y="179"/>
                    </a:lnTo>
                    <a:lnTo>
                      <a:pt x="1025" y="178"/>
                    </a:lnTo>
                    <a:lnTo>
                      <a:pt x="1024" y="176"/>
                    </a:lnTo>
                    <a:lnTo>
                      <a:pt x="1021" y="173"/>
                    </a:lnTo>
                    <a:lnTo>
                      <a:pt x="1020" y="172"/>
                    </a:lnTo>
                    <a:lnTo>
                      <a:pt x="1019" y="171"/>
                    </a:lnTo>
                    <a:lnTo>
                      <a:pt x="1017" y="169"/>
                    </a:lnTo>
                    <a:lnTo>
                      <a:pt x="1016" y="168"/>
                    </a:lnTo>
                    <a:lnTo>
                      <a:pt x="1015" y="167"/>
                    </a:lnTo>
                    <a:lnTo>
                      <a:pt x="1012" y="165"/>
                    </a:lnTo>
                    <a:lnTo>
                      <a:pt x="1012" y="164"/>
                    </a:lnTo>
                    <a:lnTo>
                      <a:pt x="1010" y="163"/>
                    </a:lnTo>
                    <a:lnTo>
                      <a:pt x="1009" y="162"/>
                    </a:lnTo>
                    <a:lnTo>
                      <a:pt x="1009" y="161"/>
                    </a:lnTo>
                    <a:lnTo>
                      <a:pt x="1008" y="160"/>
                    </a:lnTo>
                    <a:lnTo>
                      <a:pt x="1006" y="160"/>
                    </a:lnTo>
                    <a:lnTo>
                      <a:pt x="1005" y="157"/>
                    </a:lnTo>
                    <a:lnTo>
                      <a:pt x="1004" y="157"/>
                    </a:lnTo>
                    <a:lnTo>
                      <a:pt x="1003" y="156"/>
                    </a:lnTo>
                    <a:lnTo>
                      <a:pt x="1002" y="155"/>
                    </a:lnTo>
                    <a:lnTo>
                      <a:pt x="1000" y="154"/>
                    </a:lnTo>
                    <a:lnTo>
                      <a:pt x="998" y="152"/>
                    </a:lnTo>
                    <a:lnTo>
                      <a:pt x="996" y="150"/>
                    </a:lnTo>
                    <a:lnTo>
                      <a:pt x="995" y="149"/>
                    </a:lnTo>
                    <a:lnTo>
                      <a:pt x="994" y="148"/>
                    </a:lnTo>
                    <a:lnTo>
                      <a:pt x="993" y="147"/>
                    </a:lnTo>
                    <a:lnTo>
                      <a:pt x="992" y="146"/>
                    </a:lnTo>
                    <a:lnTo>
                      <a:pt x="990" y="145"/>
                    </a:lnTo>
                    <a:lnTo>
                      <a:pt x="989" y="144"/>
                    </a:lnTo>
                    <a:lnTo>
                      <a:pt x="988" y="144"/>
                    </a:lnTo>
                    <a:lnTo>
                      <a:pt x="989" y="144"/>
                    </a:lnTo>
                    <a:lnTo>
                      <a:pt x="989" y="145"/>
                    </a:lnTo>
                    <a:lnTo>
                      <a:pt x="990" y="145"/>
                    </a:lnTo>
                    <a:lnTo>
                      <a:pt x="992" y="146"/>
                    </a:lnTo>
                    <a:lnTo>
                      <a:pt x="993" y="147"/>
                    </a:lnTo>
                    <a:lnTo>
                      <a:pt x="994" y="148"/>
                    </a:lnTo>
                    <a:lnTo>
                      <a:pt x="995" y="148"/>
                    </a:lnTo>
                    <a:lnTo>
                      <a:pt x="996" y="149"/>
                    </a:lnTo>
                    <a:lnTo>
                      <a:pt x="996" y="150"/>
                    </a:lnTo>
                    <a:lnTo>
                      <a:pt x="998" y="152"/>
                    </a:lnTo>
                    <a:lnTo>
                      <a:pt x="1001" y="154"/>
                    </a:lnTo>
                    <a:lnTo>
                      <a:pt x="1003" y="156"/>
                    </a:lnTo>
                    <a:lnTo>
                      <a:pt x="1006" y="159"/>
                    </a:lnTo>
                    <a:lnTo>
                      <a:pt x="1009" y="161"/>
                    </a:lnTo>
                    <a:lnTo>
                      <a:pt x="1011" y="163"/>
                    </a:lnTo>
                    <a:lnTo>
                      <a:pt x="1015" y="165"/>
                    </a:lnTo>
                    <a:lnTo>
                      <a:pt x="1016" y="168"/>
                    </a:lnTo>
                    <a:lnTo>
                      <a:pt x="1018" y="170"/>
                    </a:lnTo>
                    <a:lnTo>
                      <a:pt x="1018" y="171"/>
                    </a:lnTo>
                    <a:lnTo>
                      <a:pt x="1019" y="171"/>
                    </a:lnTo>
                    <a:lnTo>
                      <a:pt x="1028" y="180"/>
                    </a:lnTo>
                    <a:lnTo>
                      <a:pt x="1042" y="194"/>
                    </a:lnTo>
                    <a:lnTo>
                      <a:pt x="1042" y="195"/>
                    </a:lnTo>
                    <a:lnTo>
                      <a:pt x="1042" y="197"/>
                    </a:lnTo>
                    <a:lnTo>
                      <a:pt x="1044" y="198"/>
                    </a:lnTo>
                    <a:lnTo>
                      <a:pt x="1047" y="200"/>
                    </a:lnTo>
                    <a:lnTo>
                      <a:pt x="1050" y="205"/>
                    </a:lnTo>
                    <a:lnTo>
                      <a:pt x="1055" y="209"/>
                    </a:lnTo>
                    <a:lnTo>
                      <a:pt x="1059" y="214"/>
                    </a:lnTo>
                    <a:lnTo>
                      <a:pt x="1064" y="221"/>
                    </a:lnTo>
                    <a:lnTo>
                      <a:pt x="1071" y="231"/>
                    </a:lnTo>
                    <a:lnTo>
                      <a:pt x="1079" y="240"/>
                    </a:lnTo>
                    <a:lnTo>
                      <a:pt x="1088" y="253"/>
                    </a:lnTo>
                    <a:lnTo>
                      <a:pt x="1097" y="266"/>
                    </a:lnTo>
                    <a:lnTo>
                      <a:pt x="1106" y="279"/>
                    </a:lnTo>
                    <a:lnTo>
                      <a:pt x="1112" y="289"/>
                    </a:lnTo>
                    <a:lnTo>
                      <a:pt x="1116" y="296"/>
                    </a:lnTo>
                    <a:lnTo>
                      <a:pt x="1118" y="300"/>
                    </a:lnTo>
                    <a:lnTo>
                      <a:pt x="1119" y="303"/>
                    </a:lnTo>
                    <a:lnTo>
                      <a:pt x="1121" y="303"/>
                    </a:lnTo>
                    <a:lnTo>
                      <a:pt x="1121" y="304"/>
                    </a:lnTo>
                    <a:lnTo>
                      <a:pt x="1119" y="303"/>
                    </a:lnTo>
                    <a:lnTo>
                      <a:pt x="1119" y="301"/>
                    </a:lnTo>
                    <a:lnTo>
                      <a:pt x="1119" y="303"/>
                    </a:lnTo>
                    <a:lnTo>
                      <a:pt x="1121" y="305"/>
                    </a:lnTo>
                    <a:lnTo>
                      <a:pt x="1123" y="308"/>
                    </a:lnTo>
                    <a:lnTo>
                      <a:pt x="1125" y="313"/>
                    </a:lnTo>
                    <a:lnTo>
                      <a:pt x="1129" y="317"/>
                    </a:lnTo>
                    <a:lnTo>
                      <a:pt x="1131" y="322"/>
                    </a:lnTo>
                    <a:lnTo>
                      <a:pt x="1132" y="327"/>
                    </a:lnTo>
                    <a:lnTo>
                      <a:pt x="1134" y="330"/>
                    </a:lnTo>
                    <a:lnTo>
                      <a:pt x="1137" y="332"/>
                    </a:lnTo>
                    <a:lnTo>
                      <a:pt x="1138" y="336"/>
                    </a:lnTo>
                    <a:lnTo>
                      <a:pt x="1139" y="339"/>
                    </a:lnTo>
                    <a:lnTo>
                      <a:pt x="1140" y="342"/>
                    </a:lnTo>
                    <a:lnTo>
                      <a:pt x="1139" y="343"/>
                    </a:lnTo>
                    <a:lnTo>
                      <a:pt x="1140" y="343"/>
                    </a:lnTo>
                    <a:lnTo>
                      <a:pt x="1140" y="344"/>
                    </a:lnTo>
                    <a:lnTo>
                      <a:pt x="1141" y="344"/>
                    </a:lnTo>
                    <a:lnTo>
                      <a:pt x="1147" y="355"/>
                    </a:lnTo>
                    <a:lnTo>
                      <a:pt x="1146" y="354"/>
                    </a:lnTo>
                    <a:lnTo>
                      <a:pt x="1146" y="353"/>
                    </a:lnTo>
                    <a:lnTo>
                      <a:pt x="1145" y="351"/>
                    </a:lnTo>
                    <a:lnTo>
                      <a:pt x="1142" y="347"/>
                    </a:lnTo>
                    <a:lnTo>
                      <a:pt x="1141" y="343"/>
                    </a:lnTo>
                    <a:lnTo>
                      <a:pt x="1139" y="339"/>
                    </a:lnTo>
                    <a:lnTo>
                      <a:pt x="1137" y="334"/>
                    </a:lnTo>
                    <a:lnTo>
                      <a:pt x="1134" y="329"/>
                    </a:lnTo>
                    <a:lnTo>
                      <a:pt x="1131" y="323"/>
                    </a:lnTo>
                    <a:lnTo>
                      <a:pt x="1127" y="317"/>
                    </a:lnTo>
                    <a:lnTo>
                      <a:pt x="1125" y="311"/>
                    </a:lnTo>
                    <a:lnTo>
                      <a:pt x="1121" y="304"/>
                    </a:lnTo>
                    <a:lnTo>
                      <a:pt x="1117" y="299"/>
                    </a:lnTo>
                    <a:lnTo>
                      <a:pt x="1115" y="293"/>
                    </a:lnTo>
                    <a:lnTo>
                      <a:pt x="1112" y="289"/>
                    </a:lnTo>
                    <a:lnTo>
                      <a:pt x="1110" y="285"/>
                    </a:lnTo>
                    <a:lnTo>
                      <a:pt x="1108" y="283"/>
                    </a:lnTo>
                    <a:lnTo>
                      <a:pt x="1107" y="279"/>
                    </a:lnTo>
                    <a:lnTo>
                      <a:pt x="1106" y="278"/>
                    </a:lnTo>
                    <a:lnTo>
                      <a:pt x="1104" y="277"/>
                    </a:lnTo>
                    <a:lnTo>
                      <a:pt x="1103" y="276"/>
                    </a:lnTo>
                    <a:lnTo>
                      <a:pt x="1103" y="275"/>
                    </a:lnTo>
                    <a:lnTo>
                      <a:pt x="1085" y="248"/>
                    </a:lnTo>
                    <a:lnTo>
                      <a:pt x="1050" y="205"/>
                    </a:lnTo>
                    <a:lnTo>
                      <a:pt x="1061" y="216"/>
                    </a:lnTo>
                    <a:lnTo>
                      <a:pt x="1062" y="217"/>
                    </a:lnTo>
                    <a:lnTo>
                      <a:pt x="1050" y="203"/>
                    </a:lnTo>
                    <a:lnTo>
                      <a:pt x="1051" y="206"/>
                    </a:lnTo>
                    <a:lnTo>
                      <a:pt x="1043" y="197"/>
                    </a:lnTo>
                    <a:lnTo>
                      <a:pt x="1047" y="201"/>
                    </a:lnTo>
                    <a:lnTo>
                      <a:pt x="1057" y="213"/>
                    </a:lnTo>
                    <a:lnTo>
                      <a:pt x="1058" y="214"/>
                    </a:lnTo>
                    <a:lnTo>
                      <a:pt x="1059" y="215"/>
                    </a:lnTo>
                    <a:lnTo>
                      <a:pt x="1061" y="216"/>
                    </a:lnTo>
                    <a:lnTo>
                      <a:pt x="1062" y="218"/>
                    </a:lnTo>
                    <a:lnTo>
                      <a:pt x="1064" y="220"/>
                    </a:lnTo>
                    <a:lnTo>
                      <a:pt x="1065" y="222"/>
                    </a:lnTo>
                    <a:lnTo>
                      <a:pt x="1066" y="224"/>
                    </a:lnTo>
                    <a:lnTo>
                      <a:pt x="1069" y="226"/>
                    </a:lnTo>
                    <a:lnTo>
                      <a:pt x="1071" y="229"/>
                    </a:lnTo>
                    <a:lnTo>
                      <a:pt x="1072" y="231"/>
                    </a:lnTo>
                    <a:lnTo>
                      <a:pt x="1074" y="233"/>
                    </a:lnTo>
                    <a:lnTo>
                      <a:pt x="1077" y="237"/>
                    </a:lnTo>
                    <a:lnTo>
                      <a:pt x="1079" y="240"/>
                    </a:lnTo>
                    <a:lnTo>
                      <a:pt x="1081" y="244"/>
                    </a:lnTo>
                    <a:lnTo>
                      <a:pt x="1084" y="246"/>
                    </a:lnTo>
                    <a:lnTo>
                      <a:pt x="1086" y="250"/>
                    </a:lnTo>
                    <a:lnTo>
                      <a:pt x="1088" y="253"/>
                    </a:lnTo>
                    <a:lnTo>
                      <a:pt x="1091" y="255"/>
                    </a:lnTo>
                    <a:lnTo>
                      <a:pt x="1092" y="259"/>
                    </a:lnTo>
                    <a:lnTo>
                      <a:pt x="1093" y="260"/>
                    </a:lnTo>
                    <a:lnTo>
                      <a:pt x="1094" y="261"/>
                    </a:lnTo>
                    <a:lnTo>
                      <a:pt x="1094" y="262"/>
                    </a:lnTo>
                    <a:lnTo>
                      <a:pt x="1095" y="263"/>
                    </a:lnTo>
                    <a:lnTo>
                      <a:pt x="1096" y="263"/>
                    </a:lnTo>
                    <a:lnTo>
                      <a:pt x="1096" y="264"/>
                    </a:lnTo>
                    <a:lnTo>
                      <a:pt x="1097" y="266"/>
                    </a:lnTo>
                    <a:lnTo>
                      <a:pt x="1099" y="268"/>
                    </a:lnTo>
                    <a:lnTo>
                      <a:pt x="1100" y="269"/>
                    </a:lnTo>
                    <a:lnTo>
                      <a:pt x="1101" y="271"/>
                    </a:lnTo>
                    <a:lnTo>
                      <a:pt x="1102" y="274"/>
                    </a:lnTo>
                    <a:lnTo>
                      <a:pt x="1104" y="276"/>
                    </a:lnTo>
                    <a:lnTo>
                      <a:pt x="1106" y="278"/>
                    </a:lnTo>
                    <a:lnTo>
                      <a:pt x="1108" y="281"/>
                    </a:lnTo>
                    <a:lnTo>
                      <a:pt x="1109" y="283"/>
                    </a:lnTo>
                    <a:lnTo>
                      <a:pt x="1109" y="284"/>
                    </a:lnTo>
                    <a:lnTo>
                      <a:pt x="1111" y="286"/>
                    </a:lnTo>
                    <a:lnTo>
                      <a:pt x="1111" y="288"/>
                    </a:lnTo>
                    <a:lnTo>
                      <a:pt x="1111" y="289"/>
                    </a:lnTo>
                    <a:lnTo>
                      <a:pt x="1112" y="290"/>
                    </a:lnTo>
                    <a:lnTo>
                      <a:pt x="1114" y="291"/>
                    </a:lnTo>
                    <a:lnTo>
                      <a:pt x="1117" y="298"/>
                    </a:lnTo>
                    <a:lnTo>
                      <a:pt x="1117" y="297"/>
                    </a:lnTo>
                    <a:lnTo>
                      <a:pt x="1116" y="296"/>
                    </a:lnTo>
                    <a:lnTo>
                      <a:pt x="1115" y="294"/>
                    </a:lnTo>
                    <a:lnTo>
                      <a:pt x="1115" y="293"/>
                    </a:lnTo>
                    <a:lnTo>
                      <a:pt x="1114" y="292"/>
                    </a:lnTo>
                    <a:lnTo>
                      <a:pt x="1112" y="290"/>
                    </a:lnTo>
                    <a:lnTo>
                      <a:pt x="1111" y="288"/>
                    </a:lnTo>
                    <a:lnTo>
                      <a:pt x="1110" y="286"/>
                    </a:lnTo>
                    <a:lnTo>
                      <a:pt x="1110" y="285"/>
                    </a:lnTo>
                    <a:lnTo>
                      <a:pt x="1109" y="285"/>
                    </a:lnTo>
                    <a:lnTo>
                      <a:pt x="1110" y="285"/>
                    </a:lnTo>
                    <a:lnTo>
                      <a:pt x="1111" y="286"/>
                    </a:lnTo>
                    <a:lnTo>
                      <a:pt x="1111" y="289"/>
                    </a:lnTo>
                    <a:lnTo>
                      <a:pt x="1114" y="291"/>
                    </a:lnTo>
                    <a:lnTo>
                      <a:pt x="1115" y="294"/>
                    </a:lnTo>
                    <a:lnTo>
                      <a:pt x="1117" y="298"/>
                    </a:lnTo>
                    <a:lnTo>
                      <a:pt x="1119" y="301"/>
                    </a:lnTo>
                    <a:lnTo>
                      <a:pt x="1122" y="306"/>
                    </a:lnTo>
                    <a:lnTo>
                      <a:pt x="1124" y="311"/>
                    </a:lnTo>
                    <a:lnTo>
                      <a:pt x="1126" y="314"/>
                    </a:lnTo>
                    <a:lnTo>
                      <a:pt x="1129" y="319"/>
                    </a:lnTo>
                    <a:lnTo>
                      <a:pt x="1131" y="322"/>
                    </a:lnTo>
                    <a:lnTo>
                      <a:pt x="1133" y="328"/>
                    </a:lnTo>
                    <a:lnTo>
                      <a:pt x="1135" y="332"/>
                    </a:lnTo>
                    <a:lnTo>
                      <a:pt x="1139" y="339"/>
                    </a:lnTo>
                    <a:lnTo>
                      <a:pt x="1142" y="345"/>
                    </a:lnTo>
                    <a:lnTo>
                      <a:pt x="1146" y="352"/>
                    </a:lnTo>
                    <a:lnTo>
                      <a:pt x="1148" y="360"/>
                    </a:lnTo>
                    <a:lnTo>
                      <a:pt x="1152" y="367"/>
                    </a:lnTo>
                    <a:lnTo>
                      <a:pt x="1155" y="374"/>
                    </a:lnTo>
                    <a:lnTo>
                      <a:pt x="1156" y="380"/>
                    </a:lnTo>
                    <a:lnTo>
                      <a:pt x="1159" y="384"/>
                    </a:lnTo>
                    <a:lnTo>
                      <a:pt x="1160" y="387"/>
                    </a:lnTo>
                    <a:lnTo>
                      <a:pt x="1160" y="388"/>
                    </a:lnTo>
                    <a:lnTo>
                      <a:pt x="1160" y="389"/>
                    </a:lnTo>
                    <a:lnTo>
                      <a:pt x="1160" y="390"/>
                    </a:lnTo>
                    <a:lnTo>
                      <a:pt x="1161" y="391"/>
                    </a:lnTo>
                    <a:lnTo>
                      <a:pt x="1161" y="392"/>
                    </a:lnTo>
                    <a:lnTo>
                      <a:pt x="1162" y="395"/>
                    </a:lnTo>
                    <a:lnTo>
                      <a:pt x="1162" y="396"/>
                    </a:lnTo>
                    <a:lnTo>
                      <a:pt x="1164" y="399"/>
                    </a:lnTo>
                    <a:lnTo>
                      <a:pt x="1164" y="402"/>
                    </a:lnTo>
                    <a:lnTo>
                      <a:pt x="1165" y="404"/>
                    </a:lnTo>
                    <a:lnTo>
                      <a:pt x="1165" y="405"/>
                    </a:lnTo>
                    <a:lnTo>
                      <a:pt x="1167" y="407"/>
                    </a:lnTo>
                    <a:lnTo>
                      <a:pt x="1168" y="410"/>
                    </a:lnTo>
                    <a:lnTo>
                      <a:pt x="1168" y="411"/>
                    </a:lnTo>
                    <a:lnTo>
                      <a:pt x="1169" y="413"/>
                    </a:lnTo>
                    <a:lnTo>
                      <a:pt x="1170" y="415"/>
                    </a:lnTo>
                    <a:lnTo>
                      <a:pt x="1170" y="417"/>
                    </a:lnTo>
                    <a:lnTo>
                      <a:pt x="1170" y="418"/>
                    </a:lnTo>
                    <a:lnTo>
                      <a:pt x="1171" y="419"/>
                    </a:lnTo>
                    <a:lnTo>
                      <a:pt x="1170" y="419"/>
                    </a:lnTo>
                    <a:lnTo>
                      <a:pt x="1170" y="417"/>
                    </a:lnTo>
                    <a:lnTo>
                      <a:pt x="1169" y="413"/>
                    </a:lnTo>
                    <a:lnTo>
                      <a:pt x="1168" y="410"/>
                    </a:lnTo>
                    <a:lnTo>
                      <a:pt x="1167" y="407"/>
                    </a:lnTo>
                    <a:lnTo>
                      <a:pt x="1165" y="404"/>
                    </a:lnTo>
                    <a:lnTo>
                      <a:pt x="1164" y="400"/>
                    </a:lnTo>
                    <a:lnTo>
                      <a:pt x="1163" y="398"/>
                    </a:lnTo>
                    <a:lnTo>
                      <a:pt x="1163" y="396"/>
                    </a:lnTo>
                    <a:lnTo>
                      <a:pt x="1162" y="395"/>
                    </a:lnTo>
                    <a:lnTo>
                      <a:pt x="1162" y="394"/>
                    </a:lnTo>
                    <a:lnTo>
                      <a:pt x="1162" y="392"/>
                    </a:lnTo>
                    <a:lnTo>
                      <a:pt x="1161" y="392"/>
                    </a:lnTo>
                    <a:lnTo>
                      <a:pt x="1161" y="391"/>
                    </a:lnTo>
                    <a:lnTo>
                      <a:pt x="1161" y="390"/>
                    </a:lnTo>
                    <a:lnTo>
                      <a:pt x="1160" y="389"/>
                    </a:lnTo>
                    <a:lnTo>
                      <a:pt x="1160" y="387"/>
                    </a:lnTo>
                    <a:lnTo>
                      <a:pt x="1159" y="385"/>
                    </a:lnTo>
                    <a:lnTo>
                      <a:pt x="1159" y="384"/>
                    </a:lnTo>
                    <a:lnTo>
                      <a:pt x="1157" y="382"/>
                    </a:lnTo>
                    <a:lnTo>
                      <a:pt x="1157" y="381"/>
                    </a:lnTo>
                    <a:lnTo>
                      <a:pt x="1156" y="380"/>
                    </a:lnTo>
                    <a:lnTo>
                      <a:pt x="1155" y="377"/>
                    </a:lnTo>
                    <a:lnTo>
                      <a:pt x="1155" y="376"/>
                    </a:lnTo>
                    <a:lnTo>
                      <a:pt x="1155" y="375"/>
                    </a:lnTo>
                    <a:lnTo>
                      <a:pt x="1155" y="374"/>
                    </a:lnTo>
                    <a:lnTo>
                      <a:pt x="1154" y="373"/>
                    </a:lnTo>
                    <a:lnTo>
                      <a:pt x="1148" y="360"/>
                    </a:lnTo>
                    <a:lnTo>
                      <a:pt x="1147" y="355"/>
                    </a:lnTo>
                    <a:lnTo>
                      <a:pt x="1153" y="370"/>
                    </a:lnTo>
                    <a:lnTo>
                      <a:pt x="1147" y="359"/>
                    </a:lnTo>
                    <a:lnTo>
                      <a:pt x="1147" y="358"/>
                    </a:lnTo>
                    <a:lnTo>
                      <a:pt x="1147" y="357"/>
                    </a:lnTo>
                    <a:lnTo>
                      <a:pt x="1146" y="354"/>
                    </a:lnTo>
                    <a:lnTo>
                      <a:pt x="1145" y="351"/>
                    </a:lnTo>
                    <a:lnTo>
                      <a:pt x="1144" y="347"/>
                    </a:lnTo>
                    <a:lnTo>
                      <a:pt x="1141" y="344"/>
                    </a:lnTo>
                    <a:lnTo>
                      <a:pt x="1140" y="341"/>
                    </a:lnTo>
                    <a:lnTo>
                      <a:pt x="1138" y="337"/>
                    </a:lnTo>
                    <a:lnTo>
                      <a:pt x="1135" y="334"/>
                    </a:lnTo>
                    <a:lnTo>
                      <a:pt x="1134" y="329"/>
                    </a:lnTo>
                    <a:lnTo>
                      <a:pt x="1133" y="327"/>
                    </a:lnTo>
                    <a:lnTo>
                      <a:pt x="1131" y="324"/>
                    </a:lnTo>
                    <a:lnTo>
                      <a:pt x="1131" y="323"/>
                    </a:lnTo>
                    <a:lnTo>
                      <a:pt x="1131" y="322"/>
                    </a:lnTo>
                    <a:lnTo>
                      <a:pt x="1130" y="322"/>
                    </a:lnTo>
                    <a:lnTo>
                      <a:pt x="1131" y="322"/>
                    </a:lnTo>
                    <a:lnTo>
                      <a:pt x="1131" y="323"/>
                    </a:lnTo>
                    <a:lnTo>
                      <a:pt x="1131" y="324"/>
                    </a:lnTo>
                    <a:lnTo>
                      <a:pt x="1132" y="326"/>
                    </a:lnTo>
                    <a:lnTo>
                      <a:pt x="1132" y="327"/>
                    </a:lnTo>
                    <a:lnTo>
                      <a:pt x="1133" y="327"/>
                    </a:lnTo>
                    <a:lnTo>
                      <a:pt x="1133" y="328"/>
                    </a:lnTo>
                    <a:lnTo>
                      <a:pt x="1135" y="332"/>
                    </a:lnTo>
                    <a:lnTo>
                      <a:pt x="1134" y="330"/>
                    </a:lnTo>
                    <a:lnTo>
                      <a:pt x="1137" y="335"/>
                    </a:lnTo>
                    <a:lnTo>
                      <a:pt x="1127" y="319"/>
                    </a:lnTo>
                    <a:lnTo>
                      <a:pt x="1127" y="317"/>
                    </a:lnTo>
                    <a:lnTo>
                      <a:pt x="1127" y="316"/>
                    </a:lnTo>
                    <a:lnTo>
                      <a:pt x="1126" y="315"/>
                    </a:lnTo>
                    <a:lnTo>
                      <a:pt x="1126" y="314"/>
                    </a:lnTo>
                    <a:lnTo>
                      <a:pt x="1125" y="313"/>
                    </a:lnTo>
                    <a:lnTo>
                      <a:pt x="1124" y="311"/>
                    </a:lnTo>
                    <a:lnTo>
                      <a:pt x="1124" y="309"/>
                    </a:lnTo>
                    <a:lnTo>
                      <a:pt x="1123" y="307"/>
                    </a:lnTo>
                    <a:lnTo>
                      <a:pt x="1122" y="306"/>
                    </a:lnTo>
                    <a:lnTo>
                      <a:pt x="1121" y="304"/>
                    </a:lnTo>
                    <a:lnTo>
                      <a:pt x="1119" y="301"/>
                    </a:lnTo>
                    <a:lnTo>
                      <a:pt x="1118" y="300"/>
                    </a:lnTo>
                    <a:lnTo>
                      <a:pt x="1117" y="298"/>
                    </a:lnTo>
                    <a:lnTo>
                      <a:pt x="1116" y="297"/>
                    </a:lnTo>
                    <a:lnTo>
                      <a:pt x="1115" y="294"/>
                    </a:lnTo>
                    <a:lnTo>
                      <a:pt x="1114" y="293"/>
                    </a:lnTo>
                    <a:lnTo>
                      <a:pt x="1114" y="291"/>
                    </a:lnTo>
                    <a:lnTo>
                      <a:pt x="1112" y="290"/>
                    </a:lnTo>
                    <a:lnTo>
                      <a:pt x="1111" y="290"/>
                    </a:lnTo>
                    <a:lnTo>
                      <a:pt x="1111" y="289"/>
                    </a:lnTo>
                    <a:lnTo>
                      <a:pt x="1111" y="288"/>
                    </a:lnTo>
                    <a:lnTo>
                      <a:pt x="1111" y="289"/>
                    </a:lnTo>
                    <a:lnTo>
                      <a:pt x="1112" y="290"/>
                    </a:lnTo>
                    <a:lnTo>
                      <a:pt x="1112" y="291"/>
                    </a:lnTo>
                    <a:lnTo>
                      <a:pt x="1114" y="291"/>
                    </a:lnTo>
                    <a:lnTo>
                      <a:pt x="1115" y="293"/>
                    </a:lnTo>
                    <a:lnTo>
                      <a:pt x="1116" y="296"/>
                    </a:lnTo>
                    <a:lnTo>
                      <a:pt x="1118" y="299"/>
                    </a:lnTo>
                    <a:lnTo>
                      <a:pt x="1119" y="303"/>
                    </a:lnTo>
                    <a:lnTo>
                      <a:pt x="1122" y="306"/>
                    </a:lnTo>
                    <a:lnTo>
                      <a:pt x="1124" y="311"/>
                    </a:lnTo>
                    <a:lnTo>
                      <a:pt x="1126" y="314"/>
                    </a:lnTo>
                    <a:lnTo>
                      <a:pt x="1129" y="319"/>
                    </a:lnTo>
                    <a:lnTo>
                      <a:pt x="1130" y="322"/>
                    </a:lnTo>
                    <a:lnTo>
                      <a:pt x="1131" y="324"/>
                    </a:lnTo>
                    <a:lnTo>
                      <a:pt x="1132" y="326"/>
                    </a:lnTo>
                    <a:lnTo>
                      <a:pt x="1133" y="327"/>
                    </a:lnTo>
                    <a:lnTo>
                      <a:pt x="1135" y="331"/>
                    </a:lnTo>
                    <a:lnTo>
                      <a:pt x="1140" y="341"/>
                    </a:lnTo>
                    <a:lnTo>
                      <a:pt x="1142" y="347"/>
                    </a:lnTo>
                    <a:lnTo>
                      <a:pt x="1146" y="353"/>
                    </a:lnTo>
                    <a:lnTo>
                      <a:pt x="1145" y="353"/>
                    </a:lnTo>
                    <a:lnTo>
                      <a:pt x="1147" y="358"/>
                    </a:lnTo>
                    <a:lnTo>
                      <a:pt x="1147" y="357"/>
                    </a:lnTo>
                    <a:lnTo>
                      <a:pt x="1147" y="355"/>
                    </a:lnTo>
                    <a:lnTo>
                      <a:pt x="1146" y="354"/>
                    </a:lnTo>
                    <a:lnTo>
                      <a:pt x="1145" y="353"/>
                    </a:lnTo>
                    <a:lnTo>
                      <a:pt x="1145" y="352"/>
                    </a:lnTo>
                    <a:lnTo>
                      <a:pt x="1145" y="351"/>
                    </a:lnTo>
                    <a:lnTo>
                      <a:pt x="1144" y="350"/>
                    </a:lnTo>
                    <a:lnTo>
                      <a:pt x="1145" y="351"/>
                    </a:lnTo>
                    <a:lnTo>
                      <a:pt x="1145" y="352"/>
                    </a:lnTo>
                    <a:lnTo>
                      <a:pt x="1146" y="354"/>
                    </a:lnTo>
                    <a:lnTo>
                      <a:pt x="1146" y="355"/>
                    </a:lnTo>
                    <a:lnTo>
                      <a:pt x="1147" y="358"/>
                    </a:lnTo>
                    <a:lnTo>
                      <a:pt x="1148" y="359"/>
                    </a:lnTo>
                    <a:lnTo>
                      <a:pt x="1148" y="361"/>
                    </a:lnTo>
                    <a:lnTo>
                      <a:pt x="1149" y="362"/>
                    </a:lnTo>
                    <a:lnTo>
                      <a:pt x="1149" y="364"/>
                    </a:lnTo>
                    <a:lnTo>
                      <a:pt x="1150" y="365"/>
                    </a:lnTo>
                    <a:lnTo>
                      <a:pt x="1152" y="368"/>
                    </a:lnTo>
                    <a:lnTo>
                      <a:pt x="1152" y="367"/>
                    </a:lnTo>
                    <a:lnTo>
                      <a:pt x="1152" y="366"/>
                    </a:lnTo>
                    <a:lnTo>
                      <a:pt x="1150" y="366"/>
                    </a:lnTo>
                    <a:lnTo>
                      <a:pt x="1152" y="367"/>
                    </a:lnTo>
                    <a:lnTo>
                      <a:pt x="1152" y="368"/>
                    </a:lnTo>
                    <a:lnTo>
                      <a:pt x="1153" y="369"/>
                    </a:lnTo>
                    <a:lnTo>
                      <a:pt x="1153" y="370"/>
                    </a:lnTo>
                    <a:lnTo>
                      <a:pt x="1153" y="372"/>
                    </a:lnTo>
                    <a:lnTo>
                      <a:pt x="1154" y="373"/>
                    </a:lnTo>
                    <a:lnTo>
                      <a:pt x="1154" y="374"/>
                    </a:lnTo>
                    <a:lnTo>
                      <a:pt x="1155" y="374"/>
                    </a:lnTo>
                    <a:lnTo>
                      <a:pt x="1155" y="375"/>
                    </a:lnTo>
                    <a:lnTo>
                      <a:pt x="1155" y="376"/>
                    </a:lnTo>
                    <a:lnTo>
                      <a:pt x="1155" y="377"/>
                    </a:lnTo>
                    <a:lnTo>
                      <a:pt x="1156" y="377"/>
                    </a:lnTo>
                    <a:lnTo>
                      <a:pt x="1156" y="379"/>
                    </a:lnTo>
                    <a:lnTo>
                      <a:pt x="1156" y="380"/>
                    </a:lnTo>
                    <a:lnTo>
                      <a:pt x="1157" y="381"/>
                    </a:lnTo>
                    <a:lnTo>
                      <a:pt x="1157" y="382"/>
                    </a:lnTo>
                    <a:lnTo>
                      <a:pt x="1157" y="383"/>
                    </a:lnTo>
                    <a:lnTo>
                      <a:pt x="1159" y="383"/>
                    </a:lnTo>
                    <a:lnTo>
                      <a:pt x="1159" y="384"/>
                    </a:lnTo>
                    <a:lnTo>
                      <a:pt x="1159" y="387"/>
                    </a:lnTo>
                    <a:lnTo>
                      <a:pt x="1160" y="388"/>
                    </a:lnTo>
                    <a:lnTo>
                      <a:pt x="1161" y="390"/>
                    </a:lnTo>
                    <a:lnTo>
                      <a:pt x="1161" y="392"/>
                    </a:lnTo>
                    <a:lnTo>
                      <a:pt x="1162" y="395"/>
                    </a:lnTo>
                    <a:lnTo>
                      <a:pt x="1163" y="397"/>
                    </a:lnTo>
                    <a:lnTo>
                      <a:pt x="1164" y="399"/>
                    </a:lnTo>
                    <a:lnTo>
                      <a:pt x="1164" y="402"/>
                    </a:lnTo>
                    <a:lnTo>
                      <a:pt x="1165" y="403"/>
                    </a:lnTo>
                    <a:lnTo>
                      <a:pt x="1165" y="405"/>
                    </a:lnTo>
                    <a:lnTo>
                      <a:pt x="1167" y="405"/>
                    </a:lnTo>
                    <a:lnTo>
                      <a:pt x="1168" y="412"/>
                    </a:lnTo>
                    <a:lnTo>
                      <a:pt x="1172" y="427"/>
                    </a:lnTo>
                    <a:lnTo>
                      <a:pt x="1172" y="426"/>
                    </a:lnTo>
                    <a:lnTo>
                      <a:pt x="1172" y="425"/>
                    </a:lnTo>
                    <a:lnTo>
                      <a:pt x="1171" y="423"/>
                    </a:lnTo>
                    <a:lnTo>
                      <a:pt x="1171" y="422"/>
                    </a:lnTo>
                    <a:lnTo>
                      <a:pt x="1171" y="421"/>
                    </a:lnTo>
                    <a:lnTo>
                      <a:pt x="1171" y="420"/>
                    </a:lnTo>
                    <a:lnTo>
                      <a:pt x="1171" y="421"/>
                    </a:lnTo>
                    <a:lnTo>
                      <a:pt x="1171" y="422"/>
                    </a:lnTo>
                    <a:lnTo>
                      <a:pt x="1172" y="425"/>
                    </a:lnTo>
                    <a:lnTo>
                      <a:pt x="1172" y="427"/>
                    </a:lnTo>
                    <a:lnTo>
                      <a:pt x="1174" y="429"/>
                    </a:lnTo>
                    <a:lnTo>
                      <a:pt x="1174" y="432"/>
                    </a:lnTo>
                    <a:lnTo>
                      <a:pt x="1175" y="434"/>
                    </a:lnTo>
                    <a:lnTo>
                      <a:pt x="1176" y="436"/>
                    </a:lnTo>
                    <a:lnTo>
                      <a:pt x="1176" y="438"/>
                    </a:lnTo>
                    <a:lnTo>
                      <a:pt x="1177" y="440"/>
                    </a:lnTo>
                    <a:lnTo>
                      <a:pt x="1177" y="441"/>
                    </a:lnTo>
                    <a:lnTo>
                      <a:pt x="1177" y="442"/>
                    </a:lnTo>
                    <a:lnTo>
                      <a:pt x="1177" y="441"/>
                    </a:lnTo>
                    <a:lnTo>
                      <a:pt x="1176" y="440"/>
                    </a:lnTo>
                    <a:lnTo>
                      <a:pt x="1177" y="440"/>
                    </a:lnTo>
                    <a:lnTo>
                      <a:pt x="1177" y="441"/>
                    </a:lnTo>
                    <a:lnTo>
                      <a:pt x="1177" y="442"/>
                    </a:lnTo>
                    <a:lnTo>
                      <a:pt x="1177" y="443"/>
                    </a:lnTo>
                    <a:lnTo>
                      <a:pt x="1178" y="445"/>
                    </a:lnTo>
                    <a:lnTo>
                      <a:pt x="1178" y="448"/>
                    </a:lnTo>
                    <a:lnTo>
                      <a:pt x="1179" y="449"/>
                    </a:lnTo>
                    <a:lnTo>
                      <a:pt x="1179" y="451"/>
                    </a:lnTo>
                    <a:lnTo>
                      <a:pt x="1180" y="453"/>
                    </a:lnTo>
                    <a:lnTo>
                      <a:pt x="1180" y="456"/>
                    </a:lnTo>
                    <a:lnTo>
                      <a:pt x="1182" y="458"/>
                    </a:lnTo>
                    <a:lnTo>
                      <a:pt x="1182" y="459"/>
                    </a:lnTo>
                    <a:lnTo>
                      <a:pt x="1183" y="461"/>
                    </a:lnTo>
                    <a:lnTo>
                      <a:pt x="1182" y="461"/>
                    </a:lnTo>
                    <a:lnTo>
                      <a:pt x="1185" y="476"/>
                    </a:lnTo>
                    <a:lnTo>
                      <a:pt x="1187" y="485"/>
                    </a:lnTo>
                    <a:lnTo>
                      <a:pt x="1190" y="499"/>
                    </a:lnTo>
                    <a:lnTo>
                      <a:pt x="1191" y="508"/>
                    </a:lnTo>
                    <a:lnTo>
                      <a:pt x="1190" y="495"/>
                    </a:lnTo>
                    <a:lnTo>
                      <a:pt x="1188" y="495"/>
                    </a:lnTo>
                    <a:lnTo>
                      <a:pt x="1188" y="494"/>
                    </a:lnTo>
                    <a:lnTo>
                      <a:pt x="1188" y="493"/>
                    </a:lnTo>
                    <a:lnTo>
                      <a:pt x="1188" y="491"/>
                    </a:lnTo>
                    <a:lnTo>
                      <a:pt x="1188" y="489"/>
                    </a:lnTo>
                    <a:lnTo>
                      <a:pt x="1187" y="488"/>
                    </a:lnTo>
                    <a:lnTo>
                      <a:pt x="1187" y="486"/>
                    </a:lnTo>
                    <a:lnTo>
                      <a:pt x="1187" y="485"/>
                    </a:lnTo>
                    <a:lnTo>
                      <a:pt x="1186" y="482"/>
                    </a:lnTo>
                    <a:lnTo>
                      <a:pt x="1186" y="481"/>
                    </a:lnTo>
                    <a:lnTo>
                      <a:pt x="1186" y="480"/>
                    </a:lnTo>
                    <a:lnTo>
                      <a:pt x="1185" y="479"/>
                    </a:lnTo>
                    <a:lnTo>
                      <a:pt x="1186" y="479"/>
                    </a:lnTo>
                    <a:lnTo>
                      <a:pt x="1186" y="480"/>
                    </a:lnTo>
                    <a:lnTo>
                      <a:pt x="1186" y="481"/>
                    </a:lnTo>
                    <a:lnTo>
                      <a:pt x="1186" y="482"/>
                    </a:lnTo>
                    <a:lnTo>
                      <a:pt x="1187" y="485"/>
                    </a:lnTo>
                    <a:lnTo>
                      <a:pt x="1187" y="487"/>
                    </a:lnTo>
                    <a:lnTo>
                      <a:pt x="1188" y="488"/>
                    </a:lnTo>
                    <a:lnTo>
                      <a:pt x="1188" y="490"/>
                    </a:lnTo>
                    <a:lnTo>
                      <a:pt x="1188" y="493"/>
                    </a:lnTo>
                    <a:lnTo>
                      <a:pt x="1188" y="494"/>
                    </a:lnTo>
                    <a:lnTo>
                      <a:pt x="1190" y="498"/>
                    </a:lnTo>
                    <a:lnTo>
                      <a:pt x="1190" y="497"/>
                    </a:lnTo>
                    <a:lnTo>
                      <a:pt x="1190" y="496"/>
                    </a:lnTo>
                    <a:lnTo>
                      <a:pt x="1190" y="495"/>
                    </a:lnTo>
                    <a:lnTo>
                      <a:pt x="1190" y="496"/>
                    </a:lnTo>
                    <a:lnTo>
                      <a:pt x="1190" y="497"/>
                    </a:lnTo>
                    <a:lnTo>
                      <a:pt x="1190" y="499"/>
                    </a:lnTo>
                    <a:lnTo>
                      <a:pt x="1190" y="501"/>
                    </a:lnTo>
                    <a:lnTo>
                      <a:pt x="1190" y="503"/>
                    </a:lnTo>
                    <a:lnTo>
                      <a:pt x="1191" y="504"/>
                    </a:lnTo>
                    <a:lnTo>
                      <a:pt x="1191" y="505"/>
                    </a:lnTo>
                    <a:lnTo>
                      <a:pt x="1191" y="506"/>
                    </a:lnTo>
                    <a:lnTo>
                      <a:pt x="1191" y="508"/>
                    </a:lnTo>
                    <a:lnTo>
                      <a:pt x="1191" y="509"/>
                    </a:lnTo>
                    <a:lnTo>
                      <a:pt x="1191" y="510"/>
                    </a:lnTo>
                    <a:lnTo>
                      <a:pt x="1191" y="511"/>
                    </a:lnTo>
                    <a:lnTo>
                      <a:pt x="1192" y="511"/>
                    </a:lnTo>
                    <a:lnTo>
                      <a:pt x="1192" y="512"/>
                    </a:lnTo>
                    <a:lnTo>
                      <a:pt x="1192" y="513"/>
                    </a:lnTo>
                    <a:lnTo>
                      <a:pt x="1192" y="514"/>
                    </a:lnTo>
                    <a:lnTo>
                      <a:pt x="1192" y="517"/>
                    </a:lnTo>
                    <a:lnTo>
                      <a:pt x="1193" y="518"/>
                    </a:lnTo>
                    <a:lnTo>
                      <a:pt x="1193" y="520"/>
                    </a:lnTo>
                    <a:lnTo>
                      <a:pt x="1193" y="523"/>
                    </a:lnTo>
                    <a:lnTo>
                      <a:pt x="1193" y="524"/>
                    </a:lnTo>
                    <a:lnTo>
                      <a:pt x="1193" y="525"/>
                    </a:lnTo>
                    <a:lnTo>
                      <a:pt x="1193" y="526"/>
                    </a:lnTo>
                    <a:lnTo>
                      <a:pt x="1194" y="527"/>
                    </a:lnTo>
                    <a:lnTo>
                      <a:pt x="1194" y="528"/>
                    </a:lnTo>
                    <a:lnTo>
                      <a:pt x="1195" y="547"/>
                    </a:lnTo>
                    <a:lnTo>
                      <a:pt x="1197" y="559"/>
                    </a:lnTo>
                    <a:lnTo>
                      <a:pt x="1198" y="566"/>
                    </a:lnTo>
                    <a:lnTo>
                      <a:pt x="1198" y="603"/>
                    </a:lnTo>
                    <a:lnTo>
                      <a:pt x="1198" y="609"/>
                    </a:lnTo>
                    <a:lnTo>
                      <a:pt x="1198" y="610"/>
                    </a:lnTo>
                    <a:lnTo>
                      <a:pt x="1198" y="611"/>
                    </a:lnTo>
                    <a:lnTo>
                      <a:pt x="1198" y="612"/>
                    </a:lnTo>
                    <a:lnTo>
                      <a:pt x="1198" y="615"/>
                    </a:lnTo>
                    <a:lnTo>
                      <a:pt x="1198" y="616"/>
                    </a:lnTo>
                    <a:lnTo>
                      <a:pt x="1198" y="617"/>
                    </a:lnTo>
                    <a:lnTo>
                      <a:pt x="1198" y="618"/>
                    </a:lnTo>
                    <a:lnTo>
                      <a:pt x="1198" y="620"/>
                    </a:lnTo>
                    <a:lnTo>
                      <a:pt x="1198" y="623"/>
                    </a:lnTo>
                    <a:lnTo>
                      <a:pt x="1198" y="625"/>
                    </a:lnTo>
                    <a:lnTo>
                      <a:pt x="1198" y="627"/>
                    </a:lnTo>
                    <a:lnTo>
                      <a:pt x="1198" y="628"/>
                    </a:lnTo>
                    <a:lnTo>
                      <a:pt x="1198" y="627"/>
                    </a:lnTo>
                    <a:lnTo>
                      <a:pt x="1198" y="626"/>
                    </a:lnTo>
                    <a:lnTo>
                      <a:pt x="1198" y="625"/>
                    </a:lnTo>
                    <a:lnTo>
                      <a:pt x="1198" y="624"/>
                    </a:lnTo>
                    <a:lnTo>
                      <a:pt x="1197" y="634"/>
                    </a:lnTo>
                    <a:lnTo>
                      <a:pt x="1197" y="635"/>
                    </a:lnTo>
                    <a:lnTo>
                      <a:pt x="1197" y="637"/>
                    </a:lnTo>
                    <a:lnTo>
                      <a:pt x="1197" y="638"/>
                    </a:lnTo>
                    <a:lnTo>
                      <a:pt x="1197" y="639"/>
                    </a:lnTo>
                    <a:lnTo>
                      <a:pt x="1197" y="640"/>
                    </a:lnTo>
                    <a:lnTo>
                      <a:pt x="1197" y="641"/>
                    </a:lnTo>
                    <a:lnTo>
                      <a:pt x="1197" y="642"/>
                    </a:lnTo>
                    <a:lnTo>
                      <a:pt x="1197" y="645"/>
                    </a:lnTo>
                    <a:lnTo>
                      <a:pt x="1197" y="646"/>
                    </a:lnTo>
                    <a:lnTo>
                      <a:pt x="1197" y="647"/>
                    </a:lnTo>
                    <a:lnTo>
                      <a:pt x="1197" y="648"/>
                    </a:lnTo>
                    <a:lnTo>
                      <a:pt x="1195" y="649"/>
                    </a:lnTo>
                    <a:lnTo>
                      <a:pt x="1195" y="650"/>
                    </a:lnTo>
                    <a:lnTo>
                      <a:pt x="1195" y="652"/>
                    </a:lnTo>
                    <a:lnTo>
                      <a:pt x="1197" y="646"/>
                    </a:lnTo>
                    <a:lnTo>
                      <a:pt x="1195" y="656"/>
                    </a:lnTo>
                    <a:lnTo>
                      <a:pt x="1195" y="657"/>
                    </a:lnTo>
                    <a:lnTo>
                      <a:pt x="1195" y="658"/>
                    </a:lnTo>
                    <a:lnTo>
                      <a:pt x="1195" y="660"/>
                    </a:lnTo>
                    <a:lnTo>
                      <a:pt x="1194" y="661"/>
                    </a:lnTo>
                    <a:lnTo>
                      <a:pt x="1194" y="662"/>
                    </a:lnTo>
                    <a:lnTo>
                      <a:pt x="1194" y="664"/>
                    </a:lnTo>
                    <a:lnTo>
                      <a:pt x="1194" y="665"/>
                    </a:lnTo>
                    <a:lnTo>
                      <a:pt x="1194" y="667"/>
                    </a:lnTo>
                    <a:lnTo>
                      <a:pt x="1194" y="668"/>
                    </a:lnTo>
                    <a:lnTo>
                      <a:pt x="1194" y="669"/>
                    </a:lnTo>
                    <a:lnTo>
                      <a:pt x="1194" y="670"/>
                    </a:lnTo>
                    <a:lnTo>
                      <a:pt x="1193" y="671"/>
                    </a:lnTo>
                    <a:lnTo>
                      <a:pt x="1194" y="669"/>
                    </a:lnTo>
                    <a:lnTo>
                      <a:pt x="1193" y="677"/>
                    </a:lnTo>
                    <a:lnTo>
                      <a:pt x="1192" y="679"/>
                    </a:lnTo>
                    <a:lnTo>
                      <a:pt x="1192" y="686"/>
                    </a:lnTo>
                    <a:lnTo>
                      <a:pt x="1192" y="687"/>
                    </a:lnTo>
                    <a:lnTo>
                      <a:pt x="1191" y="694"/>
                    </a:lnTo>
                    <a:lnTo>
                      <a:pt x="1190" y="700"/>
                    </a:lnTo>
                    <a:lnTo>
                      <a:pt x="1190" y="701"/>
                    </a:lnTo>
                    <a:lnTo>
                      <a:pt x="1188" y="703"/>
                    </a:lnTo>
                    <a:lnTo>
                      <a:pt x="1188" y="705"/>
                    </a:lnTo>
                    <a:lnTo>
                      <a:pt x="1188" y="706"/>
                    </a:lnTo>
                    <a:lnTo>
                      <a:pt x="1187" y="709"/>
                    </a:lnTo>
                    <a:lnTo>
                      <a:pt x="1187" y="711"/>
                    </a:lnTo>
                    <a:lnTo>
                      <a:pt x="1187" y="714"/>
                    </a:lnTo>
                    <a:lnTo>
                      <a:pt x="1186" y="717"/>
                    </a:lnTo>
                    <a:lnTo>
                      <a:pt x="1185" y="721"/>
                    </a:lnTo>
                    <a:lnTo>
                      <a:pt x="1185" y="724"/>
                    </a:lnTo>
                    <a:lnTo>
                      <a:pt x="1184" y="726"/>
                    </a:lnTo>
                    <a:lnTo>
                      <a:pt x="1183" y="731"/>
                    </a:lnTo>
                    <a:lnTo>
                      <a:pt x="1183" y="733"/>
                    </a:lnTo>
                    <a:lnTo>
                      <a:pt x="1182" y="736"/>
                    </a:lnTo>
                    <a:lnTo>
                      <a:pt x="1182" y="737"/>
                    </a:lnTo>
                    <a:lnTo>
                      <a:pt x="1182" y="738"/>
                    </a:lnTo>
                    <a:lnTo>
                      <a:pt x="1182" y="739"/>
                    </a:lnTo>
                    <a:lnTo>
                      <a:pt x="1175" y="762"/>
                    </a:lnTo>
                    <a:lnTo>
                      <a:pt x="1170" y="779"/>
                    </a:lnTo>
                    <a:lnTo>
                      <a:pt x="1170" y="781"/>
                    </a:lnTo>
                    <a:lnTo>
                      <a:pt x="1169" y="782"/>
                    </a:lnTo>
                    <a:lnTo>
                      <a:pt x="1169" y="783"/>
                    </a:lnTo>
                    <a:lnTo>
                      <a:pt x="1168" y="785"/>
                    </a:lnTo>
                    <a:lnTo>
                      <a:pt x="1167" y="789"/>
                    </a:lnTo>
                    <a:lnTo>
                      <a:pt x="1167" y="791"/>
                    </a:lnTo>
                    <a:lnTo>
                      <a:pt x="1164" y="796"/>
                    </a:lnTo>
                    <a:lnTo>
                      <a:pt x="1164" y="799"/>
                    </a:lnTo>
                    <a:lnTo>
                      <a:pt x="1162" y="802"/>
                    </a:lnTo>
                    <a:lnTo>
                      <a:pt x="1161" y="807"/>
                    </a:lnTo>
                    <a:lnTo>
                      <a:pt x="1159" y="810"/>
                    </a:lnTo>
                    <a:lnTo>
                      <a:pt x="1157" y="815"/>
                    </a:lnTo>
                    <a:lnTo>
                      <a:pt x="1156" y="819"/>
                    </a:lnTo>
                    <a:lnTo>
                      <a:pt x="1154" y="823"/>
                    </a:lnTo>
                    <a:lnTo>
                      <a:pt x="1153" y="827"/>
                    </a:lnTo>
                    <a:lnTo>
                      <a:pt x="1152" y="830"/>
                    </a:lnTo>
                    <a:lnTo>
                      <a:pt x="1150" y="831"/>
                    </a:lnTo>
                    <a:lnTo>
                      <a:pt x="1149" y="835"/>
                    </a:lnTo>
                    <a:lnTo>
                      <a:pt x="1148" y="836"/>
                    </a:lnTo>
                    <a:lnTo>
                      <a:pt x="1148" y="838"/>
                    </a:lnTo>
                    <a:lnTo>
                      <a:pt x="1147" y="839"/>
                    </a:lnTo>
                    <a:lnTo>
                      <a:pt x="1147" y="840"/>
                    </a:lnTo>
                    <a:lnTo>
                      <a:pt x="1147" y="842"/>
                    </a:lnTo>
                    <a:lnTo>
                      <a:pt x="1146" y="843"/>
                    </a:lnTo>
                    <a:lnTo>
                      <a:pt x="1146" y="844"/>
                    </a:lnTo>
                    <a:lnTo>
                      <a:pt x="1145" y="845"/>
                    </a:lnTo>
                    <a:lnTo>
                      <a:pt x="1144" y="847"/>
                    </a:lnTo>
                    <a:lnTo>
                      <a:pt x="1142" y="850"/>
                    </a:lnTo>
                    <a:lnTo>
                      <a:pt x="1141" y="852"/>
                    </a:lnTo>
                    <a:lnTo>
                      <a:pt x="1140" y="854"/>
                    </a:lnTo>
                    <a:lnTo>
                      <a:pt x="1140" y="857"/>
                    </a:lnTo>
                    <a:lnTo>
                      <a:pt x="1139" y="859"/>
                    </a:lnTo>
                    <a:lnTo>
                      <a:pt x="1138" y="861"/>
                    </a:lnTo>
                    <a:lnTo>
                      <a:pt x="1137" y="862"/>
                    </a:lnTo>
                    <a:lnTo>
                      <a:pt x="1135" y="865"/>
                    </a:lnTo>
                    <a:lnTo>
                      <a:pt x="1135" y="866"/>
                    </a:lnTo>
                    <a:lnTo>
                      <a:pt x="1134" y="868"/>
                    </a:lnTo>
                    <a:lnTo>
                      <a:pt x="1133" y="869"/>
                    </a:lnTo>
                    <a:lnTo>
                      <a:pt x="1132" y="872"/>
                    </a:lnTo>
                    <a:lnTo>
                      <a:pt x="1132" y="874"/>
                    </a:lnTo>
                    <a:lnTo>
                      <a:pt x="1130" y="875"/>
                    </a:lnTo>
                    <a:lnTo>
                      <a:pt x="1130" y="877"/>
                    </a:lnTo>
                    <a:lnTo>
                      <a:pt x="1129" y="878"/>
                    </a:lnTo>
                    <a:lnTo>
                      <a:pt x="1127" y="881"/>
                    </a:lnTo>
                    <a:lnTo>
                      <a:pt x="1126" y="883"/>
                    </a:lnTo>
                    <a:lnTo>
                      <a:pt x="1125" y="885"/>
                    </a:lnTo>
                    <a:lnTo>
                      <a:pt x="1124" y="887"/>
                    </a:lnTo>
                    <a:lnTo>
                      <a:pt x="1123" y="889"/>
                    </a:lnTo>
                    <a:lnTo>
                      <a:pt x="1122" y="891"/>
                    </a:lnTo>
                    <a:lnTo>
                      <a:pt x="1121" y="893"/>
                    </a:lnTo>
                    <a:lnTo>
                      <a:pt x="1119" y="896"/>
                    </a:lnTo>
                    <a:lnTo>
                      <a:pt x="1118" y="898"/>
                    </a:lnTo>
                    <a:lnTo>
                      <a:pt x="1117" y="899"/>
                    </a:lnTo>
                    <a:lnTo>
                      <a:pt x="1116" y="901"/>
                    </a:lnTo>
                    <a:lnTo>
                      <a:pt x="1115" y="903"/>
                    </a:lnTo>
                    <a:lnTo>
                      <a:pt x="1115" y="904"/>
                    </a:lnTo>
                    <a:lnTo>
                      <a:pt x="1114" y="904"/>
                    </a:lnTo>
                    <a:lnTo>
                      <a:pt x="1115" y="904"/>
                    </a:lnTo>
                    <a:lnTo>
                      <a:pt x="1106" y="919"/>
                    </a:lnTo>
                    <a:lnTo>
                      <a:pt x="1097" y="930"/>
                    </a:lnTo>
                    <a:lnTo>
                      <a:pt x="1089" y="943"/>
                    </a:lnTo>
                    <a:lnTo>
                      <a:pt x="1088" y="944"/>
                    </a:lnTo>
                    <a:lnTo>
                      <a:pt x="1087" y="945"/>
                    </a:lnTo>
                    <a:lnTo>
                      <a:pt x="1086" y="948"/>
                    </a:lnTo>
                    <a:lnTo>
                      <a:pt x="1085" y="949"/>
                    </a:lnTo>
                    <a:lnTo>
                      <a:pt x="1083" y="951"/>
                    </a:lnTo>
                    <a:lnTo>
                      <a:pt x="1081" y="954"/>
                    </a:lnTo>
                    <a:lnTo>
                      <a:pt x="1078" y="958"/>
                    </a:lnTo>
                    <a:lnTo>
                      <a:pt x="1076" y="961"/>
                    </a:lnTo>
                    <a:lnTo>
                      <a:pt x="1072" y="966"/>
                    </a:lnTo>
                    <a:lnTo>
                      <a:pt x="1069" y="971"/>
                    </a:lnTo>
                    <a:lnTo>
                      <a:pt x="1064" y="976"/>
                    </a:lnTo>
                    <a:lnTo>
                      <a:pt x="1061" y="980"/>
                    </a:lnTo>
                    <a:lnTo>
                      <a:pt x="1058" y="983"/>
                    </a:lnTo>
                    <a:lnTo>
                      <a:pt x="1056" y="986"/>
                    </a:lnTo>
                    <a:lnTo>
                      <a:pt x="1054" y="988"/>
                    </a:lnTo>
                    <a:lnTo>
                      <a:pt x="1053" y="990"/>
                    </a:lnTo>
                    <a:lnTo>
                      <a:pt x="1051" y="991"/>
                    </a:lnTo>
                    <a:lnTo>
                      <a:pt x="1050" y="991"/>
                    </a:lnTo>
                    <a:lnTo>
                      <a:pt x="1050" y="993"/>
                    </a:lnTo>
                    <a:lnTo>
                      <a:pt x="1049" y="993"/>
                    </a:lnTo>
                    <a:lnTo>
                      <a:pt x="1049" y="994"/>
                    </a:lnTo>
                    <a:lnTo>
                      <a:pt x="1050" y="991"/>
                    </a:lnTo>
                    <a:lnTo>
                      <a:pt x="1046" y="997"/>
                    </a:lnTo>
                    <a:lnTo>
                      <a:pt x="1053" y="990"/>
                    </a:lnTo>
                    <a:lnTo>
                      <a:pt x="1050" y="994"/>
                    </a:lnTo>
                    <a:lnTo>
                      <a:pt x="1055" y="987"/>
                    </a:lnTo>
                    <a:lnTo>
                      <a:pt x="1051" y="991"/>
                    </a:lnTo>
                    <a:lnTo>
                      <a:pt x="1056" y="986"/>
                    </a:lnTo>
                    <a:lnTo>
                      <a:pt x="1057" y="984"/>
                    </a:lnTo>
                    <a:lnTo>
                      <a:pt x="1058" y="983"/>
                    </a:lnTo>
                    <a:lnTo>
                      <a:pt x="1059" y="982"/>
                    </a:lnTo>
                    <a:lnTo>
                      <a:pt x="1061" y="981"/>
                    </a:lnTo>
                    <a:lnTo>
                      <a:pt x="1062" y="979"/>
                    </a:lnTo>
                    <a:lnTo>
                      <a:pt x="1063" y="978"/>
                    </a:lnTo>
                    <a:lnTo>
                      <a:pt x="1064" y="976"/>
                    </a:lnTo>
                    <a:lnTo>
                      <a:pt x="1065" y="975"/>
                    </a:lnTo>
                    <a:lnTo>
                      <a:pt x="1065" y="974"/>
                    </a:lnTo>
                    <a:lnTo>
                      <a:pt x="1066" y="973"/>
                    </a:lnTo>
                    <a:lnTo>
                      <a:pt x="1066" y="972"/>
                    </a:lnTo>
                    <a:lnTo>
                      <a:pt x="1066" y="973"/>
                    </a:lnTo>
                    <a:lnTo>
                      <a:pt x="1066" y="974"/>
                    </a:lnTo>
                    <a:lnTo>
                      <a:pt x="1065" y="974"/>
                    </a:lnTo>
                    <a:lnTo>
                      <a:pt x="1065" y="975"/>
                    </a:lnTo>
                    <a:lnTo>
                      <a:pt x="1064" y="975"/>
                    </a:lnTo>
                    <a:lnTo>
                      <a:pt x="1064" y="976"/>
                    </a:lnTo>
                    <a:lnTo>
                      <a:pt x="1072" y="967"/>
                    </a:lnTo>
                    <a:lnTo>
                      <a:pt x="1072" y="966"/>
                    </a:lnTo>
                    <a:lnTo>
                      <a:pt x="1073" y="965"/>
                    </a:lnTo>
                    <a:lnTo>
                      <a:pt x="1074" y="964"/>
                    </a:lnTo>
                    <a:lnTo>
                      <a:pt x="1074" y="963"/>
                    </a:lnTo>
                    <a:lnTo>
                      <a:pt x="1076" y="961"/>
                    </a:lnTo>
                    <a:lnTo>
                      <a:pt x="1077" y="960"/>
                    </a:lnTo>
                    <a:lnTo>
                      <a:pt x="1078" y="959"/>
                    </a:lnTo>
                    <a:lnTo>
                      <a:pt x="1078" y="958"/>
                    </a:lnTo>
                    <a:lnTo>
                      <a:pt x="1079" y="957"/>
                    </a:lnTo>
                    <a:lnTo>
                      <a:pt x="1080" y="956"/>
                    </a:lnTo>
                    <a:lnTo>
                      <a:pt x="1079" y="957"/>
                    </a:lnTo>
                    <a:lnTo>
                      <a:pt x="1080" y="956"/>
                    </a:lnTo>
                    <a:lnTo>
                      <a:pt x="1081" y="954"/>
                    </a:lnTo>
                    <a:lnTo>
                      <a:pt x="1081" y="953"/>
                    </a:lnTo>
                    <a:lnTo>
                      <a:pt x="1083" y="952"/>
                    </a:lnTo>
                    <a:lnTo>
                      <a:pt x="1083" y="951"/>
                    </a:lnTo>
                    <a:lnTo>
                      <a:pt x="1084" y="951"/>
                    </a:lnTo>
                    <a:lnTo>
                      <a:pt x="1083" y="951"/>
                    </a:lnTo>
                    <a:lnTo>
                      <a:pt x="1083" y="952"/>
                    </a:lnTo>
                    <a:lnTo>
                      <a:pt x="1081" y="953"/>
                    </a:lnTo>
                    <a:lnTo>
                      <a:pt x="1080" y="956"/>
                    </a:lnTo>
                    <a:lnTo>
                      <a:pt x="1079" y="958"/>
                    </a:lnTo>
                    <a:lnTo>
                      <a:pt x="1077" y="959"/>
                    </a:lnTo>
                    <a:lnTo>
                      <a:pt x="1076" y="963"/>
                    </a:lnTo>
                    <a:lnTo>
                      <a:pt x="1074" y="964"/>
                    </a:lnTo>
                    <a:lnTo>
                      <a:pt x="1072" y="966"/>
                    </a:lnTo>
                    <a:lnTo>
                      <a:pt x="1071" y="967"/>
                    </a:lnTo>
                    <a:lnTo>
                      <a:pt x="1070" y="968"/>
                    </a:lnTo>
                    <a:lnTo>
                      <a:pt x="1069" y="969"/>
                    </a:lnTo>
                    <a:lnTo>
                      <a:pt x="1069" y="971"/>
                    </a:lnTo>
                    <a:lnTo>
                      <a:pt x="1069" y="972"/>
                    </a:lnTo>
                    <a:lnTo>
                      <a:pt x="1068" y="972"/>
                    </a:lnTo>
                    <a:lnTo>
                      <a:pt x="1048" y="996"/>
                    </a:lnTo>
                    <a:lnTo>
                      <a:pt x="1055" y="988"/>
                    </a:lnTo>
                    <a:lnTo>
                      <a:pt x="1054" y="988"/>
                    </a:lnTo>
                    <a:lnTo>
                      <a:pt x="1054" y="989"/>
                    </a:lnTo>
                    <a:lnTo>
                      <a:pt x="1053" y="989"/>
                    </a:lnTo>
                    <a:lnTo>
                      <a:pt x="1053" y="990"/>
                    </a:lnTo>
                    <a:lnTo>
                      <a:pt x="1051" y="991"/>
                    </a:lnTo>
                    <a:lnTo>
                      <a:pt x="1050" y="993"/>
                    </a:lnTo>
                    <a:lnTo>
                      <a:pt x="1050" y="994"/>
                    </a:lnTo>
                    <a:lnTo>
                      <a:pt x="1049" y="995"/>
                    </a:lnTo>
                    <a:lnTo>
                      <a:pt x="1048" y="996"/>
                    </a:lnTo>
                    <a:lnTo>
                      <a:pt x="1047" y="997"/>
                    </a:lnTo>
                    <a:lnTo>
                      <a:pt x="1046" y="998"/>
                    </a:lnTo>
                    <a:lnTo>
                      <a:pt x="1043" y="1001"/>
                    </a:lnTo>
                    <a:lnTo>
                      <a:pt x="1042" y="1002"/>
                    </a:lnTo>
                    <a:lnTo>
                      <a:pt x="1040" y="1003"/>
                    </a:lnTo>
                    <a:lnTo>
                      <a:pt x="1039" y="1005"/>
                    </a:lnTo>
                    <a:lnTo>
                      <a:pt x="1038" y="1006"/>
                    </a:lnTo>
                    <a:lnTo>
                      <a:pt x="1036" y="1007"/>
                    </a:lnTo>
                    <a:lnTo>
                      <a:pt x="1035" y="1009"/>
                    </a:lnTo>
                    <a:lnTo>
                      <a:pt x="1034" y="1010"/>
                    </a:lnTo>
                    <a:lnTo>
                      <a:pt x="1034" y="1011"/>
                    </a:lnTo>
                    <a:lnTo>
                      <a:pt x="1033" y="1011"/>
                    </a:lnTo>
                    <a:lnTo>
                      <a:pt x="1033" y="1012"/>
                    </a:lnTo>
                    <a:lnTo>
                      <a:pt x="1027" y="1018"/>
                    </a:lnTo>
                    <a:lnTo>
                      <a:pt x="1003" y="1041"/>
                    </a:lnTo>
                    <a:lnTo>
                      <a:pt x="1003" y="1040"/>
                    </a:lnTo>
                    <a:lnTo>
                      <a:pt x="1004" y="1040"/>
                    </a:lnTo>
                    <a:lnTo>
                      <a:pt x="1005" y="1039"/>
                    </a:lnTo>
                    <a:lnTo>
                      <a:pt x="1008" y="1037"/>
                    </a:lnTo>
                    <a:lnTo>
                      <a:pt x="1009" y="1036"/>
                    </a:lnTo>
                    <a:lnTo>
                      <a:pt x="1011" y="1034"/>
                    </a:lnTo>
                    <a:lnTo>
                      <a:pt x="1012" y="1032"/>
                    </a:lnTo>
                    <a:lnTo>
                      <a:pt x="1015" y="1031"/>
                    </a:lnTo>
                    <a:lnTo>
                      <a:pt x="1015" y="1029"/>
                    </a:lnTo>
                    <a:lnTo>
                      <a:pt x="1013" y="1031"/>
                    </a:lnTo>
                    <a:lnTo>
                      <a:pt x="1012" y="1033"/>
                    </a:lnTo>
                    <a:lnTo>
                      <a:pt x="1010" y="1034"/>
                    </a:lnTo>
                    <a:lnTo>
                      <a:pt x="1009" y="1036"/>
                    </a:lnTo>
                    <a:lnTo>
                      <a:pt x="1008" y="1036"/>
                    </a:lnTo>
                    <a:lnTo>
                      <a:pt x="1006" y="1039"/>
                    </a:lnTo>
                    <a:lnTo>
                      <a:pt x="1005" y="1040"/>
                    </a:lnTo>
                    <a:lnTo>
                      <a:pt x="1003" y="1041"/>
                    </a:lnTo>
                    <a:lnTo>
                      <a:pt x="1002" y="1042"/>
                    </a:lnTo>
                    <a:lnTo>
                      <a:pt x="1001" y="1043"/>
                    </a:lnTo>
                    <a:lnTo>
                      <a:pt x="995" y="1048"/>
                    </a:lnTo>
                    <a:lnTo>
                      <a:pt x="982" y="1059"/>
                    </a:lnTo>
                    <a:lnTo>
                      <a:pt x="981" y="1060"/>
                    </a:lnTo>
                    <a:lnTo>
                      <a:pt x="979" y="1062"/>
                    </a:lnTo>
                    <a:lnTo>
                      <a:pt x="979" y="1063"/>
                    </a:lnTo>
                    <a:lnTo>
                      <a:pt x="975" y="1064"/>
                    </a:lnTo>
                    <a:lnTo>
                      <a:pt x="973" y="1066"/>
                    </a:lnTo>
                    <a:lnTo>
                      <a:pt x="971" y="1069"/>
                    </a:lnTo>
                    <a:lnTo>
                      <a:pt x="967" y="1071"/>
                    </a:lnTo>
                    <a:lnTo>
                      <a:pt x="964" y="1074"/>
                    </a:lnTo>
                    <a:lnTo>
                      <a:pt x="960" y="1077"/>
                    </a:lnTo>
                    <a:lnTo>
                      <a:pt x="956" y="1079"/>
                    </a:lnTo>
                    <a:lnTo>
                      <a:pt x="952" y="1082"/>
                    </a:lnTo>
                    <a:lnTo>
                      <a:pt x="948" y="1086"/>
                    </a:lnTo>
                    <a:lnTo>
                      <a:pt x="944" y="1088"/>
                    </a:lnTo>
                    <a:lnTo>
                      <a:pt x="942" y="1089"/>
                    </a:lnTo>
                    <a:lnTo>
                      <a:pt x="940" y="1092"/>
                    </a:lnTo>
                    <a:lnTo>
                      <a:pt x="937" y="1093"/>
                    </a:lnTo>
                    <a:lnTo>
                      <a:pt x="936" y="1094"/>
                    </a:lnTo>
                    <a:lnTo>
                      <a:pt x="934" y="1095"/>
                    </a:lnTo>
                    <a:lnTo>
                      <a:pt x="933" y="1096"/>
                    </a:lnTo>
                    <a:lnTo>
                      <a:pt x="930" y="1097"/>
                    </a:lnTo>
                    <a:lnTo>
                      <a:pt x="929" y="1098"/>
                    </a:lnTo>
                    <a:lnTo>
                      <a:pt x="927" y="1101"/>
                    </a:lnTo>
                    <a:lnTo>
                      <a:pt x="924" y="1103"/>
                    </a:lnTo>
                    <a:lnTo>
                      <a:pt x="920" y="1104"/>
                    </a:lnTo>
                    <a:lnTo>
                      <a:pt x="918" y="1107"/>
                    </a:lnTo>
                    <a:lnTo>
                      <a:pt x="915" y="1108"/>
                    </a:lnTo>
                    <a:lnTo>
                      <a:pt x="913" y="1109"/>
                    </a:lnTo>
                    <a:lnTo>
                      <a:pt x="911" y="1110"/>
                    </a:lnTo>
                    <a:lnTo>
                      <a:pt x="910" y="1111"/>
                    </a:lnTo>
                    <a:lnTo>
                      <a:pt x="907" y="1112"/>
                    </a:lnTo>
                    <a:lnTo>
                      <a:pt x="907" y="1113"/>
                    </a:lnTo>
                    <a:lnTo>
                      <a:pt x="906" y="1113"/>
                    </a:lnTo>
                    <a:lnTo>
                      <a:pt x="905" y="1113"/>
                    </a:lnTo>
                    <a:lnTo>
                      <a:pt x="905" y="1115"/>
                    </a:lnTo>
                    <a:lnTo>
                      <a:pt x="905" y="1113"/>
                    </a:lnTo>
                    <a:lnTo>
                      <a:pt x="907" y="1112"/>
                    </a:lnTo>
                    <a:lnTo>
                      <a:pt x="909" y="1111"/>
                    </a:lnTo>
                    <a:lnTo>
                      <a:pt x="911" y="1110"/>
                    </a:lnTo>
                    <a:lnTo>
                      <a:pt x="913" y="1109"/>
                    </a:lnTo>
                    <a:lnTo>
                      <a:pt x="915" y="1108"/>
                    </a:lnTo>
                    <a:lnTo>
                      <a:pt x="918" y="1105"/>
                    </a:lnTo>
                    <a:lnTo>
                      <a:pt x="921" y="1104"/>
                    </a:lnTo>
                    <a:lnTo>
                      <a:pt x="924" y="1102"/>
                    </a:lnTo>
                    <a:lnTo>
                      <a:pt x="926" y="1101"/>
                    </a:lnTo>
                    <a:lnTo>
                      <a:pt x="927" y="1101"/>
                    </a:lnTo>
                    <a:lnTo>
                      <a:pt x="927" y="1100"/>
                    </a:lnTo>
                    <a:lnTo>
                      <a:pt x="928" y="1100"/>
                    </a:lnTo>
                    <a:lnTo>
                      <a:pt x="928" y="1098"/>
                    </a:lnTo>
                    <a:lnTo>
                      <a:pt x="927" y="1100"/>
                    </a:lnTo>
                    <a:lnTo>
                      <a:pt x="926" y="1101"/>
                    </a:lnTo>
                    <a:lnTo>
                      <a:pt x="925" y="1102"/>
                    </a:lnTo>
                    <a:lnTo>
                      <a:pt x="924" y="1102"/>
                    </a:lnTo>
                    <a:lnTo>
                      <a:pt x="924" y="1103"/>
                    </a:lnTo>
                    <a:lnTo>
                      <a:pt x="922" y="1103"/>
                    </a:lnTo>
                    <a:lnTo>
                      <a:pt x="907" y="1112"/>
                    </a:lnTo>
                    <a:lnTo>
                      <a:pt x="897" y="1118"/>
                    </a:lnTo>
                    <a:lnTo>
                      <a:pt x="886" y="1124"/>
                    </a:lnTo>
                    <a:lnTo>
                      <a:pt x="876" y="1130"/>
                    </a:lnTo>
                    <a:lnTo>
                      <a:pt x="875" y="1130"/>
                    </a:lnTo>
                    <a:lnTo>
                      <a:pt x="875" y="1131"/>
                    </a:lnTo>
                    <a:lnTo>
                      <a:pt x="873" y="1131"/>
                    </a:lnTo>
                    <a:lnTo>
                      <a:pt x="872" y="1132"/>
                    </a:lnTo>
                    <a:lnTo>
                      <a:pt x="869" y="1133"/>
                    </a:lnTo>
                    <a:lnTo>
                      <a:pt x="867" y="1134"/>
                    </a:lnTo>
                    <a:lnTo>
                      <a:pt x="865" y="1135"/>
                    </a:lnTo>
                    <a:lnTo>
                      <a:pt x="862" y="1136"/>
                    </a:lnTo>
                    <a:lnTo>
                      <a:pt x="858" y="1139"/>
                    </a:lnTo>
                    <a:lnTo>
                      <a:pt x="853" y="1141"/>
                    </a:lnTo>
                    <a:lnTo>
                      <a:pt x="850" y="1142"/>
                    </a:lnTo>
                    <a:lnTo>
                      <a:pt x="844" y="1145"/>
                    </a:lnTo>
                    <a:lnTo>
                      <a:pt x="841" y="1147"/>
                    </a:lnTo>
                    <a:lnTo>
                      <a:pt x="837" y="1149"/>
                    </a:lnTo>
                    <a:lnTo>
                      <a:pt x="834" y="1150"/>
                    </a:lnTo>
                    <a:lnTo>
                      <a:pt x="830" y="1150"/>
                    </a:lnTo>
                    <a:lnTo>
                      <a:pt x="828" y="1153"/>
                    </a:lnTo>
                    <a:lnTo>
                      <a:pt x="827" y="1153"/>
                    </a:lnTo>
                    <a:lnTo>
                      <a:pt x="824" y="1154"/>
                    </a:lnTo>
                    <a:lnTo>
                      <a:pt x="823" y="1155"/>
                    </a:lnTo>
                    <a:lnTo>
                      <a:pt x="822" y="1155"/>
                    </a:lnTo>
                    <a:lnTo>
                      <a:pt x="793" y="1165"/>
                    </a:lnTo>
                    <a:lnTo>
                      <a:pt x="759" y="1176"/>
                    </a:lnTo>
                    <a:lnTo>
                      <a:pt x="754" y="1178"/>
                    </a:lnTo>
                    <a:lnTo>
                      <a:pt x="727" y="1184"/>
                    </a:lnTo>
                    <a:lnTo>
                      <a:pt x="705" y="1188"/>
                    </a:lnTo>
                    <a:lnTo>
                      <a:pt x="710" y="1187"/>
                    </a:lnTo>
                    <a:lnTo>
                      <a:pt x="709" y="1187"/>
                    </a:lnTo>
                    <a:lnTo>
                      <a:pt x="709" y="1188"/>
                    </a:lnTo>
                    <a:lnTo>
                      <a:pt x="708" y="1188"/>
                    </a:lnTo>
                    <a:lnTo>
                      <a:pt x="706" y="1188"/>
                    </a:lnTo>
                    <a:lnTo>
                      <a:pt x="704" y="1189"/>
                    </a:lnTo>
                    <a:lnTo>
                      <a:pt x="701" y="1189"/>
                    </a:lnTo>
                    <a:lnTo>
                      <a:pt x="699" y="1189"/>
                    </a:lnTo>
                    <a:lnTo>
                      <a:pt x="697" y="1191"/>
                    </a:lnTo>
                    <a:lnTo>
                      <a:pt x="693" y="1191"/>
                    </a:lnTo>
                    <a:lnTo>
                      <a:pt x="690" y="1191"/>
                    </a:lnTo>
                    <a:lnTo>
                      <a:pt x="686" y="1192"/>
                    </a:lnTo>
                    <a:lnTo>
                      <a:pt x="683" y="1192"/>
                    </a:lnTo>
                    <a:lnTo>
                      <a:pt x="679" y="1192"/>
                    </a:lnTo>
                    <a:lnTo>
                      <a:pt x="677" y="1193"/>
                    </a:lnTo>
                    <a:lnTo>
                      <a:pt x="676" y="1193"/>
                    </a:lnTo>
                    <a:lnTo>
                      <a:pt x="675" y="1193"/>
                    </a:lnTo>
                    <a:lnTo>
                      <a:pt x="674" y="1193"/>
                    </a:lnTo>
                    <a:lnTo>
                      <a:pt x="671" y="1193"/>
                    </a:lnTo>
                    <a:lnTo>
                      <a:pt x="669" y="1194"/>
                    </a:lnTo>
                    <a:lnTo>
                      <a:pt x="665" y="1194"/>
                    </a:lnTo>
                    <a:lnTo>
                      <a:pt x="662" y="1195"/>
                    </a:lnTo>
                    <a:lnTo>
                      <a:pt x="656" y="1195"/>
                    </a:lnTo>
                    <a:lnTo>
                      <a:pt x="649" y="1196"/>
                    </a:lnTo>
                    <a:lnTo>
                      <a:pt x="642" y="1196"/>
                    </a:lnTo>
                    <a:lnTo>
                      <a:pt x="636" y="1196"/>
                    </a:lnTo>
                    <a:lnTo>
                      <a:pt x="629" y="1198"/>
                    </a:lnTo>
                    <a:lnTo>
                      <a:pt x="622" y="1198"/>
                    </a:lnTo>
                    <a:lnTo>
                      <a:pt x="615" y="1198"/>
                    </a:lnTo>
                    <a:lnTo>
                      <a:pt x="609" y="1198"/>
                    </a:lnTo>
                    <a:lnTo>
                      <a:pt x="603" y="1198"/>
                    </a:lnTo>
                    <a:lnTo>
                      <a:pt x="599" y="1198"/>
                    </a:lnTo>
                    <a:lnTo>
                      <a:pt x="595" y="1198"/>
                    </a:lnTo>
                    <a:lnTo>
                      <a:pt x="593" y="1198"/>
                    </a:lnTo>
                    <a:lnTo>
                      <a:pt x="571" y="1198"/>
                    </a:lnTo>
                    <a:lnTo>
                      <a:pt x="560" y="1196"/>
                    </a:lnTo>
                    <a:lnTo>
                      <a:pt x="554" y="1196"/>
                    </a:lnTo>
                    <a:lnTo>
                      <a:pt x="536" y="1194"/>
                    </a:lnTo>
                    <a:lnTo>
                      <a:pt x="555" y="1196"/>
                    </a:lnTo>
                    <a:lnTo>
                      <a:pt x="550" y="1196"/>
                    </a:lnTo>
                    <a:lnTo>
                      <a:pt x="530" y="1194"/>
                    </a:lnTo>
                    <a:lnTo>
                      <a:pt x="538" y="1195"/>
                    </a:lnTo>
                    <a:lnTo>
                      <a:pt x="549" y="1196"/>
                    </a:lnTo>
                    <a:lnTo>
                      <a:pt x="548" y="1195"/>
                    </a:lnTo>
                    <a:lnTo>
                      <a:pt x="547" y="1195"/>
                    </a:lnTo>
                    <a:lnTo>
                      <a:pt x="546" y="1195"/>
                    </a:lnTo>
                    <a:lnTo>
                      <a:pt x="547" y="1195"/>
                    </a:lnTo>
                    <a:lnTo>
                      <a:pt x="549" y="1195"/>
                    </a:lnTo>
                    <a:lnTo>
                      <a:pt x="550" y="1196"/>
                    </a:lnTo>
                    <a:lnTo>
                      <a:pt x="551" y="1196"/>
                    </a:lnTo>
                    <a:lnTo>
                      <a:pt x="553" y="1196"/>
                    </a:lnTo>
                    <a:lnTo>
                      <a:pt x="554" y="1196"/>
                    </a:lnTo>
                    <a:lnTo>
                      <a:pt x="555" y="1196"/>
                    </a:lnTo>
                    <a:lnTo>
                      <a:pt x="556" y="1196"/>
                    </a:lnTo>
                    <a:lnTo>
                      <a:pt x="557" y="1196"/>
                    </a:lnTo>
                    <a:lnTo>
                      <a:pt x="558" y="1196"/>
                    </a:lnTo>
                    <a:lnTo>
                      <a:pt x="557" y="1196"/>
                    </a:lnTo>
                    <a:lnTo>
                      <a:pt x="556" y="1196"/>
                    </a:lnTo>
                    <a:lnTo>
                      <a:pt x="554" y="1196"/>
                    </a:lnTo>
                    <a:lnTo>
                      <a:pt x="551" y="1196"/>
                    </a:lnTo>
                    <a:lnTo>
                      <a:pt x="548" y="1195"/>
                    </a:lnTo>
                    <a:lnTo>
                      <a:pt x="545" y="1195"/>
                    </a:lnTo>
                    <a:lnTo>
                      <a:pt x="540" y="1195"/>
                    </a:lnTo>
                    <a:lnTo>
                      <a:pt x="538" y="1195"/>
                    </a:lnTo>
                    <a:lnTo>
                      <a:pt x="533" y="1194"/>
                    </a:lnTo>
                    <a:lnTo>
                      <a:pt x="530" y="1194"/>
                    </a:lnTo>
                    <a:lnTo>
                      <a:pt x="525" y="1193"/>
                    </a:lnTo>
                    <a:lnTo>
                      <a:pt x="520" y="1193"/>
                    </a:lnTo>
                    <a:lnTo>
                      <a:pt x="516" y="1192"/>
                    </a:lnTo>
                    <a:lnTo>
                      <a:pt x="512" y="1192"/>
                    </a:lnTo>
                    <a:lnTo>
                      <a:pt x="508" y="1191"/>
                    </a:lnTo>
                    <a:lnTo>
                      <a:pt x="504" y="1191"/>
                    </a:lnTo>
                    <a:lnTo>
                      <a:pt x="501" y="1189"/>
                    </a:lnTo>
                    <a:lnTo>
                      <a:pt x="497" y="1189"/>
                    </a:lnTo>
                    <a:lnTo>
                      <a:pt x="494" y="1188"/>
                    </a:lnTo>
                    <a:lnTo>
                      <a:pt x="492" y="1188"/>
                    </a:lnTo>
                    <a:lnTo>
                      <a:pt x="490" y="1188"/>
                    </a:lnTo>
                    <a:lnTo>
                      <a:pt x="489" y="1187"/>
                    </a:lnTo>
                    <a:lnTo>
                      <a:pt x="488" y="1187"/>
                    </a:lnTo>
                    <a:lnTo>
                      <a:pt x="487" y="1187"/>
                    </a:lnTo>
                    <a:lnTo>
                      <a:pt x="486" y="1187"/>
                    </a:lnTo>
                    <a:lnTo>
                      <a:pt x="485" y="1187"/>
                    </a:lnTo>
                    <a:lnTo>
                      <a:pt x="483" y="1187"/>
                    </a:lnTo>
                    <a:lnTo>
                      <a:pt x="482" y="1186"/>
                    </a:lnTo>
                    <a:lnTo>
                      <a:pt x="480" y="1186"/>
                    </a:lnTo>
                    <a:lnTo>
                      <a:pt x="479" y="1186"/>
                    </a:lnTo>
                    <a:lnTo>
                      <a:pt x="477" y="1185"/>
                    </a:lnTo>
                    <a:lnTo>
                      <a:pt x="474" y="1185"/>
                    </a:lnTo>
                    <a:lnTo>
                      <a:pt x="472" y="1184"/>
                    </a:lnTo>
                    <a:lnTo>
                      <a:pt x="470" y="1184"/>
                    </a:lnTo>
                    <a:lnTo>
                      <a:pt x="467" y="1184"/>
                    </a:lnTo>
                    <a:lnTo>
                      <a:pt x="466" y="1184"/>
                    </a:lnTo>
                    <a:lnTo>
                      <a:pt x="465" y="1183"/>
                    </a:lnTo>
                    <a:lnTo>
                      <a:pt x="464" y="1183"/>
                    </a:lnTo>
                    <a:lnTo>
                      <a:pt x="463" y="1183"/>
                    </a:lnTo>
                    <a:lnTo>
                      <a:pt x="462" y="1183"/>
                    </a:lnTo>
                    <a:lnTo>
                      <a:pt x="460" y="1181"/>
                    </a:lnTo>
                    <a:lnTo>
                      <a:pt x="457" y="1180"/>
                    </a:lnTo>
                    <a:lnTo>
                      <a:pt x="454" y="1180"/>
                    </a:lnTo>
                    <a:lnTo>
                      <a:pt x="450" y="1179"/>
                    </a:lnTo>
                    <a:lnTo>
                      <a:pt x="444" y="1178"/>
                    </a:lnTo>
                    <a:lnTo>
                      <a:pt x="440" y="1177"/>
                    </a:lnTo>
                    <a:lnTo>
                      <a:pt x="434" y="1175"/>
                    </a:lnTo>
                    <a:lnTo>
                      <a:pt x="428" y="1173"/>
                    </a:lnTo>
                    <a:lnTo>
                      <a:pt x="422" y="1171"/>
                    </a:lnTo>
                    <a:lnTo>
                      <a:pt x="417" y="1170"/>
                    </a:lnTo>
                    <a:lnTo>
                      <a:pt x="411" y="1168"/>
                    </a:lnTo>
                    <a:lnTo>
                      <a:pt x="406" y="1166"/>
                    </a:lnTo>
                    <a:lnTo>
                      <a:pt x="402" y="1165"/>
                    </a:lnTo>
                    <a:lnTo>
                      <a:pt x="398" y="1164"/>
                    </a:lnTo>
                    <a:lnTo>
                      <a:pt x="395" y="1162"/>
                    </a:lnTo>
                    <a:lnTo>
                      <a:pt x="392" y="1161"/>
                    </a:lnTo>
                    <a:lnTo>
                      <a:pt x="390" y="1161"/>
                    </a:lnTo>
                    <a:lnTo>
                      <a:pt x="389" y="1160"/>
                    </a:lnTo>
                    <a:lnTo>
                      <a:pt x="387" y="1160"/>
                    </a:lnTo>
                    <a:lnTo>
                      <a:pt x="387" y="1158"/>
                    </a:lnTo>
                    <a:lnTo>
                      <a:pt x="386" y="1158"/>
                    </a:lnTo>
                    <a:lnTo>
                      <a:pt x="346" y="1142"/>
                    </a:lnTo>
                    <a:lnTo>
                      <a:pt x="345" y="1142"/>
                    </a:lnTo>
                    <a:lnTo>
                      <a:pt x="343" y="1140"/>
                    </a:lnTo>
                    <a:lnTo>
                      <a:pt x="339" y="1139"/>
                    </a:lnTo>
                    <a:lnTo>
                      <a:pt x="337" y="1138"/>
                    </a:lnTo>
                    <a:lnTo>
                      <a:pt x="333" y="1135"/>
                    </a:lnTo>
                    <a:lnTo>
                      <a:pt x="328" y="1133"/>
                    </a:lnTo>
                    <a:lnTo>
                      <a:pt x="322" y="1130"/>
                    </a:lnTo>
                    <a:lnTo>
                      <a:pt x="316" y="1127"/>
                    </a:lnTo>
                    <a:lnTo>
                      <a:pt x="311" y="1125"/>
                    </a:lnTo>
                    <a:lnTo>
                      <a:pt x="305" y="1120"/>
                    </a:lnTo>
                    <a:lnTo>
                      <a:pt x="298" y="1117"/>
                    </a:lnTo>
                    <a:lnTo>
                      <a:pt x="292" y="1113"/>
                    </a:lnTo>
                    <a:lnTo>
                      <a:pt x="288" y="1111"/>
                    </a:lnTo>
                    <a:lnTo>
                      <a:pt x="285" y="1110"/>
                    </a:lnTo>
                    <a:lnTo>
                      <a:pt x="283" y="1108"/>
                    </a:lnTo>
                    <a:lnTo>
                      <a:pt x="282" y="1108"/>
                    </a:lnTo>
                    <a:lnTo>
                      <a:pt x="283" y="1109"/>
                    </a:lnTo>
                    <a:lnTo>
                      <a:pt x="284" y="1109"/>
                    </a:lnTo>
                    <a:lnTo>
                      <a:pt x="285" y="1109"/>
                    </a:lnTo>
                    <a:lnTo>
                      <a:pt x="286" y="1110"/>
                    </a:lnTo>
                    <a:lnTo>
                      <a:pt x="288" y="1110"/>
                    </a:lnTo>
                    <a:lnTo>
                      <a:pt x="288" y="1111"/>
                    </a:lnTo>
                    <a:lnTo>
                      <a:pt x="289" y="1112"/>
                    </a:lnTo>
                    <a:lnTo>
                      <a:pt x="290" y="1112"/>
                    </a:lnTo>
                    <a:lnTo>
                      <a:pt x="289" y="1112"/>
                    </a:lnTo>
                    <a:lnTo>
                      <a:pt x="289" y="1111"/>
                    </a:lnTo>
                    <a:lnTo>
                      <a:pt x="286" y="1110"/>
                    </a:lnTo>
                    <a:lnTo>
                      <a:pt x="283" y="1108"/>
                    </a:lnTo>
                    <a:lnTo>
                      <a:pt x="278" y="1105"/>
                    </a:lnTo>
                    <a:lnTo>
                      <a:pt x="272" y="1101"/>
                    </a:lnTo>
                    <a:lnTo>
                      <a:pt x="265" y="1096"/>
                    </a:lnTo>
                    <a:lnTo>
                      <a:pt x="258" y="1092"/>
                    </a:lnTo>
                    <a:lnTo>
                      <a:pt x="251" y="1087"/>
                    </a:lnTo>
                    <a:lnTo>
                      <a:pt x="244" y="1081"/>
                    </a:lnTo>
                    <a:lnTo>
                      <a:pt x="237" y="1077"/>
                    </a:lnTo>
                    <a:lnTo>
                      <a:pt x="231" y="1072"/>
                    </a:lnTo>
                    <a:lnTo>
                      <a:pt x="227" y="1069"/>
                    </a:lnTo>
                    <a:lnTo>
                      <a:pt x="223" y="1066"/>
                    </a:lnTo>
                    <a:lnTo>
                      <a:pt x="221" y="1064"/>
                    </a:lnTo>
                    <a:lnTo>
                      <a:pt x="220" y="1063"/>
                    </a:lnTo>
                    <a:lnTo>
                      <a:pt x="217" y="1060"/>
                    </a:lnTo>
                    <a:lnTo>
                      <a:pt x="215" y="1059"/>
                    </a:lnTo>
                    <a:lnTo>
                      <a:pt x="214" y="1057"/>
                    </a:lnTo>
                    <a:lnTo>
                      <a:pt x="212" y="1056"/>
                    </a:lnTo>
                    <a:lnTo>
                      <a:pt x="209" y="1055"/>
                    </a:lnTo>
                    <a:lnTo>
                      <a:pt x="207" y="1052"/>
                    </a:lnTo>
                    <a:lnTo>
                      <a:pt x="206" y="1051"/>
                    </a:lnTo>
                    <a:lnTo>
                      <a:pt x="204" y="1049"/>
                    </a:lnTo>
                    <a:lnTo>
                      <a:pt x="201" y="1047"/>
                    </a:lnTo>
                    <a:lnTo>
                      <a:pt x="199" y="1045"/>
                    </a:lnTo>
                    <a:lnTo>
                      <a:pt x="195" y="1042"/>
                    </a:lnTo>
                    <a:lnTo>
                      <a:pt x="191" y="1039"/>
                    </a:lnTo>
                    <a:lnTo>
                      <a:pt x="185" y="1033"/>
                    </a:lnTo>
                    <a:lnTo>
                      <a:pt x="179" y="1026"/>
                    </a:lnTo>
                    <a:lnTo>
                      <a:pt x="172" y="1020"/>
                    </a:lnTo>
                    <a:lnTo>
                      <a:pt x="164" y="1012"/>
                    </a:lnTo>
                    <a:lnTo>
                      <a:pt x="159" y="1004"/>
                    </a:lnTo>
                    <a:lnTo>
                      <a:pt x="152" y="998"/>
                    </a:lnTo>
                    <a:lnTo>
                      <a:pt x="146" y="991"/>
                    </a:lnTo>
                    <a:lnTo>
                      <a:pt x="141" y="986"/>
                    </a:lnTo>
                    <a:lnTo>
                      <a:pt x="138" y="982"/>
                    </a:lnTo>
                    <a:lnTo>
                      <a:pt x="136" y="979"/>
                    </a:lnTo>
                    <a:lnTo>
                      <a:pt x="133" y="978"/>
                    </a:lnTo>
                    <a:lnTo>
                      <a:pt x="132" y="975"/>
                    </a:lnTo>
                    <a:lnTo>
                      <a:pt x="131" y="973"/>
                    </a:lnTo>
                    <a:lnTo>
                      <a:pt x="130" y="972"/>
                    </a:lnTo>
                    <a:lnTo>
                      <a:pt x="128" y="968"/>
                    </a:lnTo>
                    <a:lnTo>
                      <a:pt x="125" y="967"/>
                    </a:lnTo>
                    <a:lnTo>
                      <a:pt x="124" y="965"/>
                    </a:lnTo>
                    <a:lnTo>
                      <a:pt x="123" y="963"/>
                    </a:lnTo>
                    <a:lnTo>
                      <a:pt x="122" y="961"/>
                    </a:lnTo>
                    <a:lnTo>
                      <a:pt x="121" y="960"/>
                    </a:lnTo>
                    <a:lnTo>
                      <a:pt x="121" y="959"/>
                    </a:lnTo>
                    <a:lnTo>
                      <a:pt x="119" y="959"/>
                    </a:lnTo>
                    <a:lnTo>
                      <a:pt x="117" y="956"/>
                    </a:lnTo>
                    <a:lnTo>
                      <a:pt x="115" y="952"/>
                    </a:lnTo>
                    <a:lnTo>
                      <a:pt x="111" y="949"/>
                    </a:lnTo>
                    <a:lnTo>
                      <a:pt x="108" y="943"/>
                    </a:lnTo>
                    <a:lnTo>
                      <a:pt x="104" y="938"/>
                    </a:lnTo>
                    <a:lnTo>
                      <a:pt x="101" y="933"/>
                    </a:lnTo>
                    <a:lnTo>
                      <a:pt x="98" y="928"/>
                    </a:lnTo>
                    <a:lnTo>
                      <a:pt x="95" y="923"/>
                    </a:lnTo>
                    <a:lnTo>
                      <a:pt x="93" y="920"/>
                    </a:lnTo>
                    <a:lnTo>
                      <a:pt x="92" y="918"/>
                    </a:lnTo>
                    <a:lnTo>
                      <a:pt x="91" y="916"/>
                    </a:lnTo>
                    <a:lnTo>
                      <a:pt x="91" y="918"/>
                    </a:lnTo>
                    <a:lnTo>
                      <a:pt x="92" y="918"/>
                    </a:lnTo>
                    <a:lnTo>
                      <a:pt x="92" y="920"/>
                    </a:lnTo>
                    <a:lnTo>
                      <a:pt x="93" y="920"/>
                    </a:lnTo>
                    <a:lnTo>
                      <a:pt x="94" y="922"/>
                    </a:lnTo>
                    <a:lnTo>
                      <a:pt x="95" y="925"/>
                    </a:lnTo>
                    <a:lnTo>
                      <a:pt x="96" y="926"/>
                    </a:lnTo>
                    <a:lnTo>
                      <a:pt x="98" y="928"/>
                    </a:lnTo>
                    <a:lnTo>
                      <a:pt x="99" y="930"/>
                    </a:lnTo>
                    <a:lnTo>
                      <a:pt x="100" y="930"/>
                    </a:lnTo>
                    <a:lnTo>
                      <a:pt x="100" y="931"/>
                    </a:lnTo>
                    <a:lnTo>
                      <a:pt x="100" y="930"/>
                    </a:lnTo>
                    <a:lnTo>
                      <a:pt x="99" y="929"/>
                    </a:lnTo>
                    <a:lnTo>
                      <a:pt x="98" y="927"/>
                    </a:lnTo>
                    <a:lnTo>
                      <a:pt x="96" y="926"/>
                    </a:lnTo>
                    <a:lnTo>
                      <a:pt x="95" y="923"/>
                    </a:lnTo>
                    <a:lnTo>
                      <a:pt x="94" y="921"/>
                    </a:lnTo>
                    <a:lnTo>
                      <a:pt x="93" y="919"/>
                    </a:lnTo>
                    <a:lnTo>
                      <a:pt x="91" y="916"/>
                    </a:lnTo>
                    <a:lnTo>
                      <a:pt x="90" y="915"/>
                    </a:lnTo>
                    <a:lnTo>
                      <a:pt x="88" y="912"/>
                    </a:lnTo>
                    <a:lnTo>
                      <a:pt x="87" y="911"/>
                    </a:lnTo>
                    <a:lnTo>
                      <a:pt x="85" y="908"/>
                    </a:lnTo>
                    <a:lnTo>
                      <a:pt x="83" y="905"/>
                    </a:lnTo>
                    <a:lnTo>
                      <a:pt x="81" y="901"/>
                    </a:lnTo>
                    <a:lnTo>
                      <a:pt x="79" y="897"/>
                    </a:lnTo>
                    <a:lnTo>
                      <a:pt x="76" y="892"/>
                    </a:lnTo>
                    <a:lnTo>
                      <a:pt x="73" y="888"/>
                    </a:lnTo>
                    <a:lnTo>
                      <a:pt x="71" y="883"/>
                    </a:lnTo>
                    <a:lnTo>
                      <a:pt x="69" y="877"/>
                    </a:lnTo>
                    <a:lnTo>
                      <a:pt x="65" y="873"/>
                    </a:lnTo>
                    <a:lnTo>
                      <a:pt x="63" y="867"/>
                    </a:lnTo>
                    <a:lnTo>
                      <a:pt x="60" y="861"/>
                    </a:lnTo>
                    <a:lnTo>
                      <a:pt x="57" y="854"/>
                    </a:lnTo>
                    <a:lnTo>
                      <a:pt x="54" y="847"/>
                    </a:lnTo>
                    <a:lnTo>
                      <a:pt x="49" y="838"/>
                    </a:lnTo>
                    <a:lnTo>
                      <a:pt x="46" y="829"/>
                    </a:lnTo>
                    <a:lnTo>
                      <a:pt x="41" y="820"/>
                    </a:lnTo>
                    <a:lnTo>
                      <a:pt x="38" y="810"/>
                    </a:lnTo>
                    <a:lnTo>
                      <a:pt x="35" y="801"/>
                    </a:lnTo>
                    <a:lnTo>
                      <a:pt x="32" y="794"/>
                    </a:lnTo>
                    <a:lnTo>
                      <a:pt x="30" y="787"/>
                    </a:lnTo>
                    <a:lnTo>
                      <a:pt x="28" y="783"/>
                    </a:lnTo>
                    <a:lnTo>
                      <a:pt x="27" y="779"/>
                    </a:lnTo>
                    <a:lnTo>
                      <a:pt x="27" y="778"/>
                    </a:lnTo>
                    <a:lnTo>
                      <a:pt x="22" y="760"/>
                    </a:lnTo>
                    <a:lnTo>
                      <a:pt x="22" y="759"/>
                    </a:lnTo>
                    <a:lnTo>
                      <a:pt x="20" y="759"/>
                    </a:lnTo>
                    <a:lnTo>
                      <a:pt x="20" y="758"/>
                    </a:lnTo>
                    <a:lnTo>
                      <a:pt x="20" y="756"/>
                    </a:lnTo>
                    <a:lnTo>
                      <a:pt x="20" y="755"/>
                    </a:lnTo>
                    <a:lnTo>
                      <a:pt x="20" y="754"/>
                    </a:lnTo>
                    <a:lnTo>
                      <a:pt x="20" y="753"/>
                    </a:lnTo>
                    <a:lnTo>
                      <a:pt x="19" y="752"/>
                    </a:lnTo>
                    <a:lnTo>
                      <a:pt x="19" y="751"/>
                    </a:lnTo>
                    <a:lnTo>
                      <a:pt x="18" y="749"/>
                    </a:lnTo>
                    <a:lnTo>
                      <a:pt x="18" y="747"/>
                    </a:lnTo>
                    <a:lnTo>
                      <a:pt x="18" y="746"/>
                    </a:lnTo>
                    <a:lnTo>
                      <a:pt x="18" y="745"/>
                    </a:lnTo>
                    <a:lnTo>
                      <a:pt x="17" y="744"/>
                    </a:lnTo>
                    <a:lnTo>
                      <a:pt x="17" y="743"/>
                    </a:lnTo>
                    <a:lnTo>
                      <a:pt x="17" y="741"/>
                    </a:lnTo>
                    <a:lnTo>
                      <a:pt x="17" y="740"/>
                    </a:lnTo>
                    <a:lnTo>
                      <a:pt x="17" y="739"/>
                    </a:lnTo>
                    <a:lnTo>
                      <a:pt x="16" y="738"/>
                    </a:lnTo>
                    <a:lnTo>
                      <a:pt x="16" y="736"/>
                    </a:lnTo>
                    <a:lnTo>
                      <a:pt x="15" y="733"/>
                    </a:lnTo>
                    <a:lnTo>
                      <a:pt x="15" y="731"/>
                    </a:lnTo>
                    <a:lnTo>
                      <a:pt x="13" y="728"/>
                    </a:lnTo>
                    <a:lnTo>
                      <a:pt x="12" y="724"/>
                    </a:lnTo>
                    <a:lnTo>
                      <a:pt x="12" y="721"/>
                    </a:lnTo>
                    <a:lnTo>
                      <a:pt x="11" y="718"/>
                    </a:lnTo>
                    <a:lnTo>
                      <a:pt x="11" y="716"/>
                    </a:lnTo>
                    <a:lnTo>
                      <a:pt x="10" y="714"/>
                    </a:lnTo>
                    <a:lnTo>
                      <a:pt x="10" y="711"/>
                    </a:lnTo>
                    <a:lnTo>
                      <a:pt x="10" y="709"/>
                    </a:lnTo>
                    <a:lnTo>
                      <a:pt x="9" y="706"/>
                    </a:lnTo>
                    <a:lnTo>
                      <a:pt x="9" y="703"/>
                    </a:lnTo>
                    <a:lnTo>
                      <a:pt x="8" y="701"/>
                    </a:lnTo>
                    <a:lnTo>
                      <a:pt x="8" y="699"/>
                    </a:lnTo>
                    <a:lnTo>
                      <a:pt x="8" y="695"/>
                    </a:lnTo>
                    <a:lnTo>
                      <a:pt x="8" y="693"/>
                    </a:lnTo>
                    <a:lnTo>
                      <a:pt x="7" y="692"/>
                    </a:lnTo>
                    <a:lnTo>
                      <a:pt x="7" y="691"/>
                    </a:lnTo>
                    <a:lnTo>
                      <a:pt x="7" y="690"/>
                    </a:lnTo>
                    <a:lnTo>
                      <a:pt x="7" y="688"/>
                    </a:lnTo>
                    <a:lnTo>
                      <a:pt x="4" y="680"/>
                    </a:lnTo>
                    <a:lnTo>
                      <a:pt x="4" y="672"/>
                    </a:lnTo>
                    <a:lnTo>
                      <a:pt x="4" y="671"/>
                    </a:lnTo>
                    <a:lnTo>
                      <a:pt x="4" y="670"/>
                    </a:lnTo>
                    <a:lnTo>
                      <a:pt x="4" y="669"/>
                    </a:lnTo>
                    <a:lnTo>
                      <a:pt x="3" y="668"/>
                    </a:lnTo>
                    <a:lnTo>
                      <a:pt x="3" y="667"/>
                    </a:lnTo>
                    <a:lnTo>
                      <a:pt x="3" y="665"/>
                    </a:lnTo>
                    <a:lnTo>
                      <a:pt x="3" y="663"/>
                    </a:lnTo>
                    <a:lnTo>
                      <a:pt x="3" y="662"/>
                    </a:lnTo>
                    <a:lnTo>
                      <a:pt x="3" y="661"/>
                    </a:lnTo>
                    <a:lnTo>
                      <a:pt x="2" y="660"/>
                    </a:lnTo>
                    <a:lnTo>
                      <a:pt x="2" y="658"/>
                    </a:lnTo>
                    <a:lnTo>
                      <a:pt x="2" y="657"/>
                    </a:lnTo>
                    <a:lnTo>
                      <a:pt x="2" y="656"/>
                    </a:lnTo>
                    <a:lnTo>
                      <a:pt x="2" y="655"/>
                    </a:lnTo>
                    <a:lnTo>
                      <a:pt x="2" y="654"/>
                    </a:lnTo>
                    <a:lnTo>
                      <a:pt x="2" y="653"/>
                    </a:lnTo>
                    <a:lnTo>
                      <a:pt x="2" y="652"/>
                    </a:lnTo>
                    <a:lnTo>
                      <a:pt x="2" y="650"/>
                    </a:lnTo>
                    <a:lnTo>
                      <a:pt x="2" y="649"/>
                    </a:lnTo>
                    <a:lnTo>
                      <a:pt x="2" y="648"/>
                    </a:lnTo>
                    <a:lnTo>
                      <a:pt x="2" y="649"/>
                    </a:lnTo>
                    <a:lnTo>
                      <a:pt x="2" y="647"/>
                    </a:lnTo>
                    <a:lnTo>
                      <a:pt x="2" y="646"/>
                    </a:lnTo>
                    <a:lnTo>
                      <a:pt x="2" y="645"/>
                    </a:lnTo>
                    <a:lnTo>
                      <a:pt x="1" y="642"/>
                    </a:lnTo>
                    <a:lnTo>
                      <a:pt x="1" y="639"/>
                    </a:lnTo>
                    <a:lnTo>
                      <a:pt x="1" y="637"/>
                    </a:lnTo>
                    <a:lnTo>
                      <a:pt x="1" y="633"/>
                    </a:lnTo>
                    <a:lnTo>
                      <a:pt x="0" y="630"/>
                    </a:lnTo>
                    <a:lnTo>
                      <a:pt x="0" y="627"/>
                    </a:lnTo>
                    <a:lnTo>
                      <a:pt x="0" y="624"/>
                    </a:lnTo>
                    <a:lnTo>
                      <a:pt x="0" y="622"/>
                    </a:lnTo>
                    <a:lnTo>
                      <a:pt x="0" y="618"/>
                    </a:lnTo>
                    <a:lnTo>
                      <a:pt x="0" y="616"/>
                    </a:lnTo>
                    <a:lnTo>
                      <a:pt x="0" y="612"/>
                    </a:lnTo>
                    <a:lnTo>
                      <a:pt x="0" y="609"/>
                    </a:lnTo>
                    <a:lnTo>
                      <a:pt x="0" y="605"/>
                    </a:lnTo>
                    <a:lnTo>
                      <a:pt x="0" y="603"/>
                    </a:lnTo>
                    <a:lnTo>
                      <a:pt x="0" y="600"/>
                    </a:lnTo>
                    <a:lnTo>
                      <a:pt x="0" y="597"/>
                    </a:lnTo>
                    <a:lnTo>
                      <a:pt x="0" y="595"/>
                    </a:lnTo>
                    <a:lnTo>
                      <a:pt x="0" y="594"/>
                    </a:lnTo>
                    <a:lnTo>
                      <a:pt x="0" y="593"/>
                    </a:lnTo>
                    <a:lnTo>
                      <a:pt x="0" y="592"/>
                    </a:lnTo>
                    <a:lnTo>
                      <a:pt x="0" y="577"/>
                    </a:lnTo>
                    <a:lnTo>
                      <a:pt x="0" y="572"/>
                    </a:lnTo>
                    <a:lnTo>
                      <a:pt x="1" y="557"/>
                    </a:lnTo>
                    <a:lnTo>
                      <a:pt x="1" y="556"/>
                    </a:lnTo>
                    <a:lnTo>
                      <a:pt x="1" y="555"/>
                    </a:lnTo>
                    <a:lnTo>
                      <a:pt x="1" y="554"/>
                    </a:lnTo>
                    <a:lnTo>
                      <a:pt x="1" y="552"/>
                    </a:lnTo>
                    <a:lnTo>
                      <a:pt x="1" y="550"/>
                    </a:lnTo>
                    <a:lnTo>
                      <a:pt x="1" y="548"/>
                    </a:lnTo>
                    <a:lnTo>
                      <a:pt x="2" y="547"/>
                    </a:lnTo>
                    <a:lnTo>
                      <a:pt x="2" y="544"/>
                    </a:lnTo>
                    <a:lnTo>
                      <a:pt x="2" y="543"/>
                    </a:lnTo>
                    <a:lnTo>
                      <a:pt x="2" y="542"/>
                    </a:lnTo>
                    <a:lnTo>
                      <a:pt x="2" y="541"/>
                    </a:lnTo>
                    <a:lnTo>
                      <a:pt x="2" y="540"/>
                    </a:lnTo>
                    <a:lnTo>
                      <a:pt x="3" y="539"/>
                    </a:lnTo>
                    <a:lnTo>
                      <a:pt x="3" y="537"/>
                    </a:lnTo>
                    <a:lnTo>
                      <a:pt x="4" y="525"/>
                    </a:lnTo>
                    <a:lnTo>
                      <a:pt x="4" y="524"/>
                    </a:lnTo>
                    <a:lnTo>
                      <a:pt x="8" y="503"/>
                    </a:lnTo>
                    <a:lnTo>
                      <a:pt x="12" y="478"/>
                    </a:lnTo>
                    <a:lnTo>
                      <a:pt x="17" y="456"/>
                    </a:lnTo>
                    <a:lnTo>
                      <a:pt x="17" y="455"/>
                    </a:lnTo>
                    <a:lnTo>
                      <a:pt x="18" y="453"/>
                    </a:lnTo>
                    <a:lnTo>
                      <a:pt x="18" y="451"/>
                    </a:lnTo>
                    <a:lnTo>
                      <a:pt x="18" y="449"/>
                    </a:lnTo>
                    <a:lnTo>
                      <a:pt x="19" y="446"/>
                    </a:lnTo>
                    <a:lnTo>
                      <a:pt x="20" y="443"/>
                    </a:lnTo>
                    <a:lnTo>
                      <a:pt x="20" y="440"/>
                    </a:lnTo>
                    <a:lnTo>
                      <a:pt x="22" y="436"/>
                    </a:lnTo>
                    <a:lnTo>
                      <a:pt x="23" y="433"/>
                    </a:lnTo>
                    <a:lnTo>
                      <a:pt x="24" y="429"/>
                    </a:lnTo>
                    <a:lnTo>
                      <a:pt x="25" y="426"/>
                    </a:lnTo>
                    <a:lnTo>
                      <a:pt x="26" y="422"/>
                    </a:lnTo>
                    <a:lnTo>
                      <a:pt x="27" y="419"/>
                    </a:lnTo>
                    <a:lnTo>
                      <a:pt x="28" y="414"/>
                    </a:lnTo>
                    <a:lnTo>
                      <a:pt x="30" y="411"/>
                    </a:lnTo>
                    <a:lnTo>
                      <a:pt x="31" y="407"/>
                    </a:lnTo>
                    <a:lnTo>
                      <a:pt x="32" y="404"/>
                    </a:lnTo>
                    <a:lnTo>
                      <a:pt x="33" y="400"/>
                    </a:lnTo>
                    <a:lnTo>
                      <a:pt x="34" y="396"/>
                    </a:lnTo>
                    <a:lnTo>
                      <a:pt x="35" y="394"/>
                    </a:lnTo>
                    <a:lnTo>
                      <a:pt x="37" y="390"/>
                    </a:lnTo>
                    <a:lnTo>
                      <a:pt x="38" y="388"/>
                    </a:lnTo>
                    <a:lnTo>
                      <a:pt x="39" y="384"/>
                    </a:lnTo>
                    <a:lnTo>
                      <a:pt x="40" y="382"/>
                    </a:lnTo>
                    <a:lnTo>
                      <a:pt x="41" y="380"/>
                    </a:lnTo>
                    <a:lnTo>
                      <a:pt x="42" y="376"/>
                    </a:lnTo>
                    <a:lnTo>
                      <a:pt x="43" y="374"/>
                    </a:lnTo>
                    <a:lnTo>
                      <a:pt x="45" y="370"/>
                    </a:lnTo>
                    <a:lnTo>
                      <a:pt x="46" y="367"/>
                    </a:lnTo>
                    <a:lnTo>
                      <a:pt x="47" y="365"/>
                    </a:lnTo>
                    <a:lnTo>
                      <a:pt x="48" y="362"/>
                    </a:lnTo>
                    <a:lnTo>
                      <a:pt x="49" y="360"/>
                    </a:lnTo>
                    <a:lnTo>
                      <a:pt x="49" y="359"/>
                    </a:lnTo>
                    <a:lnTo>
                      <a:pt x="50" y="358"/>
                    </a:lnTo>
                    <a:lnTo>
                      <a:pt x="50" y="357"/>
                    </a:lnTo>
                    <a:lnTo>
                      <a:pt x="78" y="301"/>
                    </a:lnTo>
                    <a:lnTo>
                      <a:pt x="79" y="300"/>
                    </a:lnTo>
                    <a:lnTo>
                      <a:pt x="79" y="299"/>
                    </a:lnTo>
                    <a:lnTo>
                      <a:pt x="80" y="298"/>
                    </a:lnTo>
                    <a:lnTo>
                      <a:pt x="81" y="297"/>
                    </a:lnTo>
                    <a:lnTo>
                      <a:pt x="83" y="294"/>
                    </a:lnTo>
                    <a:lnTo>
                      <a:pt x="84" y="293"/>
                    </a:lnTo>
                    <a:lnTo>
                      <a:pt x="84" y="291"/>
                    </a:lnTo>
                    <a:lnTo>
                      <a:pt x="86" y="289"/>
                    </a:lnTo>
                    <a:lnTo>
                      <a:pt x="87" y="286"/>
                    </a:lnTo>
                    <a:lnTo>
                      <a:pt x="88" y="285"/>
                    </a:lnTo>
                    <a:lnTo>
                      <a:pt x="90" y="283"/>
                    </a:lnTo>
                    <a:lnTo>
                      <a:pt x="91" y="282"/>
                    </a:lnTo>
                    <a:lnTo>
                      <a:pt x="92" y="279"/>
                    </a:lnTo>
                    <a:lnTo>
                      <a:pt x="93" y="277"/>
                    </a:lnTo>
                    <a:lnTo>
                      <a:pt x="94" y="276"/>
                    </a:lnTo>
                    <a:lnTo>
                      <a:pt x="95" y="274"/>
                    </a:lnTo>
                    <a:lnTo>
                      <a:pt x="96" y="271"/>
                    </a:lnTo>
                    <a:lnTo>
                      <a:pt x="98" y="269"/>
                    </a:lnTo>
                    <a:lnTo>
                      <a:pt x="99" y="268"/>
                    </a:lnTo>
                    <a:lnTo>
                      <a:pt x="100" y="267"/>
                    </a:lnTo>
                    <a:lnTo>
                      <a:pt x="101" y="266"/>
                    </a:lnTo>
                    <a:lnTo>
                      <a:pt x="101" y="264"/>
                    </a:lnTo>
                    <a:close/>
                  </a:path>
                </a:pathLst>
              </a:custGeom>
              <a:solidFill>
                <a:srgbClr val="00D67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50" name="Freeform 1082"/>
              <p:cNvSpPr>
                <a:spLocks/>
              </p:cNvSpPr>
              <p:nvPr/>
            </p:nvSpPr>
            <p:spPr bwMode="auto">
              <a:xfrm>
                <a:off x="-1113" y="1954"/>
                <a:ext cx="499" cy="499"/>
              </a:xfrm>
              <a:custGeom>
                <a:avLst/>
                <a:gdLst>
                  <a:gd name="T0" fmla="*/ 41 w 997"/>
                  <a:gd name="T1" fmla="*/ 114 h 997"/>
                  <a:gd name="T2" fmla="*/ 45 w 997"/>
                  <a:gd name="T3" fmla="*/ 107 h 997"/>
                  <a:gd name="T4" fmla="*/ 54 w 997"/>
                  <a:gd name="T5" fmla="*/ 95 h 997"/>
                  <a:gd name="T6" fmla="*/ 63 w 997"/>
                  <a:gd name="T7" fmla="*/ 84 h 997"/>
                  <a:gd name="T8" fmla="*/ 228 w 997"/>
                  <a:gd name="T9" fmla="*/ 1 h 997"/>
                  <a:gd name="T10" fmla="*/ 297 w 997"/>
                  <a:gd name="T11" fmla="*/ 4 h 997"/>
                  <a:gd name="T12" fmla="*/ 316 w 997"/>
                  <a:gd name="T13" fmla="*/ 9 h 997"/>
                  <a:gd name="T14" fmla="*/ 378 w 997"/>
                  <a:gd name="T15" fmla="*/ 36 h 997"/>
                  <a:gd name="T16" fmla="*/ 391 w 997"/>
                  <a:gd name="T17" fmla="*/ 44 h 997"/>
                  <a:gd name="T18" fmla="*/ 417 w 997"/>
                  <a:gd name="T19" fmla="*/ 65 h 997"/>
                  <a:gd name="T20" fmla="*/ 428 w 997"/>
                  <a:gd name="T21" fmla="*/ 76 h 997"/>
                  <a:gd name="T22" fmla="*/ 413 w 997"/>
                  <a:gd name="T23" fmla="*/ 61 h 997"/>
                  <a:gd name="T24" fmla="*/ 429 w 997"/>
                  <a:gd name="T25" fmla="*/ 76 h 997"/>
                  <a:gd name="T26" fmla="*/ 471 w 997"/>
                  <a:gd name="T27" fmla="*/ 134 h 997"/>
                  <a:gd name="T28" fmla="*/ 463 w 997"/>
                  <a:gd name="T29" fmla="*/ 119 h 997"/>
                  <a:gd name="T30" fmla="*/ 446 w 997"/>
                  <a:gd name="T31" fmla="*/ 96 h 997"/>
                  <a:gd name="T32" fmla="*/ 463 w 997"/>
                  <a:gd name="T33" fmla="*/ 119 h 997"/>
                  <a:gd name="T34" fmla="*/ 466 w 997"/>
                  <a:gd name="T35" fmla="*/ 125 h 997"/>
                  <a:gd name="T36" fmla="*/ 484 w 997"/>
                  <a:gd name="T37" fmla="*/ 164 h 997"/>
                  <a:gd name="T38" fmla="*/ 484 w 997"/>
                  <a:gd name="T39" fmla="*/ 164 h 997"/>
                  <a:gd name="T40" fmla="*/ 478 w 997"/>
                  <a:gd name="T41" fmla="*/ 148 h 997"/>
                  <a:gd name="T42" fmla="*/ 470 w 997"/>
                  <a:gd name="T43" fmla="*/ 133 h 997"/>
                  <a:gd name="T44" fmla="*/ 463 w 997"/>
                  <a:gd name="T45" fmla="*/ 121 h 997"/>
                  <a:gd name="T46" fmla="*/ 478 w 997"/>
                  <a:gd name="T47" fmla="*/ 149 h 997"/>
                  <a:gd name="T48" fmla="*/ 479 w 997"/>
                  <a:gd name="T49" fmla="*/ 153 h 997"/>
                  <a:gd name="T50" fmla="*/ 482 w 997"/>
                  <a:gd name="T51" fmla="*/ 160 h 997"/>
                  <a:gd name="T52" fmla="*/ 488 w 997"/>
                  <a:gd name="T53" fmla="*/ 175 h 997"/>
                  <a:gd name="T54" fmla="*/ 492 w 997"/>
                  <a:gd name="T55" fmla="*/ 188 h 997"/>
                  <a:gd name="T56" fmla="*/ 494 w 997"/>
                  <a:gd name="T57" fmla="*/ 200 h 997"/>
                  <a:gd name="T58" fmla="*/ 496 w 997"/>
                  <a:gd name="T59" fmla="*/ 210 h 997"/>
                  <a:gd name="T60" fmla="*/ 497 w 997"/>
                  <a:gd name="T61" fmla="*/ 220 h 997"/>
                  <a:gd name="T62" fmla="*/ 499 w 997"/>
                  <a:gd name="T63" fmla="*/ 261 h 997"/>
                  <a:gd name="T64" fmla="*/ 498 w 997"/>
                  <a:gd name="T65" fmla="*/ 271 h 997"/>
                  <a:gd name="T66" fmla="*/ 497 w 997"/>
                  <a:gd name="T67" fmla="*/ 279 h 997"/>
                  <a:gd name="T68" fmla="*/ 492 w 997"/>
                  <a:gd name="T69" fmla="*/ 308 h 997"/>
                  <a:gd name="T70" fmla="*/ 478 w 997"/>
                  <a:gd name="T71" fmla="*/ 349 h 997"/>
                  <a:gd name="T72" fmla="*/ 468 w 997"/>
                  <a:gd name="T73" fmla="*/ 370 h 997"/>
                  <a:gd name="T74" fmla="*/ 444 w 997"/>
                  <a:gd name="T75" fmla="*/ 407 h 997"/>
                  <a:gd name="T76" fmla="*/ 443 w 997"/>
                  <a:gd name="T77" fmla="*/ 407 h 997"/>
                  <a:gd name="T78" fmla="*/ 449 w 997"/>
                  <a:gd name="T79" fmla="*/ 399 h 997"/>
                  <a:gd name="T80" fmla="*/ 448 w 997"/>
                  <a:gd name="T81" fmla="*/ 401 h 997"/>
                  <a:gd name="T82" fmla="*/ 433 w 997"/>
                  <a:gd name="T83" fmla="*/ 419 h 997"/>
                  <a:gd name="T84" fmla="*/ 419 w 997"/>
                  <a:gd name="T85" fmla="*/ 433 h 997"/>
                  <a:gd name="T86" fmla="*/ 389 w 997"/>
                  <a:gd name="T87" fmla="*/ 456 h 997"/>
                  <a:gd name="T88" fmla="*/ 386 w 997"/>
                  <a:gd name="T89" fmla="*/ 459 h 997"/>
                  <a:gd name="T90" fmla="*/ 356 w 997"/>
                  <a:gd name="T91" fmla="*/ 475 h 997"/>
                  <a:gd name="T92" fmla="*/ 290 w 997"/>
                  <a:gd name="T93" fmla="*/ 496 h 997"/>
                  <a:gd name="T94" fmla="*/ 247 w 997"/>
                  <a:gd name="T95" fmla="*/ 499 h 997"/>
                  <a:gd name="T96" fmla="*/ 232 w 997"/>
                  <a:gd name="T97" fmla="*/ 498 h 997"/>
                  <a:gd name="T98" fmla="*/ 204 w 997"/>
                  <a:gd name="T99" fmla="*/ 495 h 997"/>
                  <a:gd name="T100" fmla="*/ 187 w 997"/>
                  <a:gd name="T101" fmla="*/ 491 h 997"/>
                  <a:gd name="T102" fmla="*/ 137 w 997"/>
                  <a:gd name="T103" fmla="*/ 472 h 997"/>
                  <a:gd name="T104" fmla="*/ 121 w 997"/>
                  <a:gd name="T105" fmla="*/ 463 h 997"/>
                  <a:gd name="T106" fmla="*/ 72 w 997"/>
                  <a:gd name="T107" fmla="*/ 425 h 997"/>
                  <a:gd name="T108" fmla="*/ 39 w 997"/>
                  <a:gd name="T109" fmla="*/ 384 h 997"/>
                  <a:gd name="T110" fmla="*/ 35 w 997"/>
                  <a:gd name="T111" fmla="*/ 377 h 997"/>
                  <a:gd name="T112" fmla="*/ 9 w 997"/>
                  <a:gd name="T113" fmla="*/ 316 h 997"/>
                  <a:gd name="T114" fmla="*/ 5 w 997"/>
                  <a:gd name="T115" fmla="*/ 300 h 997"/>
                  <a:gd name="T116" fmla="*/ 1 w 997"/>
                  <a:gd name="T117" fmla="*/ 275 h 997"/>
                  <a:gd name="T118" fmla="*/ 0 w 997"/>
                  <a:gd name="T119" fmla="*/ 254 h 997"/>
                  <a:gd name="T120" fmla="*/ 1 w 997"/>
                  <a:gd name="T121" fmla="*/ 226 h 997"/>
                  <a:gd name="T122" fmla="*/ 12 w 997"/>
                  <a:gd name="T123" fmla="*/ 175 h 997"/>
                  <a:gd name="T124" fmla="*/ 34 w 997"/>
                  <a:gd name="T125" fmla="*/ 125 h 99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97"/>
                  <a:gd name="T190" fmla="*/ 0 h 997"/>
                  <a:gd name="T191" fmla="*/ 997 w 997"/>
                  <a:gd name="T192" fmla="*/ 997 h 99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97" h="997">
                    <a:moveTo>
                      <a:pt x="84" y="221"/>
                    </a:moveTo>
                    <a:lnTo>
                      <a:pt x="84" y="221"/>
                    </a:lnTo>
                    <a:lnTo>
                      <a:pt x="84" y="220"/>
                    </a:lnTo>
                    <a:lnTo>
                      <a:pt x="85" y="220"/>
                    </a:lnTo>
                    <a:lnTo>
                      <a:pt x="85" y="219"/>
                    </a:lnTo>
                    <a:lnTo>
                      <a:pt x="86" y="219"/>
                    </a:lnTo>
                    <a:lnTo>
                      <a:pt x="86" y="217"/>
                    </a:lnTo>
                    <a:lnTo>
                      <a:pt x="86" y="219"/>
                    </a:lnTo>
                    <a:lnTo>
                      <a:pt x="85" y="219"/>
                    </a:lnTo>
                    <a:lnTo>
                      <a:pt x="86" y="219"/>
                    </a:lnTo>
                    <a:lnTo>
                      <a:pt x="85" y="219"/>
                    </a:lnTo>
                    <a:lnTo>
                      <a:pt x="85" y="220"/>
                    </a:lnTo>
                    <a:lnTo>
                      <a:pt x="84" y="221"/>
                    </a:lnTo>
                    <a:lnTo>
                      <a:pt x="83" y="222"/>
                    </a:lnTo>
                    <a:lnTo>
                      <a:pt x="82" y="224"/>
                    </a:lnTo>
                    <a:lnTo>
                      <a:pt x="81" y="227"/>
                    </a:lnTo>
                    <a:lnTo>
                      <a:pt x="79" y="229"/>
                    </a:lnTo>
                    <a:lnTo>
                      <a:pt x="77" y="231"/>
                    </a:lnTo>
                    <a:lnTo>
                      <a:pt x="76" y="234"/>
                    </a:lnTo>
                    <a:lnTo>
                      <a:pt x="75" y="236"/>
                    </a:lnTo>
                    <a:lnTo>
                      <a:pt x="74" y="237"/>
                    </a:lnTo>
                    <a:lnTo>
                      <a:pt x="72" y="239"/>
                    </a:lnTo>
                    <a:lnTo>
                      <a:pt x="71" y="241"/>
                    </a:lnTo>
                    <a:lnTo>
                      <a:pt x="72" y="241"/>
                    </a:lnTo>
                    <a:lnTo>
                      <a:pt x="72" y="239"/>
                    </a:lnTo>
                    <a:lnTo>
                      <a:pt x="74" y="238"/>
                    </a:lnTo>
                    <a:lnTo>
                      <a:pt x="75" y="236"/>
                    </a:lnTo>
                    <a:lnTo>
                      <a:pt x="76" y="235"/>
                    </a:lnTo>
                    <a:lnTo>
                      <a:pt x="76" y="232"/>
                    </a:lnTo>
                    <a:lnTo>
                      <a:pt x="77" y="231"/>
                    </a:lnTo>
                    <a:lnTo>
                      <a:pt x="78" y="230"/>
                    </a:lnTo>
                    <a:lnTo>
                      <a:pt x="78" y="229"/>
                    </a:lnTo>
                    <a:lnTo>
                      <a:pt x="79" y="228"/>
                    </a:lnTo>
                    <a:lnTo>
                      <a:pt x="81" y="226"/>
                    </a:lnTo>
                    <a:lnTo>
                      <a:pt x="82" y="224"/>
                    </a:lnTo>
                    <a:lnTo>
                      <a:pt x="83" y="222"/>
                    </a:lnTo>
                    <a:lnTo>
                      <a:pt x="84" y="220"/>
                    </a:lnTo>
                    <a:lnTo>
                      <a:pt x="86" y="219"/>
                    </a:lnTo>
                    <a:lnTo>
                      <a:pt x="87" y="216"/>
                    </a:lnTo>
                    <a:lnTo>
                      <a:pt x="89" y="214"/>
                    </a:lnTo>
                    <a:lnTo>
                      <a:pt x="90" y="213"/>
                    </a:lnTo>
                    <a:lnTo>
                      <a:pt x="91" y="211"/>
                    </a:lnTo>
                    <a:lnTo>
                      <a:pt x="92" y="209"/>
                    </a:lnTo>
                    <a:lnTo>
                      <a:pt x="93" y="207"/>
                    </a:lnTo>
                    <a:lnTo>
                      <a:pt x="94" y="206"/>
                    </a:lnTo>
                    <a:lnTo>
                      <a:pt x="95" y="205"/>
                    </a:lnTo>
                    <a:lnTo>
                      <a:pt x="97" y="203"/>
                    </a:lnTo>
                    <a:lnTo>
                      <a:pt x="98" y="201"/>
                    </a:lnTo>
                    <a:lnTo>
                      <a:pt x="99" y="200"/>
                    </a:lnTo>
                    <a:lnTo>
                      <a:pt x="99" y="199"/>
                    </a:lnTo>
                    <a:lnTo>
                      <a:pt x="100" y="199"/>
                    </a:lnTo>
                    <a:lnTo>
                      <a:pt x="100" y="198"/>
                    </a:lnTo>
                    <a:lnTo>
                      <a:pt x="101" y="198"/>
                    </a:lnTo>
                    <a:lnTo>
                      <a:pt x="101" y="197"/>
                    </a:lnTo>
                    <a:lnTo>
                      <a:pt x="102" y="196"/>
                    </a:lnTo>
                    <a:lnTo>
                      <a:pt x="102" y="194"/>
                    </a:lnTo>
                    <a:lnTo>
                      <a:pt x="104" y="194"/>
                    </a:lnTo>
                    <a:lnTo>
                      <a:pt x="104" y="193"/>
                    </a:lnTo>
                    <a:lnTo>
                      <a:pt x="105" y="192"/>
                    </a:lnTo>
                    <a:lnTo>
                      <a:pt x="106" y="192"/>
                    </a:lnTo>
                    <a:lnTo>
                      <a:pt x="106" y="191"/>
                    </a:lnTo>
                    <a:lnTo>
                      <a:pt x="107" y="190"/>
                    </a:lnTo>
                    <a:lnTo>
                      <a:pt x="107" y="189"/>
                    </a:lnTo>
                    <a:lnTo>
                      <a:pt x="108" y="189"/>
                    </a:lnTo>
                    <a:lnTo>
                      <a:pt x="108" y="188"/>
                    </a:lnTo>
                    <a:lnTo>
                      <a:pt x="109" y="188"/>
                    </a:lnTo>
                    <a:lnTo>
                      <a:pt x="109" y="186"/>
                    </a:lnTo>
                    <a:lnTo>
                      <a:pt x="110" y="185"/>
                    </a:lnTo>
                    <a:lnTo>
                      <a:pt x="110" y="184"/>
                    </a:lnTo>
                    <a:lnTo>
                      <a:pt x="112" y="184"/>
                    </a:lnTo>
                    <a:lnTo>
                      <a:pt x="113" y="183"/>
                    </a:lnTo>
                    <a:lnTo>
                      <a:pt x="113" y="182"/>
                    </a:lnTo>
                    <a:lnTo>
                      <a:pt x="114" y="181"/>
                    </a:lnTo>
                    <a:lnTo>
                      <a:pt x="115" y="179"/>
                    </a:lnTo>
                    <a:lnTo>
                      <a:pt x="116" y="178"/>
                    </a:lnTo>
                    <a:lnTo>
                      <a:pt x="117" y="177"/>
                    </a:lnTo>
                    <a:lnTo>
                      <a:pt x="117" y="176"/>
                    </a:lnTo>
                    <a:lnTo>
                      <a:pt x="119" y="175"/>
                    </a:lnTo>
                    <a:lnTo>
                      <a:pt x="120" y="174"/>
                    </a:lnTo>
                    <a:lnTo>
                      <a:pt x="121" y="173"/>
                    </a:lnTo>
                    <a:lnTo>
                      <a:pt x="122" y="171"/>
                    </a:lnTo>
                    <a:lnTo>
                      <a:pt x="123" y="170"/>
                    </a:lnTo>
                    <a:lnTo>
                      <a:pt x="124" y="169"/>
                    </a:lnTo>
                    <a:lnTo>
                      <a:pt x="124" y="168"/>
                    </a:lnTo>
                    <a:lnTo>
                      <a:pt x="125" y="168"/>
                    </a:lnTo>
                    <a:lnTo>
                      <a:pt x="125" y="167"/>
                    </a:lnTo>
                    <a:lnTo>
                      <a:pt x="127" y="166"/>
                    </a:lnTo>
                    <a:lnTo>
                      <a:pt x="135" y="158"/>
                    </a:lnTo>
                    <a:lnTo>
                      <a:pt x="135" y="156"/>
                    </a:lnTo>
                    <a:lnTo>
                      <a:pt x="137" y="155"/>
                    </a:lnTo>
                    <a:lnTo>
                      <a:pt x="140" y="151"/>
                    </a:lnTo>
                    <a:lnTo>
                      <a:pt x="146" y="146"/>
                    </a:lnTo>
                    <a:lnTo>
                      <a:pt x="153" y="139"/>
                    </a:lnTo>
                    <a:lnTo>
                      <a:pt x="161" y="131"/>
                    </a:lnTo>
                    <a:lnTo>
                      <a:pt x="172" y="121"/>
                    </a:lnTo>
                    <a:lnTo>
                      <a:pt x="184" y="112"/>
                    </a:lnTo>
                    <a:lnTo>
                      <a:pt x="199" y="100"/>
                    </a:lnTo>
                    <a:lnTo>
                      <a:pt x="216" y="87"/>
                    </a:lnTo>
                    <a:lnTo>
                      <a:pt x="235" y="75"/>
                    </a:lnTo>
                    <a:lnTo>
                      <a:pt x="256" y="63"/>
                    </a:lnTo>
                    <a:lnTo>
                      <a:pt x="278" y="50"/>
                    </a:lnTo>
                    <a:lnTo>
                      <a:pt x="301" y="41"/>
                    </a:lnTo>
                    <a:lnTo>
                      <a:pt x="325" y="31"/>
                    </a:lnTo>
                    <a:lnTo>
                      <a:pt x="349" y="23"/>
                    </a:lnTo>
                    <a:lnTo>
                      <a:pt x="372" y="16"/>
                    </a:lnTo>
                    <a:lnTo>
                      <a:pt x="394" y="11"/>
                    </a:lnTo>
                    <a:lnTo>
                      <a:pt x="413" y="7"/>
                    </a:lnTo>
                    <a:lnTo>
                      <a:pt x="432" y="3"/>
                    </a:lnTo>
                    <a:lnTo>
                      <a:pt x="446" y="2"/>
                    </a:lnTo>
                    <a:lnTo>
                      <a:pt x="456" y="1"/>
                    </a:lnTo>
                    <a:lnTo>
                      <a:pt x="463" y="1"/>
                    </a:lnTo>
                    <a:lnTo>
                      <a:pt x="465" y="1"/>
                    </a:lnTo>
                    <a:lnTo>
                      <a:pt x="478" y="0"/>
                    </a:lnTo>
                    <a:lnTo>
                      <a:pt x="486" y="0"/>
                    </a:lnTo>
                    <a:lnTo>
                      <a:pt x="553" y="2"/>
                    </a:lnTo>
                    <a:lnTo>
                      <a:pt x="560" y="3"/>
                    </a:lnTo>
                    <a:lnTo>
                      <a:pt x="561" y="3"/>
                    </a:lnTo>
                    <a:lnTo>
                      <a:pt x="562" y="3"/>
                    </a:lnTo>
                    <a:lnTo>
                      <a:pt x="564" y="4"/>
                    </a:lnTo>
                    <a:lnTo>
                      <a:pt x="565" y="4"/>
                    </a:lnTo>
                    <a:lnTo>
                      <a:pt x="569" y="4"/>
                    </a:lnTo>
                    <a:lnTo>
                      <a:pt x="570" y="4"/>
                    </a:lnTo>
                    <a:lnTo>
                      <a:pt x="574" y="6"/>
                    </a:lnTo>
                    <a:lnTo>
                      <a:pt x="576" y="6"/>
                    </a:lnTo>
                    <a:lnTo>
                      <a:pt x="577" y="6"/>
                    </a:lnTo>
                    <a:lnTo>
                      <a:pt x="580" y="6"/>
                    </a:lnTo>
                    <a:lnTo>
                      <a:pt x="583" y="7"/>
                    </a:lnTo>
                    <a:lnTo>
                      <a:pt x="585" y="7"/>
                    </a:lnTo>
                    <a:lnTo>
                      <a:pt x="586" y="8"/>
                    </a:lnTo>
                    <a:lnTo>
                      <a:pt x="589" y="8"/>
                    </a:lnTo>
                    <a:lnTo>
                      <a:pt x="590" y="8"/>
                    </a:lnTo>
                    <a:lnTo>
                      <a:pt x="591" y="8"/>
                    </a:lnTo>
                    <a:lnTo>
                      <a:pt x="592" y="8"/>
                    </a:lnTo>
                    <a:lnTo>
                      <a:pt x="593" y="8"/>
                    </a:lnTo>
                    <a:lnTo>
                      <a:pt x="594" y="8"/>
                    </a:lnTo>
                    <a:lnTo>
                      <a:pt x="594" y="9"/>
                    </a:lnTo>
                    <a:lnTo>
                      <a:pt x="605" y="11"/>
                    </a:lnTo>
                    <a:lnTo>
                      <a:pt x="604" y="10"/>
                    </a:lnTo>
                    <a:lnTo>
                      <a:pt x="602" y="10"/>
                    </a:lnTo>
                    <a:lnTo>
                      <a:pt x="601" y="10"/>
                    </a:lnTo>
                    <a:lnTo>
                      <a:pt x="602" y="10"/>
                    </a:lnTo>
                    <a:lnTo>
                      <a:pt x="605" y="10"/>
                    </a:lnTo>
                    <a:lnTo>
                      <a:pt x="607" y="11"/>
                    </a:lnTo>
                    <a:lnTo>
                      <a:pt x="609" y="12"/>
                    </a:lnTo>
                    <a:lnTo>
                      <a:pt x="612" y="12"/>
                    </a:lnTo>
                    <a:lnTo>
                      <a:pt x="615" y="14"/>
                    </a:lnTo>
                    <a:lnTo>
                      <a:pt x="617" y="14"/>
                    </a:lnTo>
                    <a:lnTo>
                      <a:pt x="620" y="15"/>
                    </a:lnTo>
                    <a:lnTo>
                      <a:pt x="623" y="15"/>
                    </a:lnTo>
                    <a:lnTo>
                      <a:pt x="624" y="16"/>
                    </a:lnTo>
                    <a:lnTo>
                      <a:pt x="628" y="16"/>
                    </a:lnTo>
                    <a:lnTo>
                      <a:pt x="629" y="16"/>
                    </a:lnTo>
                    <a:lnTo>
                      <a:pt x="630" y="17"/>
                    </a:lnTo>
                    <a:lnTo>
                      <a:pt x="631" y="17"/>
                    </a:lnTo>
                    <a:lnTo>
                      <a:pt x="647" y="23"/>
                    </a:lnTo>
                    <a:lnTo>
                      <a:pt x="658" y="25"/>
                    </a:lnTo>
                    <a:lnTo>
                      <a:pt x="704" y="44"/>
                    </a:lnTo>
                    <a:lnTo>
                      <a:pt x="681" y="33"/>
                    </a:lnTo>
                    <a:lnTo>
                      <a:pt x="683" y="34"/>
                    </a:lnTo>
                    <a:lnTo>
                      <a:pt x="659" y="25"/>
                    </a:lnTo>
                    <a:lnTo>
                      <a:pt x="668" y="30"/>
                    </a:lnTo>
                    <a:lnTo>
                      <a:pt x="681" y="33"/>
                    </a:lnTo>
                    <a:lnTo>
                      <a:pt x="701" y="42"/>
                    </a:lnTo>
                    <a:lnTo>
                      <a:pt x="730" y="57"/>
                    </a:lnTo>
                    <a:lnTo>
                      <a:pt x="731" y="56"/>
                    </a:lnTo>
                    <a:lnTo>
                      <a:pt x="733" y="57"/>
                    </a:lnTo>
                    <a:lnTo>
                      <a:pt x="734" y="59"/>
                    </a:lnTo>
                    <a:lnTo>
                      <a:pt x="736" y="59"/>
                    </a:lnTo>
                    <a:lnTo>
                      <a:pt x="737" y="60"/>
                    </a:lnTo>
                    <a:lnTo>
                      <a:pt x="738" y="61"/>
                    </a:lnTo>
                    <a:lnTo>
                      <a:pt x="741" y="62"/>
                    </a:lnTo>
                    <a:lnTo>
                      <a:pt x="743" y="63"/>
                    </a:lnTo>
                    <a:lnTo>
                      <a:pt x="745" y="64"/>
                    </a:lnTo>
                    <a:lnTo>
                      <a:pt x="748" y="67"/>
                    </a:lnTo>
                    <a:lnTo>
                      <a:pt x="750" y="68"/>
                    </a:lnTo>
                    <a:lnTo>
                      <a:pt x="752" y="69"/>
                    </a:lnTo>
                    <a:lnTo>
                      <a:pt x="754" y="70"/>
                    </a:lnTo>
                    <a:lnTo>
                      <a:pt x="756" y="71"/>
                    </a:lnTo>
                    <a:lnTo>
                      <a:pt x="757" y="71"/>
                    </a:lnTo>
                    <a:lnTo>
                      <a:pt x="758" y="72"/>
                    </a:lnTo>
                    <a:lnTo>
                      <a:pt x="759" y="73"/>
                    </a:lnTo>
                    <a:lnTo>
                      <a:pt x="760" y="73"/>
                    </a:lnTo>
                    <a:lnTo>
                      <a:pt x="761" y="73"/>
                    </a:lnTo>
                    <a:lnTo>
                      <a:pt x="761" y="75"/>
                    </a:lnTo>
                    <a:lnTo>
                      <a:pt x="762" y="75"/>
                    </a:lnTo>
                    <a:lnTo>
                      <a:pt x="764" y="76"/>
                    </a:lnTo>
                    <a:lnTo>
                      <a:pt x="765" y="76"/>
                    </a:lnTo>
                    <a:lnTo>
                      <a:pt x="765" y="77"/>
                    </a:lnTo>
                    <a:lnTo>
                      <a:pt x="767" y="77"/>
                    </a:lnTo>
                    <a:lnTo>
                      <a:pt x="768" y="78"/>
                    </a:lnTo>
                    <a:lnTo>
                      <a:pt x="771" y="80"/>
                    </a:lnTo>
                    <a:lnTo>
                      <a:pt x="773" y="82"/>
                    </a:lnTo>
                    <a:lnTo>
                      <a:pt x="775" y="83"/>
                    </a:lnTo>
                    <a:lnTo>
                      <a:pt x="777" y="84"/>
                    </a:lnTo>
                    <a:lnTo>
                      <a:pt x="779" y="85"/>
                    </a:lnTo>
                    <a:lnTo>
                      <a:pt x="780" y="86"/>
                    </a:lnTo>
                    <a:lnTo>
                      <a:pt x="781" y="87"/>
                    </a:lnTo>
                    <a:lnTo>
                      <a:pt x="782" y="87"/>
                    </a:lnTo>
                    <a:lnTo>
                      <a:pt x="781" y="87"/>
                    </a:lnTo>
                    <a:lnTo>
                      <a:pt x="782" y="87"/>
                    </a:lnTo>
                    <a:lnTo>
                      <a:pt x="782" y="88"/>
                    </a:lnTo>
                    <a:lnTo>
                      <a:pt x="783" y="88"/>
                    </a:lnTo>
                    <a:lnTo>
                      <a:pt x="786" y="90"/>
                    </a:lnTo>
                    <a:lnTo>
                      <a:pt x="787" y="91"/>
                    </a:lnTo>
                    <a:lnTo>
                      <a:pt x="789" y="93"/>
                    </a:lnTo>
                    <a:lnTo>
                      <a:pt x="791" y="94"/>
                    </a:lnTo>
                    <a:lnTo>
                      <a:pt x="794" y="95"/>
                    </a:lnTo>
                    <a:lnTo>
                      <a:pt x="796" y="98"/>
                    </a:lnTo>
                    <a:lnTo>
                      <a:pt x="798" y="99"/>
                    </a:lnTo>
                    <a:lnTo>
                      <a:pt x="802" y="101"/>
                    </a:lnTo>
                    <a:lnTo>
                      <a:pt x="804" y="103"/>
                    </a:lnTo>
                    <a:lnTo>
                      <a:pt x="807" y="106"/>
                    </a:lnTo>
                    <a:lnTo>
                      <a:pt x="810" y="108"/>
                    </a:lnTo>
                    <a:lnTo>
                      <a:pt x="813" y="110"/>
                    </a:lnTo>
                    <a:lnTo>
                      <a:pt x="815" y="114"/>
                    </a:lnTo>
                    <a:lnTo>
                      <a:pt x="819" y="116"/>
                    </a:lnTo>
                    <a:lnTo>
                      <a:pt x="821" y="118"/>
                    </a:lnTo>
                    <a:lnTo>
                      <a:pt x="824" y="120"/>
                    </a:lnTo>
                    <a:lnTo>
                      <a:pt x="826" y="122"/>
                    </a:lnTo>
                    <a:lnTo>
                      <a:pt x="828" y="123"/>
                    </a:lnTo>
                    <a:lnTo>
                      <a:pt x="829" y="124"/>
                    </a:lnTo>
                    <a:lnTo>
                      <a:pt x="830" y="125"/>
                    </a:lnTo>
                    <a:lnTo>
                      <a:pt x="832" y="126"/>
                    </a:lnTo>
                    <a:lnTo>
                      <a:pt x="833" y="128"/>
                    </a:lnTo>
                    <a:lnTo>
                      <a:pt x="833" y="129"/>
                    </a:lnTo>
                    <a:lnTo>
                      <a:pt x="834" y="129"/>
                    </a:lnTo>
                    <a:lnTo>
                      <a:pt x="835" y="130"/>
                    </a:lnTo>
                    <a:lnTo>
                      <a:pt x="836" y="131"/>
                    </a:lnTo>
                    <a:lnTo>
                      <a:pt x="839" y="132"/>
                    </a:lnTo>
                    <a:lnTo>
                      <a:pt x="840" y="133"/>
                    </a:lnTo>
                    <a:lnTo>
                      <a:pt x="841" y="135"/>
                    </a:lnTo>
                    <a:lnTo>
                      <a:pt x="842" y="136"/>
                    </a:lnTo>
                    <a:lnTo>
                      <a:pt x="843" y="138"/>
                    </a:lnTo>
                    <a:lnTo>
                      <a:pt x="844" y="139"/>
                    </a:lnTo>
                    <a:lnTo>
                      <a:pt x="847" y="140"/>
                    </a:lnTo>
                    <a:lnTo>
                      <a:pt x="848" y="143"/>
                    </a:lnTo>
                    <a:lnTo>
                      <a:pt x="850" y="144"/>
                    </a:lnTo>
                    <a:lnTo>
                      <a:pt x="851" y="145"/>
                    </a:lnTo>
                    <a:lnTo>
                      <a:pt x="852" y="147"/>
                    </a:lnTo>
                    <a:lnTo>
                      <a:pt x="855" y="148"/>
                    </a:lnTo>
                    <a:lnTo>
                      <a:pt x="856" y="150"/>
                    </a:lnTo>
                    <a:lnTo>
                      <a:pt x="856" y="151"/>
                    </a:lnTo>
                    <a:lnTo>
                      <a:pt x="857" y="152"/>
                    </a:lnTo>
                    <a:lnTo>
                      <a:pt x="858" y="152"/>
                    </a:lnTo>
                    <a:lnTo>
                      <a:pt x="857" y="152"/>
                    </a:lnTo>
                    <a:lnTo>
                      <a:pt x="857" y="151"/>
                    </a:lnTo>
                    <a:lnTo>
                      <a:pt x="856" y="151"/>
                    </a:lnTo>
                    <a:lnTo>
                      <a:pt x="855" y="150"/>
                    </a:lnTo>
                    <a:lnTo>
                      <a:pt x="853" y="148"/>
                    </a:lnTo>
                    <a:lnTo>
                      <a:pt x="852" y="146"/>
                    </a:lnTo>
                    <a:lnTo>
                      <a:pt x="851" y="145"/>
                    </a:lnTo>
                    <a:lnTo>
                      <a:pt x="850" y="144"/>
                    </a:lnTo>
                    <a:lnTo>
                      <a:pt x="849" y="143"/>
                    </a:lnTo>
                    <a:lnTo>
                      <a:pt x="848" y="141"/>
                    </a:lnTo>
                    <a:lnTo>
                      <a:pt x="845" y="140"/>
                    </a:lnTo>
                    <a:lnTo>
                      <a:pt x="844" y="138"/>
                    </a:lnTo>
                    <a:lnTo>
                      <a:pt x="843" y="138"/>
                    </a:lnTo>
                    <a:lnTo>
                      <a:pt x="843" y="137"/>
                    </a:lnTo>
                    <a:lnTo>
                      <a:pt x="841" y="136"/>
                    </a:lnTo>
                    <a:lnTo>
                      <a:pt x="841" y="135"/>
                    </a:lnTo>
                    <a:lnTo>
                      <a:pt x="840" y="133"/>
                    </a:lnTo>
                    <a:lnTo>
                      <a:pt x="839" y="133"/>
                    </a:lnTo>
                    <a:lnTo>
                      <a:pt x="839" y="132"/>
                    </a:lnTo>
                    <a:lnTo>
                      <a:pt x="837" y="131"/>
                    </a:lnTo>
                    <a:lnTo>
                      <a:pt x="836" y="131"/>
                    </a:lnTo>
                    <a:lnTo>
                      <a:pt x="835" y="130"/>
                    </a:lnTo>
                    <a:lnTo>
                      <a:pt x="834" y="129"/>
                    </a:lnTo>
                    <a:lnTo>
                      <a:pt x="833" y="128"/>
                    </a:lnTo>
                    <a:lnTo>
                      <a:pt x="832" y="126"/>
                    </a:lnTo>
                    <a:lnTo>
                      <a:pt x="830" y="125"/>
                    </a:lnTo>
                    <a:lnTo>
                      <a:pt x="829" y="124"/>
                    </a:lnTo>
                    <a:lnTo>
                      <a:pt x="828" y="124"/>
                    </a:lnTo>
                    <a:lnTo>
                      <a:pt x="827" y="123"/>
                    </a:lnTo>
                    <a:lnTo>
                      <a:pt x="826" y="122"/>
                    </a:lnTo>
                    <a:lnTo>
                      <a:pt x="825" y="121"/>
                    </a:lnTo>
                    <a:lnTo>
                      <a:pt x="824" y="120"/>
                    </a:lnTo>
                    <a:lnTo>
                      <a:pt x="825" y="121"/>
                    </a:lnTo>
                    <a:lnTo>
                      <a:pt x="826" y="122"/>
                    </a:lnTo>
                    <a:lnTo>
                      <a:pt x="827" y="123"/>
                    </a:lnTo>
                    <a:lnTo>
                      <a:pt x="828" y="124"/>
                    </a:lnTo>
                    <a:lnTo>
                      <a:pt x="829" y="124"/>
                    </a:lnTo>
                    <a:lnTo>
                      <a:pt x="830" y="125"/>
                    </a:lnTo>
                    <a:lnTo>
                      <a:pt x="832" y="126"/>
                    </a:lnTo>
                    <a:lnTo>
                      <a:pt x="833" y="128"/>
                    </a:lnTo>
                    <a:lnTo>
                      <a:pt x="835" y="130"/>
                    </a:lnTo>
                    <a:lnTo>
                      <a:pt x="837" y="132"/>
                    </a:lnTo>
                    <a:lnTo>
                      <a:pt x="840" y="135"/>
                    </a:lnTo>
                    <a:lnTo>
                      <a:pt x="842" y="136"/>
                    </a:lnTo>
                    <a:lnTo>
                      <a:pt x="844" y="138"/>
                    </a:lnTo>
                    <a:lnTo>
                      <a:pt x="845" y="140"/>
                    </a:lnTo>
                    <a:lnTo>
                      <a:pt x="848" y="141"/>
                    </a:lnTo>
                    <a:lnTo>
                      <a:pt x="848" y="143"/>
                    </a:lnTo>
                    <a:lnTo>
                      <a:pt x="849" y="143"/>
                    </a:lnTo>
                    <a:lnTo>
                      <a:pt x="857" y="151"/>
                    </a:lnTo>
                    <a:lnTo>
                      <a:pt x="867" y="162"/>
                    </a:lnTo>
                    <a:lnTo>
                      <a:pt x="868" y="162"/>
                    </a:lnTo>
                    <a:lnTo>
                      <a:pt x="868" y="163"/>
                    </a:lnTo>
                    <a:lnTo>
                      <a:pt x="871" y="164"/>
                    </a:lnTo>
                    <a:lnTo>
                      <a:pt x="872" y="167"/>
                    </a:lnTo>
                    <a:lnTo>
                      <a:pt x="874" y="170"/>
                    </a:lnTo>
                    <a:lnTo>
                      <a:pt x="879" y="174"/>
                    </a:lnTo>
                    <a:lnTo>
                      <a:pt x="882" y="178"/>
                    </a:lnTo>
                    <a:lnTo>
                      <a:pt x="887" y="184"/>
                    </a:lnTo>
                    <a:lnTo>
                      <a:pt x="893" y="192"/>
                    </a:lnTo>
                    <a:lnTo>
                      <a:pt x="898" y="200"/>
                    </a:lnTo>
                    <a:lnTo>
                      <a:pt x="906" y="211"/>
                    </a:lnTo>
                    <a:lnTo>
                      <a:pt x="915" y="222"/>
                    </a:lnTo>
                    <a:lnTo>
                      <a:pt x="920" y="232"/>
                    </a:lnTo>
                    <a:lnTo>
                      <a:pt x="926" y="241"/>
                    </a:lnTo>
                    <a:lnTo>
                      <a:pt x="930" y="246"/>
                    </a:lnTo>
                    <a:lnTo>
                      <a:pt x="932" y="250"/>
                    </a:lnTo>
                    <a:lnTo>
                      <a:pt x="933" y="252"/>
                    </a:lnTo>
                    <a:lnTo>
                      <a:pt x="934" y="252"/>
                    </a:lnTo>
                    <a:lnTo>
                      <a:pt x="933" y="253"/>
                    </a:lnTo>
                    <a:lnTo>
                      <a:pt x="932" y="252"/>
                    </a:lnTo>
                    <a:lnTo>
                      <a:pt x="933" y="252"/>
                    </a:lnTo>
                    <a:lnTo>
                      <a:pt x="933" y="254"/>
                    </a:lnTo>
                    <a:lnTo>
                      <a:pt x="935" y="257"/>
                    </a:lnTo>
                    <a:lnTo>
                      <a:pt x="938" y="260"/>
                    </a:lnTo>
                    <a:lnTo>
                      <a:pt x="940" y="265"/>
                    </a:lnTo>
                    <a:lnTo>
                      <a:pt x="941" y="268"/>
                    </a:lnTo>
                    <a:lnTo>
                      <a:pt x="943" y="272"/>
                    </a:lnTo>
                    <a:lnTo>
                      <a:pt x="944" y="275"/>
                    </a:lnTo>
                    <a:lnTo>
                      <a:pt x="947" y="277"/>
                    </a:lnTo>
                    <a:lnTo>
                      <a:pt x="948" y="281"/>
                    </a:lnTo>
                    <a:lnTo>
                      <a:pt x="949" y="283"/>
                    </a:lnTo>
                    <a:lnTo>
                      <a:pt x="949" y="284"/>
                    </a:lnTo>
                    <a:lnTo>
                      <a:pt x="950" y="285"/>
                    </a:lnTo>
                    <a:lnTo>
                      <a:pt x="950" y="287"/>
                    </a:lnTo>
                    <a:lnTo>
                      <a:pt x="955" y="296"/>
                    </a:lnTo>
                    <a:lnTo>
                      <a:pt x="955" y="295"/>
                    </a:lnTo>
                    <a:lnTo>
                      <a:pt x="954" y="294"/>
                    </a:lnTo>
                    <a:lnTo>
                      <a:pt x="953" y="292"/>
                    </a:lnTo>
                    <a:lnTo>
                      <a:pt x="951" y="289"/>
                    </a:lnTo>
                    <a:lnTo>
                      <a:pt x="950" y="287"/>
                    </a:lnTo>
                    <a:lnTo>
                      <a:pt x="949" y="282"/>
                    </a:lnTo>
                    <a:lnTo>
                      <a:pt x="946" y="279"/>
                    </a:lnTo>
                    <a:lnTo>
                      <a:pt x="944" y="274"/>
                    </a:lnTo>
                    <a:lnTo>
                      <a:pt x="942" y="269"/>
                    </a:lnTo>
                    <a:lnTo>
                      <a:pt x="939" y="264"/>
                    </a:lnTo>
                    <a:lnTo>
                      <a:pt x="936" y="258"/>
                    </a:lnTo>
                    <a:lnTo>
                      <a:pt x="933" y="253"/>
                    </a:lnTo>
                    <a:lnTo>
                      <a:pt x="931" y="249"/>
                    </a:lnTo>
                    <a:lnTo>
                      <a:pt x="928" y="244"/>
                    </a:lnTo>
                    <a:lnTo>
                      <a:pt x="926" y="241"/>
                    </a:lnTo>
                    <a:lnTo>
                      <a:pt x="925" y="238"/>
                    </a:lnTo>
                    <a:lnTo>
                      <a:pt x="923" y="236"/>
                    </a:lnTo>
                    <a:lnTo>
                      <a:pt x="921" y="234"/>
                    </a:lnTo>
                    <a:lnTo>
                      <a:pt x="920" y="231"/>
                    </a:lnTo>
                    <a:lnTo>
                      <a:pt x="920" y="230"/>
                    </a:lnTo>
                    <a:lnTo>
                      <a:pt x="919" y="230"/>
                    </a:lnTo>
                    <a:lnTo>
                      <a:pt x="919" y="229"/>
                    </a:lnTo>
                    <a:lnTo>
                      <a:pt x="904" y="207"/>
                    </a:lnTo>
                    <a:lnTo>
                      <a:pt x="874" y="170"/>
                    </a:lnTo>
                    <a:lnTo>
                      <a:pt x="883" y="179"/>
                    </a:lnTo>
                    <a:lnTo>
                      <a:pt x="883" y="181"/>
                    </a:lnTo>
                    <a:lnTo>
                      <a:pt x="874" y="170"/>
                    </a:lnTo>
                    <a:lnTo>
                      <a:pt x="875" y="171"/>
                    </a:lnTo>
                    <a:lnTo>
                      <a:pt x="868" y="163"/>
                    </a:lnTo>
                    <a:lnTo>
                      <a:pt x="872" y="167"/>
                    </a:lnTo>
                    <a:lnTo>
                      <a:pt x="880" y="177"/>
                    </a:lnTo>
                    <a:lnTo>
                      <a:pt x="881" y="177"/>
                    </a:lnTo>
                    <a:lnTo>
                      <a:pt x="881" y="178"/>
                    </a:lnTo>
                    <a:lnTo>
                      <a:pt x="882" y="179"/>
                    </a:lnTo>
                    <a:lnTo>
                      <a:pt x="883" y="181"/>
                    </a:lnTo>
                    <a:lnTo>
                      <a:pt x="885" y="182"/>
                    </a:lnTo>
                    <a:lnTo>
                      <a:pt x="886" y="183"/>
                    </a:lnTo>
                    <a:lnTo>
                      <a:pt x="887" y="185"/>
                    </a:lnTo>
                    <a:lnTo>
                      <a:pt x="888" y="188"/>
                    </a:lnTo>
                    <a:lnTo>
                      <a:pt x="890" y="189"/>
                    </a:lnTo>
                    <a:lnTo>
                      <a:pt x="892" y="191"/>
                    </a:lnTo>
                    <a:lnTo>
                      <a:pt x="893" y="193"/>
                    </a:lnTo>
                    <a:lnTo>
                      <a:pt x="895" y="194"/>
                    </a:lnTo>
                    <a:lnTo>
                      <a:pt x="897" y="198"/>
                    </a:lnTo>
                    <a:lnTo>
                      <a:pt x="898" y="200"/>
                    </a:lnTo>
                    <a:lnTo>
                      <a:pt x="901" y="203"/>
                    </a:lnTo>
                    <a:lnTo>
                      <a:pt x="903" y="205"/>
                    </a:lnTo>
                    <a:lnTo>
                      <a:pt x="905" y="208"/>
                    </a:lnTo>
                    <a:lnTo>
                      <a:pt x="906" y="211"/>
                    </a:lnTo>
                    <a:lnTo>
                      <a:pt x="909" y="213"/>
                    </a:lnTo>
                    <a:lnTo>
                      <a:pt x="909" y="215"/>
                    </a:lnTo>
                    <a:lnTo>
                      <a:pt x="910" y="216"/>
                    </a:lnTo>
                    <a:lnTo>
                      <a:pt x="911" y="217"/>
                    </a:lnTo>
                    <a:lnTo>
                      <a:pt x="911" y="219"/>
                    </a:lnTo>
                    <a:lnTo>
                      <a:pt x="912" y="219"/>
                    </a:lnTo>
                    <a:lnTo>
                      <a:pt x="912" y="220"/>
                    </a:lnTo>
                    <a:lnTo>
                      <a:pt x="913" y="221"/>
                    </a:lnTo>
                    <a:lnTo>
                      <a:pt x="915" y="222"/>
                    </a:lnTo>
                    <a:lnTo>
                      <a:pt x="915" y="223"/>
                    </a:lnTo>
                    <a:lnTo>
                      <a:pt x="916" y="224"/>
                    </a:lnTo>
                    <a:lnTo>
                      <a:pt x="917" y="227"/>
                    </a:lnTo>
                    <a:lnTo>
                      <a:pt x="918" y="229"/>
                    </a:lnTo>
                    <a:lnTo>
                      <a:pt x="919" y="230"/>
                    </a:lnTo>
                    <a:lnTo>
                      <a:pt x="920" y="232"/>
                    </a:lnTo>
                    <a:lnTo>
                      <a:pt x="923" y="235"/>
                    </a:lnTo>
                    <a:lnTo>
                      <a:pt x="924" y="236"/>
                    </a:lnTo>
                    <a:lnTo>
                      <a:pt x="924" y="237"/>
                    </a:lnTo>
                    <a:lnTo>
                      <a:pt x="925" y="238"/>
                    </a:lnTo>
                    <a:lnTo>
                      <a:pt x="926" y="239"/>
                    </a:lnTo>
                    <a:lnTo>
                      <a:pt x="926" y="241"/>
                    </a:lnTo>
                    <a:lnTo>
                      <a:pt x="926" y="242"/>
                    </a:lnTo>
                    <a:lnTo>
                      <a:pt x="927" y="242"/>
                    </a:lnTo>
                    <a:lnTo>
                      <a:pt x="927" y="243"/>
                    </a:lnTo>
                    <a:lnTo>
                      <a:pt x="931" y="247"/>
                    </a:lnTo>
                    <a:lnTo>
                      <a:pt x="930" y="246"/>
                    </a:lnTo>
                    <a:lnTo>
                      <a:pt x="928" y="245"/>
                    </a:lnTo>
                    <a:lnTo>
                      <a:pt x="928" y="244"/>
                    </a:lnTo>
                    <a:lnTo>
                      <a:pt x="927" y="243"/>
                    </a:lnTo>
                    <a:lnTo>
                      <a:pt x="927" y="242"/>
                    </a:lnTo>
                    <a:lnTo>
                      <a:pt x="926" y="241"/>
                    </a:lnTo>
                    <a:lnTo>
                      <a:pt x="925" y="239"/>
                    </a:lnTo>
                    <a:lnTo>
                      <a:pt x="925" y="238"/>
                    </a:lnTo>
                    <a:lnTo>
                      <a:pt x="924" y="238"/>
                    </a:lnTo>
                    <a:lnTo>
                      <a:pt x="924" y="237"/>
                    </a:lnTo>
                    <a:lnTo>
                      <a:pt x="924" y="238"/>
                    </a:lnTo>
                    <a:lnTo>
                      <a:pt x="925" y="239"/>
                    </a:lnTo>
                    <a:lnTo>
                      <a:pt x="926" y="241"/>
                    </a:lnTo>
                    <a:lnTo>
                      <a:pt x="927" y="243"/>
                    </a:lnTo>
                    <a:lnTo>
                      <a:pt x="928" y="245"/>
                    </a:lnTo>
                    <a:lnTo>
                      <a:pt x="931" y="249"/>
                    </a:lnTo>
                    <a:lnTo>
                      <a:pt x="932" y="251"/>
                    </a:lnTo>
                    <a:lnTo>
                      <a:pt x="934" y="255"/>
                    </a:lnTo>
                    <a:lnTo>
                      <a:pt x="936" y="258"/>
                    </a:lnTo>
                    <a:lnTo>
                      <a:pt x="938" y="262"/>
                    </a:lnTo>
                    <a:lnTo>
                      <a:pt x="940" y="266"/>
                    </a:lnTo>
                    <a:lnTo>
                      <a:pt x="942" y="268"/>
                    </a:lnTo>
                    <a:lnTo>
                      <a:pt x="944" y="273"/>
                    </a:lnTo>
                    <a:lnTo>
                      <a:pt x="946" y="277"/>
                    </a:lnTo>
                    <a:lnTo>
                      <a:pt x="949" y="282"/>
                    </a:lnTo>
                    <a:lnTo>
                      <a:pt x="951" y="288"/>
                    </a:lnTo>
                    <a:lnTo>
                      <a:pt x="954" y="294"/>
                    </a:lnTo>
                    <a:lnTo>
                      <a:pt x="956" y="300"/>
                    </a:lnTo>
                    <a:lnTo>
                      <a:pt x="958" y="305"/>
                    </a:lnTo>
                    <a:lnTo>
                      <a:pt x="962" y="311"/>
                    </a:lnTo>
                    <a:lnTo>
                      <a:pt x="963" y="315"/>
                    </a:lnTo>
                    <a:lnTo>
                      <a:pt x="965" y="320"/>
                    </a:lnTo>
                    <a:lnTo>
                      <a:pt x="965" y="322"/>
                    </a:lnTo>
                    <a:lnTo>
                      <a:pt x="966" y="322"/>
                    </a:lnTo>
                    <a:lnTo>
                      <a:pt x="966" y="323"/>
                    </a:lnTo>
                    <a:lnTo>
                      <a:pt x="965" y="322"/>
                    </a:lnTo>
                    <a:lnTo>
                      <a:pt x="965" y="323"/>
                    </a:lnTo>
                    <a:lnTo>
                      <a:pt x="966" y="323"/>
                    </a:lnTo>
                    <a:lnTo>
                      <a:pt x="966" y="325"/>
                    </a:lnTo>
                    <a:lnTo>
                      <a:pt x="968" y="326"/>
                    </a:lnTo>
                    <a:lnTo>
                      <a:pt x="968" y="327"/>
                    </a:lnTo>
                    <a:lnTo>
                      <a:pt x="968" y="328"/>
                    </a:lnTo>
                    <a:lnTo>
                      <a:pt x="969" y="330"/>
                    </a:lnTo>
                    <a:lnTo>
                      <a:pt x="970" y="333"/>
                    </a:lnTo>
                    <a:lnTo>
                      <a:pt x="970" y="334"/>
                    </a:lnTo>
                    <a:lnTo>
                      <a:pt x="970" y="336"/>
                    </a:lnTo>
                    <a:lnTo>
                      <a:pt x="971" y="337"/>
                    </a:lnTo>
                    <a:lnTo>
                      <a:pt x="972" y="340"/>
                    </a:lnTo>
                    <a:lnTo>
                      <a:pt x="972" y="342"/>
                    </a:lnTo>
                    <a:lnTo>
                      <a:pt x="972" y="343"/>
                    </a:lnTo>
                    <a:lnTo>
                      <a:pt x="973" y="344"/>
                    </a:lnTo>
                    <a:lnTo>
                      <a:pt x="974" y="346"/>
                    </a:lnTo>
                    <a:lnTo>
                      <a:pt x="974" y="348"/>
                    </a:lnTo>
                    <a:lnTo>
                      <a:pt x="974" y="349"/>
                    </a:lnTo>
                    <a:lnTo>
                      <a:pt x="976" y="349"/>
                    </a:lnTo>
                    <a:lnTo>
                      <a:pt x="974" y="349"/>
                    </a:lnTo>
                    <a:lnTo>
                      <a:pt x="974" y="346"/>
                    </a:lnTo>
                    <a:lnTo>
                      <a:pt x="973" y="344"/>
                    </a:lnTo>
                    <a:lnTo>
                      <a:pt x="972" y="342"/>
                    </a:lnTo>
                    <a:lnTo>
                      <a:pt x="971" y="340"/>
                    </a:lnTo>
                    <a:lnTo>
                      <a:pt x="971" y="336"/>
                    </a:lnTo>
                    <a:lnTo>
                      <a:pt x="970" y="334"/>
                    </a:lnTo>
                    <a:lnTo>
                      <a:pt x="969" y="332"/>
                    </a:lnTo>
                    <a:lnTo>
                      <a:pt x="969" y="329"/>
                    </a:lnTo>
                    <a:lnTo>
                      <a:pt x="968" y="328"/>
                    </a:lnTo>
                    <a:lnTo>
                      <a:pt x="968" y="327"/>
                    </a:lnTo>
                    <a:lnTo>
                      <a:pt x="966" y="326"/>
                    </a:lnTo>
                    <a:lnTo>
                      <a:pt x="966" y="325"/>
                    </a:lnTo>
                    <a:lnTo>
                      <a:pt x="966" y="323"/>
                    </a:lnTo>
                    <a:lnTo>
                      <a:pt x="965" y="322"/>
                    </a:lnTo>
                    <a:lnTo>
                      <a:pt x="965" y="321"/>
                    </a:lnTo>
                    <a:lnTo>
                      <a:pt x="964" y="320"/>
                    </a:lnTo>
                    <a:lnTo>
                      <a:pt x="964" y="319"/>
                    </a:lnTo>
                    <a:lnTo>
                      <a:pt x="964" y="317"/>
                    </a:lnTo>
                    <a:lnTo>
                      <a:pt x="963" y="317"/>
                    </a:lnTo>
                    <a:lnTo>
                      <a:pt x="963" y="314"/>
                    </a:lnTo>
                    <a:lnTo>
                      <a:pt x="962" y="313"/>
                    </a:lnTo>
                    <a:lnTo>
                      <a:pt x="962" y="312"/>
                    </a:lnTo>
                    <a:lnTo>
                      <a:pt x="961" y="311"/>
                    </a:lnTo>
                    <a:lnTo>
                      <a:pt x="957" y="299"/>
                    </a:lnTo>
                    <a:lnTo>
                      <a:pt x="955" y="297"/>
                    </a:lnTo>
                    <a:lnTo>
                      <a:pt x="959" y="308"/>
                    </a:lnTo>
                    <a:lnTo>
                      <a:pt x="956" y="298"/>
                    </a:lnTo>
                    <a:lnTo>
                      <a:pt x="955" y="297"/>
                    </a:lnTo>
                    <a:lnTo>
                      <a:pt x="955" y="295"/>
                    </a:lnTo>
                    <a:lnTo>
                      <a:pt x="954" y="292"/>
                    </a:lnTo>
                    <a:lnTo>
                      <a:pt x="953" y="290"/>
                    </a:lnTo>
                    <a:lnTo>
                      <a:pt x="950" y="287"/>
                    </a:lnTo>
                    <a:lnTo>
                      <a:pt x="949" y="283"/>
                    </a:lnTo>
                    <a:lnTo>
                      <a:pt x="947" y="281"/>
                    </a:lnTo>
                    <a:lnTo>
                      <a:pt x="946" y="277"/>
                    </a:lnTo>
                    <a:lnTo>
                      <a:pt x="944" y="275"/>
                    </a:lnTo>
                    <a:lnTo>
                      <a:pt x="943" y="273"/>
                    </a:lnTo>
                    <a:lnTo>
                      <a:pt x="942" y="270"/>
                    </a:lnTo>
                    <a:lnTo>
                      <a:pt x="942" y="269"/>
                    </a:lnTo>
                    <a:lnTo>
                      <a:pt x="941" y="268"/>
                    </a:lnTo>
                    <a:lnTo>
                      <a:pt x="942" y="269"/>
                    </a:lnTo>
                    <a:lnTo>
                      <a:pt x="942" y="270"/>
                    </a:lnTo>
                    <a:lnTo>
                      <a:pt x="943" y="270"/>
                    </a:lnTo>
                    <a:lnTo>
                      <a:pt x="943" y="272"/>
                    </a:lnTo>
                    <a:lnTo>
                      <a:pt x="943" y="273"/>
                    </a:lnTo>
                    <a:lnTo>
                      <a:pt x="946" y="277"/>
                    </a:lnTo>
                    <a:lnTo>
                      <a:pt x="946" y="275"/>
                    </a:lnTo>
                    <a:lnTo>
                      <a:pt x="947" y="279"/>
                    </a:lnTo>
                    <a:lnTo>
                      <a:pt x="940" y="265"/>
                    </a:lnTo>
                    <a:lnTo>
                      <a:pt x="939" y="264"/>
                    </a:lnTo>
                    <a:lnTo>
                      <a:pt x="939" y="262"/>
                    </a:lnTo>
                    <a:lnTo>
                      <a:pt x="938" y="261"/>
                    </a:lnTo>
                    <a:lnTo>
                      <a:pt x="938" y="260"/>
                    </a:lnTo>
                    <a:lnTo>
                      <a:pt x="936" y="259"/>
                    </a:lnTo>
                    <a:lnTo>
                      <a:pt x="935" y="258"/>
                    </a:lnTo>
                    <a:lnTo>
                      <a:pt x="935" y="257"/>
                    </a:lnTo>
                    <a:lnTo>
                      <a:pt x="934" y="254"/>
                    </a:lnTo>
                    <a:lnTo>
                      <a:pt x="933" y="253"/>
                    </a:lnTo>
                    <a:lnTo>
                      <a:pt x="932" y="251"/>
                    </a:lnTo>
                    <a:lnTo>
                      <a:pt x="932" y="250"/>
                    </a:lnTo>
                    <a:lnTo>
                      <a:pt x="931" y="249"/>
                    </a:lnTo>
                    <a:lnTo>
                      <a:pt x="930" y="246"/>
                    </a:lnTo>
                    <a:lnTo>
                      <a:pt x="928" y="245"/>
                    </a:lnTo>
                    <a:lnTo>
                      <a:pt x="928" y="244"/>
                    </a:lnTo>
                    <a:lnTo>
                      <a:pt x="927" y="243"/>
                    </a:lnTo>
                    <a:lnTo>
                      <a:pt x="927" y="242"/>
                    </a:lnTo>
                    <a:lnTo>
                      <a:pt x="926" y="241"/>
                    </a:lnTo>
                    <a:lnTo>
                      <a:pt x="926" y="239"/>
                    </a:lnTo>
                    <a:lnTo>
                      <a:pt x="925" y="239"/>
                    </a:lnTo>
                    <a:lnTo>
                      <a:pt x="925" y="241"/>
                    </a:lnTo>
                    <a:lnTo>
                      <a:pt x="926" y="241"/>
                    </a:lnTo>
                    <a:lnTo>
                      <a:pt x="926" y="242"/>
                    </a:lnTo>
                    <a:lnTo>
                      <a:pt x="927" y="242"/>
                    </a:lnTo>
                    <a:lnTo>
                      <a:pt x="927" y="243"/>
                    </a:lnTo>
                    <a:lnTo>
                      <a:pt x="928" y="244"/>
                    </a:lnTo>
                    <a:lnTo>
                      <a:pt x="930" y="246"/>
                    </a:lnTo>
                    <a:lnTo>
                      <a:pt x="931" y="249"/>
                    </a:lnTo>
                    <a:lnTo>
                      <a:pt x="933" y="252"/>
                    </a:lnTo>
                    <a:lnTo>
                      <a:pt x="934" y="255"/>
                    </a:lnTo>
                    <a:lnTo>
                      <a:pt x="936" y="259"/>
                    </a:lnTo>
                    <a:lnTo>
                      <a:pt x="938" y="262"/>
                    </a:lnTo>
                    <a:lnTo>
                      <a:pt x="940" y="265"/>
                    </a:lnTo>
                    <a:lnTo>
                      <a:pt x="941" y="268"/>
                    </a:lnTo>
                    <a:lnTo>
                      <a:pt x="942" y="270"/>
                    </a:lnTo>
                    <a:lnTo>
                      <a:pt x="943" y="272"/>
                    </a:lnTo>
                    <a:lnTo>
                      <a:pt x="946" y="276"/>
                    </a:lnTo>
                    <a:lnTo>
                      <a:pt x="949" y="283"/>
                    </a:lnTo>
                    <a:lnTo>
                      <a:pt x="951" y="290"/>
                    </a:lnTo>
                    <a:lnTo>
                      <a:pt x="954" y="295"/>
                    </a:lnTo>
                    <a:lnTo>
                      <a:pt x="954" y="294"/>
                    </a:lnTo>
                    <a:lnTo>
                      <a:pt x="956" y="298"/>
                    </a:lnTo>
                    <a:lnTo>
                      <a:pt x="955" y="298"/>
                    </a:lnTo>
                    <a:lnTo>
                      <a:pt x="955" y="297"/>
                    </a:lnTo>
                    <a:lnTo>
                      <a:pt x="955" y="296"/>
                    </a:lnTo>
                    <a:lnTo>
                      <a:pt x="954" y="295"/>
                    </a:lnTo>
                    <a:lnTo>
                      <a:pt x="954" y="294"/>
                    </a:lnTo>
                    <a:lnTo>
                      <a:pt x="954" y="292"/>
                    </a:lnTo>
                    <a:lnTo>
                      <a:pt x="953" y="292"/>
                    </a:lnTo>
                    <a:lnTo>
                      <a:pt x="953" y="291"/>
                    </a:lnTo>
                    <a:lnTo>
                      <a:pt x="953" y="292"/>
                    </a:lnTo>
                    <a:lnTo>
                      <a:pt x="954" y="294"/>
                    </a:lnTo>
                    <a:lnTo>
                      <a:pt x="954" y="295"/>
                    </a:lnTo>
                    <a:lnTo>
                      <a:pt x="955" y="296"/>
                    </a:lnTo>
                    <a:lnTo>
                      <a:pt x="956" y="298"/>
                    </a:lnTo>
                    <a:lnTo>
                      <a:pt x="956" y="299"/>
                    </a:lnTo>
                    <a:lnTo>
                      <a:pt x="957" y="300"/>
                    </a:lnTo>
                    <a:lnTo>
                      <a:pt x="957" y="303"/>
                    </a:lnTo>
                    <a:lnTo>
                      <a:pt x="958" y="304"/>
                    </a:lnTo>
                    <a:lnTo>
                      <a:pt x="959" y="307"/>
                    </a:lnTo>
                    <a:lnTo>
                      <a:pt x="959" y="306"/>
                    </a:lnTo>
                    <a:lnTo>
                      <a:pt x="958" y="305"/>
                    </a:lnTo>
                    <a:lnTo>
                      <a:pt x="958" y="306"/>
                    </a:lnTo>
                    <a:lnTo>
                      <a:pt x="959" y="307"/>
                    </a:lnTo>
                    <a:lnTo>
                      <a:pt x="961" y="308"/>
                    </a:lnTo>
                    <a:lnTo>
                      <a:pt x="961" y="310"/>
                    </a:lnTo>
                    <a:lnTo>
                      <a:pt x="961" y="311"/>
                    </a:lnTo>
                    <a:lnTo>
                      <a:pt x="962" y="312"/>
                    </a:lnTo>
                    <a:lnTo>
                      <a:pt x="962" y="313"/>
                    </a:lnTo>
                    <a:lnTo>
                      <a:pt x="962" y="314"/>
                    </a:lnTo>
                    <a:lnTo>
                      <a:pt x="963" y="314"/>
                    </a:lnTo>
                    <a:lnTo>
                      <a:pt x="963" y="315"/>
                    </a:lnTo>
                    <a:lnTo>
                      <a:pt x="963" y="317"/>
                    </a:lnTo>
                    <a:lnTo>
                      <a:pt x="964" y="318"/>
                    </a:lnTo>
                    <a:lnTo>
                      <a:pt x="964" y="319"/>
                    </a:lnTo>
                    <a:lnTo>
                      <a:pt x="964" y="320"/>
                    </a:lnTo>
                    <a:lnTo>
                      <a:pt x="965" y="320"/>
                    </a:lnTo>
                    <a:lnTo>
                      <a:pt x="965" y="322"/>
                    </a:lnTo>
                    <a:lnTo>
                      <a:pt x="966" y="323"/>
                    </a:lnTo>
                    <a:lnTo>
                      <a:pt x="966" y="325"/>
                    </a:lnTo>
                    <a:lnTo>
                      <a:pt x="968" y="327"/>
                    </a:lnTo>
                    <a:lnTo>
                      <a:pt x="968" y="329"/>
                    </a:lnTo>
                    <a:lnTo>
                      <a:pt x="969" y="330"/>
                    </a:lnTo>
                    <a:lnTo>
                      <a:pt x="970" y="333"/>
                    </a:lnTo>
                    <a:lnTo>
                      <a:pt x="970" y="334"/>
                    </a:lnTo>
                    <a:lnTo>
                      <a:pt x="970" y="336"/>
                    </a:lnTo>
                    <a:lnTo>
                      <a:pt x="971" y="337"/>
                    </a:lnTo>
                    <a:lnTo>
                      <a:pt x="971" y="338"/>
                    </a:lnTo>
                    <a:lnTo>
                      <a:pt x="973" y="343"/>
                    </a:lnTo>
                    <a:lnTo>
                      <a:pt x="977" y="356"/>
                    </a:lnTo>
                    <a:lnTo>
                      <a:pt x="977" y="355"/>
                    </a:lnTo>
                    <a:lnTo>
                      <a:pt x="977" y="353"/>
                    </a:lnTo>
                    <a:lnTo>
                      <a:pt x="976" y="352"/>
                    </a:lnTo>
                    <a:lnTo>
                      <a:pt x="976" y="351"/>
                    </a:lnTo>
                    <a:lnTo>
                      <a:pt x="976" y="350"/>
                    </a:lnTo>
                    <a:lnTo>
                      <a:pt x="976" y="351"/>
                    </a:lnTo>
                    <a:lnTo>
                      <a:pt x="976" y="352"/>
                    </a:lnTo>
                    <a:lnTo>
                      <a:pt x="977" y="353"/>
                    </a:lnTo>
                    <a:lnTo>
                      <a:pt x="977" y="356"/>
                    </a:lnTo>
                    <a:lnTo>
                      <a:pt x="978" y="357"/>
                    </a:lnTo>
                    <a:lnTo>
                      <a:pt x="978" y="359"/>
                    </a:lnTo>
                    <a:lnTo>
                      <a:pt x="979" y="361"/>
                    </a:lnTo>
                    <a:lnTo>
                      <a:pt x="979" y="364"/>
                    </a:lnTo>
                    <a:lnTo>
                      <a:pt x="979" y="365"/>
                    </a:lnTo>
                    <a:lnTo>
                      <a:pt x="980" y="366"/>
                    </a:lnTo>
                    <a:lnTo>
                      <a:pt x="980" y="367"/>
                    </a:lnTo>
                    <a:lnTo>
                      <a:pt x="980" y="366"/>
                    </a:lnTo>
                    <a:lnTo>
                      <a:pt x="980" y="367"/>
                    </a:lnTo>
                    <a:lnTo>
                      <a:pt x="980" y="368"/>
                    </a:lnTo>
                    <a:lnTo>
                      <a:pt x="980" y="370"/>
                    </a:lnTo>
                    <a:lnTo>
                      <a:pt x="981" y="371"/>
                    </a:lnTo>
                    <a:lnTo>
                      <a:pt x="981" y="373"/>
                    </a:lnTo>
                    <a:lnTo>
                      <a:pt x="983" y="374"/>
                    </a:lnTo>
                    <a:lnTo>
                      <a:pt x="983" y="376"/>
                    </a:lnTo>
                    <a:lnTo>
                      <a:pt x="983" y="378"/>
                    </a:lnTo>
                    <a:lnTo>
                      <a:pt x="984" y="380"/>
                    </a:lnTo>
                    <a:lnTo>
                      <a:pt x="984" y="381"/>
                    </a:lnTo>
                    <a:lnTo>
                      <a:pt x="984" y="382"/>
                    </a:lnTo>
                    <a:lnTo>
                      <a:pt x="985" y="385"/>
                    </a:lnTo>
                    <a:lnTo>
                      <a:pt x="987" y="396"/>
                    </a:lnTo>
                    <a:lnTo>
                      <a:pt x="988" y="403"/>
                    </a:lnTo>
                    <a:lnTo>
                      <a:pt x="991" y="416"/>
                    </a:lnTo>
                    <a:lnTo>
                      <a:pt x="992" y="423"/>
                    </a:lnTo>
                    <a:lnTo>
                      <a:pt x="991" y="412"/>
                    </a:lnTo>
                    <a:lnTo>
                      <a:pt x="989" y="412"/>
                    </a:lnTo>
                    <a:lnTo>
                      <a:pt x="989" y="411"/>
                    </a:lnTo>
                    <a:lnTo>
                      <a:pt x="989" y="410"/>
                    </a:lnTo>
                    <a:lnTo>
                      <a:pt x="989" y="409"/>
                    </a:lnTo>
                    <a:lnTo>
                      <a:pt x="989" y="408"/>
                    </a:lnTo>
                    <a:lnTo>
                      <a:pt x="989" y="406"/>
                    </a:lnTo>
                    <a:lnTo>
                      <a:pt x="988" y="405"/>
                    </a:lnTo>
                    <a:lnTo>
                      <a:pt x="988" y="403"/>
                    </a:lnTo>
                    <a:lnTo>
                      <a:pt x="988" y="402"/>
                    </a:lnTo>
                    <a:lnTo>
                      <a:pt x="988" y="401"/>
                    </a:lnTo>
                    <a:lnTo>
                      <a:pt x="988" y="399"/>
                    </a:lnTo>
                    <a:lnTo>
                      <a:pt x="987" y="398"/>
                    </a:lnTo>
                    <a:lnTo>
                      <a:pt x="988" y="398"/>
                    </a:lnTo>
                    <a:lnTo>
                      <a:pt x="988" y="399"/>
                    </a:lnTo>
                    <a:lnTo>
                      <a:pt x="988" y="401"/>
                    </a:lnTo>
                    <a:lnTo>
                      <a:pt x="988" y="402"/>
                    </a:lnTo>
                    <a:lnTo>
                      <a:pt x="988" y="404"/>
                    </a:lnTo>
                    <a:lnTo>
                      <a:pt x="989" y="405"/>
                    </a:lnTo>
                    <a:lnTo>
                      <a:pt x="989" y="406"/>
                    </a:lnTo>
                    <a:lnTo>
                      <a:pt x="989" y="409"/>
                    </a:lnTo>
                    <a:lnTo>
                      <a:pt x="989" y="410"/>
                    </a:lnTo>
                    <a:lnTo>
                      <a:pt x="989" y="411"/>
                    </a:lnTo>
                    <a:lnTo>
                      <a:pt x="991" y="414"/>
                    </a:lnTo>
                    <a:lnTo>
                      <a:pt x="991" y="413"/>
                    </a:lnTo>
                    <a:lnTo>
                      <a:pt x="991" y="412"/>
                    </a:lnTo>
                    <a:lnTo>
                      <a:pt x="991" y="413"/>
                    </a:lnTo>
                    <a:lnTo>
                      <a:pt x="991" y="414"/>
                    </a:lnTo>
                    <a:lnTo>
                      <a:pt x="991" y="416"/>
                    </a:lnTo>
                    <a:lnTo>
                      <a:pt x="992" y="417"/>
                    </a:lnTo>
                    <a:lnTo>
                      <a:pt x="992" y="419"/>
                    </a:lnTo>
                    <a:lnTo>
                      <a:pt x="992" y="420"/>
                    </a:lnTo>
                    <a:lnTo>
                      <a:pt x="992" y="421"/>
                    </a:lnTo>
                    <a:lnTo>
                      <a:pt x="992" y="423"/>
                    </a:lnTo>
                    <a:lnTo>
                      <a:pt x="992" y="424"/>
                    </a:lnTo>
                    <a:lnTo>
                      <a:pt x="992" y="425"/>
                    </a:lnTo>
                    <a:lnTo>
                      <a:pt x="993" y="426"/>
                    </a:lnTo>
                    <a:lnTo>
                      <a:pt x="993" y="427"/>
                    </a:lnTo>
                    <a:lnTo>
                      <a:pt x="993" y="428"/>
                    </a:lnTo>
                    <a:lnTo>
                      <a:pt x="993" y="431"/>
                    </a:lnTo>
                    <a:lnTo>
                      <a:pt x="993" y="432"/>
                    </a:lnTo>
                    <a:lnTo>
                      <a:pt x="993" y="434"/>
                    </a:lnTo>
                    <a:lnTo>
                      <a:pt x="994" y="435"/>
                    </a:lnTo>
                    <a:lnTo>
                      <a:pt x="994" y="436"/>
                    </a:lnTo>
                    <a:lnTo>
                      <a:pt x="994" y="437"/>
                    </a:lnTo>
                    <a:lnTo>
                      <a:pt x="994" y="439"/>
                    </a:lnTo>
                    <a:lnTo>
                      <a:pt x="994" y="440"/>
                    </a:lnTo>
                    <a:lnTo>
                      <a:pt x="995" y="456"/>
                    </a:lnTo>
                    <a:lnTo>
                      <a:pt x="996" y="466"/>
                    </a:lnTo>
                    <a:lnTo>
                      <a:pt x="997" y="472"/>
                    </a:lnTo>
                    <a:lnTo>
                      <a:pt x="997" y="502"/>
                    </a:lnTo>
                    <a:lnTo>
                      <a:pt x="997" y="508"/>
                    </a:lnTo>
                    <a:lnTo>
                      <a:pt x="997" y="509"/>
                    </a:lnTo>
                    <a:lnTo>
                      <a:pt x="997" y="510"/>
                    </a:lnTo>
                    <a:lnTo>
                      <a:pt x="997" y="511"/>
                    </a:lnTo>
                    <a:lnTo>
                      <a:pt x="997" y="512"/>
                    </a:lnTo>
                    <a:lnTo>
                      <a:pt x="997" y="514"/>
                    </a:lnTo>
                    <a:lnTo>
                      <a:pt x="997" y="516"/>
                    </a:lnTo>
                    <a:lnTo>
                      <a:pt x="997" y="517"/>
                    </a:lnTo>
                    <a:lnTo>
                      <a:pt x="997" y="519"/>
                    </a:lnTo>
                    <a:lnTo>
                      <a:pt x="997" y="520"/>
                    </a:lnTo>
                    <a:lnTo>
                      <a:pt x="997" y="522"/>
                    </a:lnTo>
                    <a:lnTo>
                      <a:pt x="997" y="523"/>
                    </a:lnTo>
                    <a:lnTo>
                      <a:pt x="997" y="524"/>
                    </a:lnTo>
                    <a:lnTo>
                      <a:pt x="997" y="523"/>
                    </a:lnTo>
                    <a:lnTo>
                      <a:pt x="997" y="522"/>
                    </a:lnTo>
                    <a:lnTo>
                      <a:pt x="997" y="520"/>
                    </a:lnTo>
                    <a:lnTo>
                      <a:pt x="997" y="519"/>
                    </a:lnTo>
                    <a:lnTo>
                      <a:pt x="996" y="528"/>
                    </a:lnTo>
                    <a:lnTo>
                      <a:pt x="996" y="530"/>
                    </a:lnTo>
                    <a:lnTo>
                      <a:pt x="996" y="531"/>
                    </a:lnTo>
                    <a:lnTo>
                      <a:pt x="996" y="532"/>
                    </a:lnTo>
                    <a:lnTo>
                      <a:pt x="996" y="533"/>
                    </a:lnTo>
                    <a:lnTo>
                      <a:pt x="996" y="534"/>
                    </a:lnTo>
                    <a:lnTo>
                      <a:pt x="996" y="535"/>
                    </a:lnTo>
                    <a:lnTo>
                      <a:pt x="996" y="537"/>
                    </a:lnTo>
                    <a:lnTo>
                      <a:pt x="996" y="538"/>
                    </a:lnTo>
                    <a:lnTo>
                      <a:pt x="996" y="539"/>
                    </a:lnTo>
                    <a:lnTo>
                      <a:pt x="996" y="540"/>
                    </a:lnTo>
                    <a:lnTo>
                      <a:pt x="995" y="541"/>
                    </a:lnTo>
                    <a:lnTo>
                      <a:pt x="995" y="542"/>
                    </a:lnTo>
                    <a:lnTo>
                      <a:pt x="996" y="538"/>
                    </a:lnTo>
                    <a:lnTo>
                      <a:pt x="995" y="546"/>
                    </a:lnTo>
                    <a:lnTo>
                      <a:pt x="995" y="547"/>
                    </a:lnTo>
                    <a:lnTo>
                      <a:pt x="995" y="548"/>
                    </a:lnTo>
                    <a:lnTo>
                      <a:pt x="995" y="549"/>
                    </a:lnTo>
                    <a:lnTo>
                      <a:pt x="995" y="550"/>
                    </a:lnTo>
                    <a:lnTo>
                      <a:pt x="995" y="552"/>
                    </a:lnTo>
                    <a:lnTo>
                      <a:pt x="995" y="553"/>
                    </a:lnTo>
                    <a:lnTo>
                      <a:pt x="994" y="555"/>
                    </a:lnTo>
                    <a:lnTo>
                      <a:pt x="994" y="556"/>
                    </a:lnTo>
                    <a:lnTo>
                      <a:pt x="994" y="557"/>
                    </a:lnTo>
                    <a:lnTo>
                      <a:pt x="994" y="558"/>
                    </a:lnTo>
                    <a:lnTo>
                      <a:pt x="994" y="557"/>
                    </a:lnTo>
                    <a:lnTo>
                      <a:pt x="994" y="564"/>
                    </a:lnTo>
                    <a:lnTo>
                      <a:pt x="993" y="565"/>
                    </a:lnTo>
                    <a:lnTo>
                      <a:pt x="993" y="571"/>
                    </a:lnTo>
                    <a:lnTo>
                      <a:pt x="992" y="572"/>
                    </a:lnTo>
                    <a:lnTo>
                      <a:pt x="992" y="578"/>
                    </a:lnTo>
                    <a:lnTo>
                      <a:pt x="991" y="584"/>
                    </a:lnTo>
                    <a:lnTo>
                      <a:pt x="989" y="586"/>
                    </a:lnTo>
                    <a:lnTo>
                      <a:pt x="989" y="587"/>
                    </a:lnTo>
                    <a:lnTo>
                      <a:pt x="989" y="588"/>
                    </a:lnTo>
                    <a:lnTo>
                      <a:pt x="989" y="591"/>
                    </a:lnTo>
                    <a:lnTo>
                      <a:pt x="989" y="592"/>
                    </a:lnTo>
                    <a:lnTo>
                      <a:pt x="988" y="594"/>
                    </a:lnTo>
                    <a:lnTo>
                      <a:pt x="987" y="598"/>
                    </a:lnTo>
                    <a:lnTo>
                      <a:pt x="987" y="600"/>
                    </a:lnTo>
                    <a:lnTo>
                      <a:pt x="987" y="603"/>
                    </a:lnTo>
                    <a:lnTo>
                      <a:pt x="986" y="606"/>
                    </a:lnTo>
                    <a:lnTo>
                      <a:pt x="985" y="608"/>
                    </a:lnTo>
                    <a:lnTo>
                      <a:pt x="985" y="610"/>
                    </a:lnTo>
                    <a:lnTo>
                      <a:pt x="985" y="613"/>
                    </a:lnTo>
                    <a:lnTo>
                      <a:pt x="985" y="614"/>
                    </a:lnTo>
                    <a:lnTo>
                      <a:pt x="985" y="615"/>
                    </a:lnTo>
                    <a:lnTo>
                      <a:pt x="984" y="615"/>
                    </a:lnTo>
                    <a:lnTo>
                      <a:pt x="984" y="616"/>
                    </a:lnTo>
                    <a:lnTo>
                      <a:pt x="979" y="634"/>
                    </a:lnTo>
                    <a:lnTo>
                      <a:pt x="974" y="649"/>
                    </a:lnTo>
                    <a:lnTo>
                      <a:pt x="974" y="651"/>
                    </a:lnTo>
                    <a:lnTo>
                      <a:pt x="973" y="652"/>
                    </a:lnTo>
                    <a:lnTo>
                      <a:pt x="973" y="654"/>
                    </a:lnTo>
                    <a:lnTo>
                      <a:pt x="972" y="656"/>
                    </a:lnTo>
                    <a:lnTo>
                      <a:pt x="971" y="659"/>
                    </a:lnTo>
                    <a:lnTo>
                      <a:pt x="970" y="662"/>
                    </a:lnTo>
                    <a:lnTo>
                      <a:pt x="970" y="666"/>
                    </a:lnTo>
                    <a:lnTo>
                      <a:pt x="968" y="669"/>
                    </a:lnTo>
                    <a:lnTo>
                      <a:pt x="966" y="672"/>
                    </a:lnTo>
                    <a:lnTo>
                      <a:pt x="965" y="676"/>
                    </a:lnTo>
                    <a:lnTo>
                      <a:pt x="964" y="678"/>
                    </a:lnTo>
                    <a:lnTo>
                      <a:pt x="963" y="682"/>
                    </a:lnTo>
                    <a:lnTo>
                      <a:pt x="962" y="685"/>
                    </a:lnTo>
                    <a:lnTo>
                      <a:pt x="961" y="689"/>
                    </a:lnTo>
                    <a:lnTo>
                      <a:pt x="959" y="691"/>
                    </a:lnTo>
                    <a:lnTo>
                      <a:pt x="958" y="693"/>
                    </a:lnTo>
                    <a:lnTo>
                      <a:pt x="957" y="696"/>
                    </a:lnTo>
                    <a:lnTo>
                      <a:pt x="957" y="697"/>
                    </a:lnTo>
                    <a:lnTo>
                      <a:pt x="956" y="698"/>
                    </a:lnTo>
                    <a:lnTo>
                      <a:pt x="956" y="699"/>
                    </a:lnTo>
                    <a:lnTo>
                      <a:pt x="955" y="700"/>
                    </a:lnTo>
                    <a:lnTo>
                      <a:pt x="955" y="701"/>
                    </a:lnTo>
                    <a:lnTo>
                      <a:pt x="954" y="702"/>
                    </a:lnTo>
                    <a:lnTo>
                      <a:pt x="954" y="705"/>
                    </a:lnTo>
                    <a:lnTo>
                      <a:pt x="953" y="706"/>
                    </a:lnTo>
                    <a:lnTo>
                      <a:pt x="951" y="708"/>
                    </a:lnTo>
                    <a:lnTo>
                      <a:pt x="951" y="710"/>
                    </a:lnTo>
                    <a:lnTo>
                      <a:pt x="950" y="712"/>
                    </a:lnTo>
                    <a:lnTo>
                      <a:pt x="949" y="714"/>
                    </a:lnTo>
                    <a:lnTo>
                      <a:pt x="948" y="715"/>
                    </a:lnTo>
                    <a:lnTo>
                      <a:pt x="947" y="717"/>
                    </a:lnTo>
                    <a:lnTo>
                      <a:pt x="947" y="719"/>
                    </a:lnTo>
                    <a:lnTo>
                      <a:pt x="946" y="720"/>
                    </a:lnTo>
                    <a:lnTo>
                      <a:pt x="946" y="721"/>
                    </a:lnTo>
                    <a:lnTo>
                      <a:pt x="944" y="723"/>
                    </a:lnTo>
                    <a:lnTo>
                      <a:pt x="943" y="724"/>
                    </a:lnTo>
                    <a:lnTo>
                      <a:pt x="943" y="725"/>
                    </a:lnTo>
                    <a:lnTo>
                      <a:pt x="942" y="728"/>
                    </a:lnTo>
                    <a:lnTo>
                      <a:pt x="941" y="729"/>
                    </a:lnTo>
                    <a:lnTo>
                      <a:pt x="941" y="730"/>
                    </a:lnTo>
                    <a:lnTo>
                      <a:pt x="940" y="732"/>
                    </a:lnTo>
                    <a:lnTo>
                      <a:pt x="939" y="734"/>
                    </a:lnTo>
                    <a:lnTo>
                      <a:pt x="938" y="736"/>
                    </a:lnTo>
                    <a:lnTo>
                      <a:pt x="938" y="737"/>
                    </a:lnTo>
                    <a:lnTo>
                      <a:pt x="936" y="739"/>
                    </a:lnTo>
                    <a:lnTo>
                      <a:pt x="935" y="740"/>
                    </a:lnTo>
                    <a:lnTo>
                      <a:pt x="934" y="743"/>
                    </a:lnTo>
                    <a:lnTo>
                      <a:pt x="933" y="744"/>
                    </a:lnTo>
                    <a:lnTo>
                      <a:pt x="932" y="746"/>
                    </a:lnTo>
                    <a:lnTo>
                      <a:pt x="931" y="747"/>
                    </a:lnTo>
                    <a:lnTo>
                      <a:pt x="931" y="749"/>
                    </a:lnTo>
                    <a:lnTo>
                      <a:pt x="930" y="751"/>
                    </a:lnTo>
                    <a:lnTo>
                      <a:pt x="928" y="752"/>
                    </a:lnTo>
                    <a:lnTo>
                      <a:pt x="928" y="753"/>
                    </a:lnTo>
                    <a:lnTo>
                      <a:pt x="920" y="765"/>
                    </a:lnTo>
                    <a:lnTo>
                      <a:pt x="915" y="775"/>
                    </a:lnTo>
                    <a:lnTo>
                      <a:pt x="906" y="785"/>
                    </a:lnTo>
                    <a:lnTo>
                      <a:pt x="906" y="787"/>
                    </a:lnTo>
                    <a:lnTo>
                      <a:pt x="905" y="788"/>
                    </a:lnTo>
                    <a:lnTo>
                      <a:pt x="905" y="789"/>
                    </a:lnTo>
                    <a:lnTo>
                      <a:pt x="903" y="790"/>
                    </a:lnTo>
                    <a:lnTo>
                      <a:pt x="902" y="792"/>
                    </a:lnTo>
                    <a:lnTo>
                      <a:pt x="901" y="795"/>
                    </a:lnTo>
                    <a:lnTo>
                      <a:pt x="898" y="798"/>
                    </a:lnTo>
                    <a:lnTo>
                      <a:pt x="896" y="800"/>
                    </a:lnTo>
                    <a:lnTo>
                      <a:pt x="893" y="805"/>
                    </a:lnTo>
                    <a:lnTo>
                      <a:pt x="889" y="808"/>
                    </a:lnTo>
                    <a:lnTo>
                      <a:pt x="887" y="813"/>
                    </a:lnTo>
                    <a:lnTo>
                      <a:pt x="883" y="815"/>
                    </a:lnTo>
                    <a:lnTo>
                      <a:pt x="881" y="819"/>
                    </a:lnTo>
                    <a:lnTo>
                      <a:pt x="880" y="821"/>
                    </a:lnTo>
                    <a:lnTo>
                      <a:pt x="878" y="822"/>
                    </a:lnTo>
                    <a:lnTo>
                      <a:pt x="877" y="825"/>
                    </a:lnTo>
                    <a:lnTo>
                      <a:pt x="875" y="826"/>
                    </a:lnTo>
                    <a:lnTo>
                      <a:pt x="874" y="827"/>
                    </a:lnTo>
                    <a:lnTo>
                      <a:pt x="875" y="826"/>
                    </a:lnTo>
                    <a:lnTo>
                      <a:pt x="871" y="830"/>
                    </a:lnTo>
                    <a:lnTo>
                      <a:pt x="877" y="825"/>
                    </a:lnTo>
                    <a:lnTo>
                      <a:pt x="874" y="827"/>
                    </a:lnTo>
                    <a:lnTo>
                      <a:pt x="879" y="822"/>
                    </a:lnTo>
                    <a:lnTo>
                      <a:pt x="875" y="826"/>
                    </a:lnTo>
                    <a:lnTo>
                      <a:pt x="880" y="821"/>
                    </a:lnTo>
                    <a:lnTo>
                      <a:pt x="880" y="820"/>
                    </a:lnTo>
                    <a:lnTo>
                      <a:pt x="881" y="820"/>
                    </a:lnTo>
                    <a:lnTo>
                      <a:pt x="881" y="819"/>
                    </a:lnTo>
                    <a:lnTo>
                      <a:pt x="882" y="818"/>
                    </a:lnTo>
                    <a:lnTo>
                      <a:pt x="883" y="816"/>
                    </a:lnTo>
                    <a:lnTo>
                      <a:pt x="885" y="815"/>
                    </a:lnTo>
                    <a:lnTo>
                      <a:pt x="885" y="814"/>
                    </a:lnTo>
                    <a:lnTo>
                      <a:pt x="886" y="813"/>
                    </a:lnTo>
                    <a:lnTo>
                      <a:pt x="887" y="812"/>
                    </a:lnTo>
                    <a:lnTo>
                      <a:pt x="888" y="811"/>
                    </a:lnTo>
                    <a:lnTo>
                      <a:pt x="888" y="810"/>
                    </a:lnTo>
                    <a:lnTo>
                      <a:pt x="888" y="811"/>
                    </a:lnTo>
                    <a:lnTo>
                      <a:pt x="887" y="811"/>
                    </a:lnTo>
                    <a:lnTo>
                      <a:pt x="887" y="812"/>
                    </a:lnTo>
                    <a:lnTo>
                      <a:pt x="887" y="813"/>
                    </a:lnTo>
                    <a:lnTo>
                      <a:pt x="886" y="813"/>
                    </a:lnTo>
                    <a:lnTo>
                      <a:pt x="893" y="805"/>
                    </a:lnTo>
                    <a:lnTo>
                      <a:pt x="894" y="804"/>
                    </a:lnTo>
                    <a:lnTo>
                      <a:pt x="895" y="803"/>
                    </a:lnTo>
                    <a:lnTo>
                      <a:pt x="895" y="801"/>
                    </a:lnTo>
                    <a:lnTo>
                      <a:pt x="896" y="800"/>
                    </a:lnTo>
                    <a:lnTo>
                      <a:pt x="896" y="799"/>
                    </a:lnTo>
                    <a:lnTo>
                      <a:pt x="897" y="799"/>
                    </a:lnTo>
                    <a:lnTo>
                      <a:pt x="898" y="798"/>
                    </a:lnTo>
                    <a:lnTo>
                      <a:pt x="898" y="797"/>
                    </a:lnTo>
                    <a:lnTo>
                      <a:pt x="900" y="797"/>
                    </a:lnTo>
                    <a:lnTo>
                      <a:pt x="900" y="796"/>
                    </a:lnTo>
                    <a:lnTo>
                      <a:pt x="900" y="797"/>
                    </a:lnTo>
                    <a:lnTo>
                      <a:pt x="898" y="797"/>
                    </a:lnTo>
                    <a:lnTo>
                      <a:pt x="900" y="796"/>
                    </a:lnTo>
                    <a:lnTo>
                      <a:pt x="901" y="795"/>
                    </a:lnTo>
                    <a:lnTo>
                      <a:pt x="901" y="793"/>
                    </a:lnTo>
                    <a:lnTo>
                      <a:pt x="902" y="793"/>
                    </a:lnTo>
                    <a:lnTo>
                      <a:pt x="902" y="792"/>
                    </a:lnTo>
                    <a:lnTo>
                      <a:pt x="901" y="795"/>
                    </a:lnTo>
                    <a:lnTo>
                      <a:pt x="900" y="796"/>
                    </a:lnTo>
                    <a:lnTo>
                      <a:pt x="898" y="798"/>
                    </a:lnTo>
                    <a:lnTo>
                      <a:pt x="897" y="799"/>
                    </a:lnTo>
                    <a:lnTo>
                      <a:pt x="896" y="801"/>
                    </a:lnTo>
                    <a:lnTo>
                      <a:pt x="895" y="803"/>
                    </a:lnTo>
                    <a:lnTo>
                      <a:pt x="894" y="804"/>
                    </a:lnTo>
                    <a:lnTo>
                      <a:pt x="893" y="805"/>
                    </a:lnTo>
                    <a:lnTo>
                      <a:pt x="892" y="807"/>
                    </a:lnTo>
                    <a:lnTo>
                      <a:pt x="890" y="807"/>
                    </a:lnTo>
                    <a:lnTo>
                      <a:pt x="890" y="808"/>
                    </a:lnTo>
                    <a:lnTo>
                      <a:pt x="889" y="810"/>
                    </a:lnTo>
                    <a:lnTo>
                      <a:pt x="873" y="829"/>
                    </a:lnTo>
                    <a:lnTo>
                      <a:pt x="879" y="822"/>
                    </a:lnTo>
                    <a:lnTo>
                      <a:pt x="878" y="822"/>
                    </a:lnTo>
                    <a:lnTo>
                      <a:pt x="878" y="823"/>
                    </a:lnTo>
                    <a:lnTo>
                      <a:pt x="877" y="823"/>
                    </a:lnTo>
                    <a:lnTo>
                      <a:pt x="877" y="825"/>
                    </a:lnTo>
                    <a:lnTo>
                      <a:pt x="875" y="826"/>
                    </a:lnTo>
                    <a:lnTo>
                      <a:pt x="874" y="827"/>
                    </a:lnTo>
                    <a:lnTo>
                      <a:pt x="874" y="828"/>
                    </a:lnTo>
                    <a:lnTo>
                      <a:pt x="872" y="829"/>
                    </a:lnTo>
                    <a:lnTo>
                      <a:pt x="872" y="830"/>
                    </a:lnTo>
                    <a:lnTo>
                      <a:pt x="871" y="831"/>
                    </a:lnTo>
                    <a:lnTo>
                      <a:pt x="870" y="833"/>
                    </a:lnTo>
                    <a:lnTo>
                      <a:pt x="867" y="834"/>
                    </a:lnTo>
                    <a:lnTo>
                      <a:pt x="866" y="836"/>
                    </a:lnTo>
                    <a:lnTo>
                      <a:pt x="865" y="837"/>
                    </a:lnTo>
                    <a:lnTo>
                      <a:pt x="864" y="838"/>
                    </a:lnTo>
                    <a:lnTo>
                      <a:pt x="864" y="840"/>
                    </a:lnTo>
                    <a:lnTo>
                      <a:pt x="863" y="841"/>
                    </a:lnTo>
                    <a:lnTo>
                      <a:pt x="862" y="842"/>
                    </a:lnTo>
                    <a:lnTo>
                      <a:pt x="860" y="842"/>
                    </a:lnTo>
                    <a:lnTo>
                      <a:pt x="860" y="843"/>
                    </a:lnTo>
                    <a:lnTo>
                      <a:pt x="856" y="848"/>
                    </a:lnTo>
                    <a:lnTo>
                      <a:pt x="835" y="867"/>
                    </a:lnTo>
                    <a:lnTo>
                      <a:pt x="835" y="866"/>
                    </a:lnTo>
                    <a:lnTo>
                      <a:pt x="836" y="866"/>
                    </a:lnTo>
                    <a:lnTo>
                      <a:pt x="837" y="865"/>
                    </a:lnTo>
                    <a:lnTo>
                      <a:pt x="839" y="864"/>
                    </a:lnTo>
                    <a:lnTo>
                      <a:pt x="841" y="863"/>
                    </a:lnTo>
                    <a:lnTo>
                      <a:pt x="842" y="860"/>
                    </a:lnTo>
                    <a:lnTo>
                      <a:pt x="843" y="859"/>
                    </a:lnTo>
                    <a:lnTo>
                      <a:pt x="844" y="859"/>
                    </a:lnTo>
                    <a:lnTo>
                      <a:pt x="845" y="858"/>
                    </a:lnTo>
                    <a:lnTo>
                      <a:pt x="844" y="858"/>
                    </a:lnTo>
                    <a:lnTo>
                      <a:pt x="843" y="860"/>
                    </a:lnTo>
                    <a:lnTo>
                      <a:pt x="842" y="861"/>
                    </a:lnTo>
                    <a:lnTo>
                      <a:pt x="841" y="863"/>
                    </a:lnTo>
                    <a:lnTo>
                      <a:pt x="840" y="864"/>
                    </a:lnTo>
                    <a:lnTo>
                      <a:pt x="837" y="865"/>
                    </a:lnTo>
                    <a:lnTo>
                      <a:pt x="837" y="866"/>
                    </a:lnTo>
                    <a:lnTo>
                      <a:pt x="835" y="866"/>
                    </a:lnTo>
                    <a:lnTo>
                      <a:pt x="835" y="867"/>
                    </a:lnTo>
                    <a:lnTo>
                      <a:pt x="834" y="868"/>
                    </a:lnTo>
                    <a:lnTo>
                      <a:pt x="833" y="868"/>
                    </a:lnTo>
                    <a:lnTo>
                      <a:pt x="829" y="873"/>
                    </a:lnTo>
                    <a:lnTo>
                      <a:pt x="818" y="882"/>
                    </a:lnTo>
                    <a:lnTo>
                      <a:pt x="817" y="883"/>
                    </a:lnTo>
                    <a:lnTo>
                      <a:pt x="815" y="883"/>
                    </a:lnTo>
                    <a:lnTo>
                      <a:pt x="814" y="884"/>
                    </a:lnTo>
                    <a:lnTo>
                      <a:pt x="813" y="887"/>
                    </a:lnTo>
                    <a:lnTo>
                      <a:pt x="811" y="888"/>
                    </a:lnTo>
                    <a:lnTo>
                      <a:pt x="809" y="890"/>
                    </a:lnTo>
                    <a:lnTo>
                      <a:pt x="805" y="893"/>
                    </a:lnTo>
                    <a:lnTo>
                      <a:pt x="803" y="895"/>
                    </a:lnTo>
                    <a:lnTo>
                      <a:pt x="799" y="897"/>
                    </a:lnTo>
                    <a:lnTo>
                      <a:pt x="796" y="898"/>
                    </a:lnTo>
                    <a:lnTo>
                      <a:pt x="792" y="902"/>
                    </a:lnTo>
                    <a:lnTo>
                      <a:pt x="790" y="904"/>
                    </a:lnTo>
                    <a:lnTo>
                      <a:pt x="787" y="906"/>
                    </a:lnTo>
                    <a:lnTo>
                      <a:pt x="784" y="907"/>
                    </a:lnTo>
                    <a:lnTo>
                      <a:pt x="783" y="909"/>
                    </a:lnTo>
                    <a:lnTo>
                      <a:pt x="781" y="910"/>
                    </a:lnTo>
                    <a:lnTo>
                      <a:pt x="780" y="911"/>
                    </a:lnTo>
                    <a:lnTo>
                      <a:pt x="777" y="912"/>
                    </a:lnTo>
                    <a:lnTo>
                      <a:pt x="776" y="913"/>
                    </a:lnTo>
                    <a:lnTo>
                      <a:pt x="775" y="914"/>
                    </a:lnTo>
                    <a:lnTo>
                      <a:pt x="774" y="914"/>
                    </a:lnTo>
                    <a:lnTo>
                      <a:pt x="772" y="917"/>
                    </a:lnTo>
                    <a:lnTo>
                      <a:pt x="769" y="918"/>
                    </a:lnTo>
                    <a:lnTo>
                      <a:pt x="767" y="920"/>
                    </a:lnTo>
                    <a:lnTo>
                      <a:pt x="764" y="921"/>
                    </a:lnTo>
                    <a:lnTo>
                      <a:pt x="762" y="922"/>
                    </a:lnTo>
                    <a:lnTo>
                      <a:pt x="761" y="924"/>
                    </a:lnTo>
                    <a:lnTo>
                      <a:pt x="759" y="925"/>
                    </a:lnTo>
                    <a:lnTo>
                      <a:pt x="758" y="926"/>
                    </a:lnTo>
                    <a:lnTo>
                      <a:pt x="756" y="926"/>
                    </a:lnTo>
                    <a:lnTo>
                      <a:pt x="756" y="927"/>
                    </a:lnTo>
                    <a:lnTo>
                      <a:pt x="754" y="927"/>
                    </a:lnTo>
                    <a:lnTo>
                      <a:pt x="753" y="927"/>
                    </a:lnTo>
                    <a:lnTo>
                      <a:pt x="753" y="928"/>
                    </a:lnTo>
                    <a:lnTo>
                      <a:pt x="753" y="927"/>
                    </a:lnTo>
                    <a:lnTo>
                      <a:pt x="754" y="927"/>
                    </a:lnTo>
                    <a:lnTo>
                      <a:pt x="756" y="926"/>
                    </a:lnTo>
                    <a:lnTo>
                      <a:pt x="757" y="926"/>
                    </a:lnTo>
                    <a:lnTo>
                      <a:pt x="759" y="925"/>
                    </a:lnTo>
                    <a:lnTo>
                      <a:pt x="761" y="924"/>
                    </a:lnTo>
                    <a:lnTo>
                      <a:pt x="762" y="922"/>
                    </a:lnTo>
                    <a:lnTo>
                      <a:pt x="765" y="920"/>
                    </a:lnTo>
                    <a:lnTo>
                      <a:pt x="767" y="919"/>
                    </a:lnTo>
                    <a:lnTo>
                      <a:pt x="768" y="918"/>
                    </a:lnTo>
                    <a:lnTo>
                      <a:pt x="771" y="917"/>
                    </a:lnTo>
                    <a:lnTo>
                      <a:pt x="772" y="917"/>
                    </a:lnTo>
                    <a:lnTo>
                      <a:pt x="773" y="916"/>
                    </a:lnTo>
                    <a:lnTo>
                      <a:pt x="773" y="917"/>
                    </a:lnTo>
                    <a:lnTo>
                      <a:pt x="772" y="916"/>
                    </a:lnTo>
                    <a:lnTo>
                      <a:pt x="772" y="917"/>
                    </a:lnTo>
                    <a:lnTo>
                      <a:pt x="771" y="918"/>
                    </a:lnTo>
                    <a:lnTo>
                      <a:pt x="769" y="918"/>
                    </a:lnTo>
                    <a:lnTo>
                      <a:pt x="768" y="918"/>
                    </a:lnTo>
                    <a:lnTo>
                      <a:pt x="768" y="919"/>
                    </a:lnTo>
                    <a:lnTo>
                      <a:pt x="756" y="927"/>
                    </a:lnTo>
                    <a:lnTo>
                      <a:pt x="748" y="932"/>
                    </a:lnTo>
                    <a:lnTo>
                      <a:pt x="738" y="936"/>
                    </a:lnTo>
                    <a:lnTo>
                      <a:pt x="729" y="941"/>
                    </a:lnTo>
                    <a:lnTo>
                      <a:pt x="728" y="942"/>
                    </a:lnTo>
                    <a:lnTo>
                      <a:pt x="727" y="942"/>
                    </a:lnTo>
                    <a:lnTo>
                      <a:pt x="726" y="943"/>
                    </a:lnTo>
                    <a:lnTo>
                      <a:pt x="724" y="943"/>
                    </a:lnTo>
                    <a:lnTo>
                      <a:pt x="722" y="944"/>
                    </a:lnTo>
                    <a:lnTo>
                      <a:pt x="721" y="945"/>
                    </a:lnTo>
                    <a:lnTo>
                      <a:pt x="718" y="947"/>
                    </a:lnTo>
                    <a:lnTo>
                      <a:pt x="714" y="948"/>
                    </a:lnTo>
                    <a:lnTo>
                      <a:pt x="711" y="950"/>
                    </a:lnTo>
                    <a:lnTo>
                      <a:pt x="707" y="951"/>
                    </a:lnTo>
                    <a:lnTo>
                      <a:pt x="704" y="954"/>
                    </a:lnTo>
                    <a:lnTo>
                      <a:pt x="700" y="956"/>
                    </a:lnTo>
                    <a:lnTo>
                      <a:pt x="697" y="957"/>
                    </a:lnTo>
                    <a:lnTo>
                      <a:pt x="695" y="958"/>
                    </a:lnTo>
                    <a:lnTo>
                      <a:pt x="692" y="958"/>
                    </a:lnTo>
                    <a:lnTo>
                      <a:pt x="690" y="959"/>
                    </a:lnTo>
                    <a:lnTo>
                      <a:pt x="688" y="960"/>
                    </a:lnTo>
                    <a:lnTo>
                      <a:pt x="686" y="960"/>
                    </a:lnTo>
                    <a:lnTo>
                      <a:pt x="686" y="962"/>
                    </a:lnTo>
                    <a:lnTo>
                      <a:pt x="685" y="962"/>
                    </a:lnTo>
                    <a:lnTo>
                      <a:pt x="660" y="971"/>
                    </a:lnTo>
                    <a:lnTo>
                      <a:pt x="631" y="980"/>
                    </a:lnTo>
                    <a:lnTo>
                      <a:pt x="629" y="981"/>
                    </a:lnTo>
                    <a:lnTo>
                      <a:pt x="605" y="986"/>
                    </a:lnTo>
                    <a:lnTo>
                      <a:pt x="587" y="990"/>
                    </a:lnTo>
                    <a:lnTo>
                      <a:pt x="592" y="989"/>
                    </a:lnTo>
                    <a:lnTo>
                      <a:pt x="591" y="989"/>
                    </a:lnTo>
                    <a:lnTo>
                      <a:pt x="590" y="989"/>
                    </a:lnTo>
                    <a:lnTo>
                      <a:pt x="587" y="989"/>
                    </a:lnTo>
                    <a:lnTo>
                      <a:pt x="586" y="990"/>
                    </a:lnTo>
                    <a:lnTo>
                      <a:pt x="584" y="990"/>
                    </a:lnTo>
                    <a:lnTo>
                      <a:pt x="583" y="990"/>
                    </a:lnTo>
                    <a:lnTo>
                      <a:pt x="579" y="992"/>
                    </a:lnTo>
                    <a:lnTo>
                      <a:pt x="577" y="992"/>
                    </a:lnTo>
                    <a:lnTo>
                      <a:pt x="575" y="992"/>
                    </a:lnTo>
                    <a:lnTo>
                      <a:pt x="571" y="993"/>
                    </a:lnTo>
                    <a:lnTo>
                      <a:pt x="569" y="993"/>
                    </a:lnTo>
                    <a:lnTo>
                      <a:pt x="565" y="993"/>
                    </a:lnTo>
                    <a:lnTo>
                      <a:pt x="564" y="994"/>
                    </a:lnTo>
                    <a:lnTo>
                      <a:pt x="563" y="994"/>
                    </a:lnTo>
                    <a:lnTo>
                      <a:pt x="562" y="994"/>
                    </a:lnTo>
                    <a:lnTo>
                      <a:pt x="561" y="994"/>
                    </a:lnTo>
                    <a:lnTo>
                      <a:pt x="559" y="994"/>
                    </a:lnTo>
                    <a:lnTo>
                      <a:pt x="557" y="994"/>
                    </a:lnTo>
                    <a:lnTo>
                      <a:pt x="554" y="995"/>
                    </a:lnTo>
                    <a:lnTo>
                      <a:pt x="552" y="995"/>
                    </a:lnTo>
                    <a:lnTo>
                      <a:pt x="547" y="995"/>
                    </a:lnTo>
                    <a:lnTo>
                      <a:pt x="541" y="996"/>
                    </a:lnTo>
                    <a:lnTo>
                      <a:pt x="536" y="996"/>
                    </a:lnTo>
                    <a:lnTo>
                      <a:pt x="530" y="996"/>
                    </a:lnTo>
                    <a:lnTo>
                      <a:pt x="524" y="997"/>
                    </a:lnTo>
                    <a:lnTo>
                      <a:pt x="517" y="997"/>
                    </a:lnTo>
                    <a:lnTo>
                      <a:pt x="511" y="997"/>
                    </a:lnTo>
                    <a:lnTo>
                      <a:pt x="507" y="997"/>
                    </a:lnTo>
                    <a:lnTo>
                      <a:pt x="503" y="997"/>
                    </a:lnTo>
                    <a:lnTo>
                      <a:pt x="499" y="997"/>
                    </a:lnTo>
                    <a:lnTo>
                      <a:pt x="496" y="997"/>
                    </a:lnTo>
                    <a:lnTo>
                      <a:pt x="494" y="997"/>
                    </a:lnTo>
                    <a:lnTo>
                      <a:pt x="476" y="997"/>
                    </a:lnTo>
                    <a:lnTo>
                      <a:pt x="466" y="996"/>
                    </a:lnTo>
                    <a:lnTo>
                      <a:pt x="462" y="996"/>
                    </a:lnTo>
                    <a:lnTo>
                      <a:pt x="447" y="995"/>
                    </a:lnTo>
                    <a:lnTo>
                      <a:pt x="463" y="996"/>
                    </a:lnTo>
                    <a:lnTo>
                      <a:pt x="458" y="996"/>
                    </a:lnTo>
                    <a:lnTo>
                      <a:pt x="441" y="994"/>
                    </a:lnTo>
                    <a:lnTo>
                      <a:pt x="448" y="995"/>
                    </a:lnTo>
                    <a:lnTo>
                      <a:pt x="457" y="996"/>
                    </a:lnTo>
                    <a:lnTo>
                      <a:pt x="456" y="995"/>
                    </a:lnTo>
                    <a:lnTo>
                      <a:pt x="455" y="995"/>
                    </a:lnTo>
                    <a:lnTo>
                      <a:pt x="455" y="996"/>
                    </a:lnTo>
                    <a:lnTo>
                      <a:pt x="456" y="996"/>
                    </a:lnTo>
                    <a:lnTo>
                      <a:pt x="457" y="996"/>
                    </a:lnTo>
                    <a:lnTo>
                      <a:pt x="458" y="996"/>
                    </a:lnTo>
                    <a:lnTo>
                      <a:pt x="460" y="996"/>
                    </a:lnTo>
                    <a:lnTo>
                      <a:pt x="461" y="996"/>
                    </a:lnTo>
                    <a:lnTo>
                      <a:pt x="462" y="996"/>
                    </a:lnTo>
                    <a:lnTo>
                      <a:pt x="463" y="996"/>
                    </a:lnTo>
                    <a:lnTo>
                      <a:pt x="464" y="996"/>
                    </a:lnTo>
                    <a:lnTo>
                      <a:pt x="465" y="996"/>
                    </a:lnTo>
                    <a:lnTo>
                      <a:pt x="464" y="996"/>
                    </a:lnTo>
                    <a:lnTo>
                      <a:pt x="463" y="996"/>
                    </a:lnTo>
                    <a:lnTo>
                      <a:pt x="462" y="996"/>
                    </a:lnTo>
                    <a:lnTo>
                      <a:pt x="460" y="996"/>
                    </a:lnTo>
                    <a:lnTo>
                      <a:pt x="456" y="996"/>
                    </a:lnTo>
                    <a:lnTo>
                      <a:pt x="454" y="996"/>
                    </a:lnTo>
                    <a:lnTo>
                      <a:pt x="450" y="995"/>
                    </a:lnTo>
                    <a:lnTo>
                      <a:pt x="447" y="995"/>
                    </a:lnTo>
                    <a:lnTo>
                      <a:pt x="445" y="995"/>
                    </a:lnTo>
                    <a:lnTo>
                      <a:pt x="441" y="994"/>
                    </a:lnTo>
                    <a:lnTo>
                      <a:pt x="436" y="994"/>
                    </a:lnTo>
                    <a:lnTo>
                      <a:pt x="433" y="994"/>
                    </a:lnTo>
                    <a:lnTo>
                      <a:pt x="430" y="993"/>
                    </a:lnTo>
                    <a:lnTo>
                      <a:pt x="426" y="993"/>
                    </a:lnTo>
                    <a:lnTo>
                      <a:pt x="423" y="992"/>
                    </a:lnTo>
                    <a:lnTo>
                      <a:pt x="420" y="992"/>
                    </a:lnTo>
                    <a:lnTo>
                      <a:pt x="417" y="990"/>
                    </a:lnTo>
                    <a:lnTo>
                      <a:pt x="415" y="990"/>
                    </a:lnTo>
                    <a:lnTo>
                      <a:pt x="412" y="990"/>
                    </a:lnTo>
                    <a:lnTo>
                      <a:pt x="410" y="989"/>
                    </a:lnTo>
                    <a:lnTo>
                      <a:pt x="408" y="989"/>
                    </a:lnTo>
                    <a:lnTo>
                      <a:pt x="407" y="989"/>
                    </a:lnTo>
                    <a:lnTo>
                      <a:pt x="405" y="989"/>
                    </a:lnTo>
                    <a:lnTo>
                      <a:pt x="404" y="989"/>
                    </a:lnTo>
                    <a:lnTo>
                      <a:pt x="404" y="988"/>
                    </a:lnTo>
                    <a:lnTo>
                      <a:pt x="403" y="988"/>
                    </a:lnTo>
                    <a:lnTo>
                      <a:pt x="402" y="988"/>
                    </a:lnTo>
                    <a:lnTo>
                      <a:pt x="400" y="988"/>
                    </a:lnTo>
                    <a:lnTo>
                      <a:pt x="398" y="988"/>
                    </a:lnTo>
                    <a:lnTo>
                      <a:pt x="396" y="987"/>
                    </a:lnTo>
                    <a:lnTo>
                      <a:pt x="395" y="987"/>
                    </a:lnTo>
                    <a:lnTo>
                      <a:pt x="393" y="986"/>
                    </a:lnTo>
                    <a:lnTo>
                      <a:pt x="392" y="986"/>
                    </a:lnTo>
                    <a:lnTo>
                      <a:pt x="389" y="986"/>
                    </a:lnTo>
                    <a:lnTo>
                      <a:pt x="388" y="986"/>
                    </a:lnTo>
                    <a:lnTo>
                      <a:pt x="387" y="986"/>
                    </a:lnTo>
                    <a:lnTo>
                      <a:pt x="387" y="985"/>
                    </a:lnTo>
                    <a:lnTo>
                      <a:pt x="386" y="985"/>
                    </a:lnTo>
                    <a:lnTo>
                      <a:pt x="385" y="985"/>
                    </a:lnTo>
                    <a:lnTo>
                      <a:pt x="383" y="984"/>
                    </a:lnTo>
                    <a:lnTo>
                      <a:pt x="381" y="984"/>
                    </a:lnTo>
                    <a:lnTo>
                      <a:pt x="378" y="982"/>
                    </a:lnTo>
                    <a:lnTo>
                      <a:pt x="374" y="982"/>
                    </a:lnTo>
                    <a:lnTo>
                      <a:pt x="371" y="981"/>
                    </a:lnTo>
                    <a:lnTo>
                      <a:pt x="366" y="980"/>
                    </a:lnTo>
                    <a:lnTo>
                      <a:pt x="362" y="979"/>
                    </a:lnTo>
                    <a:lnTo>
                      <a:pt x="357" y="977"/>
                    </a:lnTo>
                    <a:lnTo>
                      <a:pt x="351" y="975"/>
                    </a:lnTo>
                    <a:lnTo>
                      <a:pt x="348" y="974"/>
                    </a:lnTo>
                    <a:lnTo>
                      <a:pt x="342" y="972"/>
                    </a:lnTo>
                    <a:lnTo>
                      <a:pt x="339" y="971"/>
                    </a:lnTo>
                    <a:lnTo>
                      <a:pt x="334" y="970"/>
                    </a:lnTo>
                    <a:lnTo>
                      <a:pt x="332" y="970"/>
                    </a:lnTo>
                    <a:lnTo>
                      <a:pt x="329" y="967"/>
                    </a:lnTo>
                    <a:lnTo>
                      <a:pt x="327" y="967"/>
                    </a:lnTo>
                    <a:lnTo>
                      <a:pt x="325" y="967"/>
                    </a:lnTo>
                    <a:lnTo>
                      <a:pt x="324" y="966"/>
                    </a:lnTo>
                    <a:lnTo>
                      <a:pt x="322" y="966"/>
                    </a:lnTo>
                    <a:lnTo>
                      <a:pt x="322" y="965"/>
                    </a:lnTo>
                    <a:lnTo>
                      <a:pt x="321" y="965"/>
                    </a:lnTo>
                    <a:lnTo>
                      <a:pt x="289" y="951"/>
                    </a:lnTo>
                    <a:lnTo>
                      <a:pt x="288" y="951"/>
                    </a:lnTo>
                    <a:lnTo>
                      <a:pt x="286" y="950"/>
                    </a:lnTo>
                    <a:lnTo>
                      <a:pt x="283" y="949"/>
                    </a:lnTo>
                    <a:lnTo>
                      <a:pt x="281" y="948"/>
                    </a:lnTo>
                    <a:lnTo>
                      <a:pt x="276" y="945"/>
                    </a:lnTo>
                    <a:lnTo>
                      <a:pt x="273" y="944"/>
                    </a:lnTo>
                    <a:lnTo>
                      <a:pt x="268" y="941"/>
                    </a:lnTo>
                    <a:lnTo>
                      <a:pt x="264" y="939"/>
                    </a:lnTo>
                    <a:lnTo>
                      <a:pt x="259" y="936"/>
                    </a:lnTo>
                    <a:lnTo>
                      <a:pt x="253" y="933"/>
                    </a:lnTo>
                    <a:lnTo>
                      <a:pt x="249" y="931"/>
                    </a:lnTo>
                    <a:lnTo>
                      <a:pt x="243" y="927"/>
                    </a:lnTo>
                    <a:lnTo>
                      <a:pt x="239" y="926"/>
                    </a:lnTo>
                    <a:lnTo>
                      <a:pt x="237" y="925"/>
                    </a:lnTo>
                    <a:lnTo>
                      <a:pt x="236" y="922"/>
                    </a:lnTo>
                    <a:lnTo>
                      <a:pt x="235" y="922"/>
                    </a:lnTo>
                    <a:lnTo>
                      <a:pt x="236" y="924"/>
                    </a:lnTo>
                    <a:lnTo>
                      <a:pt x="237" y="924"/>
                    </a:lnTo>
                    <a:lnTo>
                      <a:pt x="238" y="924"/>
                    </a:lnTo>
                    <a:lnTo>
                      <a:pt x="238" y="925"/>
                    </a:lnTo>
                    <a:lnTo>
                      <a:pt x="239" y="925"/>
                    </a:lnTo>
                    <a:lnTo>
                      <a:pt x="241" y="926"/>
                    </a:lnTo>
                    <a:lnTo>
                      <a:pt x="242" y="926"/>
                    </a:lnTo>
                    <a:lnTo>
                      <a:pt x="241" y="926"/>
                    </a:lnTo>
                    <a:lnTo>
                      <a:pt x="238" y="925"/>
                    </a:lnTo>
                    <a:lnTo>
                      <a:pt x="236" y="922"/>
                    </a:lnTo>
                    <a:lnTo>
                      <a:pt x="231" y="920"/>
                    </a:lnTo>
                    <a:lnTo>
                      <a:pt x="227" y="917"/>
                    </a:lnTo>
                    <a:lnTo>
                      <a:pt x="221" y="913"/>
                    </a:lnTo>
                    <a:lnTo>
                      <a:pt x="215" y="909"/>
                    </a:lnTo>
                    <a:lnTo>
                      <a:pt x="210" y="905"/>
                    </a:lnTo>
                    <a:lnTo>
                      <a:pt x="203" y="901"/>
                    </a:lnTo>
                    <a:lnTo>
                      <a:pt x="197" y="896"/>
                    </a:lnTo>
                    <a:lnTo>
                      <a:pt x="193" y="893"/>
                    </a:lnTo>
                    <a:lnTo>
                      <a:pt x="189" y="890"/>
                    </a:lnTo>
                    <a:lnTo>
                      <a:pt x="186" y="888"/>
                    </a:lnTo>
                    <a:lnTo>
                      <a:pt x="184" y="886"/>
                    </a:lnTo>
                    <a:lnTo>
                      <a:pt x="183" y="884"/>
                    </a:lnTo>
                    <a:lnTo>
                      <a:pt x="181" y="883"/>
                    </a:lnTo>
                    <a:lnTo>
                      <a:pt x="180" y="882"/>
                    </a:lnTo>
                    <a:lnTo>
                      <a:pt x="178" y="881"/>
                    </a:lnTo>
                    <a:lnTo>
                      <a:pt x="176" y="880"/>
                    </a:lnTo>
                    <a:lnTo>
                      <a:pt x="175" y="879"/>
                    </a:lnTo>
                    <a:lnTo>
                      <a:pt x="173" y="876"/>
                    </a:lnTo>
                    <a:lnTo>
                      <a:pt x="172" y="875"/>
                    </a:lnTo>
                    <a:lnTo>
                      <a:pt x="169" y="874"/>
                    </a:lnTo>
                    <a:lnTo>
                      <a:pt x="168" y="872"/>
                    </a:lnTo>
                    <a:lnTo>
                      <a:pt x="166" y="871"/>
                    </a:lnTo>
                    <a:lnTo>
                      <a:pt x="163" y="868"/>
                    </a:lnTo>
                    <a:lnTo>
                      <a:pt x="159" y="865"/>
                    </a:lnTo>
                    <a:lnTo>
                      <a:pt x="154" y="860"/>
                    </a:lnTo>
                    <a:lnTo>
                      <a:pt x="150" y="854"/>
                    </a:lnTo>
                    <a:lnTo>
                      <a:pt x="144" y="849"/>
                    </a:lnTo>
                    <a:lnTo>
                      <a:pt x="137" y="843"/>
                    </a:lnTo>
                    <a:lnTo>
                      <a:pt x="132" y="836"/>
                    </a:lnTo>
                    <a:lnTo>
                      <a:pt x="127" y="831"/>
                    </a:lnTo>
                    <a:lnTo>
                      <a:pt x="121" y="826"/>
                    </a:lnTo>
                    <a:lnTo>
                      <a:pt x="117" y="821"/>
                    </a:lnTo>
                    <a:lnTo>
                      <a:pt x="115" y="818"/>
                    </a:lnTo>
                    <a:lnTo>
                      <a:pt x="113" y="815"/>
                    </a:lnTo>
                    <a:lnTo>
                      <a:pt x="112" y="814"/>
                    </a:lnTo>
                    <a:lnTo>
                      <a:pt x="110" y="812"/>
                    </a:lnTo>
                    <a:lnTo>
                      <a:pt x="109" y="811"/>
                    </a:lnTo>
                    <a:lnTo>
                      <a:pt x="108" y="808"/>
                    </a:lnTo>
                    <a:lnTo>
                      <a:pt x="107" y="807"/>
                    </a:lnTo>
                    <a:lnTo>
                      <a:pt x="105" y="805"/>
                    </a:lnTo>
                    <a:lnTo>
                      <a:pt x="104" y="804"/>
                    </a:lnTo>
                    <a:lnTo>
                      <a:pt x="102" y="801"/>
                    </a:lnTo>
                    <a:lnTo>
                      <a:pt x="101" y="800"/>
                    </a:lnTo>
                    <a:lnTo>
                      <a:pt x="101" y="799"/>
                    </a:lnTo>
                    <a:lnTo>
                      <a:pt x="100" y="799"/>
                    </a:lnTo>
                    <a:lnTo>
                      <a:pt x="100" y="798"/>
                    </a:lnTo>
                    <a:lnTo>
                      <a:pt x="98" y="796"/>
                    </a:lnTo>
                    <a:lnTo>
                      <a:pt x="97" y="793"/>
                    </a:lnTo>
                    <a:lnTo>
                      <a:pt x="93" y="790"/>
                    </a:lnTo>
                    <a:lnTo>
                      <a:pt x="91" y="785"/>
                    </a:lnTo>
                    <a:lnTo>
                      <a:pt x="87" y="781"/>
                    </a:lnTo>
                    <a:lnTo>
                      <a:pt x="84" y="777"/>
                    </a:lnTo>
                    <a:lnTo>
                      <a:pt x="82" y="773"/>
                    </a:lnTo>
                    <a:lnTo>
                      <a:pt x="79" y="769"/>
                    </a:lnTo>
                    <a:lnTo>
                      <a:pt x="78" y="767"/>
                    </a:lnTo>
                    <a:lnTo>
                      <a:pt x="76" y="765"/>
                    </a:lnTo>
                    <a:lnTo>
                      <a:pt x="76" y="763"/>
                    </a:lnTo>
                    <a:lnTo>
                      <a:pt x="76" y="765"/>
                    </a:lnTo>
                    <a:lnTo>
                      <a:pt x="77" y="766"/>
                    </a:lnTo>
                    <a:lnTo>
                      <a:pt x="77" y="767"/>
                    </a:lnTo>
                    <a:lnTo>
                      <a:pt x="79" y="768"/>
                    </a:lnTo>
                    <a:lnTo>
                      <a:pt x="79" y="770"/>
                    </a:lnTo>
                    <a:lnTo>
                      <a:pt x="81" y="772"/>
                    </a:lnTo>
                    <a:lnTo>
                      <a:pt x="82" y="773"/>
                    </a:lnTo>
                    <a:lnTo>
                      <a:pt x="83" y="775"/>
                    </a:lnTo>
                    <a:lnTo>
                      <a:pt x="84" y="776"/>
                    </a:lnTo>
                    <a:lnTo>
                      <a:pt x="83" y="775"/>
                    </a:lnTo>
                    <a:lnTo>
                      <a:pt x="83" y="774"/>
                    </a:lnTo>
                    <a:lnTo>
                      <a:pt x="82" y="773"/>
                    </a:lnTo>
                    <a:lnTo>
                      <a:pt x="81" y="770"/>
                    </a:lnTo>
                    <a:lnTo>
                      <a:pt x="79" y="769"/>
                    </a:lnTo>
                    <a:lnTo>
                      <a:pt x="78" y="767"/>
                    </a:lnTo>
                    <a:lnTo>
                      <a:pt x="77" y="766"/>
                    </a:lnTo>
                    <a:lnTo>
                      <a:pt x="76" y="763"/>
                    </a:lnTo>
                    <a:lnTo>
                      <a:pt x="75" y="762"/>
                    </a:lnTo>
                    <a:lnTo>
                      <a:pt x="74" y="760"/>
                    </a:lnTo>
                    <a:lnTo>
                      <a:pt x="72" y="758"/>
                    </a:lnTo>
                    <a:lnTo>
                      <a:pt x="71" y="757"/>
                    </a:lnTo>
                    <a:lnTo>
                      <a:pt x="69" y="753"/>
                    </a:lnTo>
                    <a:lnTo>
                      <a:pt x="68" y="751"/>
                    </a:lnTo>
                    <a:lnTo>
                      <a:pt x="66" y="746"/>
                    </a:lnTo>
                    <a:lnTo>
                      <a:pt x="63" y="743"/>
                    </a:lnTo>
                    <a:lnTo>
                      <a:pt x="61" y="739"/>
                    </a:lnTo>
                    <a:lnTo>
                      <a:pt x="59" y="735"/>
                    </a:lnTo>
                    <a:lnTo>
                      <a:pt x="57" y="730"/>
                    </a:lnTo>
                    <a:lnTo>
                      <a:pt x="54" y="727"/>
                    </a:lnTo>
                    <a:lnTo>
                      <a:pt x="53" y="722"/>
                    </a:lnTo>
                    <a:lnTo>
                      <a:pt x="51" y="717"/>
                    </a:lnTo>
                    <a:lnTo>
                      <a:pt x="47" y="712"/>
                    </a:lnTo>
                    <a:lnTo>
                      <a:pt x="45" y="706"/>
                    </a:lnTo>
                    <a:lnTo>
                      <a:pt x="41" y="698"/>
                    </a:lnTo>
                    <a:lnTo>
                      <a:pt x="38" y="690"/>
                    </a:lnTo>
                    <a:lnTo>
                      <a:pt x="34" y="683"/>
                    </a:lnTo>
                    <a:lnTo>
                      <a:pt x="32" y="675"/>
                    </a:lnTo>
                    <a:lnTo>
                      <a:pt x="29" y="668"/>
                    </a:lnTo>
                    <a:lnTo>
                      <a:pt x="28" y="661"/>
                    </a:lnTo>
                    <a:lnTo>
                      <a:pt x="25" y="655"/>
                    </a:lnTo>
                    <a:lnTo>
                      <a:pt x="24" y="652"/>
                    </a:lnTo>
                    <a:lnTo>
                      <a:pt x="23" y="649"/>
                    </a:lnTo>
                    <a:lnTo>
                      <a:pt x="23" y="648"/>
                    </a:lnTo>
                    <a:lnTo>
                      <a:pt x="18" y="633"/>
                    </a:lnTo>
                    <a:lnTo>
                      <a:pt x="18" y="632"/>
                    </a:lnTo>
                    <a:lnTo>
                      <a:pt x="17" y="632"/>
                    </a:lnTo>
                    <a:lnTo>
                      <a:pt x="17" y="631"/>
                    </a:lnTo>
                    <a:lnTo>
                      <a:pt x="17" y="630"/>
                    </a:lnTo>
                    <a:lnTo>
                      <a:pt x="17" y="629"/>
                    </a:lnTo>
                    <a:lnTo>
                      <a:pt x="17" y="628"/>
                    </a:lnTo>
                    <a:lnTo>
                      <a:pt x="16" y="626"/>
                    </a:lnTo>
                    <a:lnTo>
                      <a:pt x="16" y="625"/>
                    </a:lnTo>
                    <a:lnTo>
                      <a:pt x="16" y="624"/>
                    </a:lnTo>
                    <a:lnTo>
                      <a:pt x="16" y="623"/>
                    </a:lnTo>
                    <a:lnTo>
                      <a:pt x="15" y="622"/>
                    </a:lnTo>
                    <a:lnTo>
                      <a:pt x="15" y="621"/>
                    </a:lnTo>
                    <a:lnTo>
                      <a:pt x="15" y="619"/>
                    </a:lnTo>
                    <a:lnTo>
                      <a:pt x="15" y="618"/>
                    </a:lnTo>
                    <a:lnTo>
                      <a:pt x="14" y="617"/>
                    </a:lnTo>
                    <a:lnTo>
                      <a:pt x="14" y="616"/>
                    </a:lnTo>
                    <a:lnTo>
                      <a:pt x="14" y="615"/>
                    </a:lnTo>
                    <a:lnTo>
                      <a:pt x="13" y="613"/>
                    </a:lnTo>
                    <a:lnTo>
                      <a:pt x="13" y="610"/>
                    </a:lnTo>
                    <a:lnTo>
                      <a:pt x="11" y="608"/>
                    </a:lnTo>
                    <a:lnTo>
                      <a:pt x="11" y="606"/>
                    </a:lnTo>
                    <a:lnTo>
                      <a:pt x="10" y="603"/>
                    </a:lnTo>
                    <a:lnTo>
                      <a:pt x="10" y="601"/>
                    </a:lnTo>
                    <a:lnTo>
                      <a:pt x="10" y="599"/>
                    </a:lnTo>
                    <a:lnTo>
                      <a:pt x="9" y="596"/>
                    </a:lnTo>
                    <a:lnTo>
                      <a:pt x="9" y="594"/>
                    </a:lnTo>
                    <a:lnTo>
                      <a:pt x="9" y="592"/>
                    </a:lnTo>
                    <a:lnTo>
                      <a:pt x="8" y="591"/>
                    </a:lnTo>
                    <a:lnTo>
                      <a:pt x="8" y="588"/>
                    </a:lnTo>
                    <a:lnTo>
                      <a:pt x="8" y="586"/>
                    </a:lnTo>
                    <a:lnTo>
                      <a:pt x="7" y="584"/>
                    </a:lnTo>
                    <a:lnTo>
                      <a:pt x="7" y="581"/>
                    </a:lnTo>
                    <a:lnTo>
                      <a:pt x="6" y="579"/>
                    </a:lnTo>
                    <a:lnTo>
                      <a:pt x="6" y="577"/>
                    </a:lnTo>
                    <a:lnTo>
                      <a:pt x="6" y="576"/>
                    </a:lnTo>
                    <a:lnTo>
                      <a:pt x="6" y="575"/>
                    </a:lnTo>
                    <a:lnTo>
                      <a:pt x="6" y="573"/>
                    </a:lnTo>
                    <a:lnTo>
                      <a:pt x="4" y="567"/>
                    </a:lnTo>
                    <a:lnTo>
                      <a:pt x="3" y="561"/>
                    </a:lnTo>
                    <a:lnTo>
                      <a:pt x="3" y="560"/>
                    </a:lnTo>
                    <a:lnTo>
                      <a:pt x="3" y="558"/>
                    </a:lnTo>
                    <a:lnTo>
                      <a:pt x="3" y="557"/>
                    </a:lnTo>
                    <a:lnTo>
                      <a:pt x="3" y="556"/>
                    </a:lnTo>
                    <a:lnTo>
                      <a:pt x="3" y="555"/>
                    </a:lnTo>
                    <a:lnTo>
                      <a:pt x="3" y="554"/>
                    </a:lnTo>
                    <a:lnTo>
                      <a:pt x="2" y="553"/>
                    </a:lnTo>
                    <a:lnTo>
                      <a:pt x="2" y="552"/>
                    </a:lnTo>
                    <a:lnTo>
                      <a:pt x="2" y="550"/>
                    </a:lnTo>
                    <a:lnTo>
                      <a:pt x="2" y="549"/>
                    </a:lnTo>
                    <a:lnTo>
                      <a:pt x="2" y="548"/>
                    </a:lnTo>
                    <a:lnTo>
                      <a:pt x="2" y="547"/>
                    </a:lnTo>
                    <a:lnTo>
                      <a:pt x="2" y="546"/>
                    </a:lnTo>
                    <a:lnTo>
                      <a:pt x="2" y="545"/>
                    </a:lnTo>
                    <a:lnTo>
                      <a:pt x="2" y="543"/>
                    </a:lnTo>
                    <a:lnTo>
                      <a:pt x="2" y="542"/>
                    </a:lnTo>
                    <a:lnTo>
                      <a:pt x="2" y="541"/>
                    </a:lnTo>
                    <a:lnTo>
                      <a:pt x="1" y="541"/>
                    </a:lnTo>
                    <a:lnTo>
                      <a:pt x="1" y="540"/>
                    </a:lnTo>
                    <a:lnTo>
                      <a:pt x="1" y="539"/>
                    </a:lnTo>
                    <a:lnTo>
                      <a:pt x="1" y="538"/>
                    </a:lnTo>
                    <a:lnTo>
                      <a:pt x="1" y="537"/>
                    </a:lnTo>
                    <a:lnTo>
                      <a:pt x="1" y="534"/>
                    </a:lnTo>
                    <a:lnTo>
                      <a:pt x="1" y="532"/>
                    </a:lnTo>
                    <a:lnTo>
                      <a:pt x="1" y="530"/>
                    </a:lnTo>
                    <a:lnTo>
                      <a:pt x="1" y="527"/>
                    </a:lnTo>
                    <a:lnTo>
                      <a:pt x="0" y="525"/>
                    </a:lnTo>
                    <a:lnTo>
                      <a:pt x="0" y="523"/>
                    </a:lnTo>
                    <a:lnTo>
                      <a:pt x="0" y="520"/>
                    </a:lnTo>
                    <a:lnTo>
                      <a:pt x="0" y="517"/>
                    </a:lnTo>
                    <a:lnTo>
                      <a:pt x="0" y="516"/>
                    </a:lnTo>
                    <a:lnTo>
                      <a:pt x="0" y="512"/>
                    </a:lnTo>
                    <a:lnTo>
                      <a:pt x="0" y="510"/>
                    </a:lnTo>
                    <a:lnTo>
                      <a:pt x="0" y="508"/>
                    </a:lnTo>
                    <a:lnTo>
                      <a:pt x="0" y="504"/>
                    </a:lnTo>
                    <a:lnTo>
                      <a:pt x="0" y="502"/>
                    </a:lnTo>
                    <a:lnTo>
                      <a:pt x="0" y="500"/>
                    </a:lnTo>
                    <a:lnTo>
                      <a:pt x="0" y="497"/>
                    </a:lnTo>
                    <a:lnTo>
                      <a:pt x="0" y="496"/>
                    </a:lnTo>
                    <a:lnTo>
                      <a:pt x="0" y="495"/>
                    </a:lnTo>
                    <a:lnTo>
                      <a:pt x="0" y="494"/>
                    </a:lnTo>
                    <a:lnTo>
                      <a:pt x="0" y="493"/>
                    </a:lnTo>
                    <a:lnTo>
                      <a:pt x="0" y="480"/>
                    </a:lnTo>
                    <a:lnTo>
                      <a:pt x="0" y="477"/>
                    </a:lnTo>
                    <a:lnTo>
                      <a:pt x="1" y="464"/>
                    </a:lnTo>
                    <a:lnTo>
                      <a:pt x="1" y="463"/>
                    </a:lnTo>
                    <a:lnTo>
                      <a:pt x="1" y="462"/>
                    </a:lnTo>
                    <a:lnTo>
                      <a:pt x="1" y="461"/>
                    </a:lnTo>
                    <a:lnTo>
                      <a:pt x="1" y="459"/>
                    </a:lnTo>
                    <a:lnTo>
                      <a:pt x="1" y="458"/>
                    </a:lnTo>
                    <a:lnTo>
                      <a:pt x="1" y="457"/>
                    </a:lnTo>
                    <a:lnTo>
                      <a:pt x="2" y="455"/>
                    </a:lnTo>
                    <a:lnTo>
                      <a:pt x="2" y="454"/>
                    </a:lnTo>
                    <a:lnTo>
                      <a:pt x="2" y="452"/>
                    </a:lnTo>
                    <a:lnTo>
                      <a:pt x="2" y="451"/>
                    </a:lnTo>
                    <a:lnTo>
                      <a:pt x="2" y="450"/>
                    </a:lnTo>
                    <a:lnTo>
                      <a:pt x="2" y="449"/>
                    </a:lnTo>
                    <a:lnTo>
                      <a:pt x="2" y="448"/>
                    </a:lnTo>
                    <a:lnTo>
                      <a:pt x="3" y="437"/>
                    </a:lnTo>
                    <a:lnTo>
                      <a:pt x="3" y="436"/>
                    </a:lnTo>
                    <a:lnTo>
                      <a:pt x="7" y="419"/>
                    </a:lnTo>
                    <a:lnTo>
                      <a:pt x="10" y="397"/>
                    </a:lnTo>
                    <a:lnTo>
                      <a:pt x="14" y="380"/>
                    </a:lnTo>
                    <a:lnTo>
                      <a:pt x="15" y="379"/>
                    </a:lnTo>
                    <a:lnTo>
                      <a:pt x="15" y="378"/>
                    </a:lnTo>
                    <a:lnTo>
                      <a:pt x="15" y="375"/>
                    </a:lnTo>
                    <a:lnTo>
                      <a:pt x="16" y="374"/>
                    </a:lnTo>
                    <a:lnTo>
                      <a:pt x="16" y="372"/>
                    </a:lnTo>
                    <a:lnTo>
                      <a:pt x="17" y="370"/>
                    </a:lnTo>
                    <a:lnTo>
                      <a:pt x="17" y="366"/>
                    </a:lnTo>
                    <a:lnTo>
                      <a:pt x="18" y="364"/>
                    </a:lnTo>
                    <a:lnTo>
                      <a:pt x="19" y="360"/>
                    </a:lnTo>
                    <a:lnTo>
                      <a:pt x="19" y="358"/>
                    </a:lnTo>
                    <a:lnTo>
                      <a:pt x="21" y="355"/>
                    </a:lnTo>
                    <a:lnTo>
                      <a:pt x="22" y="352"/>
                    </a:lnTo>
                    <a:lnTo>
                      <a:pt x="23" y="349"/>
                    </a:lnTo>
                    <a:lnTo>
                      <a:pt x="24" y="345"/>
                    </a:lnTo>
                    <a:lnTo>
                      <a:pt x="25" y="342"/>
                    </a:lnTo>
                    <a:lnTo>
                      <a:pt x="25" y="340"/>
                    </a:lnTo>
                    <a:lnTo>
                      <a:pt x="26" y="336"/>
                    </a:lnTo>
                    <a:lnTo>
                      <a:pt x="28" y="334"/>
                    </a:lnTo>
                    <a:lnTo>
                      <a:pt x="29" y="330"/>
                    </a:lnTo>
                    <a:lnTo>
                      <a:pt x="30" y="328"/>
                    </a:lnTo>
                    <a:lnTo>
                      <a:pt x="31" y="325"/>
                    </a:lnTo>
                    <a:lnTo>
                      <a:pt x="32" y="322"/>
                    </a:lnTo>
                    <a:lnTo>
                      <a:pt x="32" y="320"/>
                    </a:lnTo>
                    <a:lnTo>
                      <a:pt x="33" y="319"/>
                    </a:lnTo>
                    <a:lnTo>
                      <a:pt x="34" y="317"/>
                    </a:lnTo>
                    <a:lnTo>
                      <a:pt x="36" y="313"/>
                    </a:lnTo>
                    <a:lnTo>
                      <a:pt x="36" y="311"/>
                    </a:lnTo>
                    <a:lnTo>
                      <a:pt x="37" y="308"/>
                    </a:lnTo>
                    <a:lnTo>
                      <a:pt x="38" y="306"/>
                    </a:lnTo>
                    <a:lnTo>
                      <a:pt x="39" y="304"/>
                    </a:lnTo>
                    <a:lnTo>
                      <a:pt x="40" y="302"/>
                    </a:lnTo>
                    <a:lnTo>
                      <a:pt x="41" y="300"/>
                    </a:lnTo>
                    <a:lnTo>
                      <a:pt x="41" y="299"/>
                    </a:lnTo>
                    <a:lnTo>
                      <a:pt x="41" y="298"/>
                    </a:lnTo>
                    <a:lnTo>
                      <a:pt x="42" y="297"/>
                    </a:lnTo>
                    <a:lnTo>
                      <a:pt x="66" y="251"/>
                    </a:lnTo>
                    <a:lnTo>
                      <a:pt x="66" y="250"/>
                    </a:lnTo>
                    <a:lnTo>
                      <a:pt x="67" y="250"/>
                    </a:lnTo>
                    <a:lnTo>
                      <a:pt x="67" y="249"/>
                    </a:lnTo>
                    <a:lnTo>
                      <a:pt x="68" y="247"/>
                    </a:lnTo>
                    <a:lnTo>
                      <a:pt x="69" y="245"/>
                    </a:lnTo>
                    <a:lnTo>
                      <a:pt x="69" y="244"/>
                    </a:lnTo>
                    <a:lnTo>
                      <a:pt x="70" y="243"/>
                    </a:lnTo>
                    <a:lnTo>
                      <a:pt x="71" y="241"/>
                    </a:lnTo>
                    <a:lnTo>
                      <a:pt x="72" y="239"/>
                    </a:lnTo>
                    <a:lnTo>
                      <a:pt x="74" y="237"/>
                    </a:lnTo>
                    <a:lnTo>
                      <a:pt x="75" y="236"/>
                    </a:lnTo>
                    <a:lnTo>
                      <a:pt x="76" y="235"/>
                    </a:lnTo>
                    <a:lnTo>
                      <a:pt x="76" y="232"/>
                    </a:lnTo>
                    <a:lnTo>
                      <a:pt x="77" y="231"/>
                    </a:lnTo>
                    <a:lnTo>
                      <a:pt x="78" y="229"/>
                    </a:lnTo>
                    <a:lnTo>
                      <a:pt x="79" y="228"/>
                    </a:lnTo>
                    <a:lnTo>
                      <a:pt x="81" y="226"/>
                    </a:lnTo>
                    <a:lnTo>
                      <a:pt x="82" y="224"/>
                    </a:lnTo>
                    <a:lnTo>
                      <a:pt x="83" y="223"/>
                    </a:lnTo>
                    <a:lnTo>
                      <a:pt x="83" y="222"/>
                    </a:lnTo>
                    <a:lnTo>
                      <a:pt x="84" y="221"/>
                    </a:lnTo>
                    <a:close/>
                  </a:path>
                </a:pathLst>
              </a:custGeom>
              <a:solidFill>
                <a:srgbClr val="00DB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51" name="Freeform 1083"/>
              <p:cNvSpPr>
                <a:spLocks/>
              </p:cNvSpPr>
              <p:nvPr/>
            </p:nvSpPr>
            <p:spPr bwMode="auto">
              <a:xfrm>
                <a:off x="-1063" y="2004"/>
                <a:ext cx="399" cy="399"/>
              </a:xfrm>
              <a:custGeom>
                <a:avLst/>
                <a:gdLst>
                  <a:gd name="T0" fmla="*/ 33 w 797"/>
                  <a:gd name="T1" fmla="*/ 91 h 797"/>
                  <a:gd name="T2" fmla="*/ 35 w 797"/>
                  <a:gd name="T3" fmla="*/ 86 h 797"/>
                  <a:gd name="T4" fmla="*/ 43 w 797"/>
                  <a:gd name="T5" fmla="*/ 76 h 797"/>
                  <a:gd name="T6" fmla="*/ 50 w 797"/>
                  <a:gd name="T7" fmla="*/ 67 h 797"/>
                  <a:gd name="T8" fmla="*/ 183 w 797"/>
                  <a:gd name="T9" fmla="*/ 1 h 797"/>
                  <a:gd name="T10" fmla="*/ 238 w 797"/>
                  <a:gd name="T11" fmla="*/ 4 h 797"/>
                  <a:gd name="T12" fmla="*/ 253 w 797"/>
                  <a:gd name="T13" fmla="*/ 7 h 797"/>
                  <a:gd name="T14" fmla="*/ 302 w 797"/>
                  <a:gd name="T15" fmla="*/ 28 h 797"/>
                  <a:gd name="T16" fmla="*/ 312 w 797"/>
                  <a:gd name="T17" fmla="*/ 35 h 797"/>
                  <a:gd name="T18" fmla="*/ 333 w 797"/>
                  <a:gd name="T19" fmla="*/ 52 h 797"/>
                  <a:gd name="T20" fmla="*/ 342 w 797"/>
                  <a:gd name="T21" fmla="*/ 60 h 797"/>
                  <a:gd name="T22" fmla="*/ 330 w 797"/>
                  <a:gd name="T23" fmla="*/ 49 h 797"/>
                  <a:gd name="T24" fmla="*/ 342 w 797"/>
                  <a:gd name="T25" fmla="*/ 61 h 797"/>
                  <a:gd name="T26" fmla="*/ 376 w 797"/>
                  <a:gd name="T27" fmla="*/ 108 h 797"/>
                  <a:gd name="T28" fmla="*/ 370 w 797"/>
                  <a:gd name="T29" fmla="*/ 95 h 797"/>
                  <a:gd name="T30" fmla="*/ 357 w 797"/>
                  <a:gd name="T31" fmla="*/ 77 h 797"/>
                  <a:gd name="T32" fmla="*/ 370 w 797"/>
                  <a:gd name="T33" fmla="*/ 96 h 797"/>
                  <a:gd name="T34" fmla="*/ 372 w 797"/>
                  <a:gd name="T35" fmla="*/ 99 h 797"/>
                  <a:gd name="T36" fmla="*/ 387 w 797"/>
                  <a:gd name="T37" fmla="*/ 132 h 797"/>
                  <a:gd name="T38" fmla="*/ 387 w 797"/>
                  <a:gd name="T39" fmla="*/ 132 h 797"/>
                  <a:gd name="T40" fmla="*/ 382 w 797"/>
                  <a:gd name="T41" fmla="*/ 118 h 797"/>
                  <a:gd name="T42" fmla="*/ 376 w 797"/>
                  <a:gd name="T43" fmla="*/ 106 h 797"/>
                  <a:gd name="T44" fmla="*/ 370 w 797"/>
                  <a:gd name="T45" fmla="*/ 96 h 797"/>
                  <a:gd name="T46" fmla="*/ 382 w 797"/>
                  <a:gd name="T47" fmla="*/ 119 h 797"/>
                  <a:gd name="T48" fmla="*/ 383 w 797"/>
                  <a:gd name="T49" fmla="*/ 122 h 797"/>
                  <a:gd name="T50" fmla="*/ 386 w 797"/>
                  <a:gd name="T51" fmla="*/ 128 h 797"/>
                  <a:gd name="T52" fmla="*/ 390 w 797"/>
                  <a:gd name="T53" fmla="*/ 140 h 797"/>
                  <a:gd name="T54" fmla="*/ 393 w 797"/>
                  <a:gd name="T55" fmla="*/ 151 h 797"/>
                  <a:gd name="T56" fmla="*/ 395 w 797"/>
                  <a:gd name="T57" fmla="*/ 160 h 797"/>
                  <a:gd name="T58" fmla="*/ 397 w 797"/>
                  <a:gd name="T59" fmla="*/ 168 h 797"/>
                  <a:gd name="T60" fmla="*/ 398 w 797"/>
                  <a:gd name="T61" fmla="*/ 176 h 797"/>
                  <a:gd name="T62" fmla="*/ 399 w 797"/>
                  <a:gd name="T63" fmla="*/ 209 h 797"/>
                  <a:gd name="T64" fmla="*/ 398 w 797"/>
                  <a:gd name="T65" fmla="*/ 217 h 797"/>
                  <a:gd name="T66" fmla="*/ 398 w 797"/>
                  <a:gd name="T67" fmla="*/ 224 h 797"/>
                  <a:gd name="T68" fmla="*/ 393 w 797"/>
                  <a:gd name="T69" fmla="*/ 246 h 797"/>
                  <a:gd name="T70" fmla="*/ 382 w 797"/>
                  <a:gd name="T71" fmla="*/ 280 h 797"/>
                  <a:gd name="T72" fmla="*/ 374 w 797"/>
                  <a:gd name="T73" fmla="*/ 296 h 797"/>
                  <a:gd name="T74" fmla="*/ 355 w 797"/>
                  <a:gd name="T75" fmla="*/ 325 h 797"/>
                  <a:gd name="T76" fmla="*/ 355 w 797"/>
                  <a:gd name="T77" fmla="*/ 325 h 797"/>
                  <a:gd name="T78" fmla="*/ 359 w 797"/>
                  <a:gd name="T79" fmla="*/ 319 h 797"/>
                  <a:gd name="T80" fmla="*/ 358 w 797"/>
                  <a:gd name="T81" fmla="*/ 320 h 797"/>
                  <a:gd name="T82" fmla="*/ 346 w 797"/>
                  <a:gd name="T83" fmla="*/ 335 h 797"/>
                  <a:gd name="T84" fmla="*/ 335 w 797"/>
                  <a:gd name="T85" fmla="*/ 346 h 797"/>
                  <a:gd name="T86" fmla="*/ 311 w 797"/>
                  <a:gd name="T87" fmla="*/ 365 h 797"/>
                  <a:gd name="T88" fmla="*/ 308 w 797"/>
                  <a:gd name="T89" fmla="*/ 367 h 797"/>
                  <a:gd name="T90" fmla="*/ 284 w 797"/>
                  <a:gd name="T91" fmla="*/ 380 h 797"/>
                  <a:gd name="T92" fmla="*/ 232 w 797"/>
                  <a:gd name="T93" fmla="*/ 397 h 797"/>
                  <a:gd name="T94" fmla="*/ 198 w 797"/>
                  <a:gd name="T95" fmla="*/ 399 h 797"/>
                  <a:gd name="T96" fmla="*/ 185 w 797"/>
                  <a:gd name="T97" fmla="*/ 398 h 797"/>
                  <a:gd name="T98" fmla="*/ 163 w 797"/>
                  <a:gd name="T99" fmla="*/ 395 h 797"/>
                  <a:gd name="T100" fmla="*/ 150 w 797"/>
                  <a:gd name="T101" fmla="*/ 392 h 797"/>
                  <a:gd name="T102" fmla="*/ 109 w 797"/>
                  <a:gd name="T103" fmla="*/ 377 h 797"/>
                  <a:gd name="T104" fmla="*/ 96 w 797"/>
                  <a:gd name="T105" fmla="*/ 370 h 797"/>
                  <a:gd name="T106" fmla="*/ 58 w 797"/>
                  <a:gd name="T107" fmla="*/ 339 h 797"/>
                  <a:gd name="T108" fmla="*/ 31 w 797"/>
                  <a:gd name="T109" fmla="*/ 307 h 797"/>
                  <a:gd name="T110" fmla="*/ 28 w 797"/>
                  <a:gd name="T111" fmla="*/ 301 h 797"/>
                  <a:gd name="T112" fmla="*/ 7 w 797"/>
                  <a:gd name="T113" fmla="*/ 253 h 797"/>
                  <a:gd name="T114" fmla="*/ 4 w 797"/>
                  <a:gd name="T115" fmla="*/ 239 h 797"/>
                  <a:gd name="T116" fmla="*/ 1 w 797"/>
                  <a:gd name="T117" fmla="*/ 220 h 797"/>
                  <a:gd name="T118" fmla="*/ 0 w 797"/>
                  <a:gd name="T119" fmla="*/ 203 h 797"/>
                  <a:gd name="T120" fmla="*/ 1 w 797"/>
                  <a:gd name="T121" fmla="*/ 181 h 797"/>
                  <a:gd name="T122" fmla="*/ 10 w 797"/>
                  <a:gd name="T123" fmla="*/ 140 h 797"/>
                  <a:gd name="T124" fmla="*/ 27 w 797"/>
                  <a:gd name="T125" fmla="*/ 99 h 79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97"/>
                  <a:gd name="T190" fmla="*/ 0 h 797"/>
                  <a:gd name="T191" fmla="*/ 797 w 797"/>
                  <a:gd name="T192" fmla="*/ 797 h 79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97" h="797">
                    <a:moveTo>
                      <a:pt x="68" y="176"/>
                    </a:moveTo>
                    <a:lnTo>
                      <a:pt x="68" y="176"/>
                    </a:lnTo>
                    <a:lnTo>
                      <a:pt x="68" y="175"/>
                    </a:lnTo>
                    <a:lnTo>
                      <a:pt x="69" y="175"/>
                    </a:lnTo>
                    <a:lnTo>
                      <a:pt x="69" y="174"/>
                    </a:lnTo>
                    <a:lnTo>
                      <a:pt x="69" y="175"/>
                    </a:lnTo>
                    <a:lnTo>
                      <a:pt x="68" y="175"/>
                    </a:lnTo>
                    <a:lnTo>
                      <a:pt x="68" y="176"/>
                    </a:lnTo>
                    <a:lnTo>
                      <a:pt x="67" y="177"/>
                    </a:lnTo>
                    <a:lnTo>
                      <a:pt x="66" y="180"/>
                    </a:lnTo>
                    <a:lnTo>
                      <a:pt x="65" y="181"/>
                    </a:lnTo>
                    <a:lnTo>
                      <a:pt x="63" y="183"/>
                    </a:lnTo>
                    <a:lnTo>
                      <a:pt x="62" y="184"/>
                    </a:lnTo>
                    <a:lnTo>
                      <a:pt x="61" y="187"/>
                    </a:lnTo>
                    <a:lnTo>
                      <a:pt x="60" y="189"/>
                    </a:lnTo>
                    <a:lnTo>
                      <a:pt x="59" y="190"/>
                    </a:lnTo>
                    <a:lnTo>
                      <a:pt x="58" y="191"/>
                    </a:lnTo>
                    <a:lnTo>
                      <a:pt x="58" y="192"/>
                    </a:lnTo>
                    <a:lnTo>
                      <a:pt x="58" y="191"/>
                    </a:lnTo>
                    <a:lnTo>
                      <a:pt x="59" y="190"/>
                    </a:lnTo>
                    <a:lnTo>
                      <a:pt x="60" y="189"/>
                    </a:lnTo>
                    <a:lnTo>
                      <a:pt x="60" y="188"/>
                    </a:lnTo>
                    <a:lnTo>
                      <a:pt x="61" y="187"/>
                    </a:lnTo>
                    <a:lnTo>
                      <a:pt x="62" y="185"/>
                    </a:lnTo>
                    <a:lnTo>
                      <a:pt x="62" y="184"/>
                    </a:lnTo>
                    <a:lnTo>
                      <a:pt x="62" y="183"/>
                    </a:lnTo>
                    <a:lnTo>
                      <a:pt x="63" y="183"/>
                    </a:lnTo>
                    <a:lnTo>
                      <a:pt x="63" y="182"/>
                    </a:lnTo>
                    <a:lnTo>
                      <a:pt x="65" y="181"/>
                    </a:lnTo>
                    <a:lnTo>
                      <a:pt x="66" y="180"/>
                    </a:lnTo>
                    <a:lnTo>
                      <a:pt x="67" y="177"/>
                    </a:lnTo>
                    <a:lnTo>
                      <a:pt x="68" y="176"/>
                    </a:lnTo>
                    <a:lnTo>
                      <a:pt x="69" y="175"/>
                    </a:lnTo>
                    <a:lnTo>
                      <a:pt x="70" y="173"/>
                    </a:lnTo>
                    <a:lnTo>
                      <a:pt x="70" y="172"/>
                    </a:lnTo>
                    <a:lnTo>
                      <a:pt x="72" y="169"/>
                    </a:lnTo>
                    <a:lnTo>
                      <a:pt x="73" y="168"/>
                    </a:lnTo>
                    <a:lnTo>
                      <a:pt x="74" y="167"/>
                    </a:lnTo>
                    <a:lnTo>
                      <a:pt x="75" y="166"/>
                    </a:lnTo>
                    <a:lnTo>
                      <a:pt x="76" y="165"/>
                    </a:lnTo>
                    <a:lnTo>
                      <a:pt x="76" y="164"/>
                    </a:lnTo>
                    <a:lnTo>
                      <a:pt x="77" y="162"/>
                    </a:lnTo>
                    <a:lnTo>
                      <a:pt x="78" y="161"/>
                    </a:lnTo>
                    <a:lnTo>
                      <a:pt x="78" y="160"/>
                    </a:lnTo>
                    <a:lnTo>
                      <a:pt x="80" y="160"/>
                    </a:lnTo>
                    <a:lnTo>
                      <a:pt x="81" y="159"/>
                    </a:lnTo>
                    <a:lnTo>
                      <a:pt x="81" y="158"/>
                    </a:lnTo>
                    <a:lnTo>
                      <a:pt x="81" y="157"/>
                    </a:lnTo>
                    <a:lnTo>
                      <a:pt x="82" y="157"/>
                    </a:lnTo>
                    <a:lnTo>
                      <a:pt x="82" y="155"/>
                    </a:lnTo>
                    <a:lnTo>
                      <a:pt x="83" y="155"/>
                    </a:lnTo>
                    <a:lnTo>
                      <a:pt x="83" y="154"/>
                    </a:lnTo>
                    <a:lnTo>
                      <a:pt x="84" y="154"/>
                    </a:lnTo>
                    <a:lnTo>
                      <a:pt x="84" y="153"/>
                    </a:lnTo>
                    <a:lnTo>
                      <a:pt x="85" y="152"/>
                    </a:lnTo>
                    <a:lnTo>
                      <a:pt x="85" y="151"/>
                    </a:lnTo>
                    <a:lnTo>
                      <a:pt x="86" y="151"/>
                    </a:lnTo>
                    <a:lnTo>
                      <a:pt x="86" y="150"/>
                    </a:lnTo>
                    <a:lnTo>
                      <a:pt x="88" y="150"/>
                    </a:lnTo>
                    <a:lnTo>
                      <a:pt x="88" y="149"/>
                    </a:lnTo>
                    <a:lnTo>
                      <a:pt x="89" y="147"/>
                    </a:lnTo>
                    <a:lnTo>
                      <a:pt x="90" y="146"/>
                    </a:lnTo>
                    <a:lnTo>
                      <a:pt x="91" y="145"/>
                    </a:lnTo>
                    <a:lnTo>
                      <a:pt x="91" y="144"/>
                    </a:lnTo>
                    <a:lnTo>
                      <a:pt x="92" y="144"/>
                    </a:lnTo>
                    <a:lnTo>
                      <a:pt x="93" y="143"/>
                    </a:lnTo>
                    <a:lnTo>
                      <a:pt x="93" y="142"/>
                    </a:lnTo>
                    <a:lnTo>
                      <a:pt x="95" y="141"/>
                    </a:lnTo>
                    <a:lnTo>
                      <a:pt x="96" y="139"/>
                    </a:lnTo>
                    <a:lnTo>
                      <a:pt x="97" y="138"/>
                    </a:lnTo>
                    <a:lnTo>
                      <a:pt x="98" y="137"/>
                    </a:lnTo>
                    <a:lnTo>
                      <a:pt x="98" y="136"/>
                    </a:lnTo>
                    <a:lnTo>
                      <a:pt x="99" y="136"/>
                    </a:lnTo>
                    <a:lnTo>
                      <a:pt x="99" y="135"/>
                    </a:lnTo>
                    <a:lnTo>
                      <a:pt x="100" y="134"/>
                    </a:lnTo>
                    <a:lnTo>
                      <a:pt x="101" y="132"/>
                    </a:lnTo>
                    <a:lnTo>
                      <a:pt x="107" y="127"/>
                    </a:lnTo>
                    <a:lnTo>
                      <a:pt x="108" y="126"/>
                    </a:lnTo>
                    <a:lnTo>
                      <a:pt x="110" y="124"/>
                    </a:lnTo>
                    <a:lnTo>
                      <a:pt x="113" y="121"/>
                    </a:lnTo>
                    <a:lnTo>
                      <a:pt x="116" y="116"/>
                    </a:lnTo>
                    <a:lnTo>
                      <a:pt x="122" y="111"/>
                    </a:lnTo>
                    <a:lnTo>
                      <a:pt x="129" y="105"/>
                    </a:lnTo>
                    <a:lnTo>
                      <a:pt x="137" y="97"/>
                    </a:lnTo>
                    <a:lnTo>
                      <a:pt x="148" y="89"/>
                    </a:lnTo>
                    <a:lnTo>
                      <a:pt x="159" y="79"/>
                    </a:lnTo>
                    <a:lnTo>
                      <a:pt x="173" y="70"/>
                    </a:lnTo>
                    <a:lnTo>
                      <a:pt x="188" y="60"/>
                    </a:lnTo>
                    <a:lnTo>
                      <a:pt x="204" y="51"/>
                    </a:lnTo>
                    <a:lnTo>
                      <a:pt x="221" y="41"/>
                    </a:lnTo>
                    <a:lnTo>
                      <a:pt x="241" y="32"/>
                    </a:lnTo>
                    <a:lnTo>
                      <a:pt x="259" y="24"/>
                    </a:lnTo>
                    <a:lnTo>
                      <a:pt x="279" y="18"/>
                    </a:lnTo>
                    <a:lnTo>
                      <a:pt x="297" y="13"/>
                    </a:lnTo>
                    <a:lnTo>
                      <a:pt x="315" y="9"/>
                    </a:lnTo>
                    <a:lnTo>
                      <a:pt x="331" y="6"/>
                    </a:lnTo>
                    <a:lnTo>
                      <a:pt x="345" y="3"/>
                    </a:lnTo>
                    <a:lnTo>
                      <a:pt x="356" y="2"/>
                    </a:lnTo>
                    <a:lnTo>
                      <a:pt x="365" y="1"/>
                    </a:lnTo>
                    <a:lnTo>
                      <a:pt x="370" y="0"/>
                    </a:lnTo>
                    <a:lnTo>
                      <a:pt x="372" y="0"/>
                    </a:lnTo>
                    <a:lnTo>
                      <a:pt x="381" y="0"/>
                    </a:lnTo>
                    <a:lnTo>
                      <a:pt x="388" y="0"/>
                    </a:lnTo>
                    <a:lnTo>
                      <a:pt x="441" y="2"/>
                    </a:lnTo>
                    <a:lnTo>
                      <a:pt x="447" y="2"/>
                    </a:lnTo>
                    <a:lnTo>
                      <a:pt x="448" y="2"/>
                    </a:lnTo>
                    <a:lnTo>
                      <a:pt x="449" y="2"/>
                    </a:lnTo>
                    <a:lnTo>
                      <a:pt x="452" y="3"/>
                    </a:lnTo>
                    <a:lnTo>
                      <a:pt x="453" y="3"/>
                    </a:lnTo>
                    <a:lnTo>
                      <a:pt x="454" y="3"/>
                    </a:lnTo>
                    <a:lnTo>
                      <a:pt x="456" y="3"/>
                    </a:lnTo>
                    <a:lnTo>
                      <a:pt x="459" y="5"/>
                    </a:lnTo>
                    <a:lnTo>
                      <a:pt x="460" y="5"/>
                    </a:lnTo>
                    <a:lnTo>
                      <a:pt x="462" y="5"/>
                    </a:lnTo>
                    <a:lnTo>
                      <a:pt x="464" y="5"/>
                    </a:lnTo>
                    <a:lnTo>
                      <a:pt x="465" y="6"/>
                    </a:lnTo>
                    <a:lnTo>
                      <a:pt x="468" y="6"/>
                    </a:lnTo>
                    <a:lnTo>
                      <a:pt x="469" y="6"/>
                    </a:lnTo>
                    <a:lnTo>
                      <a:pt x="470" y="6"/>
                    </a:lnTo>
                    <a:lnTo>
                      <a:pt x="471" y="6"/>
                    </a:lnTo>
                    <a:lnTo>
                      <a:pt x="472" y="7"/>
                    </a:lnTo>
                    <a:lnTo>
                      <a:pt x="474" y="7"/>
                    </a:lnTo>
                    <a:lnTo>
                      <a:pt x="475" y="7"/>
                    </a:lnTo>
                    <a:lnTo>
                      <a:pt x="476" y="7"/>
                    </a:lnTo>
                    <a:lnTo>
                      <a:pt x="483" y="9"/>
                    </a:lnTo>
                    <a:lnTo>
                      <a:pt x="483" y="8"/>
                    </a:lnTo>
                    <a:lnTo>
                      <a:pt x="482" y="8"/>
                    </a:lnTo>
                    <a:lnTo>
                      <a:pt x="480" y="8"/>
                    </a:lnTo>
                    <a:lnTo>
                      <a:pt x="482" y="9"/>
                    </a:lnTo>
                    <a:lnTo>
                      <a:pt x="483" y="9"/>
                    </a:lnTo>
                    <a:lnTo>
                      <a:pt x="485" y="9"/>
                    </a:lnTo>
                    <a:lnTo>
                      <a:pt x="486" y="9"/>
                    </a:lnTo>
                    <a:lnTo>
                      <a:pt x="489" y="10"/>
                    </a:lnTo>
                    <a:lnTo>
                      <a:pt x="491" y="10"/>
                    </a:lnTo>
                    <a:lnTo>
                      <a:pt x="493" y="12"/>
                    </a:lnTo>
                    <a:lnTo>
                      <a:pt x="495" y="12"/>
                    </a:lnTo>
                    <a:lnTo>
                      <a:pt x="498" y="12"/>
                    </a:lnTo>
                    <a:lnTo>
                      <a:pt x="499" y="13"/>
                    </a:lnTo>
                    <a:lnTo>
                      <a:pt x="501" y="14"/>
                    </a:lnTo>
                    <a:lnTo>
                      <a:pt x="502" y="14"/>
                    </a:lnTo>
                    <a:lnTo>
                      <a:pt x="504" y="14"/>
                    </a:lnTo>
                    <a:lnTo>
                      <a:pt x="505" y="14"/>
                    </a:lnTo>
                    <a:lnTo>
                      <a:pt x="517" y="18"/>
                    </a:lnTo>
                    <a:lnTo>
                      <a:pt x="525" y="21"/>
                    </a:lnTo>
                    <a:lnTo>
                      <a:pt x="563" y="35"/>
                    </a:lnTo>
                    <a:lnTo>
                      <a:pt x="544" y="26"/>
                    </a:lnTo>
                    <a:lnTo>
                      <a:pt x="546" y="28"/>
                    </a:lnTo>
                    <a:lnTo>
                      <a:pt x="527" y="21"/>
                    </a:lnTo>
                    <a:lnTo>
                      <a:pt x="535" y="23"/>
                    </a:lnTo>
                    <a:lnTo>
                      <a:pt x="544" y="26"/>
                    </a:lnTo>
                    <a:lnTo>
                      <a:pt x="561" y="35"/>
                    </a:lnTo>
                    <a:lnTo>
                      <a:pt x="584" y="46"/>
                    </a:lnTo>
                    <a:lnTo>
                      <a:pt x="585" y="46"/>
                    </a:lnTo>
                    <a:lnTo>
                      <a:pt x="586" y="47"/>
                    </a:lnTo>
                    <a:lnTo>
                      <a:pt x="588" y="47"/>
                    </a:lnTo>
                    <a:lnTo>
                      <a:pt x="589" y="48"/>
                    </a:lnTo>
                    <a:lnTo>
                      <a:pt x="590" y="48"/>
                    </a:lnTo>
                    <a:lnTo>
                      <a:pt x="592" y="50"/>
                    </a:lnTo>
                    <a:lnTo>
                      <a:pt x="593" y="51"/>
                    </a:lnTo>
                    <a:lnTo>
                      <a:pt x="596" y="52"/>
                    </a:lnTo>
                    <a:lnTo>
                      <a:pt x="597" y="53"/>
                    </a:lnTo>
                    <a:lnTo>
                      <a:pt x="599" y="54"/>
                    </a:lnTo>
                    <a:lnTo>
                      <a:pt x="601" y="55"/>
                    </a:lnTo>
                    <a:lnTo>
                      <a:pt x="603" y="55"/>
                    </a:lnTo>
                    <a:lnTo>
                      <a:pt x="604" y="56"/>
                    </a:lnTo>
                    <a:lnTo>
                      <a:pt x="605" y="58"/>
                    </a:lnTo>
                    <a:lnTo>
                      <a:pt x="606" y="58"/>
                    </a:lnTo>
                    <a:lnTo>
                      <a:pt x="607" y="59"/>
                    </a:lnTo>
                    <a:lnTo>
                      <a:pt x="608" y="59"/>
                    </a:lnTo>
                    <a:lnTo>
                      <a:pt x="609" y="60"/>
                    </a:lnTo>
                    <a:lnTo>
                      <a:pt x="608" y="60"/>
                    </a:lnTo>
                    <a:lnTo>
                      <a:pt x="609" y="60"/>
                    </a:lnTo>
                    <a:lnTo>
                      <a:pt x="611" y="60"/>
                    </a:lnTo>
                    <a:lnTo>
                      <a:pt x="611" y="61"/>
                    </a:lnTo>
                    <a:lnTo>
                      <a:pt x="612" y="62"/>
                    </a:lnTo>
                    <a:lnTo>
                      <a:pt x="613" y="62"/>
                    </a:lnTo>
                    <a:lnTo>
                      <a:pt x="614" y="63"/>
                    </a:lnTo>
                    <a:lnTo>
                      <a:pt x="616" y="64"/>
                    </a:lnTo>
                    <a:lnTo>
                      <a:pt x="618" y="66"/>
                    </a:lnTo>
                    <a:lnTo>
                      <a:pt x="620" y="67"/>
                    </a:lnTo>
                    <a:lnTo>
                      <a:pt x="621" y="68"/>
                    </a:lnTo>
                    <a:lnTo>
                      <a:pt x="622" y="68"/>
                    </a:lnTo>
                    <a:lnTo>
                      <a:pt x="623" y="69"/>
                    </a:lnTo>
                    <a:lnTo>
                      <a:pt x="624" y="70"/>
                    </a:lnTo>
                    <a:lnTo>
                      <a:pt x="626" y="70"/>
                    </a:lnTo>
                    <a:lnTo>
                      <a:pt x="627" y="71"/>
                    </a:lnTo>
                    <a:lnTo>
                      <a:pt x="628" y="71"/>
                    </a:lnTo>
                    <a:lnTo>
                      <a:pt x="629" y="73"/>
                    </a:lnTo>
                    <a:lnTo>
                      <a:pt x="631" y="75"/>
                    </a:lnTo>
                    <a:lnTo>
                      <a:pt x="633" y="75"/>
                    </a:lnTo>
                    <a:lnTo>
                      <a:pt x="635" y="76"/>
                    </a:lnTo>
                    <a:lnTo>
                      <a:pt x="636" y="78"/>
                    </a:lnTo>
                    <a:lnTo>
                      <a:pt x="638" y="79"/>
                    </a:lnTo>
                    <a:lnTo>
                      <a:pt x="641" y="81"/>
                    </a:lnTo>
                    <a:lnTo>
                      <a:pt x="643" y="83"/>
                    </a:lnTo>
                    <a:lnTo>
                      <a:pt x="645" y="85"/>
                    </a:lnTo>
                    <a:lnTo>
                      <a:pt x="648" y="86"/>
                    </a:lnTo>
                    <a:lnTo>
                      <a:pt x="650" y="89"/>
                    </a:lnTo>
                    <a:lnTo>
                      <a:pt x="652" y="91"/>
                    </a:lnTo>
                    <a:lnTo>
                      <a:pt x="654" y="93"/>
                    </a:lnTo>
                    <a:lnTo>
                      <a:pt x="657" y="94"/>
                    </a:lnTo>
                    <a:lnTo>
                      <a:pt x="659" y="96"/>
                    </a:lnTo>
                    <a:lnTo>
                      <a:pt x="660" y="98"/>
                    </a:lnTo>
                    <a:lnTo>
                      <a:pt x="661" y="99"/>
                    </a:lnTo>
                    <a:lnTo>
                      <a:pt x="662" y="100"/>
                    </a:lnTo>
                    <a:lnTo>
                      <a:pt x="664" y="100"/>
                    </a:lnTo>
                    <a:lnTo>
                      <a:pt x="665" y="101"/>
                    </a:lnTo>
                    <a:lnTo>
                      <a:pt x="666" y="103"/>
                    </a:lnTo>
                    <a:lnTo>
                      <a:pt x="667" y="103"/>
                    </a:lnTo>
                    <a:lnTo>
                      <a:pt x="667" y="104"/>
                    </a:lnTo>
                    <a:lnTo>
                      <a:pt x="668" y="104"/>
                    </a:lnTo>
                    <a:lnTo>
                      <a:pt x="668" y="105"/>
                    </a:lnTo>
                    <a:lnTo>
                      <a:pt x="669" y="105"/>
                    </a:lnTo>
                    <a:lnTo>
                      <a:pt x="669" y="106"/>
                    </a:lnTo>
                    <a:lnTo>
                      <a:pt x="671" y="107"/>
                    </a:lnTo>
                    <a:lnTo>
                      <a:pt x="672" y="108"/>
                    </a:lnTo>
                    <a:lnTo>
                      <a:pt x="673" y="109"/>
                    </a:lnTo>
                    <a:lnTo>
                      <a:pt x="674" y="111"/>
                    </a:lnTo>
                    <a:lnTo>
                      <a:pt x="675" y="112"/>
                    </a:lnTo>
                    <a:lnTo>
                      <a:pt x="676" y="113"/>
                    </a:lnTo>
                    <a:lnTo>
                      <a:pt x="677" y="114"/>
                    </a:lnTo>
                    <a:lnTo>
                      <a:pt x="679" y="115"/>
                    </a:lnTo>
                    <a:lnTo>
                      <a:pt x="681" y="116"/>
                    </a:lnTo>
                    <a:lnTo>
                      <a:pt x="682" y="117"/>
                    </a:lnTo>
                    <a:lnTo>
                      <a:pt x="683" y="119"/>
                    </a:lnTo>
                    <a:lnTo>
                      <a:pt x="683" y="120"/>
                    </a:lnTo>
                    <a:lnTo>
                      <a:pt x="684" y="121"/>
                    </a:lnTo>
                    <a:lnTo>
                      <a:pt x="686" y="121"/>
                    </a:lnTo>
                    <a:lnTo>
                      <a:pt x="686" y="122"/>
                    </a:lnTo>
                    <a:lnTo>
                      <a:pt x="686" y="121"/>
                    </a:lnTo>
                    <a:lnTo>
                      <a:pt x="684" y="121"/>
                    </a:lnTo>
                    <a:lnTo>
                      <a:pt x="684" y="120"/>
                    </a:lnTo>
                    <a:lnTo>
                      <a:pt x="683" y="120"/>
                    </a:lnTo>
                    <a:lnTo>
                      <a:pt x="682" y="119"/>
                    </a:lnTo>
                    <a:lnTo>
                      <a:pt x="681" y="117"/>
                    </a:lnTo>
                    <a:lnTo>
                      <a:pt x="680" y="116"/>
                    </a:lnTo>
                    <a:lnTo>
                      <a:pt x="680" y="115"/>
                    </a:lnTo>
                    <a:lnTo>
                      <a:pt x="679" y="114"/>
                    </a:lnTo>
                    <a:lnTo>
                      <a:pt x="677" y="113"/>
                    </a:lnTo>
                    <a:lnTo>
                      <a:pt x="676" y="112"/>
                    </a:lnTo>
                    <a:lnTo>
                      <a:pt x="675" y="111"/>
                    </a:lnTo>
                    <a:lnTo>
                      <a:pt x="674" y="111"/>
                    </a:lnTo>
                    <a:lnTo>
                      <a:pt x="674" y="109"/>
                    </a:lnTo>
                    <a:lnTo>
                      <a:pt x="673" y="109"/>
                    </a:lnTo>
                    <a:lnTo>
                      <a:pt x="672" y="108"/>
                    </a:lnTo>
                    <a:lnTo>
                      <a:pt x="672" y="107"/>
                    </a:lnTo>
                    <a:lnTo>
                      <a:pt x="671" y="107"/>
                    </a:lnTo>
                    <a:lnTo>
                      <a:pt x="671" y="106"/>
                    </a:lnTo>
                    <a:lnTo>
                      <a:pt x="669" y="105"/>
                    </a:lnTo>
                    <a:lnTo>
                      <a:pt x="668" y="105"/>
                    </a:lnTo>
                    <a:lnTo>
                      <a:pt x="667" y="104"/>
                    </a:lnTo>
                    <a:lnTo>
                      <a:pt x="666" y="103"/>
                    </a:lnTo>
                    <a:lnTo>
                      <a:pt x="665" y="101"/>
                    </a:lnTo>
                    <a:lnTo>
                      <a:pt x="664" y="100"/>
                    </a:lnTo>
                    <a:lnTo>
                      <a:pt x="662" y="100"/>
                    </a:lnTo>
                    <a:lnTo>
                      <a:pt x="661" y="99"/>
                    </a:lnTo>
                    <a:lnTo>
                      <a:pt x="660" y="98"/>
                    </a:lnTo>
                    <a:lnTo>
                      <a:pt x="660" y="97"/>
                    </a:lnTo>
                    <a:lnTo>
                      <a:pt x="659" y="97"/>
                    </a:lnTo>
                    <a:lnTo>
                      <a:pt x="658" y="96"/>
                    </a:lnTo>
                    <a:lnTo>
                      <a:pt x="659" y="96"/>
                    </a:lnTo>
                    <a:lnTo>
                      <a:pt x="659" y="97"/>
                    </a:lnTo>
                    <a:lnTo>
                      <a:pt x="660" y="97"/>
                    </a:lnTo>
                    <a:lnTo>
                      <a:pt x="660" y="98"/>
                    </a:lnTo>
                    <a:lnTo>
                      <a:pt x="661" y="98"/>
                    </a:lnTo>
                    <a:lnTo>
                      <a:pt x="661" y="99"/>
                    </a:lnTo>
                    <a:lnTo>
                      <a:pt x="662" y="99"/>
                    </a:lnTo>
                    <a:lnTo>
                      <a:pt x="664" y="100"/>
                    </a:lnTo>
                    <a:lnTo>
                      <a:pt x="665" y="101"/>
                    </a:lnTo>
                    <a:lnTo>
                      <a:pt x="666" y="103"/>
                    </a:lnTo>
                    <a:lnTo>
                      <a:pt x="667" y="104"/>
                    </a:lnTo>
                    <a:lnTo>
                      <a:pt x="669" y="106"/>
                    </a:lnTo>
                    <a:lnTo>
                      <a:pt x="672" y="107"/>
                    </a:lnTo>
                    <a:lnTo>
                      <a:pt x="673" y="108"/>
                    </a:lnTo>
                    <a:lnTo>
                      <a:pt x="675" y="111"/>
                    </a:lnTo>
                    <a:lnTo>
                      <a:pt x="676" y="112"/>
                    </a:lnTo>
                    <a:lnTo>
                      <a:pt x="677" y="113"/>
                    </a:lnTo>
                    <a:lnTo>
                      <a:pt x="677" y="114"/>
                    </a:lnTo>
                    <a:lnTo>
                      <a:pt x="679" y="114"/>
                    </a:lnTo>
                    <a:lnTo>
                      <a:pt x="684" y="121"/>
                    </a:lnTo>
                    <a:lnTo>
                      <a:pt x="694" y="130"/>
                    </a:lnTo>
                    <a:lnTo>
                      <a:pt x="696" y="132"/>
                    </a:lnTo>
                    <a:lnTo>
                      <a:pt x="697" y="134"/>
                    </a:lnTo>
                    <a:lnTo>
                      <a:pt x="699" y="136"/>
                    </a:lnTo>
                    <a:lnTo>
                      <a:pt x="702" y="139"/>
                    </a:lnTo>
                    <a:lnTo>
                      <a:pt x="705" y="143"/>
                    </a:lnTo>
                    <a:lnTo>
                      <a:pt x="709" y="147"/>
                    </a:lnTo>
                    <a:lnTo>
                      <a:pt x="713" y="153"/>
                    </a:lnTo>
                    <a:lnTo>
                      <a:pt x="718" y="160"/>
                    </a:lnTo>
                    <a:lnTo>
                      <a:pt x="725" y="168"/>
                    </a:lnTo>
                    <a:lnTo>
                      <a:pt x="730" y="177"/>
                    </a:lnTo>
                    <a:lnTo>
                      <a:pt x="736" y="187"/>
                    </a:lnTo>
                    <a:lnTo>
                      <a:pt x="740" y="192"/>
                    </a:lnTo>
                    <a:lnTo>
                      <a:pt x="743" y="197"/>
                    </a:lnTo>
                    <a:lnTo>
                      <a:pt x="744" y="200"/>
                    </a:lnTo>
                    <a:lnTo>
                      <a:pt x="745" y="202"/>
                    </a:lnTo>
                    <a:lnTo>
                      <a:pt x="747" y="202"/>
                    </a:lnTo>
                    <a:lnTo>
                      <a:pt x="745" y="203"/>
                    </a:lnTo>
                    <a:lnTo>
                      <a:pt x="745" y="202"/>
                    </a:lnTo>
                    <a:lnTo>
                      <a:pt x="747" y="203"/>
                    </a:lnTo>
                    <a:lnTo>
                      <a:pt x="748" y="205"/>
                    </a:lnTo>
                    <a:lnTo>
                      <a:pt x="749" y="208"/>
                    </a:lnTo>
                    <a:lnTo>
                      <a:pt x="751" y="212"/>
                    </a:lnTo>
                    <a:lnTo>
                      <a:pt x="752" y="215"/>
                    </a:lnTo>
                    <a:lnTo>
                      <a:pt x="753" y="218"/>
                    </a:lnTo>
                    <a:lnTo>
                      <a:pt x="756" y="220"/>
                    </a:lnTo>
                    <a:lnTo>
                      <a:pt x="757" y="222"/>
                    </a:lnTo>
                    <a:lnTo>
                      <a:pt x="757" y="225"/>
                    </a:lnTo>
                    <a:lnTo>
                      <a:pt x="758" y="227"/>
                    </a:lnTo>
                    <a:lnTo>
                      <a:pt x="759" y="228"/>
                    </a:lnTo>
                    <a:lnTo>
                      <a:pt x="759" y="229"/>
                    </a:lnTo>
                    <a:lnTo>
                      <a:pt x="764" y="237"/>
                    </a:lnTo>
                    <a:lnTo>
                      <a:pt x="763" y="236"/>
                    </a:lnTo>
                    <a:lnTo>
                      <a:pt x="763" y="235"/>
                    </a:lnTo>
                    <a:lnTo>
                      <a:pt x="762" y="234"/>
                    </a:lnTo>
                    <a:lnTo>
                      <a:pt x="760" y="232"/>
                    </a:lnTo>
                    <a:lnTo>
                      <a:pt x="760" y="229"/>
                    </a:lnTo>
                    <a:lnTo>
                      <a:pt x="758" y="226"/>
                    </a:lnTo>
                    <a:lnTo>
                      <a:pt x="756" y="222"/>
                    </a:lnTo>
                    <a:lnTo>
                      <a:pt x="755" y="219"/>
                    </a:lnTo>
                    <a:lnTo>
                      <a:pt x="752" y="215"/>
                    </a:lnTo>
                    <a:lnTo>
                      <a:pt x="751" y="211"/>
                    </a:lnTo>
                    <a:lnTo>
                      <a:pt x="749" y="206"/>
                    </a:lnTo>
                    <a:lnTo>
                      <a:pt x="745" y="203"/>
                    </a:lnTo>
                    <a:lnTo>
                      <a:pt x="744" y="199"/>
                    </a:lnTo>
                    <a:lnTo>
                      <a:pt x="742" y="196"/>
                    </a:lnTo>
                    <a:lnTo>
                      <a:pt x="741" y="192"/>
                    </a:lnTo>
                    <a:lnTo>
                      <a:pt x="739" y="190"/>
                    </a:lnTo>
                    <a:lnTo>
                      <a:pt x="737" y="189"/>
                    </a:lnTo>
                    <a:lnTo>
                      <a:pt x="736" y="187"/>
                    </a:lnTo>
                    <a:lnTo>
                      <a:pt x="736" y="185"/>
                    </a:lnTo>
                    <a:lnTo>
                      <a:pt x="735" y="184"/>
                    </a:lnTo>
                    <a:lnTo>
                      <a:pt x="735" y="183"/>
                    </a:lnTo>
                    <a:lnTo>
                      <a:pt x="722" y="166"/>
                    </a:lnTo>
                    <a:lnTo>
                      <a:pt x="699" y="137"/>
                    </a:lnTo>
                    <a:lnTo>
                      <a:pt x="706" y="144"/>
                    </a:lnTo>
                    <a:lnTo>
                      <a:pt x="706" y="145"/>
                    </a:lnTo>
                    <a:lnTo>
                      <a:pt x="699" y="136"/>
                    </a:lnTo>
                    <a:lnTo>
                      <a:pt x="699" y="137"/>
                    </a:lnTo>
                    <a:lnTo>
                      <a:pt x="695" y="131"/>
                    </a:lnTo>
                    <a:lnTo>
                      <a:pt x="697" y="134"/>
                    </a:lnTo>
                    <a:lnTo>
                      <a:pt x="704" y="142"/>
                    </a:lnTo>
                    <a:lnTo>
                      <a:pt x="704" y="143"/>
                    </a:lnTo>
                    <a:lnTo>
                      <a:pt x="705" y="143"/>
                    </a:lnTo>
                    <a:lnTo>
                      <a:pt x="706" y="144"/>
                    </a:lnTo>
                    <a:lnTo>
                      <a:pt x="707" y="145"/>
                    </a:lnTo>
                    <a:lnTo>
                      <a:pt x="709" y="146"/>
                    </a:lnTo>
                    <a:lnTo>
                      <a:pt x="709" y="149"/>
                    </a:lnTo>
                    <a:lnTo>
                      <a:pt x="710" y="150"/>
                    </a:lnTo>
                    <a:lnTo>
                      <a:pt x="711" y="151"/>
                    </a:lnTo>
                    <a:lnTo>
                      <a:pt x="713" y="153"/>
                    </a:lnTo>
                    <a:lnTo>
                      <a:pt x="714" y="154"/>
                    </a:lnTo>
                    <a:lnTo>
                      <a:pt x="715" y="155"/>
                    </a:lnTo>
                    <a:lnTo>
                      <a:pt x="717" y="158"/>
                    </a:lnTo>
                    <a:lnTo>
                      <a:pt x="718" y="160"/>
                    </a:lnTo>
                    <a:lnTo>
                      <a:pt x="720" y="162"/>
                    </a:lnTo>
                    <a:lnTo>
                      <a:pt x="721" y="164"/>
                    </a:lnTo>
                    <a:lnTo>
                      <a:pt x="724" y="166"/>
                    </a:lnTo>
                    <a:lnTo>
                      <a:pt x="725" y="168"/>
                    </a:lnTo>
                    <a:lnTo>
                      <a:pt x="726" y="170"/>
                    </a:lnTo>
                    <a:lnTo>
                      <a:pt x="727" y="173"/>
                    </a:lnTo>
                    <a:lnTo>
                      <a:pt x="728" y="173"/>
                    </a:lnTo>
                    <a:lnTo>
                      <a:pt x="728" y="174"/>
                    </a:lnTo>
                    <a:lnTo>
                      <a:pt x="728" y="175"/>
                    </a:lnTo>
                    <a:lnTo>
                      <a:pt x="729" y="175"/>
                    </a:lnTo>
                    <a:lnTo>
                      <a:pt x="729" y="176"/>
                    </a:lnTo>
                    <a:lnTo>
                      <a:pt x="730" y="176"/>
                    </a:lnTo>
                    <a:lnTo>
                      <a:pt x="730" y="177"/>
                    </a:lnTo>
                    <a:lnTo>
                      <a:pt x="732" y="179"/>
                    </a:lnTo>
                    <a:lnTo>
                      <a:pt x="732" y="180"/>
                    </a:lnTo>
                    <a:lnTo>
                      <a:pt x="733" y="181"/>
                    </a:lnTo>
                    <a:lnTo>
                      <a:pt x="734" y="183"/>
                    </a:lnTo>
                    <a:lnTo>
                      <a:pt x="735" y="184"/>
                    </a:lnTo>
                    <a:lnTo>
                      <a:pt x="736" y="185"/>
                    </a:lnTo>
                    <a:lnTo>
                      <a:pt x="737" y="188"/>
                    </a:lnTo>
                    <a:lnTo>
                      <a:pt x="739" y="189"/>
                    </a:lnTo>
                    <a:lnTo>
                      <a:pt x="740" y="191"/>
                    </a:lnTo>
                    <a:lnTo>
                      <a:pt x="740" y="192"/>
                    </a:lnTo>
                    <a:lnTo>
                      <a:pt x="741" y="194"/>
                    </a:lnTo>
                    <a:lnTo>
                      <a:pt x="741" y="195"/>
                    </a:lnTo>
                    <a:lnTo>
                      <a:pt x="743" y="198"/>
                    </a:lnTo>
                    <a:lnTo>
                      <a:pt x="743" y="197"/>
                    </a:lnTo>
                    <a:lnTo>
                      <a:pt x="742" y="196"/>
                    </a:lnTo>
                    <a:lnTo>
                      <a:pt x="742" y="195"/>
                    </a:lnTo>
                    <a:lnTo>
                      <a:pt x="741" y="195"/>
                    </a:lnTo>
                    <a:lnTo>
                      <a:pt x="741" y="194"/>
                    </a:lnTo>
                    <a:lnTo>
                      <a:pt x="740" y="192"/>
                    </a:lnTo>
                    <a:lnTo>
                      <a:pt x="740" y="191"/>
                    </a:lnTo>
                    <a:lnTo>
                      <a:pt x="739" y="191"/>
                    </a:lnTo>
                    <a:lnTo>
                      <a:pt x="739" y="190"/>
                    </a:lnTo>
                    <a:lnTo>
                      <a:pt x="740" y="191"/>
                    </a:lnTo>
                    <a:lnTo>
                      <a:pt x="740" y="192"/>
                    </a:lnTo>
                    <a:lnTo>
                      <a:pt x="741" y="194"/>
                    </a:lnTo>
                    <a:lnTo>
                      <a:pt x="742" y="196"/>
                    </a:lnTo>
                    <a:lnTo>
                      <a:pt x="743" y="198"/>
                    </a:lnTo>
                    <a:lnTo>
                      <a:pt x="745" y="200"/>
                    </a:lnTo>
                    <a:lnTo>
                      <a:pt x="747" y="204"/>
                    </a:lnTo>
                    <a:lnTo>
                      <a:pt x="748" y="206"/>
                    </a:lnTo>
                    <a:lnTo>
                      <a:pt x="750" y="210"/>
                    </a:lnTo>
                    <a:lnTo>
                      <a:pt x="751" y="212"/>
                    </a:lnTo>
                    <a:lnTo>
                      <a:pt x="752" y="215"/>
                    </a:lnTo>
                    <a:lnTo>
                      <a:pt x="755" y="218"/>
                    </a:lnTo>
                    <a:lnTo>
                      <a:pt x="756" y="221"/>
                    </a:lnTo>
                    <a:lnTo>
                      <a:pt x="758" y="226"/>
                    </a:lnTo>
                    <a:lnTo>
                      <a:pt x="760" y="230"/>
                    </a:lnTo>
                    <a:lnTo>
                      <a:pt x="763" y="235"/>
                    </a:lnTo>
                    <a:lnTo>
                      <a:pt x="765" y="240"/>
                    </a:lnTo>
                    <a:lnTo>
                      <a:pt x="766" y="244"/>
                    </a:lnTo>
                    <a:lnTo>
                      <a:pt x="768" y="249"/>
                    </a:lnTo>
                    <a:lnTo>
                      <a:pt x="770" y="252"/>
                    </a:lnTo>
                    <a:lnTo>
                      <a:pt x="772" y="256"/>
                    </a:lnTo>
                    <a:lnTo>
                      <a:pt x="772" y="258"/>
                    </a:lnTo>
                    <a:lnTo>
                      <a:pt x="772" y="259"/>
                    </a:lnTo>
                    <a:lnTo>
                      <a:pt x="773" y="260"/>
                    </a:lnTo>
                    <a:lnTo>
                      <a:pt x="773" y="261"/>
                    </a:lnTo>
                    <a:lnTo>
                      <a:pt x="774" y="263"/>
                    </a:lnTo>
                    <a:lnTo>
                      <a:pt x="774" y="264"/>
                    </a:lnTo>
                    <a:lnTo>
                      <a:pt x="775" y="266"/>
                    </a:lnTo>
                    <a:lnTo>
                      <a:pt x="775" y="267"/>
                    </a:lnTo>
                    <a:lnTo>
                      <a:pt x="775" y="268"/>
                    </a:lnTo>
                    <a:lnTo>
                      <a:pt x="777" y="270"/>
                    </a:lnTo>
                    <a:lnTo>
                      <a:pt x="777" y="272"/>
                    </a:lnTo>
                    <a:lnTo>
                      <a:pt x="778" y="273"/>
                    </a:lnTo>
                    <a:lnTo>
                      <a:pt x="778" y="274"/>
                    </a:lnTo>
                    <a:lnTo>
                      <a:pt x="778" y="275"/>
                    </a:lnTo>
                    <a:lnTo>
                      <a:pt x="779" y="276"/>
                    </a:lnTo>
                    <a:lnTo>
                      <a:pt x="779" y="278"/>
                    </a:lnTo>
                    <a:lnTo>
                      <a:pt x="779" y="279"/>
                    </a:lnTo>
                    <a:lnTo>
                      <a:pt x="780" y="279"/>
                    </a:lnTo>
                    <a:lnTo>
                      <a:pt x="779" y="279"/>
                    </a:lnTo>
                    <a:lnTo>
                      <a:pt x="779" y="278"/>
                    </a:lnTo>
                    <a:lnTo>
                      <a:pt x="778" y="275"/>
                    </a:lnTo>
                    <a:lnTo>
                      <a:pt x="777" y="273"/>
                    </a:lnTo>
                    <a:lnTo>
                      <a:pt x="777" y="271"/>
                    </a:lnTo>
                    <a:lnTo>
                      <a:pt x="775" y="268"/>
                    </a:lnTo>
                    <a:lnTo>
                      <a:pt x="775" y="267"/>
                    </a:lnTo>
                    <a:lnTo>
                      <a:pt x="774" y="265"/>
                    </a:lnTo>
                    <a:lnTo>
                      <a:pt x="774" y="264"/>
                    </a:lnTo>
                    <a:lnTo>
                      <a:pt x="774" y="263"/>
                    </a:lnTo>
                    <a:lnTo>
                      <a:pt x="773" y="263"/>
                    </a:lnTo>
                    <a:lnTo>
                      <a:pt x="773" y="261"/>
                    </a:lnTo>
                    <a:lnTo>
                      <a:pt x="773" y="263"/>
                    </a:lnTo>
                    <a:lnTo>
                      <a:pt x="773" y="261"/>
                    </a:lnTo>
                    <a:lnTo>
                      <a:pt x="773" y="260"/>
                    </a:lnTo>
                    <a:lnTo>
                      <a:pt x="772" y="259"/>
                    </a:lnTo>
                    <a:lnTo>
                      <a:pt x="772" y="258"/>
                    </a:lnTo>
                    <a:lnTo>
                      <a:pt x="771" y="257"/>
                    </a:lnTo>
                    <a:lnTo>
                      <a:pt x="771" y="256"/>
                    </a:lnTo>
                    <a:lnTo>
                      <a:pt x="771" y="255"/>
                    </a:lnTo>
                    <a:lnTo>
                      <a:pt x="771" y="253"/>
                    </a:lnTo>
                    <a:lnTo>
                      <a:pt x="770" y="252"/>
                    </a:lnTo>
                    <a:lnTo>
                      <a:pt x="768" y="251"/>
                    </a:lnTo>
                    <a:lnTo>
                      <a:pt x="768" y="250"/>
                    </a:lnTo>
                    <a:lnTo>
                      <a:pt x="768" y="249"/>
                    </a:lnTo>
                    <a:lnTo>
                      <a:pt x="768" y="248"/>
                    </a:lnTo>
                    <a:lnTo>
                      <a:pt x="767" y="248"/>
                    </a:lnTo>
                    <a:lnTo>
                      <a:pt x="765" y="240"/>
                    </a:lnTo>
                    <a:lnTo>
                      <a:pt x="764" y="237"/>
                    </a:lnTo>
                    <a:lnTo>
                      <a:pt x="767" y="246"/>
                    </a:lnTo>
                    <a:lnTo>
                      <a:pt x="764" y="238"/>
                    </a:lnTo>
                    <a:lnTo>
                      <a:pt x="764" y="237"/>
                    </a:lnTo>
                    <a:lnTo>
                      <a:pt x="763" y="236"/>
                    </a:lnTo>
                    <a:lnTo>
                      <a:pt x="762" y="234"/>
                    </a:lnTo>
                    <a:lnTo>
                      <a:pt x="762" y="232"/>
                    </a:lnTo>
                    <a:lnTo>
                      <a:pt x="759" y="229"/>
                    </a:lnTo>
                    <a:lnTo>
                      <a:pt x="758" y="227"/>
                    </a:lnTo>
                    <a:lnTo>
                      <a:pt x="757" y="225"/>
                    </a:lnTo>
                    <a:lnTo>
                      <a:pt x="756" y="222"/>
                    </a:lnTo>
                    <a:lnTo>
                      <a:pt x="755" y="220"/>
                    </a:lnTo>
                    <a:lnTo>
                      <a:pt x="753" y="218"/>
                    </a:lnTo>
                    <a:lnTo>
                      <a:pt x="753" y="217"/>
                    </a:lnTo>
                    <a:lnTo>
                      <a:pt x="752" y="215"/>
                    </a:lnTo>
                    <a:lnTo>
                      <a:pt x="752" y="214"/>
                    </a:lnTo>
                    <a:lnTo>
                      <a:pt x="752" y="215"/>
                    </a:lnTo>
                    <a:lnTo>
                      <a:pt x="753" y="217"/>
                    </a:lnTo>
                    <a:lnTo>
                      <a:pt x="753" y="218"/>
                    </a:lnTo>
                    <a:lnTo>
                      <a:pt x="755" y="218"/>
                    </a:lnTo>
                    <a:lnTo>
                      <a:pt x="756" y="221"/>
                    </a:lnTo>
                    <a:lnTo>
                      <a:pt x="756" y="220"/>
                    </a:lnTo>
                    <a:lnTo>
                      <a:pt x="757" y="222"/>
                    </a:lnTo>
                    <a:lnTo>
                      <a:pt x="751" y="212"/>
                    </a:lnTo>
                    <a:lnTo>
                      <a:pt x="751" y="211"/>
                    </a:lnTo>
                    <a:lnTo>
                      <a:pt x="750" y="211"/>
                    </a:lnTo>
                    <a:lnTo>
                      <a:pt x="750" y="210"/>
                    </a:lnTo>
                    <a:lnTo>
                      <a:pt x="749" y="208"/>
                    </a:lnTo>
                    <a:lnTo>
                      <a:pt x="749" y="207"/>
                    </a:lnTo>
                    <a:lnTo>
                      <a:pt x="748" y="206"/>
                    </a:lnTo>
                    <a:lnTo>
                      <a:pt x="748" y="205"/>
                    </a:lnTo>
                    <a:lnTo>
                      <a:pt x="747" y="204"/>
                    </a:lnTo>
                    <a:lnTo>
                      <a:pt x="745" y="203"/>
                    </a:lnTo>
                    <a:lnTo>
                      <a:pt x="745" y="202"/>
                    </a:lnTo>
                    <a:lnTo>
                      <a:pt x="744" y="199"/>
                    </a:lnTo>
                    <a:lnTo>
                      <a:pt x="743" y="198"/>
                    </a:lnTo>
                    <a:lnTo>
                      <a:pt x="743" y="197"/>
                    </a:lnTo>
                    <a:lnTo>
                      <a:pt x="742" y="196"/>
                    </a:lnTo>
                    <a:lnTo>
                      <a:pt x="742" y="195"/>
                    </a:lnTo>
                    <a:lnTo>
                      <a:pt x="741" y="195"/>
                    </a:lnTo>
                    <a:lnTo>
                      <a:pt x="741" y="194"/>
                    </a:lnTo>
                    <a:lnTo>
                      <a:pt x="740" y="192"/>
                    </a:lnTo>
                    <a:lnTo>
                      <a:pt x="740" y="191"/>
                    </a:lnTo>
                    <a:lnTo>
                      <a:pt x="740" y="192"/>
                    </a:lnTo>
                    <a:lnTo>
                      <a:pt x="740" y="191"/>
                    </a:lnTo>
                    <a:lnTo>
                      <a:pt x="740" y="192"/>
                    </a:lnTo>
                    <a:lnTo>
                      <a:pt x="741" y="194"/>
                    </a:lnTo>
                    <a:lnTo>
                      <a:pt x="741" y="195"/>
                    </a:lnTo>
                    <a:lnTo>
                      <a:pt x="742" y="196"/>
                    </a:lnTo>
                    <a:lnTo>
                      <a:pt x="743" y="197"/>
                    </a:lnTo>
                    <a:lnTo>
                      <a:pt x="744" y="199"/>
                    </a:lnTo>
                    <a:lnTo>
                      <a:pt x="745" y="202"/>
                    </a:lnTo>
                    <a:lnTo>
                      <a:pt x="747" y="204"/>
                    </a:lnTo>
                    <a:lnTo>
                      <a:pt x="749" y="207"/>
                    </a:lnTo>
                    <a:lnTo>
                      <a:pt x="750" y="210"/>
                    </a:lnTo>
                    <a:lnTo>
                      <a:pt x="751" y="212"/>
                    </a:lnTo>
                    <a:lnTo>
                      <a:pt x="752" y="214"/>
                    </a:lnTo>
                    <a:lnTo>
                      <a:pt x="753" y="215"/>
                    </a:lnTo>
                    <a:lnTo>
                      <a:pt x="753" y="218"/>
                    </a:lnTo>
                    <a:lnTo>
                      <a:pt x="756" y="221"/>
                    </a:lnTo>
                    <a:lnTo>
                      <a:pt x="758" y="227"/>
                    </a:lnTo>
                    <a:lnTo>
                      <a:pt x="760" y="232"/>
                    </a:lnTo>
                    <a:lnTo>
                      <a:pt x="763" y="236"/>
                    </a:lnTo>
                    <a:lnTo>
                      <a:pt x="763" y="235"/>
                    </a:lnTo>
                    <a:lnTo>
                      <a:pt x="764" y="238"/>
                    </a:lnTo>
                    <a:lnTo>
                      <a:pt x="764" y="237"/>
                    </a:lnTo>
                    <a:lnTo>
                      <a:pt x="763" y="236"/>
                    </a:lnTo>
                    <a:lnTo>
                      <a:pt x="763" y="235"/>
                    </a:lnTo>
                    <a:lnTo>
                      <a:pt x="762" y="234"/>
                    </a:lnTo>
                    <a:lnTo>
                      <a:pt x="762" y="233"/>
                    </a:lnTo>
                    <a:lnTo>
                      <a:pt x="762" y="234"/>
                    </a:lnTo>
                    <a:lnTo>
                      <a:pt x="762" y="235"/>
                    </a:lnTo>
                    <a:lnTo>
                      <a:pt x="763" y="236"/>
                    </a:lnTo>
                    <a:lnTo>
                      <a:pt x="764" y="238"/>
                    </a:lnTo>
                    <a:lnTo>
                      <a:pt x="764" y="240"/>
                    </a:lnTo>
                    <a:lnTo>
                      <a:pt x="765" y="241"/>
                    </a:lnTo>
                    <a:lnTo>
                      <a:pt x="765" y="242"/>
                    </a:lnTo>
                    <a:lnTo>
                      <a:pt x="766" y="243"/>
                    </a:lnTo>
                    <a:lnTo>
                      <a:pt x="767" y="245"/>
                    </a:lnTo>
                    <a:lnTo>
                      <a:pt x="766" y="245"/>
                    </a:lnTo>
                    <a:lnTo>
                      <a:pt x="766" y="244"/>
                    </a:lnTo>
                    <a:lnTo>
                      <a:pt x="767" y="245"/>
                    </a:lnTo>
                    <a:lnTo>
                      <a:pt x="767" y="246"/>
                    </a:lnTo>
                    <a:lnTo>
                      <a:pt x="767" y="248"/>
                    </a:lnTo>
                    <a:lnTo>
                      <a:pt x="768" y="249"/>
                    </a:lnTo>
                    <a:lnTo>
                      <a:pt x="768" y="250"/>
                    </a:lnTo>
                    <a:lnTo>
                      <a:pt x="768" y="251"/>
                    </a:lnTo>
                    <a:lnTo>
                      <a:pt x="770" y="251"/>
                    </a:lnTo>
                    <a:lnTo>
                      <a:pt x="770" y="252"/>
                    </a:lnTo>
                    <a:lnTo>
                      <a:pt x="770" y="253"/>
                    </a:lnTo>
                    <a:lnTo>
                      <a:pt x="771" y="253"/>
                    </a:lnTo>
                    <a:lnTo>
                      <a:pt x="771" y="255"/>
                    </a:lnTo>
                    <a:lnTo>
                      <a:pt x="771" y="256"/>
                    </a:lnTo>
                    <a:lnTo>
                      <a:pt x="772" y="257"/>
                    </a:lnTo>
                    <a:lnTo>
                      <a:pt x="772" y="258"/>
                    </a:lnTo>
                    <a:lnTo>
                      <a:pt x="773" y="260"/>
                    </a:lnTo>
                    <a:lnTo>
                      <a:pt x="773" y="261"/>
                    </a:lnTo>
                    <a:lnTo>
                      <a:pt x="774" y="263"/>
                    </a:lnTo>
                    <a:lnTo>
                      <a:pt x="774" y="265"/>
                    </a:lnTo>
                    <a:lnTo>
                      <a:pt x="774" y="266"/>
                    </a:lnTo>
                    <a:lnTo>
                      <a:pt x="775" y="267"/>
                    </a:lnTo>
                    <a:lnTo>
                      <a:pt x="775" y="268"/>
                    </a:lnTo>
                    <a:lnTo>
                      <a:pt x="775" y="270"/>
                    </a:lnTo>
                    <a:lnTo>
                      <a:pt x="777" y="270"/>
                    </a:lnTo>
                    <a:lnTo>
                      <a:pt x="777" y="271"/>
                    </a:lnTo>
                    <a:lnTo>
                      <a:pt x="778" y="274"/>
                    </a:lnTo>
                    <a:lnTo>
                      <a:pt x="781" y="285"/>
                    </a:lnTo>
                    <a:lnTo>
                      <a:pt x="781" y="283"/>
                    </a:lnTo>
                    <a:lnTo>
                      <a:pt x="780" y="283"/>
                    </a:lnTo>
                    <a:lnTo>
                      <a:pt x="780" y="282"/>
                    </a:lnTo>
                    <a:lnTo>
                      <a:pt x="780" y="281"/>
                    </a:lnTo>
                    <a:lnTo>
                      <a:pt x="780" y="280"/>
                    </a:lnTo>
                    <a:lnTo>
                      <a:pt x="779" y="280"/>
                    </a:lnTo>
                    <a:lnTo>
                      <a:pt x="780" y="281"/>
                    </a:lnTo>
                    <a:lnTo>
                      <a:pt x="780" y="282"/>
                    </a:lnTo>
                    <a:lnTo>
                      <a:pt x="781" y="285"/>
                    </a:lnTo>
                    <a:lnTo>
                      <a:pt x="781" y="286"/>
                    </a:lnTo>
                    <a:lnTo>
                      <a:pt x="781" y="288"/>
                    </a:lnTo>
                    <a:lnTo>
                      <a:pt x="782" y="289"/>
                    </a:lnTo>
                    <a:lnTo>
                      <a:pt x="782" y="290"/>
                    </a:lnTo>
                    <a:lnTo>
                      <a:pt x="783" y="293"/>
                    </a:lnTo>
                    <a:lnTo>
                      <a:pt x="783" y="294"/>
                    </a:lnTo>
                    <a:lnTo>
                      <a:pt x="783" y="293"/>
                    </a:lnTo>
                    <a:lnTo>
                      <a:pt x="783" y="294"/>
                    </a:lnTo>
                    <a:lnTo>
                      <a:pt x="783" y="295"/>
                    </a:lnTo>
                    <a:lnTo>
                      <a:pt x="785" y="296"/>
                    </a:lnTo>
                    <a:lnTo>
                      <a:pt x="785" y="298"/>
                    </a:lnTo>
                    <a:lnTo>
                      <a:pt x="785" y="299"/>
                    </a:lnTo>
                    <a:lnTo>
                      <a:pt x="786" y="301"/>
                    </a:lnTo>
                    <a:lnTo>
                      <a:pt x="786" y="302"/>
                    </a:lnTo>
                    <a:lnTo>
                      <a:pt x="786" y="304"/>
                    </a:lnTo>
                    <a:lnTo>
                      <a:pt x="787" y="305"/>
                    </a:lnTo>
                    <a:lnTo>
                      <a:pt x="787" y="306"/>
                    </a:lnTo>
                    <a:lnTo>
                      <a:pt x="787" y="308"/>
                    </a:lnTo>
                    <a:lnTo>
                      <a:pt x="789" y="317"/>
                    </a:lnTo>
                    <a:lnTo>
                      <a:pt x="790" y="323"/>
                    </a:lnTo>
                    <a:lnTo>
                      <a:pt x="792" y="333"/>
                    </a:lnTo>
                    <a:lnTo>
                      <a:pt x="793" y="337"/>
                    </a:lnTo>
                    <a:lnTo>
                      <a:pt x="792" y="329"/>
                    </a:lnTo>
                    <a:lnTo>
                      <a:pt x="792" y="328"/>
                    </a:lnTo>
                    <a:lnTo>
                      <a:pt x="790" y="327"/>
                    </a:lnTo>
                    <a:lnTo>
                      <a:pt x="790" y="326"/>
                    </a:lnTo>
                    <a:lnTo>
                      <a:pt x="790" y="325"/>
                    </a:lnTo>
                    <a:lnTo>
                      <a:pt x="790" y="324"/>
                    </a:lnTo>
                    <a:lnTo>
                      <a:pt x="790" y="323"/>
                    </a:lnTo>
                    <a:lnTo>
                      <a:pt x="790" y="321"/>
                    </a:lnTo>
                    <a:lnTo>
                      <a:pt x="789" y="320"/>
                    </a:lnTo>
                    <a:lnTo>
                      <a:pt x="789" y="319"/>
                    </a:lnTo>
                    <a:lnTo>
                      <a:pt x="789" y="320"/>
                    </a:lnTo>
                    <a:lnTo>
                      <a:pt x="790" y="321"/>
                    </a:lnTo>
                    <a:lnTo>
                      <a:pt x="790" y="323"/>
                    </a:lnTo>
                    <a:lnTo>
                      <a:pt x="790" y="324"/>
                    </a:lnTo>
                    <a:lnTo>
                      <a:pt x="790" y="325"/>
                    </a:lnTo>
                    <a:lnTo>
                      <a:pt x="790" y="326"/>
                    </a:lnTo>
                    <a:lnTo>
                      <a:pt x="792" y="328"/>
                    </a:lnTo>
                    <a:lnTo>
                      <a:pt x="792" y="332"/>
                    </a:lnTo>
                    <a:lnTo>
                      <a:pt x="792" y="331"/>
                    </a:lnTo>
                    <a:lnTo>
                      <a:pt x="792" y="329"/>
                    </a:lnTo>
                    <a:lnTo>
                      <a:pt x="792" y="331"/>
                    </a:lnTo>
                    <a:lnTo>
                      <a:pt x="792" y="332"/>
                    </a:lnTo>
                    <a:lnTo>
                      <a:pt x="792" y="333"/>
                    </a:lnTo>
                    <a:lnTo>
                      <a:pt x="793" y="334"/>
                    </a:lnTo>
                    <a:lnTo>
                      <a:pt x="793" y="335"/>
                    </a:lnTo>
                    <a:lnTo>
                      <a:pt x="793" y="336"/>
                    </a:lnTo>
                    <a:lnTo>
                      <a:pt x="793" y="337"/>
                    </a:lnTo>
                    <a:lnTo>
                      <a:pt x="793" y="339"/>
                    </a:lnTo>
                    <a:lnTo>
                      <a:pt x="793" y="340"/>
                    </a:lnTo>
                    <a:lnTo>
                      <a:pt x="794" y="341"/>
                    </a:lnTo>
                    <a:lnTo>
                      <a:pt x="794" y="342"/>
                    </a:lnTo>
                    <a:lnTo>
                      <a:pt x="794" y="343"/>
                    </a:lnTo>
                    <a:lnTo>
                      <a:pt x="794" y="344"/>
                    </a:lnTo>
                    <a:lnTo>
                      <a:pt x="794" y="346"/>
                    </a:lnTo>
                    <a:lnTo>
                      <a:pt x="794" y="347"/>
                    </a:lnTo>
                    <a:lnTo>
                      <a:pt x="794" y="348"/>
                    </a:lnTo>
                    <a:lnTo>
                      <a:pt x="794" y="349"/>
                    </a:lnTo>
                    <a:lnTo>
                      <a:pt x="794" y="350"/>
                    </a:lnTo>
                    <a:lnTo>
                      <a:pt x="795" y="351"/>
                    </a:lnTo>
                    <a:lnTo>
                      <a:pt x="796" y="364"/>
                    </a:lnTo>
                    <a:lnTo>
                      <a:pt x="796" y="372"/>
                    </a:lnTo>
                    <a:lnTo>
                      <a:pt x="797" y="377"/>
                    </a:lnTo>
                    <a:lnTo>
                      <a:pt x="797" y="402"/>
                    </a:lnTo>
                    <a:lnTo>
                      <a:pt x="797" y="405"/>
                    </a:lnTo>
                    <a:lnTo>
                      <a:pt x="797" y="407"/>
                    </a:lnTo>
                    <a:lnTo>
                      <a:pt x="797" y="408"/>
                    </a:lnTo>
                    <a:lnTo>
                      <a:pt x="797" y="409"/>
                    </a:lnTo>
                    <a:lnTo>
                      <a:pt x="797" y="410"/>
                    </a:lnTo>
                    <a:lnTo>
                      <a:pt x="797" y="411"/>
                    </a:lnTo>
                    <a:lnTo>
                      <a:pt x="797" y="412"/>
                    </a:lnTo>
                    <a:lnTo>
                      <a:pt x="797" y="414"/>
                    </a:lnTo>
                    <a:lnTo>
                      <a:pt x="797" y="415"/>
                    </a:lnTo>
                    <a:lnTo>
                      <a:pt x="797" y="416"/>
                    </a:lnTo>
                    <a:lnTo>
                      <a:pt x="797" y="417"/>
                    </a:lnTo>
                    <a:lnTo>
                      <a:pt x="797" y="418"/>
                    </a:lnTo>
                    <a:lnTo>
                      <a:pt x="797" y="417"/>
                    </a:lnTo>
                    <a:lnTo>
                      <a:pt x="797" y="416"/>
                    </a:lnTo>
                    <a:lnTo>
                      <a:pt x="797" y="415"/>
                    </a:lnTo>
                    <a:lnTo>
                      <a:pt x="796" y="422"/>
                    </a:lnTo>
                    <a:lnTo>
                      <a:pt x="796" y="423"/>
                    </a:lnTo>
                    <a:lnTo>
                      <a:pt x="796" y="424"/>
                    </a:lnTo>
                    <a:lnTo>
                      <a:pt x="796" y="425"/>
                    </a:lnTo>
                    <a:lnTo>
                      <a:pt x="796" y="426"/>
                    </a:lnTo>
                    <a:lnTo>
                      <a:pt x="796" y="427"/>
                    </a:lnTo>
                    <a:lnTo>
                      <a:pt x="796" y="428"/>
                    </a:lnTo>
                    <a:lnTo>
                      <a:pt x="796" y="430"/>
                    </a:lnTo>
                    <a:lnTo>
                      <a:pt x="796" y="431"/>
                    </a:lnTo>
                    <a:lnTo>
                      <a:pt x="796" y="432"/>
                    </a:lnTo>
                    <a:lnTo>
                      <a:pt x="796" y="433"/>
                    </a:lnTo>
                    <a:lnTo>
                      <a:pt x="796" y="434"/>
                    </a:lnTo>
                    <a:lnTo>
                      <a:pt x="796" y="433"/>
                    </a:lnTo>
                    <a:lnTo>
                      <a:pt x="796" y="430"/>
                    </a:lnTo>
                    <a:lnTo>
                      <a:pt x="796" y="437"/>
                    </a:lnTo>
                    <a:lnTo>
                      <a:pt x="795" y="437"/>
                    </a:lnTo>
                    <a:lnTo>
                      <a:pt x="795" y="438"/>
                    </a:lnTo>
                    <a:lnTo>
                      <a:pt x="795" y="439"/>
                    </a:lnTo>
                    <a:lnTo>
                      <a:pt x="795" y="440"/>
                    </a:lnTo>
                    <a:lnTo>
                      <a:pt x="795" y="441"/>
                    </a:lnTo>
                    <a:lnTo>
                      <a:pt x="795" y="442"/>
                    </a:lnTo>
                    <a:lnTo>
                      <a:pt x="795" y="443"/>
                    </a:lnTo>
                    <a:lnTo>
                      <a:pt x="795" y="445"/>
                    </a:lnTo>
                    <a:lnTo>
                      <a:pt x="795" y="446"/>
                    </a:lnTo>
                    <a:lnTo>
                      <a:pt x="795" y="447"/>
                    </a:lnTo>
                    <a:lnTo>
                      <a:pt x="795" y="446"/>
                    </a:lnTo>
                    <a:lnTo>
                      <a:pt x="794" y="450"/>
                    </a:lnTo>
                    <a:lnTo>
                      <a:pt x="794" y="452"/>
                    </a:lnTo>
                    <a:lnTo>
                      <a:pt x="794" y="456"/>
                    </a:lnTo>
                    <a:lnTo>
                      <a:pt x="793" y="457"/>
                    </a:lnTo>
                    <a:lnTo>
                      <a:pt x="793" y="463"/>
                    </a:lnTo>
                    <a:lnTo>
                      <a:pt x="792" y="467"/>
                    </a:lnTo>
                    <a:lnTo>
                      <a:pt x="792" y="468"/>
                    </a:lnTo>
                    <a:lnTo>
                      <a:pt x="792" y="469"/>
                    </a:lnTo>
                    <a:lnTo>
                      <a:pt x="790" y="470"/>
                    </a:lnTo>
                    <a:lnTo>
                      <a:pt x="790" y="472"/>
                    </a:lnTo>
                    <a:lnTo>
                      <a:pt x="790" y="473"/>
                    </a:lnTo>
                    <a:lnTo>
                      <a:pt x="790" y="476"/>
                    </a:lnTo>
                    <a:lnTo>
                      <a:pt x="789" y="477"/>
                    </a:lnTo>
                    <a:lnTo>
                      <a:pt x="789" y="479"/>
                    </a:lnTo>
                    <a:lnTo>
                      <a:pt x="789" y="481"/>
                    </a:lnTo>
                    <a:lnTo>
                      <a:pt x="788" y="484"/>
                    </a:lnTo>
                    <a:lnTo>
                      <a:pt x="788" y="486"/>
                    </a:lnTo>
                    <a:lnTo>
                      <a:pt x="787" y="488"/>
                    </a:lnTo>
                    <a:lnTo>
                      <a:pt x="787" y="490"/>
                    </a:lnTo>
                    <a:lnTo>
                      <a:pt x="787" y="491"/>
                    </a:lnTo>
                    <a:lnTo>
                      <a:pt x="786" y="492"/>
                    </a:lnTo>
                    <a:lnTo>
                      <a:pt x="782" y="507"/>
                    </a:lnTo>
                    <a:lnTo>
                      <a:pt x="779" y="518"/>
                    </a:lnTo>
                    <a:lnTo>
                      <a:pt x="779" y="519"/>
                    </a:lnTo>
                    <a:lnTo>
                      <a:pt x="779" y="521"/>
                    </a:lnTo>
                    <a:lnTo>
                      <a:pt x="778" y="521"/>
                    </a:lnTo>
                    <a:lnTo>
                      <a:pt x="778" y="523"/>
                    </a:lnTo>
                    <a:lnTo>
                      <a:pt x="777" y="525"/>
                    </a:lnTo>
                    <a:lnTo>
                      <a:pt x="777" y="526"/>
                    </a:lnTo>
                    <a:lnTo>
                      <a:pt x="775" y="529"/>
                    </a:lnTo>
                    <a:lnTo>
                      <a:pt x="774" y="532"/>
                    </a:lnTo>
                    <a:lnTo>
                      <a:pt x="773" y="534"/>
                    </a:lnTo>
                    <a:lnTo>
                      <a:pt x="773" y="537"/>
                    </a:lnTo>
                    <a:lnTo>
                      <a:pt x="772" y="540"/>
                    </a:lnTo>
                    <a:lnTo>
                      <a:pt x="771" y="543"/>
                    </a:lnTo>
                    <a:lnTo>
                      <a:pt x="770" y="545"/>
                    </a:lnTo>
                    <a:lnTo>
                      <a:pt x="768" y="548"/>
                    </a:lnTo>
                    <a:lnTo>
                      <a:pt x="767" y="549"/>
                    </a:lnTo>
                    <a:lnTo>
                      <a:pt x="767" y="552"/>
                    </a:lnTo>
                    <a:lnTo>
                      <a:pt x="766" y="554"/>
                    </a:lnTo>
                    <a:lnTo>
                      <a:pt x="765" y="555"/>
                    </a:lnTo>
                    <a:lnTo>
                      <a:pt x="765" y="556"/>
                    </a:lnTo>
                    <a:lnTo>
                      <a:pt x="764" y="559"/>
                    </a:lnTo>
                    <a:lnTo>
                      <a:pt x="764" y="560"/>
                    </a:lnTo>
                    <a:lnTo>
                      <a:pt x="763" y="560"/>
                    </a:lnTo>
                    <a:lnTo>
                      <a:pt x="763" y="561"/>
                    </a:lnTo>
                    <a:lnTo>
                      <a:pt x="763" y="562"/>
                    </a:lnTo>
                    <a:lnTo>
                      <a:pt x="763" y="563"/>
                    </a:lnTo>
                    <a:lnTo>
                      <a:pt x="762" y="564"/>
                    </a:lnTo>
                    <a:lnTo>
                      <a:pt x="760" y="566"/>
                    </a:lnTo>
                    <a:lnTo>
                      <a:pt x="760" y="568"/>
                    </a:lnTo>
                    <a:lnTo>
                      <a:pt x="759" y="569"/>
                    </a:lnTo>
                    <a:lnTo>
                      <a:pt x="758" y="570"/>
                    </a:lnTo>
                    <a:lnTo>
                      <a:pt x="758" y="571"/>
                    </a:lnTo>
                    <a:lnTo>
                      <a:pt x="757" y="574"/>
                    </a:lnTo>
                    <a:lnTo>
                      <a:pt x="757" y="575"/>
                    </a:lnTo>
                    <a:lnTo>
                      <a:pt x="756" y="576"/>
                    </a:lnTo>
                    <a:lnTo>
                      <a:pt x="756" y="577"/>
                    </a:lnTo>
                    <a:lnTo>
                      <a:pt x="755" y="578"/>
                    </a:lnTo>
                    <a:lnTo>
                      <a:pt x="755" y="579"/>
                    </a:lnTo>
                    <a:lnTo>
                      <a:pt x="753" y="581"/>
                    </a:lnTo>
                    <a:lnTo>
                      <a:pt x="753" y="582"/>
                    </a:lnTo>
                    <a:lnTo>
                      <a:pt x="752" y="583"/>
                    </a:lnTo>
                    <a:lnTo>
                      <a:pt x="752" y="584"/>
                    </a:lnTo>
                    <a:lnTo>
                      <a:pt x="751" y="585"/>
                    </a:lnTo>
                    <a:lnTo>
                      <a:pt x="750" y="586"/>
                    </a:lnTo>
                    <a:lnTo>
                      <a:pt x="750" y="587"/>
                    </a:lnTo>
                    <a:lnTo>
                      <a:pt x="749" y="589"/>
                    </a:lnTo>
                    <a:lnTo>
                      <a:pt x="748" y="591"/>
                    </a:lnTo>
                    <a:lnTo>
                      <a:pt x="748" y="592"/>
                    </a:lnTo>
                    <a:lnTo>
                      <a:pt x="747" y="593"/>
                    </a:lnTo>
                    <a:lnTo>
                      <a:pt x="745" y="596"/>
                    </a:lnTo>
                    <a:lnTo>
                      <a:pt x="745" y="597"/>
                    </a:lnTo>
                    <a:lnTo>
                      <a:pt x="744" y="598"/>
                    </a:lnTo>
                    <a:lnTo>
                      <a:pt x="743" y="599"/>
                    </a:lnTo>
                    <a:lnTo>
                      <a:pt x="743" y="600"/>
                    </a:lnTo>
                    <a:lnTo>
                      <a:pt x="742" y="600"/>
                    </a:lnTo>
                    <a:lnTo>
                      <a:pt x="742" y="601"/>
                    </a:lnTo>
                    <a:lnTo>
                      <a:pt x="742" y="602"/>
                    </a:lnTo>
                    <a:lnTo>
                      <a:pt x="736" y="612"/>
                    </a:lnTo>
                    <a:lnTo>
                      <a:pt x="730" y="619"/>
                    </a:lnTo>
                    <a:lnTo>
                      <a:pt x="725" y="628"/>
                    </a:lnTo>
                    <a:lnTo>
                      <a:pt x="725" y="629"/>
                    </a:lnTo>
                    <a:lnTo>
                      <a:pt x="724" y="629"/>
                    </a:lnTo>
                    <a:lnTo>
                      <a:pt x="724" y="630"/>
                    </a:lnTo>
                    <a:lnTo>
                      <a:pt x="722" y="631"/>
                    </a:lnTo>
                    <a:lnTo>
                      <a:pt x="721" y="634"/>
                    </a:lnTo>
                    <a:lnTo>
                      <a:pt x="719" y="636"/>
                    </a:lnTo>
                    <a:lnTo>
                      <a:pt x="718" y="638"/>
                    </a:lnTo>
                    <a:lnTo>
                      <a:pt x="715" y="640"/>
                    </a:lnTo>
                    <a:lnTo>
                      <a:pt x="713" y="643"/>
                    </a:lnTo>
                    <a:lnTo>
                      <a:pt x="711" y="646"/>
                    </a:lnTo>
                    <a:lnTo>
                      <a:pt x="709" y="650"/>
                    </a:lnTo>
                    <a:lnTo>
                      <a:pt x="706" y="652"/>
                    </a:lnTo>
                    <a:lnTo>
                      <a:pt x="705" y="654"/>
                    </a:lnTo>
                    <a:lnTo>
                      <a:pt x="703" y="657"/>
                    </a:lnTo>
                    <a:lnTo>
                      <a:pt x="702" y="658"/>
                    </a:lnTo>
                    <a:lnTo>
                      <a:pt x="700" y="659"/>
                    </a:lnTo>
                    <a:lnTo>
                      <a:pt x="700" y="660"/>
                    </a:lnTo>
                    <a:lnTo>
                      <a:pt x="699" y="660"/>
                    </a:lnTo>
                    <a:lnTo>
                      <a:pt x="699" y="661"/>
                    </a:lnTo>
                    <a:lnTo>
                      <a:pt x="698" y="661"/>
                    </a:lnTo>
                    <a:lnTo>
                      <a:pt x="699" y="660"/>
                    </a:lnTo>
                    <a:lnTo>
                      <a:pt x="696" y="663"/>
                    </a:lnTo>
                    <a:lnTo>
                      <a:pt x="700" y="659"/>
                    </a:lnTo>
                    <a:lnTo>
                      <a:pt x="699" y="661"/>
                    </a:lnTo>
                    <a:lnTo>
                      <a:pt x="703" y="657"/>
                    </a:lnTo>
                    <a:lnTo>
                      <a:pt x="699" y="660"/>
                    </a:lnTo>
                    <a:lnTo>
                      <a:pt x="703" y="657"/>
                    </a:lnTo>
                    <a:lnTo>
                      <a:pt x="703" y="655"/>
                    </a:lnTo>
                    <a:lnTo>
                      <a:pt x="704" y="655"/>
                    </a:lnTo>
                    <a:lnTo>
                      <a:pt x="704" y="654"/>
                    </a:lnTo>
                    <a:lnTo>
                      <a:pt x="705" y="654"/>
                    </a:lnTo>
                    <a:lnTo>
                      <a:pt x="706" y="653"/>
                    </a:lnTo>
                    <a:lnTo>
                      <a:pt x="706" y="652"/>
                    </a:lnTo>
                    <a:lnTo>
                      <a:pt x="707" y="651"/>
                    </a:lnTo>
                    <a:lnTo>
                      <a:pt x="709" y="650"/>
                    </a:lnTo>
                    <a:lnTo>
                      <a:pt x="709" y="649"/>
                    </a:lnTo>
                    <a:lnTo>
                      <a:pt x="710" y="649"/>
                    </a:lnTo>
                    <a:lnTo>
                      <a:pt x="710" y="647"/>
                    </a:lnTo>
                    <a:lnTo>
                      <a:pt x="710" y="649"/>
                    </a:lnTo>
                    <a:lnTo>
                      <a:pt x="709" y="649"/>
                    </a:lnTo>
                    <a:lnTo>
                      <a:pt x="709" y="650"/>
                    </a:lnTo>
                    <a:lnTo>
                      <a:pt x="713" y="644"/>
                    </a:lnTo>
                    <a:lnTo>
                      <a:pt x="713" y="643"/>
                    </a:lnTo>
                    <a:lnTo>
                      <a:pt x="714" y="643"/>
                    </a:lnTo>
                    <a:lnTo>
                      <a:pt x="715" y="642"/>
                    </a:lnTo>
                    <a:lnTo>
                      <a:pt x="715" y="640"/>
                    </a:lnTo>
                    <a:lnTo>
                      <a:pt x="717" y="640"/>
                    </a:lnTo>
                    <a:lnTo>
                      <a:pt x="717" y="639"/>
                    </a:lnTo>
                    <a:lnTo>
                      <a:pt x="718" y="638"/>
                    </a:lnTo>
                    <a:lnTo>
                      <a:pt x="718" y="637"/>
                    </a:lnTo>
                    <a:lnTo>
                      <a:pt x="719" y="637"/>
                    </a:lnTo>
                    <a:lnTo>
                      <a:pt x="719" y="636"/>
                    </a:lnTo>
                    <a:lnTo>
                      <a:pt x="719" y="637"/>
                    </a:lnTo>
                    <a:lnTo>
                      <a:pt x="719" y="636"/>
                    </a:lnTo>
                    <a:lnTo>
                      <a:pt x="720" y="635"/>
                    </a:lnTo>
                    <a:lnTo>
                      <a:pt x="720" y="634"/>
                    </a:lnTo>
                    <a:lnTo>
                      <a:pt x="721" y="634"/>
                    </a:lnTo>
                    <a:lnTo>
                      <a:pt x="721" y="632"/>
                    </a:lnTo>
                    <a:lnTo>
                      <a:pt x="721" y="634"/>
                    </a:lnTo>
                    <a:lnTo>
                      <a:pt x="720" y="634"/>
                    </a:lnTo>
                    <a:lnTo>
                      <a:pt x="720" y="635"/>
                    </a:lnTo>
                    <a:lnTo>
                      <a:pt x="719" y="636"/>
                    </a:lnTo>
                    <a:lnTo>
                      <a:pt x="718" y="638"/>
                    </a:lnTo>
                    <a:lnTo>
                      <a:pt x="717" y="638"/>
                    </a:lnTo>
                    <a:lnTo>
                      <a:pt x="715" y="640"/>
                    </a:lnTo>
                    <a:lnTo>
                      <a:pt x="715" y="642"/>
                    </a:lnTo>
                    <a:lnTo>
                      <a:pt x="714" y="643"/>
                    </a:lnTo>
                    <a:lnTo>
                      <a:pt x="713" y="644"/>
                    </a:lnTo>
                    <a:lnTo>
                      <a:pt x="712" y="645"/>
                    </a:lnTo>
                    <a:lnTo>
                      <a:pt x="711" y="646"/>
                    </a:lnTo>
                    <a:lnTo>
                      <a:pt x="697" y="663"/>
                    </a:lnTo>
                    <a:lnTo>
                      <a:pt x="702" y="658"/>
                    </a:lnTo>
                    <a:lnTo>
                      <a:pt x="700" y="659"/>
                    </a:lnTo>
                    <a:lnTo>
                      <a:pt x="700" y="660"/>
                    </a:lnTo>
                    <a:lnTo>
                      <a:pt x="699" y="660"/>
                    </a:lnTo>
                    <a:lnTo>
                      <a:pt x="699" y="661"/>
                    </a:lnTo>
                    <a:lnTo>
                      <a:pt x="698" y="662"/>
                    </a:lnTo>
                    <a:lnTo>
                      <a:pt x="697" y="662"/>
                    </a:lnTo>
                    <a:lnTo>
                      <a:pt x="697" y="663"/>
                    </a:lnTo>
                    <a:lnTo>
                      <a:pt x="696" y="665"/>
                    </a:lnTo>
                    <a:lnTo>
                      <a:pt x="695" y="666"/>
                    </a:lnTo>
                    <a:lnTo>
                      <a:pt x="694" y="667"/>
                    </a:lnTo>
                    <a:lnTo>
                      <a:pt x="692" y="668"/>
                    </a:lnTo>
                    <a:lnTo>
                      <a:pt x="691" y="669"/>
                    </a:lnTo>
                    <a:lnTo>
                      <a:pt x="691" y="670"/>
                    </a:lnTo>
                    <a:lnTo>
                      <a:pt x="690" y="670"/>
                    </a:lnTo>
                    <a:lnTo>
                      <a:pt x="689" y="672"/>
                    </a:lnTo>
                    <a:lnTo>
                      <a:pt x="689" y="673"/>
                    </a:lnTo>
                    <a:lnTo>
                      <a:pt x="688" y="673"/>
                    </a:lnTo>
                    <a:lnTo>
                      <a:pt x="688" y="674"/>
                    </a:lnTo>
                    <a:lnTo>
                      <a:pt x="684" y="677"/>
                    </a:lnTo>
                    <a:lnTo>
                      <a:pt x="668" y="693"/>
                    </a:lnTo>
                    <a:lnTo>
                      <a:pt x="668" y="692"/>
                    </a:lnTo>
                    <a:lnTo>
                      <a:pt x="669" y="691"/>
                    </a:lnTo>
                    <a:lnTo>
                      <a:pt x="671" y="690"/>
                    </a:lnTo>
                    <a:lnTo>
                      <a:pt x="672" y="690"/>
                    </a:lnTo>
                    <a:lnTo>
                      <a:pt x="673" y="688"/>
                    </a:lnTo>
                    <a:lnTo>
                      <a:pt x="674" y="687"/>
                    </a:lnTo>
                    <a:lnTo>
                      <a:pt x="675" y="687"/>
                    </a:lnTo>
                    <a:lnTo>
                      <a:pt x="675" y="685"/>
                    </a:lnTo>
                    <a:lnTo>
                      <a:pt x="676" y="685"/>
                    </a:lnTo>
                    <a:lnTo>
                      <a:pt x="675" y="687"/>
                    </a:lnTo>
                    <a:lnTo>
                      <a:pt x="674" y="688"/>
                    </a:lnTo>
                    <a:lnTo>
                      <a:pt x="673" y="689"/>
                    </a:lnTo>
                    <a:lnTo>
                      <a:pt x="672" y="690"/>
                    </a:lnTo>
                    <a:lnTo>
                      <a:pt x="671" y="690"/>
                    </a:lnTo>
                    <a:lnTo>
                      <a:pt x="669" y="691"/>
                    </a:lnTo>
                    <a:lnTo>
                      <a:pt x="669" y="692"/>
                    </a:lnTo>
                    <a:lnTo>
                      <a:pt x="668" y="692"/>
                    </a:lnTo>
                    <a:lnTo>
                      <a:pt x="667" y="693"/>
                    </a:lnTo>
                    <a:lnTo>
                      <a:pt x="666" y="695"/>
                    </a:lnTo>
                    <a:lnTo>
                      <a:pt x="662" y="698"/>
                    </a:lnTo>
                    <a:lnTo>
                      <a:pt x="653" y="705"/>
                    </a:lnTo>
                    <a:lnTo>
                      <a:pt x="653" y="706"/>
                    </a:lnTo>
                    <a:lnTo>
                      <a:pt x="652" y="706"/>
                    </a:lnTo>
                    <a:lnTo>
                      <a:pt x="651" y="707"/>
                    </a:lnTo>
                    <a:lnTo>
                      <a:pt x="650" y="708"/>
                    </a:lnTo>
                    <a:lnTo>
                      <a:pt x="648" y="710"/>
                    </a:lnTo>
                    <a:lnTo>
                      <a:pt x="646" y="711"/>
                    </a:lnTo>
                    <a:lnTo>
                      <a:pt x="644" y="713"/>
                    </a:lnTo>
                    <a:lnTo>
                      <a:pt x="642" y="715"/>
                    </a:lnTo>
                    <a:lnTo>
                      <a:pt x="639" y="716"/>
                    </a:lnTo>
                    <a:lnTo>
                      <a:pt x="636" y="719"/>
                    </a:lnTo>
                    <a:lnTo>
                      <a:pt x="634" y="721"/>
                    </a:lnTo>
                    <a:lnTo>
                      <a:pt x="631" y="722"/>
                    </a:lnTo>
                    <a:lnTo>
                      <a:pt x="629" y="725"/>
                    </a:lnTo>
                    <a:lnTo>
                      <a:pt x="627" y="726"/>
                    </a:lnTo>
                    <a:lnTo>
                      <a:pt x="626" y="727"/>
                    </a:lnTo>
                    <a:lnTo>
                      <a:pt x="624" y="727"/>
                    </a:lnTo>
                    <a:lnTo>
                      <a:pt x="623" y="728"/>
                    </a:lnTo>
                    <a:lnTo>
                      <a:pt x="622" y="729"/>
                    </a:lnTo>
                    <a:lnTo>
                      <a:pt x="621" y="730"/>
                    </a:lnTo>
                    <a:lnTo>
                      <a:pt x="620" y="730"/>
                    </a:lnTo>
                    <a:lnTo>
                      <a:pt x="619" y="731"/>
                    </a:lnTo>
                    <a:lnTo>
                      <a:pt x="616" y="733"/>
                    </a:lnTo>
                    <a:lnTo>
                      <a:pt x="615" y="734"/>
                    </a:lnTo>
                    <a:lnTo>
                      <a:pt x="613" y="735"/>
                    </a:lnTo>
                    <a:lnTo>
                      <a:pt x="611" y="736"/>
                    </a:lnTo>
                    <a:lnTo>
                      <a:pt x="609" y="737"/>
                    </a:lnTo>
                    <a:lnTo>
                      <a:pt x="608" y="738"/>
                    </a:lnTo>
                    <a:lnTo>
                      <a:pt x="607" y="740"/>
                    </a:lnTo>
                    <a:lnTo>
                      <a:pt x="606" y="740"/>
                    </a:lnTo>
                    <a:lnTo>
                      <a:pt x="605" y="741"/>
                    </a:lnTo>
                    <a:lnTo>
                      <a:pt x="604" y="741"/>
                    </a:lnTo>
                    <a:lnTo>
                      <a:pt x="603" y="741"/>
                    </a:lnTo>
                    <a:lnTo>
                      <a:pt x="603" y="742"/>
                    </a:lnTo>
                    <a:lnTo>
                      <a:pt x="603" y="741"/>
                    </a:lnTo>
                    <a:lnTo>
                      <a:pt x="604" y="741"/>
                    </a:lnTo>
                    <a:lnTo>
                      <a:pt x="605" y="740"/>
                    </a:lnTo>
                    <a:lnTo>
                      <a:pt x="606" y="738"/>
                    </a:lnTo>
                    <a:lnTo>
                      <a:pt x="608" y="738"/>
                    </a:lnTo>
                    <a:lnTo>
                      <a:pt x="609" y="737"/>
                    </a:lnTo>
                    <a:lnTo>
                      <a:pt x="611" y="736"/>
                    </a:lnTo>
                    <a:lnTo>
                      <a:pt x="613" y="735"/>
                    </a:lnTo>
                    <a:lnTo>
                      <a:pt x="614" y="734"/>
                    </a:lnTo>
                    <a:lnTo>
                      <a:pt x="616" y="733"/>
                    </a:lnTo>
                    <a:lnTo>
                      <a:pt x="618" y="731"/>
                    </a:lnTo>
                    <a:lnTo>
                      <a:pt x="618" y="733"/>
                    </a:lnTo>
                    <a:lnTo>
                      <a:pt x="616" y="733"/>
                    </a:lnTo>
                    <a:lnTo>
                      <a:pt x="615" y="733"/>
                    </a:lnTo>
                    <a:lnTo>
                      <a:pt x="615" y="734"/>
                    </a:lnTo>
                    <a:lnTo>
                      <a:pt x="614" y="734"/>
                    </a:lnTo>
                    <a:lnTo>
                      <a:pt x="604" y="741"/>
                    </a:lnTo>
                    <a:lnTo>
                      <a:pt x="597" y="744"/>
                    </a:lnTo>
                    <a:lnTo>
                      <a:pt x="590" y="749"/>
                    </a:lnTo>
                    <a:lnTo>
                      <a:pt x="583" y="752"/>
                    </a:lnTo>
                    <a:lnTo>
                      <a:pt x="582" y="752"/>
                    </a:lnTo>
                    <a:lnTo>
                      <a:pt x="582" y="753"/>
                    </a:lnTo>
                    <a:lnTo>
                      <a:pt x="581" y="753"/>
                    </a:lnTo>
                    <a:lnTo>
                      <a:pt x="580" y="754"/>
                    </a:lnTo>
                    <a:lnTo>
                      <a:pt x="577" y="754"/>
                    </a:lnTo>
                    <a:lnTo>
                      <a:pt x="576" y="756"/>
                    </a:lnTo>
                    <a:lnTo>
                      <a:pt x="574" y="757"/>
                    </a:lnTo>
                    <a:lnTo>
                      <a:pt x="571" y="758"/>
                    </a:lnTo>
                    <a:lnTo>
                      <a:pt x="568" y="759"/>
                    </a:lnTo>
                    <a:lnTo>
                      <a:pt x="566" y="760"/>
                    </a:lnTo>
                    <a:lnTo>
                      <a:pt x="562" y="763"/>
                    </a:lnTo>
                    <a:lnTo>
                      <a:pt x="560" y="764"/>
                    </a:lnTo>
                    <a:lnTo>
                      <a:pt x="558" y="765"/>
                    </a:lnTo>
                    <a:lnTo>
                      <a:pt x="555" y="765"/>
                    </a:lnTo>
                    <a:lnTo>
                      <a:pt x="553" y="766"/>
                    </a:lnTo>
                    <a:lnTo>
                      <a:pt x="552" y="767"/>
                    </a:lnTo>
                    <a:lnTo>
                      <a:pt x="550" y="767"/>
                    </a:lnTo>
                    <a:lnTo>
                      <a:pt x="550" y="768"/>
                    </a:lnTo>
                    <a:lnTo>
                      <a:pt x="548" y="768"/>
                    </a:lnTo>
                    <a:lnTo>
                      <a:pt x="547" y="768"/>
                    </a:lnTo>
                    <a:lnTo>
                      <a:pt x="528" y="775"/>
                    </a:lnTo>
                    <a:lnTo>
                      <a:pt x="505" y="783"/>
                    </a:lnTo>
                    <a:lnTo>
                      <a:pt x="502" y="783"/>
                    </a:lnTo>
                    <a:lnTo>
                      <a:pt x="484" y="788"/>
                    </a:lnTo>
                    <a:lnTo>
                      <a:pt x="469" y="791"/>
                    </a:lnTo>
                    <a:lnTo>
                      <a:pt x="472" y="790"/>
                    </a:lnTo>
                    <a:lnTo>
                      <a:pt x="472" y="791"/>
                    </a:lnTo>
                    <a:lnTo>
                      <a:pt x="471" y="791"/>
                    </a:lnTo>
                    <a:lnTo>
                      <a:pt x="470" y="791"/>
                    </a:lnTo>
                    <a:lnTo>
                      <a:pt x="469" y="791"/>
                    </a:lnTo>
                    <a:lnTo>
                      <a:pt x="467" y="791"/>
                    </a:lnTo>
                    <a:lnTo>
                      <a:pt x="465" y="791"/>
                    </a:lnTo>
                    <a:lnTo>
                      <a:pt x="463" y="793"/>
                    </a:lnTo>
                    <a:lnTo>
                      <a:pt x="462" y="793"/>
                    </a:lnTo>
                    <a:lnTo>
                      <a:pt x="460" y="793"/>
                    </a:lnTo>
                    <a:lnTo>
                      <a:pt x="457" y="794"/>
                    </a:lnTo>
                    <a:lnTo>
                      <a:pt x="455" y="794"/>
                    </a:lnTo>
                    <a:lnTo>
                      <a:pt x="453" y="794"/>
                    </a:lnTo>
                    <a:lnTo>
                      <a:pt x="451" y="794"/>
                    </a:lnTo>
                    <a:lnTo>
                      <a:pt x="449" y="794"/>
                    </a:lnTo>
                    <a:lnTo>
                      <a:pt x="448" y="794"/>
                    </a:lnTo>
                    <a:lnTo>
                      <a:pt x="447" y="794"/>
                    </a:lnTo>
                    <a:lnTo>
                      <a:pt x="446" y="795"/>
                    </a:lnTo>
                    <a:lnTo>
                      <a:pt x="444" y="795"/>
                    </a:lnTo>
                    <a:lnTo>
                      <a:pt x="441" y="796"/>
                    </a:lnTo>
                    <a:lnTo>
                      <a:pt x="437" y="796"/>
                    </a:lnTo>
                    <a:lnTo>
                      <a:pt x="432" y="796"/>
                    </a:lnTo>
                    <a:lnTo>
                      <a:pt x="427" y="797"/>
                    </a:lnTo>
                    <a:lnTo>
                      <a:pt x="423" y="797"/>
                    </a:lnTo>
                    <a:lnTo>
                      <a:pt x="418" y="797"/>
                    </a:lnTo>
                    <a:lnTo>
                      <a:pt x="414" y="797"/>
                    </a:lnTo>
                    <a:lnTo>
                      <a:pt x="409" y="797"/>
                    </a:lnTo>
                    <a:lnTo>
                      <a:pt x="406" y="797"/>
                    </a:lnTo>
                    <a:lnTo>
                      <a:pt x="402" y="797"/>
                    </a:lnTo>
                    <a:lnTo>
                      <a:pt x="399" y="797"/>
                    </a:lnTo>
                    <a:lnTo>
                      <a:pt x="396" y="797"/>
                    </a:lnTo>
                    <a:lnTo>
                      <a:pt x="395" y="797"/>
                    </a:lnTo>
                    <a:lnTo>
                      <a:pt x="380" y="797"/>
                    </a:lnTo>
                    <a:lnTo>
                      <a:pt x="372" y="797"/>
                    </a:lnTo>
                    <a:lnTo>
                      <a:pt x="369" y="796"/>
                    </a:lnTo>
                    <a:lnTo>
                      <a:pt x="357" y="795"/>
                    </a:lnTo>
                    <a:lnTo>
                      <a:pt x="370" y="796"/>
                    </a:lnTo>
                    <a:lnTo>
                      <a:pt x="366" y="796"/>
                    </a:lnTo>
                    <a:lnTo>
                      <a:pt x="353" y="795"/>
                    </a:lnTo>
                    <a:lnTo>
                      <a:pt x="358" y="795"/>
                    </a:lnTo>
                    <a:lnTo>
                      <a:pt x="365" y="796"/>
                    </a:lnTo>
                    <a:lnTo>
                      <a:pt x="364" y="796"/>
                    </a:lnTo>
                    <a:lnTo>
                      <a:pt x="363" y="796"/>
                    </a:lnTo>
                    <a:lnTo>
                      <a:pt x="364" y="796"/>
                    </a:lnTo>
                    <a:lnTo>
                      <a:pt x="365" y="796"/>
                    </a:lnTo>
                    <a:lnTo>
                      <a:pt x="366" y="796"/>
                    </a:lnTo>
                    <a:lnTo>
                      <a:pt x="368" y="796"/>
                    </a:lnTo>
                    <a:lnTo>
                      <a:pt x="369" y="796"/>
                    </a:lnTo>
                    <a:lnTo>
                      <a:pt x="370" y="796"/>
                    </a:lnTo>
                    <a:lnTo>
                      <a:pt x="371" y="796"/>
                    </a:lnTo>
                    <a:lnTo>
                      <a:pt x="372" y="796"/>
                    </a:lnTo>
                    <a:lnTo>
                      <a:pt x="371" y="796"/>
                    </a:lnTo>
                    <a:lnTo>
                      <a:pt x="370" y="796"/>
                    </a:lnTo>
                    <a:lnTo>
                      <a:pt x="369" y="796"/>
                    </a:lnTo>
                    <a:lnTo>
                      <a:pt x="368" y="796"/>
                    </a:lnTo>
                    <a:lnTo>
                      <a:pt x="365" y="796"/>
                    </a:lnTo>
                    <a:lnTo>
                      <a:pt x="363" y="796"/>
                    </a:lnTo>
                    <a:lnTo>
                      <a:pt x="360" y="795"/>
                    </a:lnTo>
                    <a:lnTo>
                      <a:pt x="357" y="795"/>
                    </a:lnTo>
                    <a:lnTo>
                      <a:pt x="355" y="795"/>
                    </a:lnTo>
                    <a:lnTo>
                      <a:pt x="353" y="795"/>
                    </a:lnTo>
                    <a:lnTo>
                      <a:pt x="349" y="794"/>
                    </a:lnTo>
                    <a:lnTo>
                      <a:pt x="347" y="794"/>
                    </a:lnTo>
                    <a:lnTo>
                      <a:pt x="343" y="794"/>
                    </a:lnTo>
                    <a:lnTo>
                      <a:pt x="341" y="794"/>
                    </a:lnTo>
                    <a:lnTo>
                      <a:pt x="339" y="793"/>
                    </a:lnTo>
                    <a:lnTo>
                      <a:pt x="336" y="793"/>
                    </a:lnTo>
                    <a:lnTo>
                      <a:pt x="333" y="791"/>
                    </a:lnTo>
                    <a:lnTo>
                      <a:pt x="331" y="791"/>
                    </a:lnTo>
                    <a:lnTo>
                      <a:pt x="330" y="791"/>
                    </a:lnTo>
                    <a:lnTo>
                      <a:pt x="327" y="791"/>
                    </a:lnTo>
                    <a:lnTo>
                      <a:pt x="326" y="791"/>
                    </a:lnTo>
                    <a:lnTo>
                      <a:pt x="325" y="790"/>
                    </a:lnTo>
                    <a:lnTo>
                      <a:pt x="324" y="790"/>
                    </a:lnTo>
                    <a:lnTo>
                      <a:pt x="323" y="790"/>
                    </a:lnTo>
                    <a:lnTo>
                      <a:pt x="321" y="790"/>
                    </a:lnTo>
                    <a:lnTo>
                      <a:pt x="320" y="789"/>
                    </a:lnTo>
                    <a:lnTo>
                      <a:pt x="318" y="789"/>
                    </a:lnTo>
                    <a:lnTo>
                      <a:pt x="317" y="789"/>
                    </a:lnTo>
                    <a:lnTo>
                      <a:pt x="316" y="789"/>
                    </a:lnTo>
                    <a:lnTo>
                      <a:pt x="315" y="788"/>
                    </a:lnTo>
                    <a:lnTo>
                      <a:pt x="313" y="788"/>
                    </a:lnTo>
                    <a:lnTo>
                      <a:pt x="311" y="788"/>
                    </a:lnTo>
                    <a:lnTo>
                      <a:pt x="310" y="788"/>
                    </a:lnTo>
                    <a:lnTo>
                      <a:pt x="309" y="787"/>
                    </a:lnTo>
                    <a:lnTo>
                      <a:pt x="308" y="787"/>
                    </a:lnTo>
                    <a:lnTo>
                      <a:pt x="307" y="787"/>
                    </a:lnTo>
                    <a:lnTo>
                      <a:pt x="304" y="786"/>
                    </a:lnTo>
                    <a:lnTo>
                      <a:pt x="302" y="786"/>
                    </a:lnTo>
                    <a:lnTo>
                      <a:pt x="300" y="784"/>
                    </a:lnTo>
                    <a:lnTo>
                      <a:pt x="296" y="784"/>
                    </a:lnTo>
                    <a:lnTo>
                      <a:pt x="293" y="783"/>
                    </a:lnTo>
                    <a:lnTo>
                      <a:pt x="289" y="782"/>
                    </a:lnTo>
                    <a:lnTo>
                      <a:pt x="286" y="781"/>
                    </a:lnTo>
                    <a:lnTo>
                      <a:pt x="281" y="780"/>
                    </a:lnTo>
                    <a:lnTo>
                      <a:pt x="278" y="779"/>
                    </a:lnTo>
                    <a:lnTo>
                      <a:pt x="273" y="778"/>
                    </a:lnTo>
                    <a:lnTo>
                      <a:pt x="271" y="776"/>
                    </a:lnTo>
                    <a:lnTo>
                      <a:pt x="267" y="775"/>
                    </a:lnTo>
                    <a:lnTo>
                      <a:pt x="265" y="775"/>
                    </a:lnTo>
                    <a:lnTo>
                      <a:pt x="263" y="774"/>
                    </a:lnTo>
                    <a:lnTo>
                      <a:pt x="262" y="773"/>
                    </a:lnTo>
                    <a:lnTo>
                      <a:pt x="260" y="773"/>
                    </a:lnTo>
                    <a:lnTo>
                      <a:pt x="259" y="772"/>
                    </a:lnTo>
                    <a:lnTo>
                      <a:pt x="258" y="772"/>
                    </a:lnTo>
                    <a:lnTo>
                      <a:pt x="257" y="772"/>
                    </a:lnTo>
                    <a:lnTo>
                      <a:pt x="230" y="760"/>
                    </a:lnTo>
                    <a:lnTo>
                      <a:pt x="229" y="760"/>
                    </a:lnTo>
                    <a:lnTo>
                      <a:pt x="228" y="759"/>
                    </a:lnTo>
                    <a:lnTo>
                      <a:pt x="227" y="758"/>
                    </a:lnTo>
                    <a:lnTo>
                      <a:pt x="225" y="757"/>
                    </a:lnTo>
                    <a:lnTo>
                      <a:pt x="221" y="756"/>
                    </a:lnTo>
                    <a:lnTo>
                      <a:pt x="218" y="754"/>
                    </a:lnTo>
                    <a:lnTo>
                      <a:pt x="214" y="752"/>
                    </a:lnTo>
                    <a:lnTo>
                      <a:pt x="211" y="751"/>
                    </a:lnTo>
                    <a:lnTo>
                      <a:pt x="207" y="749"/>
                    </a:lnTo>
                    <a:lnTo>
                      <a:pt x="203" y="746"/>
                    </a:lnTo>
                    <a:lnTo>
                      <a:pt x="198" y="743"/>
                    </a:lnTo>
                    <a:lnTo>
                      <a:pt x="195" y="741"/>
                    </a:lnTo>
                    <a:lnTo>
                      <a:pt x="192" y="740"/>
                    </a:lnTo>
                    <a:lnTo>
                      <a:pt x="190" y="738"/>
                    </a:lnTo>
                    <a:lnTo>
                      <a:pt x="189" y="737"/>
                    </a:lnTo>
                    <a:lnTo>
                      <a:pt x="188" y="737"/>
                    </a:lnTo>
                    <a:lnTo>
                      <a:pt x="189" y="738"/>
                    </a:lnTo>
                    <a:lnTo>
                      <a:pt x="190" y="738"/>
                    </a:lnTo>
                    <a:lnTo>
                      <a:pt x="191" y="740"/>
                    </a:lnTo>
                    <a:lnTo>
                      <a:pt x="191" y="738"/>
                    </a:lnTo>
                    <a:lnTo>
                      <a:pt x="191" y="740"/>
                    </a:lnTo>
                    <a:lnTo>
                      <a:pt x="192" y="740"/>
                    </a:lnTo>
                    <a:lnTo>
                      <a:pt x="192" y="741"/>
                    </a:lnTo>
                    <a:lnTo>
                      <a:pt x="192" y="740"/>
                    </a:lnTo>
                    <a:lnTo>
                      <a:pt x="190" y="738"/>
                    </a:lnTo>
                    <a:lnTo>
                      <a:pt x="189" y="737"/>
                    </a:lnTo>
                    <a:lnTo>
                      <a:pt x="186" y="736"/>
                    </a:lnTo>
                    <a:lnTo>
                      <a:pt x="181" y="733"/>
                    </a:lnTo>
                    <a:lnTo>
                      <a:pt x="176" y="729"/>
                    </a:lnTo>
                    <a:lnTo>
                      <a:pt x="172" y="727"/>
                    </a:lnTo>
                    <a:lnTo>
                      <a:pt x="167" y="723"/>
                    </a:lnTo>
                    <a:lnTo>
                      <a:pt x="163" y="720"/>
                    </a:lnTo>
                    <a:lnTo>
                      <a:pt x="158" y="716"/>
                    </a:lnTo>
                    <a:lnTo>
                      <a:pt x="154" y="713"/>
                    </a:lnTo>
                    <a:lnTo>
                      <a:pt x="151" y="712"/>
                    </a:lnTo>
                    <a:lnTo>
                      <a:pt x="149" y="710"/>
                    </a:lnTo>
                    <a:lnTo>
                      <a:pt x="148" y="708"/>
                    </a:lnTo>
                    <a:lnTo>
                      <a:pt x="146" y="707"/>
                    </a:lnTo>
                    <a:lnTo>
                      <a:pt x="145" y="706"/>
                    </a:lnTo>
                    <a:lnTo>
                      <a:pt x="144" y="705"/>
                    </a:lnTo>
                    <a:lnTo>
                      <a:pt x="143" y="704"/>
                    </a:lnTo>
                    <a:lnTo>
                      <a:pt x="141" y="703"/>
                    </a:lnTo>
                    <a:lnTo>
                      <a:pt x="139" y="701"/>
                    </a:lnTo>
                    <a:lnTo>
                      <a:pt x="138" y="700"/>
                    </a:lnTo>
                    <a:lnTo>
                      <a:pt x="137" y="699"/>
                    </a:lnTo>
                    <a:lnTo>
                      <a:pt x="136" y="698"/>
                    </a:lnTo>
                    <a:lnTo>
                      <a:pt x="135" y="697"/>
                    </a:lnTo>
                    <a:lnTo>
                      <a:pt x="133" y="696"/>
                    </a:lnTo>
                    <a:lnTo>
                      <a:pt x="130" y="693"/>
                    </a:lnTo>
                    <a:lnTo>
                      <a:pt x="127" y="691"/>
                    </a:lnTo>
                    <a:lnTo>
                      <a:pt x="123" y="688"/>
                    </a:lnTo>
                    <a:lnTo>
                      <a:pt x="119" y="683"/>
                    </a:lnTo>
                    <a:lnTo>
                      <a:pt x="115" y="678"/>
                    </a:lnTo>
                    <a:lnTo>
                      <a:pt x="110" y="674"/>
                    </a:lnTo>
                    <a:lnTo>
                      <a:pt x="106" y="668"/>
                    </a:lnTo>
                    <a:lnTo>
                      <a:pt x="101" y="665"/>
                    </a:lnTo>
                    <a:lnTo>
                      <a:pt x="97" y="660"/>
                    </a:lnTo>
                    <a:lnTo>
                      <a:pt x="95" y="657"/>
                    </a:lnTo>
                    <a:lnTo>
                      <a:pt x="92" y="653"/>
                    </a:lnTo>
                    <a:lnTo>
                      <a:pt x="90" y="652"/>
                    </a:lnTo>
                    <a:lnTo>
                      <a:pt x="89" y="651"/>
                    </a:lnTo>
                    <a:lnTo>
                      <a:pt x="89" y="650"/>
                    </a:lnTo>
                    <a:lnTo>
                      <a:pt x="88" y="647"/>
                    </a:lnTo>
                    <a:lnTo>
                      <a:pt x="86" y="646"/>
                    </a:lnTo>
                    <a:lnTo>
                      <a:pt x="85" y="645"/>
                    </a:lnTo>
                    <a:lnTo>
                      <a:pt x="84" y="644"/>
                    </a:lnTo>
                    <a:lnTo>
                      <a:pt x="83" y="642"/>
                    </a:lnTo>
                    <a:lnTo>
                      <a:pt x="82" y="642"/>
                    </a:lnTo>
                    <a:lnTo>
                      <a:pt x="81" y="640"/>
                    </a:lnTo>
                    <a:lnTo>
                      <a:pt x="81" y="639"/>
                    </a:lnTo>
                    <a:lnTo>
                      <a:pt x="81" y="638"/>
                    </a:lnTo>
                    <a:lnTo>
                      <a:pt x="80" y="638"/>
                    </a:lnTo>
                    <a:lnTo>
                      <a:pt x="78" y="636"/>
                    </a:lnTo>
                    <a:lnTo>
                      <a:pt x="77" y="634"/>
                    </a:lnTo>
                    <a:lnTo>
                      <a:pt x="75" y="631"/>
                    </a:lnTo>
                    <a:lnTo>
                      <a:pt x="73" y="628"/>
                    </a:lnTo>
                    <a:lnTo>
                      <a:pt x="70" y="624"/>
                    </a:lnTo>
                    <a:lnTo>
                      <a:pt x="68" y="621"/>
                    </a:lnTo>
                    <a:lnTo>
                      <a:pt x="66" y="617"/>
                    </a:lnTo>
                    <a:lnTo>
                      <a:pt x="63" y="615"/>
                    </a:lnTo>
                    <a:lnTo>
                      <a:pt x="62" y="613"/>
                    </a:lnTo>
                    <a:lnTo>
                      <a:pt x="61" y="612"/>
                    </a:lnTo>
                    <a:lnTo>
                      <a:pt x="61" y="610"/>
                    </a:lnTo>
                    <a:lnTo>
                      <a:pt x="62" y="612"/>
                    </a:lnTo>
                    <a:lnTo>
                      <a:pt x="62" y="613"/>
                    </a:lnTo>
                    <a:lnTo>
                      <a:pt x="63" y="614"/>
                    </a:lnTo>
                    <a:lnTo>
                      <a:pt x="63" y="615"/>
                    </a:lnTo>
                    <a:lnTo>
                      <a:pt x="65" y="616"/>
                    </a:lnTo>
                    <a:lnTo>
                      <a:pt x="66" y="617"/>
                    </a:lnTo>
                    <a:lnTo>
                      <a:pt x="67" y="619"/>
                    </a:lnTo>
                    <a:lnTo>
                      <a:pt x="67" y="620"/>
                    </a:lnTo>
                    <a:lnTo>
                      <a:pt x="67" y="621"/>
                    </a:lnTo>
                    <a:lnTo>
                      <a:pt x="67" y="620"/>
                    </a:lnTo>
                    <a:lnTo>
                      <a:pt x="66" y="619"/>
                    </a:lnTo>
                    <a:lnTo>
                      <a:pt x="66" y="617"/>
                    </a:lnTo>
                    <a:lnTo>
                      <a:pt x="65" y="616"/>
                    </a:lnTo>
                    <a:lnTo>
                      <a:pt x="63" y="615"/>
                    </a:lnTo>
                    <a:lnTo>
                      <a:pt x="63" y="614"/>
                    </a:lnTo>
                    <a:lnTo>
                      <a:pt x="62" y="612"/>
                    </a:lnTo>
                    <a:lnTo>
                      <a:pt x="61" y="610"/>
                    </a:lnTo>
                    <a:lnTo>
                      <a:pt x="60" y="609"/>
                    </a:lnTo>
                    <a:lnTo>
                      <a:pt x="59" y="607"/>
                    </a:lnTo>
                    <a:lnTo>
                      <a:pt x="58" y="606"/>
                    </a:lnTo>
                    <a:lnTo>
                      <a:pt x="57" y="605"/>
                    </a:lnTo>
                    <a:lnTo>
                      <a:pt x="55" y="602"/>
                    </a:lnTo>
                    <a:lnTo>
                      <a:pt x="54" y="600"/>
                    </a:lnTo>
                    <a:lnTo>
                      <a:pt x="53" y="597"/>
                    </a:lnTo>
                    <a:lnTo>
                      <a:pt x="51" y="594"/>
                    </a:lnTo>
                    <a:lnTo>
                      <a:pt x="50" y="591"/>
                    </a:lnTo>
                    <a:lnTo>
                      <a:pt x="47" y="587"/>
                    </a:lnTo>
                    <a:lnTo>
                      <a:pt x="46" y="584"/>
                    </a:lnTo>
                    <a:lnTo>
                      <a:pt x="44" y="581"/>
                    </a:lnTo>
                    <a:lnTo>
                      <a:pt x="42" y="577"/>
                    </a:lnTo>
                    <a:lnTo>
                      <a:pt x="40" y="572"/>
                    </a:lnTo>
                    <a:lnTo>
                      <a:pt x="38" y="569"/>
                    </a:lnTo>
                    <a:lnTo>
                      <a:pt x="36" y="563"/>
                    </a:lnTo>
                    <a:lnTo>
                      <a:pt x="34" y="558"/>
                    </a:lnTo>
                    <a:lnTo>
                      <a:pt x="30" y="552"/>
                    </a:lnTo>
                    <a:lnTo>
                      <a:pt x="28" y="546"/>
                    </a:lnTo>
                    <a:lnTo>
                      <a:pt x="25" y="539"/>
                    </a:lnTo>
                    <a:lnTo>
                      <a:pt x="23" y="533"/>
                    </a:lnTo>
                    <a:lnTo>
                      <a:pt x="22" y="529"/>
                    </a:lnTo>
                    <a:lnTo>
                      <a:pt x="20" y="524"/>
                    </a:lnTo>
                    <a:lnTo>
                      <a:pt x="19" y="521"/>
                    </a:lnTo>
                    <a:lnTo>
                      <a:pt x="19" y="518"/>
                    </a:lnTo>
                    <a:lnTo>
                      <a:pt x="15" y="506"/>
                    </a:lnTo>
                    <a:lnTo>
                      <a:pt x="14" y="506"/>
                    </a:lnTo>
                    <a:lnTo>
                      <a:pt x="14" y="505"/>
                    </a:lnTo>
                    <a:lnTo>
                      <a:pt x="14" y="503"/>
                    </a:lnTo>
                    <a:lnTo>
                      <a:pt x="14" y="502"/>
                    </a:lnTo>
                    <a:lnTo>
                      <a:pt x="14" y="501"/>
                    </a:lnTo>
                    <a:lnTo>
                      <a:pt x="13" y="501"/>
                    </a:lnTo>
                    <a:lnTo>
                      <a:pt x="13" y="500"/>
                    </a:lnTo>
                    <a:lnTo>
                      <a:pt x="13" y="499"/>
                    </a:lnTo>
                    <a:lnTo>
                      <a:pt x="13" y="498"/>
                    </a:lnTo>
                    <a:lnTo>
                      <a:pt x="12" y="496"/>
                    </a:lnTo>
                    <a:lnTo>
                      <a:pt x="12" y="495"/>
                    </a:lnTo>
                    <a:lnTo>
                      <a:pt x="12" y="494"/>
                    </a:lnTo>
                    <a:lnTo>
                      <a:pt x="12" y="493"/>
                    </a:lnTo>
                    <a:lnTo>
                      <a:pt x="12" y="492"/>
                    </a:lnTo>
                    <a:lnTo>
                      <a:pt x="10" y="492"/>
                    </a:lnTo>
                    <a:lnTo>
                      <a:pt x="10" y="490"/>
                    </a:lnTo>
                    <a:lnTo>
                      <a:pt x="10" y="488"/>
                    </a:lnTo>
                    <a:lnTo>
                      <a:pt x="9" y="486"/>
                    </a:lnTo>
                    <a:lnTo>
                      <a:pt x="9" y="484"/>
                    </a:lnTo>
                    <a:lnTo>
                      <a:pt x="9" y="483"/>
                    </a:lnTo>
                    <a:lnTo>
                      <a:pt x="8" y="480"/>
                    </a:lnTo>
                    <a:lnTo>
                      <a:pt x="8" y="478"/>
                    </a:lnTo>
                    <a:lnTo>
                      <a:pt x="8" y="477"/>
                    </a:lnTo>
                    <a:lnTo>
                      <a:pt x="7" y="475"/>
                    </a:lnTo>
                    <a:lnTo>
                      <a:pt x="7" y="473"/>
                    </a:lnTo>
                    <a:lnTo>
                      <a:pt x="7" y="472"/>
                    </a:lnTo>
                    <a:lnTo>
                      <a:pt x="7" y="470"/>
                    </a:lnTo>
                    <a:lnTo>
                      <a:pt x="6" y="469"/>
                    </a:lnTo>
                    <a:lnTo>
                      <a:pt x="6" y="467"/>
                    </a:lnTo>
                    <a:lnTo>
                      <a:pt x="6" y="465"/>
                    </a:lnTo>
                    <a:lnTo>
                      <a:pt x="5" y="463"/>
                    </a:lnTo>
                    <a:lnTo>
                      <a:pt x="5" y="462"/>
                    </a:lnTo>
                    <a:lnTo>
                      <a:pt x="5" y="461"/>
                    </a:lnTo>
                    <a:lnTo>
                      <a:pt x="5" y="460"/>
                    </a:lnTo>
                    <a:lnTo>
                      <a:pt x="5" y="458"/>
                    </a:lnTo>
                    <a:lnTo>
                      <a:pt x="4" y="453"/>
                    </a:lnTo>
                    <a:lnTo>
                      <a:pt x="4" y="448"/>
                    </a:lnTo>
                    <a:lnTo>
                      <a:pt x="2" y="448"/>
                    </a:lnTo>
                    <a:lnTo>
                      <a:pt x="2" y="447"/>
                    </a:lnTo>
                    <a:lnTo>
                      <a:pt x="2" y="446"/>
                    </a:lnTo>
                    <a:lnTo>
                      <a:pt x="2" y="445"/>
                    </a:lnTo>
                    <a:lnTo>
                      <a:pt x="2" y="443"/>
                    </a:lnTo>
                    <a:lnTo>
                      <a:pt x="2" y="442"/>
                    </a:lnTo>
                    <a:lnTo>
                      <a:pt x="2" y="441"/>
                    </a:lnTo>
                    <a:lnTo>
                      <a:pt x="2" y="440"/>
                    </a:lnTo>
                    <a:lnTo>
                      <a:pt x="2" y="439"/>
                    </a:lnTo>
                    <a:lnTo>
                      <a:pt x="2" y="438"/>
                    </a:lnTo>
                    <a:lnTo>
                      <a:pt x="2" y="437"/>
                    </a:lnTo>
                    <a:lnTo>
                      <a:pt x="1" y="437"/>
                    </a:lnTo>
                    <a:lnTo>
                      <a:pt x="1" y="435"/>
                    </a:lnTo>
                    <a:lnTo>
                      <a:pt x="1" y="434"/>
                    </a:lnTo>
                    <a:lnTo>
                      <a:pt x="1" y="433"/>
                    </a:lnTo>
                    <a:lnTo>
                      <a:pt x="1" y="432"/>
                    </a:lnTo>
                    <a:lnTo>
                      <a:pt x="1" y="431"/>
                    </a:lnTo>
                    <a:lnTo>
                      <a:pt x="1" y="430"/>
                    </a:lnTo>
                    <a:lnTo>
                      <a:pt x="1" y="428"/>
                    </a:lnTo>
                    <a:lnTo>
                      <a:pt x="1" y="427"/>
                    </a:lnTo>
                    <a:lnTo>
                      <a:pt x="1" y="425"/>
                    </a:lnTo>
                    <a:lnTo>
                      <a:pt x="1" y="424"/>
                    </a:lnTo>
                    <a:lnTo>
                      <a:pt x="1" y="422"/>
                    </a:lnTo>
                    <a:lnTo>
                      <a:pt x="0" y="419"/>
                    </a:lnTo>
                    <a:lnTo>
                      <a:pt x="0" y="418"/>
                    </a:lnTo>
                    <a:lnTo>
                      <a:pt x="0" y="416"/>
                    </a:lnTo>
                    <a:lnTo>
                      <a:pt x="0" y="414"/>
                    </a:lnTo>
                    <a:lnTo>
                      <a:pt x="0" y="412"/>
                    </a:lnTo>
                    <a:lnTo>
                      <a:pt x="0" y="410"/>
                    </a:lnTo>
                    <a:lnTo>
                      <a:pt x="0" y="408"/>
                    </a:lnTo>
                    <a:lnTo>
                      <a:pt x="0" y="405"/>
                    </a:lnTo>
                    <a:lnTo>
                      <a:pt x="0" y="403"/>
                    </a:lnTo>
                    <a:lnTo>
                      <a:pt x="0" y="401"/>
                    </a:lnTo>
                    <a:lnTo>
                      <a:pt x="0" y="400"/>
                    </a:lnTo>
                    <a:lnTo>
                      <a:pt x="0" y="399"/>
                    </a:lnTo>
                    <a:lnTo>
                      <a:pt x="0" y="396"/>
                    </a:lnTo>
                    <a:lnTo>
                      <a:pt x="0" y="395"/>
                    </a:lnTo>
                    <a:lnTo>
                      <a:pt x="0" y="394"/>
                    </a:lnTo>
                    <a:lnTo>
                      <a:pt x="0" y="385"/>
                    </a:lnTo>
                    <a:lnTo>
                      <a:pt x="0" y="380"/>
                    </a:lnTo>
                    <a:lnTo>
                      <a:pt x="1" y="371"/>
                    </a:lnTo>
                    <a:lnTo>
                      <a:pt x="1" y="370"/>
                    </a:lnTo>
                    <a:lnTo>
                      <a:pt x="1" y="369"/>
                    </a:lnTo>
                    <a:lnTo>
                      <a:pt x="1" y="367"/>
                    </a:lnTo>
                    <a:lnTo>
                      <a:pt x="1" y="366"/>
                    </a:lnTo>
                    <a:lnTo>
                      <a:pt x="1" y="365"/>
                    </a:lnTo>
                    <a:lnTo>
                      <a:pt x="1" y="364"/>
                    </a:lnTo>
                    <a:lnTo>
                      <a:pt x="1" y="363"/>
                    </a:lnTo>
                    <a:lnTo>
                      <a:pt x="1" y="362"/>
                    </a:lnTo>
                    <a:lnTo>
                      <a:pt x="1" y="361"/>
                    </a:lnTo>
                    <a:lnTo>
                      <a:pt x="1" y="359"/>
                    </a:lnTo>
                    <a:lnTo>
                      <a:pt x="2" y="358"/>
                    </a:lnTo>
                    <a:lnTo>
                      <a:pt x="2" y="357"/>
                    </a:lnTo>
                    <a:lnTo>
                      <a:pt x="2" y="350"/>
                    </a:lnTo>
                    <a:lnTo>
                      <a:pt x="4" y="349"/>
                    </a:lnTo>
                    <a:lnTo>
                      <a:pt x="5" y="335"/>
                    </a:lnTo>
                    <a:lnTo>
                      <a:pt x="8" y="318"/>
                    </a:lnTo>
                    <a:lnTo>
                      <a:pt x="12" y="303"/>
                    </a:lnTo>
                    <a:lnTo>
                      <a:pt x="12" y="302"/>
                    </a:lnTo>
                    <a:lnTo>
                      <a:pt x="13" y="301"/>
                    </a:lnTo>
                    <a:lnTo>
                      <a:pt x="13" y="299"/>
                    </a:lnTo>
                    <a:lnTo>
                      <a:pt x="13" y="297"/>
                    </a:lnTo>
                    <a:lnTo>
                      <a:pt x="14" y="295"/>
                    </a:lnTo>
                    <a:lnTo>
                      <a:pt x="14" y="293"/>
                    </a:lnTo>
                    <a:lnTo>
                      <a:pt x="15" y="290"/>
                    </a:lnTo>
                    <a:lnTo>
                      <a:pt x="15" y="288"/>
                    </a:lnTo>
                    <a:lnTo>
                      <a:pt x="16" y="286"/>
                    </a:lnTo>
                    <a:lnTo>
                      <a:pt x="17" y="283"/>
                    </a:lnTo>
                    <a:lnTo>
                      <a:pt x="17" y="281"/>
                    </a:lnTo>
                    <a:lnTo>
                      <a:pt x="19" y="279"/>
                    </a:lnTo>
                    <a:lnTo>
                      <a:pt x="20" y="276"/>
                    </a:lnTo>
                    <a:lnTo>
                      <a:pt x="20" y="274"/>
                    </a:lnTo>
                    <a:lnTo>
                      <a:pt x="21" y="272"/>
                    </a:lnTo>
                    <a:lnTo>
                      <a:pt x="22" y="268"/>
                    </a:lnTo>
                    <a:lnTo>
                      <a:pt x="22" y="266"/>
                    </a:lnTo>
                    <a:lnTo>
                      <a:pt x="23" y="264"/>
                    </a:lnTo>
                    <a:lnTo>
                      <a:pt x="24" y="261"/>
                    </a:lnTo>
                    <a:lnTo>
                      <a:pt x="24" y="260"/>
                    </a:lnTo>
                    <a:lnTo>
                      <a:pt x="25" y="258"/>
                    </a:lnTo>
                    <a:lnTo>
                      <a:pt x="27" y="256"/>
                    </a:lnTo>
                    <a:lnTo>
                      <a:pt x="27" y="255"/>
                    </a:lnTo>
                    <a:lnTo>
                      <a:pt x="28" y="253"/>
                    </a:lnTo>
                    <a:lnTo>
                      <a:pt x="28" y="251"/>
                    </a:lnTo>
                    <a:lnTo>
                      <a:pt x="29" y="249"/>
                    </a:lnTo>
                    <a:lnTo>
                      <a:pt x="30" y="246"/>
                    </a:lnTo>
                    <a:lnTo>
                      <a:pt x="31" y="245"/>
                    </a:lnTo>
                    <a:lnTo>
                      <a:pt x="31" y="243"/>
                    </a:lnTo>
                    <a:lnTo>
                      <a:pt x="32" y="242"/>
                    </a:lnTo>
                    <a:lnTo>
                      <a:pt x="32" y="240"/>
                    </a:lnTo>
                    <a:lnTo>
                      <a:pt x="34" y="238"/>
                    </a:lnTo>
                    <a:lnTo>
                      <a:pt x="52" y="200"/>
                    </a:lnTo>
                    <a:lnTo>
                      <a:pt x="53" y="200"/>
                    </a:lnTo>
                    <a:lnTo>
                      <a:pt x="53" y="199"/>
                    </a:lnTo>
                    <a:lnTo>
                      <a:pt x="54" y="198"/>
                    </a:lnTo>
                    <a:lnTo>
                      <a:pt x="55" y="197"/>
                    </a:lnTo>
                    <a:lnTo>
                      <a:pt x="55" y="195"/>
                    </a:lnTo>
                    <a:lnTo>
                      <a:pt x="57" y="194"/>
                    </a:lnTo>
                    <a:lnTo>
                      <a:pt x="58" y="192"/>
                    </a:lnTo>
                    <a:lnTo>
                      <a:pt x="59" y="191"/>
                    </a:lnTo>
                    <a:lnTo>
                      <a:pt x="59" y="190"/>
                    </a:lnTo>
                    <a:lnTo>
                      <a:pt x="60" y="189"/>
                    </a:lnTo>
                    <a:lnTo>
                      <a:pt x="60" y="188"/>
                    </a:lnTo>
                    <a:lnTo>
                      <a:pt x="61" y="187"/>
                    </a:lnTo>
                    <a:lnTo>
                      <a:pt x="62" y="185"/>
                    </a:lnTo>
                    <a:lnTo>
                      <a:pt x="62" y="183"/>
                    </a:lnTo>
                    <a:lnTo>
                      <a:pt x="63" y="182"/>
                    </a:lnTo>
                    <a:lnTo>
                      <a:pt x="65" y="181"/>
                    </a:lnTo>
                    <a:lnTo>
                      <a:pt x="66" y="180"/>
                    </a:lnTo>
                    <a:lnTo>
                      <a:pt x="66" y="179"/>
                    </a:lnTo>
                    <a:lnTo>
                      <a:pt x="67" y="177"/>
                    </a:lnTo>
                    <a:lnTo>
                      <a:pt x="68" y="176"/>
                    </a:lnTo>
                    <a:close/>
                  </a:path>
                </a:pathLst>
              </a:custGeom>
              <a:solidFill>
                <a:srgbClr val="00E0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52" name="Freeform 1084"/>
              <p:cNvSpPr>
                <a:spLocks/>
              </p:cNvSpPr>
              <p:nvPr/>
            </p:nvSpPr>
            <p:spPr bwMode="auto">
              <a:xfrm>
                <a:off x="-1013" y="2054"/>
                <a:ext cx="299" cy="300"/>
              </a:xfrm>
              <a:custGeom>
                <a:avLst/>
                <a:gdLst>
                  <a:gd name="T0" fmla="*/ 24 w 599"/>
                  <a:gd name="T1" fmla="*/ 68 h 599"/>
                  <a:gd name="T2" fmla="*/ 26 w 599"/>
                  <a:gd name="T3" fmla="*/ 65 h 599"/>
                  <a:gd name="T4" fmla="*/ 32 w 599"/>
                  <a:gd name="T5" fmla="*/ 57 h 599"/>
                  <a:gd name="T6" fmla="*/ 37 w 599"/>
                  <a:gd name="T7" fmla="*/ 50 h 599"/>
                  <a:gd name="T8" fmla="*/ 137 w 599"/>
                  <a:gd name="T9" fmla="*/ 1 h 599"/>
                  <a:gd name="T10" fmla="*/ 178 w 599"/>
                  <a:gd name="T11" fmla="*/ 3 h 599"/>
                  <a:gd name="T12" fmla="*/ 189 w 599"/>
                  <a:gd name="T13" fmla="*/ 5 h 599"/>
                  <a:gd name="T14" fmla="*/ 227 w 599"/>
                  <a:gd name="T15" fmla="*/ 22 h 599"/>
                  <a:gd name="T16" fmla="*/ 234 w 599"/>
                  <a:gd name="T17" fmla="*/ 27 h 599"/>
                  <a:gd name="T18" fmla="*/ 250 w 599"/>
                  <a:gd name="T19" fmla="*/ 39 h 599"/>
                  <a:gd name="T20" fmla="*/ 257 w 599"/>
                  <a:gd name="T21" fmla="*/ 45 h 599"/>
                  <a:gd name="T22" fmla="*/ 248 w 599"/>
                  <a:gd name="T23" fmla="*/ 37 h 599"/>
                  <a:gd name="T24" fmla="*/ 257 w 599"/>
                  <a:gd name="T25" fmla="*/ 46 h 599"/>
                  <a:gd name="T26" fmla="*/ 283 w 599"/>
                  <a:gd name="T27" fmla="*/ 81 h 599"/>
                  <a:gd name="T28" fmla="*/ 277 w 599"/>
                  <a:gd name="T29" fmla="*/ 72 h 599"/>
                  <a:gd name="T30" fmla="*/ 268 w 599"/>
                  <a:gd name="T31" fmla="*/ 58 h 599"/>
                  <a:gd name="T32" fmla="*/ 277 w 599"/>
                  <a:gd name="T33" fmla="*/ 72 h 599"/>
                  <a:gd name="T34" fmla="*/ 279 w 599"/>
                  <a:gd name="T35" fmla="*/ 75 h 599"/>
                  <a:gd name="T36" fmla="*/ 291 w 599"/>
                  <a:gd name="T37" fmla="*/ 99 h 599"/>
                  <a:gd name="T38" fmla="*/ 290 w 599"/>
                  <a:gd name="T39" fmla="*/ 99 h 599"/>
                  <a:gd name="T40" fmla="*/ 287 w 599"/>
                  <a:gd name="T41" fmla="*/ 89 h 599"/>
                  <a:gd name="T42" fmla="*/ 282 w 599"/>
                  <a:gd name="T43" fmla="*/ 80 h 599"/>
                  <a:gd name="T44" fmla="*/ 277 w 599"/>
                  <a:gd name="T45" fmla="*/ 72 h 599"/>
                  <a:gd name="T46" fmla="*/ 287 w 599"/>
                  <a:gd name="T47" fmla="*/ 90 h 599"/>
                  <a:gd name="T48" fmla="*/ 288 w 599"/>
                  <a:gd name="T49" fmla="*/ 92 h 599"/>
                  <a:gd name="T50" fmla="*/ 290 w 599"/>
                  <a:gd name="T51" fmla="*/ 96 h 599"/>
                  <a:gd name="T52" fmla="*/ 292 w 599"/>
                  <a:gd name="T53" fmla="*/ 106 h 599"/>
                  <a:gd name="T54" fmla="*/ 295 w 599"/>
                  <a:gd name="T55" fmla="*/ 113 h 599"/>
                  <a:gd name="T56" fmla="*/ 296 w 599"/>
                  <a:gd name="T57" fmla="*/ 120 h 599"/>
                  <a:gd name="T58" fmla="*/ 298 w 599"/>
                  <a:gd name="T59" fmla="*/ 126 h 599"/>
                  <a:gd name="T60" fmla="*/ 298 w 599"/>
                  <a:gd name="T61" fmla="*/ 132 h 599"/>
                  <a:gd name="T62" fmla="*/ 299 w 599"/>
                  <a:gd name="T63" fmla="*/ 157 h 599"/>
                  <a:gd name="T64" fmla="*/ 299 w 599"/>
                  <a:gd name="T65" fmla="*/ 163 h 599"/>
                  <a:gd name="T66" fmla="*/ 298 w 599"/>
                  <a:gd name="T67" fmla="*/ 168 h 599"/>
                  <a:gd name="T68" fmla="*/ 295 w 599"/>
                  <a:gd name="T69" fmla="*/ 185 h 599"/>
                  <a:gd name="T70" fmla="*/ 287 w 599"/>
                  <a:gd name="T71" fmla="*/ 210 h 599"/>
                  <a:gd name="T72" fmla="*/ 281 w 599"/>
                  <a:gd name="T73" fmla="*/ 222 h 599"/>
                  <a:gd name="T74" fmla="*/ 266 w 599"/>
                  <a:gd name="T75" fmla="*/ 244 h 599"/>
                  <a:gd name="T76" fmla="*/ 266 w 599"/>
                  <a:gd name="T77" fmla="*/ 244 h 599"/>
                  <a:gd name="T78" fmla="*/ 269 w 599"/>
                  <a:gd name="T79" fmla="*/ 240 h 599"/>
                  <a:gd name="T80" fmla="*/ 269 w 599"/>
                  <a:gd name="T81" fmla="*/ 241 h 599"/>
                  <a:gd name="T82" fmla="*/ 260 w 599"/>
                  <a:gd name="T83" fmla="*/ 251 h 599"/>
                  <a:gd name="T84" fmla="*/ 251 w 599"/>
                  <a:gd name="T85" fmla="*/ 260 h 599"/>
                  <a:gd name="T86" fmla="*/ 233 w 599"/>
                  <a:gd name="T87" fmla="*/ 274 h 599"/>
                  <a:gd name="T88" fmla="*/ 231 w 599"/>
                  <a:gd name="T89" fmla="*/ 276 h 599"/>
                  <a:gd name="T90" fmla="*/ 214 w 599"/>
                  <a:gd name="T91" fmla="*/ 285 h 599"/>
                  <a:gd name="T92" fmla="*/ 174 w 599"/>
                  <a:gd name="T93" fmla="*/ 298 h 599"/>
                  <a:gd name="T94" fmla="*/ 148 w 599"/>
                  <a:gd name="T95" fmla="*/ 300 h 599"/>
                  <a:gd name="T96" fmla="*/ 139 w 599"/>
                  <a:gd name="T97" fmla="*/ 299 h 599"/>
                  <a:gd name="T98" fmla="*/ 122 w 599"/>
                  <a:gd name="T99" fmla="*/ 297 h 599"/>
                  <a:gd name="T100" fmla="*/ 112 w 599"/>
                  <a:gd name="T101" fmla="*/ 295 h 599"/>
                  <a:gd name="T102" fmla="*/ 82 w 599"/>
                  <a:gd name="T103" fmla="*/ 284 h 599"/>
                  <a:gd name="T104" fmla="*/ 72 w 599"/>
                  <a:gd name="T105" fmla="*/ 278 h 599"/>
                  <a:gd name="T106" fmla="*/ 43 w 599"/>
                  <a:gd name="T107" fmla="*/ 255 h 599"/>
                  <a:gd name="T108" fmla="*/ 23 w 599"/>
                  <a:gd name="T109" fmla="*/ 231 h 599"/>
                  <a:gd name="T110" fmla="*/ 21 w 599"/>
                  <a:gd name="T111" fmla="*/ 227 h 599"/>
                  <a:gd name="T112" fmla="*/ 5 w 599"/>
                  <a:gd name="T113" fmla="*/ 190 h 599"/>
                  <a:gd name="T114" fmla="*/ 3 w 599"/>
                  <a:gd name="T115" fmla="*/ 180 h 599"/>
                  <a:gd name="T116" fmla="*/ 0 w 599"/>
                  <a:gd name="T117" fmla="*/ 166 h 599"/>
                  <a:gd name="T118" fmla="*/ 0 w 599"/>
                  <a:gd name="T119" fmla="*/ 153 h 599"/>
                  <a:gd name="T120" fmla="*/ 0 w 599"/>
                  <a:gd name="T121" fmla="*/ 136 h 599"/>
                  <a:gd name="T122" fmla="*/ 7 w 599"/>
                  <a:gd name="T123" fmla="*/ 105 h 599"/>
                  <a:gd name="T124" fmla="*/ 20 w 599"/>
                  <a:gd name="T125" fmla="*/ 75 h 59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99"/>
                  <a:gd name="T190" fmla="*/ 0 h 599"/>
                  <a:gd name="T191" fmla="*/ 599 w 599"/>
                  <a:gd name="T192" fmla="*/ 599 h 59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99" h="599">
                    <a:moveTo>
                      <a:pt x="51" y="133"/>
                    </a:moveTo>
                    <a:lnTo>
                      <a:pt x="51" y="133"/>
                    </a:lnTo>
                    <a:lnTo>
                      <a:pt x="51" y="131"/>
                    </a:lnTo>
                    <a:lnTo>
                      <a:pt x="52" y="131"/>
                    </a:lnTo>
                    <a:lnTo>
                      <a:pt x="51" y="133"/>
                    </a:lnTo>
                    <a:lnTo>
                      <a:pt x="50" y="134"/>
                    </a:lnTo>
                    <a:lnTo>
                      <a:pt x="50" y="135"/>
                    </a:lnTo>
                    <a:lnTo>
                      <a:pt x="49" y="136"/>
                    </a:lnTo>
                    <a:lnTo>
                      <a:pt x="47" y="137"/>
                    </a:lnTo>
                    <a:lnTo>
                      <a:pt x="46" y="139"/>
                    </a:lnTo>
                    <a:lnTo>
                      <a:pt x="46" y="141"/>
                    </a:lnTo>
                    <a:lnTo>
                      <a:pt x="45" y="142"/>
                    </a:lnTo>
                    <a:lnTo>
                      <a:pt x="44" y="143"/>
                    </a:lnTo>
                    <a:lnTo>
                      <a:pt x="44" y="144"/>
                    </a:lnTo>
                    <a:lnTo>
                      <a:pt x="43" y="144"/>
                    </a:lnTo>
                    <a:lnTo>
                      <a:pt x="43" y="145"/>
                    </a:lnTo>
                    <a:lnTo>
                      <a:pt x="43" y="144"/>
                    </a:lnTo>
                    <a:lnTo>
                      <a:pt x="44" y="144"/>
                    </a:lnTo>
                    <a:lnTo>
                      <a:pt x="44" y="143"/>
                    </a:lnTo>
                    <a:lnTo>
                      <a:pt x="45" y="142"/>
                    </a:lnTo>
                    <a:lnTo>
                      <a:pt x="45" y="141"/>
                    </a:lnTo>
                    <a:lnTo>
                      <a:pt x="46" y="141"/>
                    </a:lnTo>
                    <a:lnTo>
                      <a:pt x="46" y="139"/>
                    </a:lnTo>
                    <a:lnTo>
                      <a:pt x="47" y="138"/>
                    </a:lnTo>
                    <a:lnTo>
                      <a:pt x="47" y="137"/>
                    </a:lnTo>
                    <a:lnTo>
                      <a:pt x="49" y="137"/>
                    </a:lnTo>
                    <a:lnTo>
                      <a:pt x="49" y="136"/>
                    </a:lnTo>
                    <a:lnTo>
                      <a:pt x="50" y="135"/>
                    </a:lnTo>
                    <a:lnTo>
                      <a:pt x="50" y="134"/>
                    </a:lnTo>
                    <a:lnTo>
                      <a:pt x="51" y="133"/>
                    </a:lnTo>
                    <a:lnTo>
                      <a:pt x="52" y="131"/>
                    </a:lnTo>
                    <a:lnTo>
                      <a:pt x="53" y="130"/>
                    </a:lnTo>
                    <a:lnTo>
                      <a:pt x="53" y="129"/>
                    </a:lnTo>
                    <a:lnTo>
                      <a:pt x="54" y="128"/>
                    </a:lnTo>
                    <a:lnTo>
                      <a:pt x="55" y="127"/>
                    </a:lnTo>
                    <a:lnTo>
                      <a:pt x="55" y="126"/>
                    </a:lnTo>
                    <a:lnTo>
                      <a:pt x="57" y="124"/>
                    </a:lnTo>
                    <a:lnTo>
                      <a:pt x="58" y="123"/>
                    </a:lnTo>
                    <a:lnTo>
                      <a:pt x="58" y="122"/>
                    </a:lnTo>
                    <a:lnTo>
                      <a:pt x="59" y="121"/>
                    </a:lnTo>
                    <a:lnTo>
                      <a:pt x="60" y="120"/>
                    </a:lnTo>
                    <a:lnTo>
                      <a:pt x="61" y="119"/>
                    </a:lnTo>
                    <a:lnTo>
                      <a:pt x="61" y="118"/>
                    </a:lnTo>
                    <a:lnTo>
                      <a:pt x="62" y="118"/>
                    </a:lnTo>
                    <a:lnTo>
                      <a:pt x="62" y="116"/>
                    </a:lnTo>
                    <a:lnTo>
                      <a:pt x="64" y="116"/>
                    </a:lnTo>
                    <a:lnTo>
                      <a:pt x="64" y="115"/>
                    </a:lnTo>
                    <a:lnTo>
                      <a:pt x="64" y="114"/>
                    </a:lnTo>
                    <a:lnTo>
                      <a:pt x="65" y="114"/>
                    </a:lnTo>
                    <a:lnTo>
                      <a:pt x="65" y="113"/>
                    </a:lnTo>
                    <a:lnTo>
                      <a:pt x="66" y="113"/>
                    </a:lnTo>
                    <a:lnTo>
                      <a:pt x="66" y="112"/>
                    </a:lnTo>
                    <a:lnTo>
                      <a:pt x="67" y="111"/>
                    </a:lnTo>
                    <a:lnTo>
                      <a:pt x="68" y="109"/>
                    </a:lnTo>
                    <a:lnTo>
                      <a:pt x="68" y="108"/>
                    </a:lnTo>
                    <a:lnTo>
                      <a:pt x="69" y="108"/>
                    </a:lnTo>
                    <a:lnTo>
                      <a:pt x="70" y="107"/>
                    </a:lnTo>
                    <a:lnTo>
                      <a:pt x="70" y="106"/>
                    </a:lnTo>
                    <a:lnTo>
                      <a:pt x="72" y="105"/>
                    </a:lnTo>
                    <a:lnTo>
                      <a:pt x="73" y="105"/>
                    </a:lnTo>
                    <a:lnTo>
                      <a:pt x="73" y="104"/>
                    </a:lnTo>
                    <a:lnTo>
                      <a:pt x="74" y="104"/>
                    </a:lnTo>
                    <a:lnTo>
                      <a:pt x="74" y="103"/>
                    </a:lnTo>
                    <a:lnTo>
                      <a:pt x="75" y="101"/>
                    </a:lnTo>
                    <a:lnTo>
                      <a:pt x="75" y="100"/>
                    </a:lnTo>
                    <a:lnTo>
                      <a:pt x="76" y="100"/>
                    </a:lnTo>
                    <a:lnTo>
                      <a:pt x="81" y="95"/>
                    </a:lnTo>
                    <a:lnTo>
                      <a:pt x="83" y="93"/>
                    </a:lnTo>
                    <a:lnTo>
                      <a:pt x="85" y="91"/>
                    </a:lnTo>
                    <a:lnTo>
                      <a:pt x="88" y="88"/>
                    </a:lnTo>
                    <a:lnTo>
                      <a:pt x="92" y="83"/>
                    </a:lnTo>
                    <a:lnTo>
                      <a:pt x="97" y="78"/>
                    </a:lnTo>
                    <a:lnTo>
                      <a:pt x="104" y="73"/>
                    </a:lnTo>
                    <a:lnTo>
                      <a:pt x="111" y="67"/>
                    </a:lnTo>
                    <a:lnTo>
                      <a:pt x="120" y="60"/>
                    </a:lnTo>
                    <a:lnTo>
                      <a:pt x="130" y="53"/>
                    </a:lnTo>
                    <a:lnTo>
                      <a:pt x="141" y="45"/>
                    </a:lnTo>
                    <a:lnTo>
                      <a:pt x="153" y="38"/>
                    </a:lnTo>
                    <a:lnTo>
                      <a:pt x="167" y="31"/>
                    </a:lnTo>
                    <a:lnTo>
                      <a:pt x="181" y="24"/>
                    </a:lnTo>
                    <a:lnTo>
                      <a:pt x="195" y="18"/>
                    </a:lnTo>
                    <a:lnTo>
                      <a:pt x="210" y="14"/>
                    </a:lnTo>
                    <a:lnTo>
                      <a:pt x="224" y="9"/>
                    </a:lnTo>
                    <a:lnTo>
                      <a:pt x="236" y="7"/>
                    </a:lnTo>
                    <a:lnTo>
                      <a:pt x="249" y="4"/>
                    </a:lnTo>
                    <a:lnTo>
                      <a:pt x="259" y="2"/>
                    </a:lnTo>
                    <a:lnTo>
                      <a:pt x="269" y="1"/>
                    </a:lnTo>
                    <a:lnTo>
                      <a:pt x="274" y="1"/>
                    </a:lnTo>
                    <a:lnTo>
                      <a:pt x="278" y="0"/>
                    </a:lnTo>
                    <a:lnTo>
                      <a:pt x="280" y="0"/>
                    </a:lnTo>
                    <a:lnTo>
                      <a:pt x="287" y="0"/>
                    </a:lnTo>
                    <a:lnTo>
                      <a:pt x="292" y="0"/>
                    </a:lnTo>
                    <a:lnTo>
                      <a:pt x="332" y="1"/>
                    </a:lnTo>
                    <a:lnTo>
                      <a:pt x="337" y="2"/>
                    </a:lnTo>
                    <a:lnTo>
                      <a:pt x="338" y="2"/>
                    </a:lnTo>
                    <a:lnTo>
                      <a:pt x="339" y="2"/>
                    </a:lnTo>
                    <a:lnTo>
                      <a:pt x="340" y="2"/>
                    </a:lnTo>
                    <a:lnTo>
                      <a:pt x="341" y="2"/>
                    </a:lnTo>
                    <a:lnTo>
                      <a:pt x="342" y="2"/>
                    </a:lnTo>
                    <a:lnTo>
                      <a:pt x="345" y="4"/>
                    </a:lnTo>
                    <a:lnTo>
                      <a:pt x="346" y="4"/>
                    </a:lnTo>
                    <a:lnTo>
                      <a:pt x="347" y="4"/>
                    </a:lnTo>
                    <a:lnTo>
                      <a:pt x="349" y="4"/>
                    </a:lnTo>
                    <a:lnTo>
                      <a:pt x="350" y="5"/>
                    </a:lnTo>
                    <a:lnTo>
                      <a:pt x="352" y="5"/>
                    </a:lnTo>
                    <a:lnTo>
                      <a:pt x="353" y="5"/>
                    </a:lnTo>
                    <a:lnTo>
                      <a:pt x="354" y="5"/>
                    </a:lnTo>
                    <a:lnTo>
                      <a:pt x="355" y="5"/>
                    </a:lnTo>
                    <a:lnTo>
                      <a:pt x="356" y="5"/>
                    </a:lnTo>
                    <a:lnTo>
                      <a:pt x="357" y="5"/>
                    </a:lnTo>
                    <a:lnTo>
                      <a:pt x="357" y="6"/>
                    </a:lnTo>
                    <a:lnTo>
                      <a:pt x="363" y="7"/>
                    </a:lnTo>
                    <a:lnTo>
                      <a:pt x="363" y="6"/>
                    </a:lnTo>
                    <a:lnTo>
                      <a:pt x="362" y="6"/>
                    </a:lnTo>
                    <a:lnTo>
                      <a:pt x="361" y="6"/>
                    </a:lnTo>
                    <a:lnTo>
                      <a:pt x="362" y="6"/>
                    </a:lnTo>
                    <a:lnTo>
                      <a:pt x="361" y="6"/>
                    </a:lnTo>
                    <a:lnTo>
                      <a:pt x="362" y="6"/>
                    </a:lnTo>
                    <a:lnTo>
                      <a:pt x="362" y="7"/>
                    </a:lnTo>
                    <a:lnTo>
                      <a:pt x="363" y="7"/>
                    </a:lnTo>
                    <a:lnTo>
                      <a:pt x="364" y="7"/>
                    </a:lnTo>
                    <a:lnTo>
                      <a:pt x="365" y="7"/>
                    </a:lnTo>
                    <a:lnTo>
                      <a:pt x="368" y="8"/>
                    </a:lnTo>
                    <a:lnTo>
                      <a:pt x="369" y="8"/>
                    </a:lnTo>
                    <a:lnTo>
                      <a:pt x="371" y="8"/>
                    </a:lnTo>
                    <a:lnTo>
                      <a:pt x="372" y="9"/>
                    </a:lnTo>
                    <a:lnTo>
                      <a:pt x="375" y="9"/>
                    </a:lnTo>
                    <a:lnTo>
                      <a:pt x="376" y="9"/>
                    </a:lnTo>
                    <a:lnTo>
                      <a:pt x="377" y="10"/>
                    </a:lnTo>
                    <a:lnTo>
                      <a:pt x="378" y="10"/>
                    </a:lnTo>
                    <a:lnTo>
                      <a:pt x="379" y="10"/>
                    </a:lnTo>
                    <a:lnTo>
                      <a:pt x="390" y="14"/>
                    </a:lnTo>
                    <a:lnTo>
                      <a:pt x="395" y="15"/>
                    </a:lnTo>
                    <a:lnTo>
                      <a:pt x="423" y="27"/>
                    </a:lnTo>
                    <a:lnTo>
                      <a:pt x="409" y="21"/>
                    </a:lnTo>
                    <a:lnTo>
                      <a:pt x="410" y="21"/>
                    </a:lnTo>
                    <a:lnTo>
                      <a:pt x="395" y="15"/>
                    </a:lnTo>
                    <a:lnTo>
                      <a:pt x="402" y="17"/>
                    </a:lnTo>
                    <a:lnTo>
                      <a:pt x="409" y="21"/>
                    </a:lnTo>
                    <a:lnTo>
                      <a:pt x="422" y="25"/>
                    </a:lnTo>
                    <a:lnTo>
                      <a:pt x="439" y="35"/>
                    </a:lnTo>
                    <a:lnTo>
                      <a:pt x="440" y="35"/>
                    </a:lnTo>
                    <a:lnTo>
                      <a:pt x="440" y="36"/>
                    </a:lnTo>
                    <a:lnTo>
                      <a:pt x="441" y="36"/>
                    </a:lnTo>
                    <a:lnTo>
                      <a:pt x="443" y="36"/>
                    </a:lnTo>
                    <a:lnTo>
                      <a:pt x="444" y="37"/>
                    </a:lnTo>
                    <a:lnTo>
                      <a:pt x="445" y="37"/>
                    </a:lnTo>
                    <a:lnTo>
                      <a:pt x="446" y="38"/>
                    </a:lnTo>
                    <a:lnTo>
                      <a:pt x="448" y="39"/>
                    </a:lnTo>
                    <a:lnTo>
                      <a:pt x="449" y="40"/>
                    </a:lnTo>
                    <a:lnTo>
                      <a:pt x="451" y="40"/>
                    </a:lnTo>
                    <a:lnTo>
                      <a:pt x="452" y="42"/>
                    </a:lnTo>
                    <a:lnTo>
                      <a:pt x="453" y="42"/>
                    </a:lnTo>
                    <a:lnTo>
                      <a:pt x="454" y="43"/>
                    </a:lnTo>
                    <a:lnTo>
                      <a:pt x="455" y="43"/>
                    </a:lnTo>
                    <a:lnTo>
                      <a:pt x="455" y="44"/>
                    </a:lnTo>
                    <a:lnTo>
                      <a:pt x="456" y="44"/>
                    </a:lnTo>
                    <a:lnTo>
                      <a:pt x="457" y="44"/>
                    </a:lnTo>
                    <a:lnTo>
                      <a:pt x="457" y="45"/>
                    </a:lnTo>
                    <a:lnTo>
                      <a:pt x="459" y="45"/>
                    </a:lnTo>
                    <a:lnTo>
                      <a:pt x="460" y="46"/>
                    </a:lnTo>
                    <a:lnTo>
                      <a:pt x="461" y="47"/>
                    </a:lnTo>
                    <a:lnTo>
                      <a:pt x="462" y="47"/>
                    </a:lnTo>
                    <a:lnTo>
                      <a:pt x="463" y="48"/>
                    </a:lnTo>
                    <a:lnTo>
                      <a:pt x="464" y="50"/>
                    </a:lnTo>
                    <a:lnTo>
                      <a:pt x="466" y="50"/>
                    </a:lnTo>
                    <a:lnTo>
                      <a:pt x="467" y="51"/>
                    </a:lnTo>
                    <a:lnTo>
                      <a:pt x="468" y="52"/>
                    </a:lnTo>
                    <a:lnTo>
                      <a:pt x="469" y="52"/>
                    </a:lnTo>
                    <a:lnTo>
                      <a:pt x="469" y="53"/>
                    </a:lnTo>
                    <a:lnTo>
                      <a:pt x="470" y="53"/>
                    </a:lnTo>
                    <a:lnTo>
                      <a:pt x="469" y="53"/>
                    </a:lnTo>
                    <a:lnTo>
                      <a:pt x="470" y="53"/>
                    </a:lnTo>
                    <a:lnTo>
                      <a:pt x="471" y="53"/>
                    </a:lnTo>
                    <a:lnTo>
                      <a:pt x="471" y="54"/>
                    </a:lnTo>
                    <a:lnTo>
                      <a:pt x="472" y="54"/>
                    </a:lnTo>
                    <a:lnTo>
                      <a:pt x="474" y="55"/>
                    </a:lnTo>
                    <a:lnTo>
                      <a:pt x="475" y="56"/>
                    </a:lnTo>
                    <a:lnTo>
                      <a:pt x="477" y="58"/>
                    </a:lnTo>
                    <a:lnTo>
                      <a:pt x="478" y="59"/>
                    </a:lnTo>
                    <a:lnTo>
                      <a:pt x="479" y="60"/>
                    </a:lnTo>
                    <a:lnTo>
                      <a:pt x="482" y="61"/>
                    </a:lnTo>
                    <a:lnTo>
                      <a:pt x="483" y="62"/>
                    </a:lnTo>
                    <a:lnTo>
                      <a:pt x="485" y="63"/>
                    </a:lnTo>
                    <a:lnTo>
                      <a:pt x="486" y="66"/>
                    </a:lnTo>
                    <a:lnTo>
                      <a:pt x="489" y="67"/>
                    </a:lnTo>
                    <a:lnTo>
                      <a:pt x="490" y="68"/>
                    </a:lnTo>
                    <a:lnTo>
                      <a:pt x="492" y="70"/>
                    </a:lnTo>
                    <a:lnTo>
                      <a:pt x="493" y="71"/>
                    </a:lnTo>
                    <a:lnTo>
                      <a:pt x="496" y="73"/>
                    </a:lnTo>
                    <a:lnTo>
                      <a:pt x="497" y="74"/>
                    </a:lnTo>
                    <a:lnTo>
                      <a:pt x="498" y="74"/>
                    </a:lnTo>
                    <a:lnTo>
                      <a:pt x="498" y="75"/>
                    </a:lnTo>
                    <a:lnTo>
                      <a:pt x="499" y="76"/>
                    </a:lnTo>
                    <a:lnTo>
                      <a:pt x="500" y="76"/>
                    </a:lnTo>
                    <a:lnTo>
                      <a:pt x="500" y="77"/>
                    </a:lnTo>
                    <a:lnTo>
                      <a:pt x="501" y="77"/>
                    </a:lnTo>
                    <a:lnTo>
                      <a:pt x="501" y="78"/>
                    </a:lnTo>
                    <a:lnTo>
                      <a:pt x="502" y="78"/>
                    </a:lnTo>
                    <a:lnTo>
                      <a:pt x="502" y="80"/>
                    </a:lnTo>
                    <a:lnTo>
                      <a:pt x="504" y="80"/>
                    </a:lnTo>
                    <a:lnTo>
                      <a:pt x="505" y="81"/>
                    </a:lnTo>
                    <a:lnTo>
                      <a:pt x="506" y="82"/>
                    </a:lnTo>
                    <a:lnTo>
                      <a:pt x="507" y="83"/>
                    </a:lnTo>
                    <a:lnTo>
                      <a:pt x="507" y="84"/>
                    </a:lnTo>
                    <a:lnTo>
                      <a:pt x="508" y="84"/>
                    </a:lnTo>
                    <a:lnTo>
                      <a:pt x="509" y="85"/>
                    </a:lnTo>
                    <a:lnTo>
                      <a:pt x="510" y="86"/>
                    </a:lnTo>
                    <a:lnTo>
                      <a:pt x="512" y="88"/>
                    </a:lnTo>
                    <a:lnTo>
                      <a:pt x="513" y="89"/>
                    </a:lnTo>
                    <a:lnTo>
                      <a:pt x="514" y="90"/>
                    </a:lnTo>
                    <a:lnTo>
                      <a:pt x="514" y="91"/>
                    </a:lnTo>
                    <a:lnTo>
                      <a:pt x="515" y="91"/>
                    </a:lnTo>
                    <a:lnTo>
                      <a:pt x="514" y="90"/>
                    </a:lnTo>
                    <a:lnTo>
                      <a:pt x="513" y="89"/>
                    </a:lnTo>
                    <a:lnTo>
                      <a:pt x="512" y="89"/>
                    </a:lnTo>
                    <a:lnTo>
                      <a:pt x="512" y="88"/>
                    </a:lnTo>
                    <a:lnTo>
                      <a:pt x="510" y="86"/>
                    </a:lnTo>
                    <a:lnTo>
                      <a:pt x="509" y="85"/>
                    </a:lnTo>
                    <a:lnTo>
                      <a:pt x="508" y="84"/>
                    </a:lnTo>
                    <a:lnTo>
                      <a:pt x="507" y="83"/>
                    </a:lnTo>
                    <a:lnTo>
                      <a:pt x="506" y="82"/>
                    </a:lnTo>
                    <a:lnTo>
                      <a:pt x="505" y="81"/>
                    </a:lnTo>
                    <a:lnTo>
                      <a:pt x="504" y="81"/>
                    </a:lnTo>
                    <a:lnTo>
                      <a:pt x="504" y="80"/>
                    </a:lnTo>
                    <a:lnTo>
                      <a:pt x="502" y="80"/>
                    </a:lnTo>
                    <a:lnTo>
                      <a:pt x="502" y="78"/>
                    </a:lnTo>
                    <a:lnTo>
                      <a:pt x="501" y="78"/>
                    </a:lnTo>
                    <a:lnTo>
                      <a:pt x="501" y="77"/>
                    </a:lnTo>
                    <a:lnTo>
                      <a:pt x="500" y="77"/>
                    </a:lnTo>
                    <a:lnTo>
                      <a:pt x="500" y="76"/>
                    </a:lnTo>
                    <a:lnTo>
                      <a:pt x="499" y="76"/>
                    </a:lnTo>
                    <a:lnTo>
                      <a:pt x="498" y="75"/>
                    </a:lnTo>
                    <a:lnTo>
                      <a:pt x="497" y="74"/>
                    </a:lnTo>
                    <a:lnTo>
                      <a:pt x="497" y="73"/>
                    </a:lnTo>
                    <a:lnTo>
                      <a:pt x="496" y="73"/>
                    </a:lnTo>
                    <a:lnTo>
                      <a:pt x="494" y="73"/>
                    </a:lnTo>
                    <a:lnTo>
                      <a:pt x="494" y="71"/>
                    </a:lnTo>
                    <a:lnTo>
                      <a:pt x="496" y="71"/>
                    </a:lnTo>
                    <a:lnTo>
                      <a:pt x="496" y="73"/>
                    </a:lnTo>
                    <a:lnTo>
                      <a:pt x="497" y="73"/>
                    </a:lnTo>
                    <a:lnTo>
                      <a:pt x="497" y="74"/>
                    </a:lnTo>
                    <a:lnTo>
                      <a:pt x="498" y="75"/>
                    </a:lnTo>
                    <a:lnTo>
                      <a:pt x="499" y="75"/>
                    </a:lnTo>
                    <a:lnTo>
                      <a:pt x="499" y="76"/>
                    </a:lnTo>
                    <a:lnTo>
                      <a:pt x="500" y="77"/>
                    </a:lnTo>
                    <a:lnTo>
                      <a:pt x="501" y="78"/>
                    </a:lnTo>
                    <a:lnTo>
                      <a:pt x="504" y="80"/>
                    </a:lnTo>
                    <a:lnTo>
                      <a:pt x="505" y="81"/>
                    </a:lnTo>
                    <a:lnTo>
                      <a:pt x="506" y="82"/>
                    </a:lnTo>
                    <a:lnTo>
                      <a:pt x="507" y="83"/>
                    </a:lnTo>
                    <a:lnTo>
                      <a:pt x="508" y="84"/>
                    </a:lnTo>
                    <a:lnTo>
                      <a:pt x="509" y="85"/>
                    </a:lnTo>
                    <a:lnTo>
                      <a:pt x="510" y="85"/>
                    </a:lnTo>
                    <a:lnTo>
                      <a:pt x="515" y="91"/>
                    </a:lnTo>
                    <a:lnTo>
                      <a:pt x="521" y="98"/>
                    </a:lnTo>
                    <a:lnTo>
                      <a:pt x="522" y="98"/>
                    </a:lnTo>
                    <a:lnTo>
                      <a:pt x="523" y="99"/>
                    </a:lnTo>
                    <a:lnTo>
                      <a:pt x="524" y="100"/>
                    </a:lnTo>
                    <a:lnTo>
                      <a:pt x="525" y="103"/>
                    </a:lnTo>
                    <a:lnTo>
                      <a:pt x="528" y="105"/>
                    </a:lnTo>
                    <a:lnTo>
                      <a:pt x="530" y="107"/>
                    </a:lnTo>
                    <a:lnTo>
                      <a:pt x="532" y="111"/>
                    </a:lnTo>
                    <a:lnTo>
                      <a:pt x="536" y="115"/>
                    </a:lnTo>
                    <a:lnTo>
                      <a:pt x="539" y="120"/>
                    </a:lnTo>
                    <a:lnTo>
                      <a:pt x="544" y="127"/>
                    </a:lnTo>
                    <a:lnTo>
                      <a:pt x="550" y="134"/>
                    </a:lnTo>
                    <a:lnTo>
                      <a:pt x="553" y="139"/>
                    </a:lnTo>
                    <a:lnTo>
                      <a:pt x="557" y="145"/>
                    </a:lnTo>
                    <a:lnTo>
                      <a:pt x="559" y="149"/>
                    </a:lnTo>
                    <a:lnTo>
                      <a:pt x="560" y="150"/>
                    </a:lnTo>
                    <a:lnTo>
                      <a:pt x="560" y="152"/>
                    </a:lnTo>
                    <a:lnTo>
                      <a:pt x="561" y="152"/>
                    </a:lnTo>
                    <a:lnTo>
                      <a:pt x="560" y="152"/>
                    </a:lnTo>
                    <a:lnTo>
                      <a:pt x="560" y="151"/>
                    </a:lnTo>
                    <a:lnTo>
                      <a:pt x="561" y="152"/>
                    </a:lnTo>
                    <a:lnTo>
                      <a:pt x="562" y="154"/>
                    </a:lnTo>
                    <a:lnTo>
                      <a:pt x="562" y="157"/>
                    </a:lnTo>
                    <a:lnTo>
                      <a:pt x="565" y="159"/>
                    </a:lnTo>
                    <a:lnTo>
                      <a:pt x="566" y="161"/>
                    </a:lnTo>
                    <a:lnTo>
                      <a:pt x="567" y="164"/>
                    </a:lnTo>
                    <a:lnTo>
                      <a:pt x="568" y="166"/>
                    </a:lnTo>
                    <a:lnTo>
                      <a:pt x="569" y="167"/>
                    </a:lnTo>
                    <a:lnTo>
                      <a:pt x="569" y="168"/>
                    </a:lnTo>
                    <a:lnTo>
                      <a:pt x="570" y="171"/>
                    </a:lnTo>
                    <a:lnTo>
                      <a:pt x="570" y="172"/>
                    </a:lnTo>
                    <a:lnTo>
                      <a:pt x="572" y="172"/>
                    </a:lnTo>
                    <a:lnTo>
                      <a:pt x="574" y="179"/>
                    </a:lnTo>
                    <a:lnTo>
                      <a:pt x="574" y="177"/>
                    </a:lnTo>
                    <a:lnTo>
                      <a:pt x="573" y="176"/>
                    </a:lnTo>
                    <a:lnTo>
                      <a:pt x="573" y="175"/>
                    </a:lnTo>
                    <a:lnTo>
                      <a:pt x="572" y="174"/>
                    </a:lnTo>
                    <a:lnTo>
                      <a:pt x="572" y="172"/>
                    </a:lnTo>
                    <a:lnTo>
                      <a:pt x="570" y="169"/>
                    </a:lnTo>
                    <a:lnTo>
                      <a:pt x="568" y="167"/>
                    </a:lnTo>
                    <a:lnTo>
                      <a:pt x="567" y="165"/>
                    </a:lnTo>
                    <a:lnTo>
                      <a:pt x="566" y="162"/>
                    </a:lnTo>
                    <a:lnTo>
                      <a:pt x="565" y="159"/>
                    </a:lnTo>
                    <a:lnTo>
                      <a:pt x="562" y="156"/>
                    </a:lnTo>
                    <a:lnTo>
                      <a:pt x="560" y="152"/>
                    </a:lnTo>
                    <a:lnTo>
                      <a:pt x="559" y="150"/>
                    </a:lnTo>
                    <a:lnTo>
                      <a:pt x="558" y="147"/>
                    </a:lnTo>
                    <a:lnTo>
                      <a:pt x="557" y="145"/>
                    </a:lnTo>
                    <a:lnTo>
                      <a:pt x="555" y="143"/>
                    </a:lnTo>
                    <a:lnTo>
                      <a:pt x="554" y="142"/>
                    </a:lnTo>
                    <a:lnTo>
                      <a:pt x="553" y="141"/>
                    </a:lnTo>
                    <a:lnTo>
                      <a:pt x="553" y="139"/>
                    </a:lnTo>
                    <a:lnTo>
                      <a:pt x="553" y="138"/>
                    </a:lnTo>
                    <a:lnTo>
                      <a:pt x="552" y="138"/>
                    </a:lnTo>
                    <a:lnTo>
                      <a:pt x="543" y="124"/>
                    </a:lnTo>
                    <a:lnTo>
                      <a:pt x="525" y="103"/>
                    </a:lnTo>
                    <a:lnTo>
                      <a:pt x="530" y="108"/>
                    </a:lnTo>
                    <a:lnTo>
                      <a:pt x="531" y="108"/>
                    </a:lnTo>
                    <a:lnTo>
                      <a:pt x="525" y="103"/>
                    </a:lnTo>
                    <a:lnTo>
                      <a:pt x="522" y="98"/>
                    </a:lnTo>
                    <a:lnTo>
                      <a:pt x="524" y="100"/>
                    </a:lnTo>
                    <a:lnTo>
                      <a:pt x="529" y="106"/>
                    </a:lnTo>
                    <a:lnTo>
                      <a:pt x="529" y="107"/>
                    </a:lnTo>
                    <a:lnTo>
                      <a:pt x="530" y="108"/>
                    </a:lnTo>
                    <a:lnTo>
                      <a:pt x="531" y="109"/>
                    </a:lnTo>
                    <a:lnTo>
                      <a:pt x="532" y="111"/>
                    </a:lnTo>
                    <a:lnTo>
                      <a:pt x="532" y="112"/>
                    </a:lnTo>
                    <a:lnTo>
                      <a:pt x="534" y="113"/>
                    </a:lnTo>
                    <a:lnTo>
                      <a:pt x="535" y="114"/>
                    </a:lnTo>
                    <a:lnTo>
                      <a:pt x="536" y="115"/>
                    </a:lnTo>
                    <a:lnTo>
                      <a:pt x="537" y="116"/>
                    </a:lnTo>
                    <a:lnTo>
                      <a:pt x="538" y="118"/>
                    </a:lnTo>
                    <a:lnTo>
                      <a:pt x="538" y="119"/>
                    </a:lnTo>
                    <a:lnTo>
                      <a:pt x="540" y="120"/>
                    </a:lnTo>
                    <a:lnTo>
                      <a:pt x="542" y="122"/>
                    </a:lnTo>
                    <a:lnTo>
                      <a:pt x="543" y="123"/>
                    </a:lnTo>
                    <a:lnTo>
                      <a:pt x="544" y="126"/>
                    </a:lnTo>
                    <a:lnTo>
                      <a:pt x="544" y="127"/>
                    </a:lnTo>
                    <a:lnTo>
                      <a:pt x="546" y="128"/>
                    </a:lnTo>
                    <a:lnTo>
                      <a:pt x="546" y="129"/>
                    </a:lnTo>
                    <a:lnTo>
                      <a:pt x="547" y="130"/>
                    </a:lnTo>
                    <a:lnTo>
                      <a:pt x="547" y="131"/>
                    </a:lnTo>
                    <a:lnTo>
                      <a:pt x="549" y="133"/>
                    </a:lnTo>
                    <a:lnTo>
                      <a:pt x="549" y="134"/>
                    </a:lnTo>
                    <a:lnTo>
                      <a:pt x="550" y="134"/>
                    </a:lnTo>
                    <a:lnTo>
                      <a:pt x="551" y="135"/>
                    </a:lnTo>
                    <a:lnTo>
                      <a:pt x="551" y="136"/>
                    </a:lnTo>
                    <a:lnTo>
                      <a:pt x="552" y="137"/>
                    </a:lnTo>
                    <a:lnTo>
                      <a:pt x="552" y="138"/>
                    </a:lnTo>
                    <a:lnTo>
                      <a:pt x="553" y="139"/>
                    </a:lnTo>
                    <a:lnTo>
                      <a:pt x="554" y="141"/>
                    </a:lnTo>
                    <a:lnTo>
                      <a:pt x="554" y="142"/>
                    </a:lnTo>
                    <a:lnTo>
                      <a:pt x="555" y="143"/>
                    </a:lnTo>
                    <a:lnTo>
                      <a:pt x="557" y="144"/>
                    </a:lnTo>
                    <a:lnTo>
                      <a:pt x="557" y="145"/>
                    </a:lnTo>
                    <a:lnTo>
                      <a:pt x="557" y="146"/>
                    </a:lnTo>
                    <a:lnTo>
                      <a:pt x="559" y="149"/>
                    </a:lnTo>
                    <a:lnTo>
                      <a:pt x="559" y="147"/>
                    </a:lnTo>
                    <a:lnTo>
                      <a:pt x="558" y="147"/>
                    </a:lnTo>
                    <a:lnTo>
                      <a:pt x="558" y="146"/>
                    </a:lnTo>
                    <a:lnTo>
                      <a:pt x="557" y="146"/>
                    </a:lnTo>
                    <a:lnTo>
                      <a:pt x="557" y="145"/>
                    </a:lnTo>
                    <a:lnTo>
                      <a:pt x="557" y="144"/>
                    </a:lnTo>
                    <a:lnTo>
                      <a:pt x="555" y="144"/>
                    </a:lnTo>
                    <a:lnTo>
                      <a:pt x="555" y="143"/>
                    </a:lnTo>
                    <a:lnTo>
                      <a:pt x="555" y="144"/>
                    </a:lnTo>
                    <a:lnTo>
                      <a:pt x="557" y="144"/>
                    </a:lnTo>
                    <a:lnTo>
                      <a:pt x="557" y="145"/>
                    </a:lnTo>
                    <a:lnTo>
                      <a:pt x="558" y="147"/>
                    </a:lnTo>
                    <a:lnTo>
                      <a:pt x="559" y="150"/>
                    </a:lnTo>
                    <a:lnTo>
                      <a:pt x="560" y="151"/>
                    </a:lnTo>
                    <a:lnTo>
                      <a:pt x="561" y="153"/>
                    </a:lnTo>
                    <a:lnTo>
                      <a:pt x="562" y="156"/>
                    </a:lnTo>
                    <a:lnTo>
                      <a:pt x="563" y="158"/>
                    </a:lnTo>
                    <a:lnTo>
                      <a:pt x="565" y="160"/>
                    </a:lnTo>
                    <a:lnTo>
                      <a:pt x="566" y="161"/>
                    </a:lnTo>
                    <a:lnTo>
                      <a:pt x="567" y="164"/>
                    </a:lnTo>
                    <a:lnTo>
                      <a:pt x="568" y="167"/>
                    </a:lnTo>
                    <a:lnTo>
                      <a:pt x="570" y="169"/>
                    </a:lnTo>
                    <a:lnTo>
                      <a:pt x="572" y="173"/>
                    </a:lnTo>
                    <a:lnTo>
                      <a:pt x="573" y="176"/>
                    </a:lnTo>
                    <a:lnTo>
                      <a:pt x="575" y="180"/>
                    </a:lnTo>
                    <a:lnTo>
                      <a:pt x="576" y="183"/>
                    </a:lnTo>
                    <a:lnTo>
                      <a:pt x="577" y="187"/>
                    </a:lnTo>
                    <a:lnTo>
                      <a:pt x="578" y="190"/>
                    </a:lnTo>
                    <a:lnTo>
                      <a:pt x="580" y="192"/>
                    </a:lnTo>
                    <a:lnTo>
                      <a:pt x="580" y="194"/>
                    </a:lnTo>
                    <a:lnTo>
                      <a:pt x="581" y="194"/>
                    </a:lnTo>
                    <a:lnTo>
                      <a:pt x="581" y="195"/>
                    </a:lnTo>
                    <a:lnTo>
                      <a:pt x="580" y="194"/>
                    </a:lnTo>
                    <a:lnTo>
                      <a:pt x="580" y="195"/>
                    </a:lnTo>
                    <a:lnTo>
                      <a:pt x="581" y="195"/>
                    </a:lnTo>
                    <a:lnTo>
                      <a:pt x="581" y="196"/>
                    </a:lnTo>
                    <a:lnTo>
                      <a:pt x="581" y="197"/>
                    </a:lnTo>
                    <a:lnTo>
                      <a:pt x="582" y="197"/>
                    </a:lnTo>
                    <a:lnTo>
                      <a:pt x="582" y="198"/>
                    </a:lnTo>
                    <a:lnTo>
                      <a:pt x="582" y="199"/>
                    </a:lnTo>
                    <a:lnTo>
                      <a:pt x="582" y="200"/>
                    </a:lnTo>
                    <a:lnTo>
                      <a:pt x="583" y="202"/>
                    </a:lnTo>
                    <a:lnTo>
                      <a:pt x="583" y="203"/>
                    </a:lnTo>
                    <a:lnTo>
                      <a:pt x="584" y="204"/>
                    </a:lnTo>
                    <a:lnTo>
                      <a:pt x="584" y="205"/>
                    </a:lnTo>
                    <a:lnTo>
                      <a:pt x="584" y="206"/>
                    </a:lnTo>
                    <a:lnTo>
                      <a:pt x="584" y="207"/>
                    </a:lnTo>
                    <a:lnTo>
                      <a:pt x="585" y="207"/>
                    </a:lnTo>
                    <a:lnTo>
                      <a:pt x="585" y="209"/>
                    </a:lnTo>
                    <a:lnTo>
                      <a:pt x="585" y="210"/>
                    </a:lnTo>
                    <a:lnTo>
                      <a:pt x="585" y="209"/>
                    </a:lnTo>
                    <a:lnTo>
                      <a:pt x="585" y="207"/>
                    </a:lnTo>
                    <a:lnTo>
                      <a:pt x="584" y="205"/>
                    </a:lnTo>
                    <a:lnTo>
                      <a:pt x="583" y="204"/>
                    </a:lnTo>
                    <a:lnTo>
                      <a:pt x="583" y="202"/>
                    </a:lnTo>
                    <a:lnTo>
                      <a:pt x="583" y="200"/>
                    </a:lnTo>
                    <a:lnTo>
                      <a:pt x="582" y="199"/>
                    </a:lnTo>
                    <a:lnTo>
                      <a:pt x="582" y="198"/>
                    </a:lnTo>
                    <a:lnTo>
                      <a:pt x="582" y="197"/>
                    </a:lnTo>
                    <a:lnTo>
                      <a:pt x="581" y="197"/>
                    </a:lnTo>
                    <a:lnTo>
                      <a:pt x="582" y="197"/>
                    </a:lnTo>
                    <a:lnTo>
                      <a:pt x="581" y="197"/>
                    </a:lnTo>
                    <a:lnTo>
                      <a:pt x="581" y="196"/>
                    </a:lnTo>
                    <a:lnTo>
                      <a:pt x="581" y="195"/>
                    </a:lnTo>
                    <a:lnTo>
                      <a:pt x="580" y="194"/>
                    </a:lnTo>
                    <a:lnTo>
                      <a:pt x="580" y="192"/>
                    </a:lnTo>
                    <a:lnTo>
                      <a:pt x="580" y="191"/>
                    </a:lnTo>
                    <a:lnTo>
                      <a:pt x="578" y="190"/>
                    </a:lnTo>
                    <a:lnTo>
                      <a:pt x="578" y="189"/>
                    </a:lnTo>
                    <a:lnTo>
                      <a:pt x="577" y="188"/>
                    </a:lnTo>
                    <a:lnTo>
                      <a:pt x="577" y="187"/>
                    </a:lnTo>
                    <a:lnTo>
                      <a:pt x="575" y="180"/>
                    </a:lnTo>
                    <a:lnTo>
                      <a:pt x="574" y="179"/>
                    </a:lnTo>
                    <a:lnTo>
                      <a:pt x="576" y="186"/>
                    </a:lnTo>
                    <a:lnTo>
                      <a:pt x="574" y="180"/>
                    </a:lnTo>
                    <a:lnTo>
                      <a:pt x="574" y="179"/>
                    </a:lnTo>
                    <a:lnTo>
                      <a:pt x="574" y="177"/>
                    </a:lnTo>
                    <a:lnTo>
                      <a:pt x="573" y="176"/>
                    </a:lnTo>
                    <a:lnTo>
                      <a:pt x="572" y="174"/>
                    </a:lnTo>
                    <a:lnTo>
                      <a:pt x="572" y="173"/>
                    </a:lnTo>
                    <a:lnTo>
                      <a:pt x="570" y="171"/>
                    </a:lnTo>
                    <a:lnTo>
                      <a:pt x="569" y="168"/>
                    </a:lnTo>
                    <a:lnTo>
                      <a:pt x="568" y="167"/>
                    </a:lnTo>
                    <a:lnTo>
                      <a:pt x="567" y="165"/>
                    </a:lnTo>
                    <a:lnTo>
                      <a:pt x="567" y="164"/>
                    </a:lnTo>
                    <a:lnTo>
                      <a:pt x="566" y="162"/>
                    </a:lnTo>
                    <a:lnTo>
                      <a:pt x="566" y="161"/>
                    </a:lnTo>
                    <a:lnTo>
                      <a:pt x="566" y="162"/>
                    </a:lnTo>
                    <a:lnTo>
                      <a:pt x="567" y="162"/>
                    </a:lnTo>
                    <a:lnTo>
                      <a:pt x="567" y="164"/>
                    </a:lnTo>
                    <a:lnTo>
                      <a:pt x="568" y="167"/>
                    </a:lnTo>
                    <a:lnTo>
                      <a:pt x="568" y="166"/>
                    </a:lnTo>
                    <a:lnTo>
                      <a:pt x="568" y="167"/>
                    </a:lnTo>
                    <a:lnTo>
                      <a:pt x="565" y="159"/>
                    </a:lnTo>
                    <a:lnTo>
                      <a:pt x="563" y="158"/>
                    </a:lnTo>
                    <a:lnTo>
                      <a:pt x="563" y="157"/>
                    </a:lnTo>
                    <a:lnTo>
                      <a:pt x="562" y="157"/>
                    </a:lnTo>
                    <a:lnTo>
                      <a:pt x="562" y="156"/>
                    </a:lnTo>
                    <a:lnTo>
                      <a:pt x="561" y="154"/>
                    </a:lnTo>
                    <a:lnTo>
                      <a:pt x="561" y="153"/>
                    </a:lnTo>
                    <a:lnTo>
                      <a:pt x="560" y="152"/>
                    </a:lnTo>
                    <a:lnTo>
                      <a:pt x="560" y="151"/>
                    </a:lnTo>
                    <a:lnTo>
                      <a:pt x="560" y="150"/>
                    </a:lnTo>
                    <a:lnTo>
                      <a:pt x="559" y="150"/>
                    </a:lnTo>
                    <a:lnTo>
                      <a:pt x="559" y="149"/>
                    </a:lnTo>
                    <a:lnTo>
                      <a:pt x="558" y="147"/>
                    </a:lnTo>
                    <a:lnTo>
                      <a:pt x="558" y="146"/>
                    </a:lnTo>
                    <a:lnTo>
                      <a:pt x="557" y="146"/>
                    </a:lnTo>
                    <a:lnTo>
                      <a:pt x="557" y="145"/>
                    </a:lnTo>
                    <a:lnTo>
                      <a:pt x="555" y="144"/>
                    </a:lnTo>
                    <a:lnTo>
                      <a:pt x="557" y="144"/>
                    </a:lnTo>
                    <a:lnTo>
                      <a:pt x="557" y="145"/>
                    </a:lnTo>
                    <a:lnTo>
                      <a:pt x="557" y="146"/>
                    </a:lnTo>
                    <a:lnTo>
                      <a:pt x="558" y="146"/>
                    </a:lnTo>
                    <a:lnTo>
                      <a:pt x="558" y="149"/>
                    </a:lnTo>
                    <a:lnTo>
                      <a:pt x="559" y="150"/>
                    </a:lnTo>
                    <a:lnTo>
                      <a:pt x="560" y="152"/>
                    </a:lnTo>
                    <a:lnTo>
                      <a:pt x="561" y="153"/>
                    </a:lnTo>
                    <a:lnTo>
                      <a:pt x="562" y="156"/>
                    </a:lnTo>
                    <a:lnTo>
                      <a:pt x="563" y="158"/>
                    </a:lnTo>
                    <a:lnTo>
                      <a:pt x="565" y="159"/>
                    </a:lnTo>
                    <a:lnTo>
                      <a:pt x="566" y="161"/>
                    </a:lnTo>
                    <a:lnTo>
                      <a:pt x="566" y="162"/>
                    </a:lnTo>
                    <a:lnTo>
                      <a:pt x="567" y="164"/>
                    </a:lnTo>
                    <a:lnTo>
                      <a:pt x="568" y="166"/>
                    </a:lnTo>
                    <a:lnTo>
                      <a:pt x="570" y="171"/>
                    </a:lnTo>
                    <a:lnTo>
                      <a:pt x="572" y="174"/>
                    </a:lnTo>
                    <a:lnTo>
                      <a:pt x="573" y="177"/>
                    </a:lnTo>
                    <a:lnTo>
                      <a:pt x="573" y="176"/>
                    </a:lnTo>
                    <a:lnTo>
                      <a:pt x="574" y="180"/>
                    </a:lnTo>
                    <a:lnTo>
                      <a:pt x="574" y="179"/>
                    </a:lnTo>
                    <a:lnTo>
                      <a:pt x="574" y="177"/>
                    </a:lnTo>
                    <a:lnTo>
                      <a:pt x="573" y="177"/>
                    </a:lnTo>
                    <a:lnTo>
                      <a:pt x="573" y="176"/>
                    </a:lnTo>
                    <a:lnTo>
                      <a:pt x="573" y="175"/>
                    </a:lnTo>
                    <a:lnTo>
                      <a:pt x="573" y="176"/>
                    </a:lnTo>
                    <a:lnTo>
                      <a:pt x="573" y="177"/>
                    </a:lnTo>
                    <a:lnTo>
                      <a:pt x="574" y="177"/>
                    </a:lnTo>
                    <a:lnTo>
                      <a:pt x="574" y="179"/>
                    </a:lnTo>
                    <a:lnTo>
                      <a:pt x="574" y="180"/>
                    </a:lnTo>
                    <a:lnTo>
                      <a:pt x="575" y="181"/>
                    </a:lnTo>
                    <a:lnTo>
                      <a:pt x="575" y="182"/>
                    </a:lnTo>
                    <a:lnTo>
                      <a:pt x="576" y="182"/>
                    </a:lnTo>
                    <a:lnTo>
                      <a:pt x="576" y="183"/>
                    </a:lnTo>
                    <a:lnTo>
                      <a:pt x="576" y="184"/>
                    </a:lnTo>
                    <a:lnTo>
                      <a:pt x="576" y="183"/>
                    </a:lnTo>
                    <a:lnTo>
                      <a:pt x="576" y="184"/>
                    </a:lnTo>
                    <a:lnTo>
                      <a:pt x="576" y="186"/>
                    </a:lnTo>
                    <a:lnTo>
                      <a:pt x="577" y="186"/>
                    </a:lnTo>
                    <a:lnTo>
                      <a:pt x="577" y="187"/>
                    </a:lnTo>
                    <a:lnTo>
                      <a:pt x="577" y="188"/>
                    </a:lnTo>
                    <a:lnTo>
                      <a:pt x="577" y="189"/>
                    </a:lnTo>
                    <a:lnTo>
                      <a:pt x="578" y="189"/>
                    </a:lnTo>
                    <a:lnTo>
                      <a:pt x="578" y="190"/>
                    </a:lnTo>
                    <a:lnTo>
                      <a:pt x="578" y="191"/>
                    </a:lnTo>
                    <a:lnTo>
                      <a:pt x="580" y="191"/>
                    </a:lnTo>
                    <a:lnTo>
                      <a:pt x="580" y="192"/>
                    </a:lnTo>
                    <a:lnTo>
                      <a:pt x="580" y="194"/>
                    </a:lnTo>
                    <a:lnTo>
                      <a:pt x="581" y="194"/>
                    </a:lnTo>
                    <a:lnTo>
                      <a:pt x="581" y="196"/>
                    </a:lnTo>
                    <a:lnTo>
                      <a:pt x="582" y="197"/>
                    </a:lnTo>
                    <a:lnTo>
                      <a:pt x="582" y="199"/>
                    </a:lnTo>
                    <a:lnTo>
                      <a:pt x="583" y="200"/>
                    </a:lnTo>
                    <a:lnTo>
                      <a:pt x="583" y="202"/>
                    </a:lnTo>
                    <a:lnTo>
                      <a:pt x="583" y="203"/>
                    </a:lnTo>
                    <a:lnTo>
                      <a:pt x="584" y="206"/>
                    </a:lnTo>
                    <a:lnTo>
                      <a:pt x="587" y="213"/>
                    </a:lnTo>
                    <a:lnTo>
                      <a:pt x="587" y="212"/>
                    </a:lnTo>
                    <a:lnTo>
                      <a:pt x="585" y="211"/>
                    </a:lnTo>
                    <a:lnTo>
                      <a:pt x="587" y="212"/>
                    </a:lnTo>
                    <a:lnTo>
                      <a:pt x="587" y="213"/>
                    </a:lnTo>
                    <a:lnTo>
                      <a:pt x="588" y="214"/>
                    </a:lnTo>
                    <a:lnTo>
                      <a:pt x="588" y="217"/>
                    </a:lnTo>
                    <a:lnTo>
                      <a:pt x="588" y="218"/>
                    </a:lnTo>
                    <a:lnTo>
                      <a:pt x="588" y="219"/>
                    </a:lnTo>
                    <a:lnTo>
                      <a:pt x="589" y="220"/>
                    </a:lnTo>
                    <a:lnTo>
                      <a:pt x="589" y="221"/>
                    </a:lnTo>
                    <a:lnTo>
                      <a:pt x="589" y="220"/>
                    </a:lnTo>
                    <a:lnTo>
                      <a:pt x="589" y="221"/>
                    </a:lnTo>
                    <a:lnTo>
                      <a:pt x="589" y="222"/>
                    </a:lnTo>
                    <a:lnTo>
                      <a:pt x="590" y="224"/>
                    </a:lnTo>
                    <a:lnTo>
                      <a:pt x="590" y="225"/>
                    </a:lnTo>
                    <a:lnTo>
                      <a:pt x="590" y="226"/>
                    </a:lnTo>
                    <a:lnTo>
                      <a:pt x="590" y="227"/>
                    </a:lnTo>
                    <a:lnTo>
                      <a:pt x="591" y="228"/>
                    </a:lnTo>
                    <a:lnTo>
                      <a:pt x="591" y="229"/>
                    </a:lnTo>
                    <a:lnTo>
                      <a:pt x="591" y="230"/>
                    </a:lnTo>
                    <a:lnTo>
                      <a:pt x="591" y="232"/>
                    </a:lnTo>
                    <a:lnTo>
                      <a:pt x="593" y="238"/>
                    </a:lnTo>
                    <a:lnTo>
                      <a:pt x="593" y="242"/>
                    </a:lnTo>
                    <a:lnTo>
                      <a:pt x="596" y="250"/>
                    </a:lnTo>
                    <a:lnTo>
                      <a:pt x="596" y="253"/>
                    </a:lnTo>
                    <a:lnTo>
                      <a:pt x="595" y="248"/>
                    </a:lnTo>
                    <a:lnTo>
                      <a:pt x="595" y="247"/>
                    </a:lnTo>
                    <a:lnTo>
                      <a:pt x="595" y="245"/>
                    </a:lnTo>
                    <a:lnTo>
                      <a:pt x="595" y="244"/>
                    </a:lnTo>
                    <a:lnTo>
                      <a:pt x="593" y="243"/>
                    </a:lnTo>
                    <a:lnTo>
                      <a:pt x="593" y="242"/>
                    </a:lnTo>
                    <a:lnTo>
                      <a:pt x="593" y="241"/>
                    </a:lnTo>
                    <a:lnTo>
                      <a:pt x="593" y="240"/>
                    </a:lnTo>
                    <a:lnTo>
                      <a:pt x="593" y="241"/>
                    </a:lnTo>
                    <a:lnTo>
                      <a:pt x="593" y="242"/>
                    </a:lnTo>
                    <a:lnTo>
                      <a:pt x="593" y="243"/>
                    </a:lnTo>
                    <a:lnTo>
                      <a:pt x="595" y="243"/>
                    </a:lnTo>
                    <a:lnTo>
                      <a:pt x="595" y="244"/>
                    </a:lnTo>
                    <a:lnTo>
                      <a:pt x="595" y="245"/>
                    </a:lnTo>
                    <a:lnTo>
                      <a:pt x="595" y="247"/>
                    </a:lnTo>
                    <a:lnTo>
                      <a:pt x="595" y="249"/>
                    </a:lnTo>
                    <a:lnTo>
                      <a:pt x="595" y="248"/>
                    </a:lnTo>
                    <a:lnTo>
                      <a:pt x="595" y="249"/>
                    </a:lnTo>
                    <a:lnTo>
                      <a:pt x="595" y="250"/>
                    </a:lnTo>
                    <a:lnTo>
                      <a:pt x="596" y="251"/>
                    </a:lnTo>
                    <a:lnTo>
                      <a:pt x="596" y="252"/>
                    </a:lnTo>
                    <a:lnTo>
                      <a:pt x="596" y="253"/>
                    </a:lnTo>
                    <a:lnTo>
                      <a:pt x="596" y="255"/>
                    </a:lnTo>
                    <a:lnTo>
                      <a:pt x="596" y="256"/>
                    </a:lnTo>
                    <a:lnTo>
                      <a:pt x="596" y="257"/>
                    </a:lnTo>
                    <a:lnTo>
                      <a:pt x="597" y="258"/>
                    </a:lnTo>
                    <a:lnTo>
                      <a:pt x="597" y="259"/>
                    </a:lnTo>
                    <a:lnTo>
                      <a:pt x="597" y="260"/>
                    </a:lnTo>
                    <a:lnTo>
                      <a:pt x="597" y="262"/>
                    </a:lnTo>
                    <a:lnTo>
                      <a:pt x="597" y="263"/>
                    </a:lnTo>
                    <a:lnTo>
                      <a:pt x="597" y="264"/>
                    </a:lnTo>
                    <a:lnTo>
                      <a:pt x="598" y="274"/>
                    </a:lnTo>
                    <a:lnTo>
                      <a:pt x="599" y="280"/>
                    </a:lnTo>
                    <a:lnTo>
                      <a:pt x="599" y="283"/>
                    </a:lnTo>
                    <a:lnTo>
                      <a:pt x="599" y="302"/>
                    </a:lnTo>
                    <a:lnTo>
                      <a:pt x="599" y="305"/>
                    </a:lnTo>
                    <a:lnTo>
                      <a:pt x="599" y="306"/>
                    </a:lnTo>
                    <a:lnTo>
                      <a:pt x="599" y="308"/>
                    </a:lnTo>
                    <a:lnTo>
                      <a:pt x="599" y="309"/>
                    </a:lnTo>
                    <a:lnTo>
                      <a:pt x="599" y="310"/>
                    </a:lnTo>
                    <a:lnTo>
                      <a:pt x="599" y="311"/>
                    </a:lnTo>
                    <a:lnTo>
                      <a:pt x="599" y="312"/>
                    </a:lnTo>
                    <a:lnTo>
                      <a:pt x="599" y="313"/>
                    </a:lnTo>
                    <a:lnTo>
                      <a:pt x="599" y="315"/>
                    </a:lnTo>
                    <a:lnTo>
                      <a:pt x="599" y="313"/>
                    </a:lnTo>
                    <a:lnTo>
                      <a:pt x="599" y="312"/>
                    </a:lnTo>
                    <a:lnTo>
                      <a:pt x="599" y="317"/>
                    </a:lnTo>
                    <a:lnTo>
                      <a:pt x="599" y="318"/>
                    </a:lnTo>
                    <a:lnTo>
                      <a:pt x="599" y="319"/>
                    </a:lnTo>
                    <a:lnTo>
                      <a:pt x="599" y="320"/>
                    </a:lnTo>
                    <a:lnTo>
                      <a:pt x="599" y="321"/>
                    </a:lnTo>
                    <a:lnTo>
                      <a:pt x="598" y="321"/>
                    </a:lnTo>
                    <a:lnTo>
                      <a:pt x="598" y="323"/>
                    </a:lnTo>
                    <a:lnTo>
                      <a:pt x="598" y="324"/>
                    </a:lnTo>
                    <a:lnTo>
                      <a:pt x="598" y="325"/>
                    </a:lnTo>
                    <a:lnTo>
                      <a:pt x="598" y="326"/>
                    </a:lnTo>
                    <a:lnTo>
                      <a:pt x="598" y="323"/>
                    </a:lnTo>
                    <a:lnTo>
                      <a:pt x="598" y="328"/>
                    </a:lnTo>
                    <a:lnTo>
                      <a:pt x="598" y="329"/>
                    </a:lnTo>
                    <a:lnTo>
                      <a:pt x="598" y="331"/>
                    </a:lnTo>
                    <a:lnTo>
                      <a:pt x="598" y="332"/>
                    </a:lnTo>
                    <a:lnTo>
                      <a:pt x="597" y="333"/>
                    </a:lnTo>
                    <a:lnTo>
                      <a:pt x="597" y="334"/>
                    </a:lnTo>
                    <a:lnTo>
                      <a:pt x="597" y="335"/>
                    </a:lnTo>
                    <a:lnTo>
                      <a:pt x="597" y="339"/>
                    </a:lnTo>
                    <a:lnTo>
                      <a:pt x="597" y="340"/>
                    </a:lnTo>
                    <a:lnTo>
                      <a:pt x="596" y="343"/>
                    </a:lnTo>
                    <a:lnTo>
                      <a:pt x="596" y="344"/>
                    </a:lnTo>
                    <a:lnTo>
                      <a:pt x="596" y="348"/>
                    </a:lnTo>
                    <a:lnTo>
                      <a:pt x="595" y="350"/>
                    </a:lnTo>
                    <a:lnTo>
                      <a:pt x="595" y="351"/>
                    </a:lnTo>
                    <a:lnTo>
                      <a:pt x="595" y="353"/>
                    </a:lnTo>
                    <a:lnTo>
                      <a:pt x="595" y="354"/>
                    </a:lnTo>
                    <a:lnTo>
                      <a:pt x="595" y="355"/>
                    </a:lnTo>
                    <a:lnTo>
                      <a:pt x="595" y="356"/>
                    </a:lnTo>
                    <a:lnTo>
                      <a:pt x="593" y="357"/>
                    </a:lnTo>
                    <a:lnTo>
                      <a:pt x="593" y="358"/>
                    </a:lnTo>
                    <a:lnTo>
                      <a:pt x="593" y="361"/>
                    </a:lnTo>
                    <a:lnTo>
                      <a:pt x="592" y="362"/>
                    </a:lnTo>
                    <a:lnTo>
                      <a:pt x="592" y="364"/>
                    </a:lnTo>
                    <a:lnTo>
                      <a:pt x="592" y="365"/>
                    </a:lnTo>
                    <a:lnTo>
                      <a:pt x="591" y="366"/>
                    </a:lnTo>
                    <a:lnTo>
                      <a:pt x="591" y="368"/>
                    </a:lnTo>
                    <a:lnTo>
                      <a:pt x="591" y="369"/>
                    </a:lnTo>
                    <a:lnTo>
                      <a:pt x="591" y="370"/>
                    </a:lnTo>
                    <a:lnTo>
                      <a:pt x="588" y="381"/>
                    </a:lnTo>
                    <a:lnTo>
                      <a:pt x="585" y="391"/>
                    </a:lnTo>
                    <a:lnTo>
                      <a:pt x="584" y="392"/>
                    </a:lnTo>
                    <a:lnTo>
                      <a:pt x="584" y="393"/>
                    </a:lnTo>
                    <a:lnTo>
                      <a:pt x="584" y="394"/>
                    </a:lnTo>
                    <a:lnTo>
                      <a:pt x="583" y="396"/>
                    </a:lnTo>
                    <a:lnTo>
                      <a:pt x="583" y="397"/>
                    </a:lnTo>
                    <a:lnTo>
                      <a:pt x="582" y="400"/>
                    </a:lnTo>
                    <a:lnTo>
                      <a:pt x="582" y="402"/>
                    </a:lnTo>
                    <a:lnTo>
                      <a:pt x="581" y="403"/>
                    </a:lnTo>
                    <a:lnTo>
                      <a:pt x="580" y="406"/>
                    </a:lnTo>
                    <a:lnTo>
                      <a:pt x="580" y="408"/>
                    </a:lnTo>
                    <a:lnTo>
                      <a:pt x="578" y="410"/>
                    </a:lnTo>
                    <a:lnTo>
                      <a:pt x="577" y="412"/>
                    </a:lnTo>
                    <a:lnTo>
                      <a:pt x="577" y="414"/>
                    </a:lnTo>
                    <a:lnTo>
                      <a:pt x="576" y="415"/>
                    </a:lnTo>
                    <a:lnTo>
                      <a:pt x="576" y="416"/>
                    </a:lnTo>
                    <a:lnTo>
                      <a:pt x="575" y="417"/>
                    </a:lnTo>
                    <a:lnTo>
                      <a:pt x="575" y="418"/>
                    </a:lnTo>
                    <a:lnTo>
                      <a:pt x="574" y="419"/>
                    </a:lnTo>
                    <a:lnTo>
                      <a:pt x="574" y="420"/>
                    </a:lnTo>
                    <a:lnTo>
                      <a:pt x="574" y="422"/>
                    </a:lnTo>
                    <a:lnTo>
                      <a:pt x="573" y="423"/>
                    </a:lnTo>
                    <a:lnTo>
                      <a:pt x="573" y="424"/>
                    </a:lnTo>
                    <a:lnTo>
                      <a:pt x="572" y="425"/>
                    </a:lnTo>
                    <a:lnTo>
                      <a:pt x="572" y="426"/>
                    </a:lnTo>
                    <a:lnTo>
                      <a:pt x="570" y="427"/>
                    </a:lnTo>
                    <a:lnTo>
                      <a:pt x="570" y="429"/>
                    </a:lnTo>
                    <a:lnTo>
                      <a:pt x="569" y="430"/>
                    </a:lnTo>
                    <a:lnTo>
                      <a:pt x="569" y="431"/>
                    </a:lnTo>
                    <a:lnTo>
                      <a:pt x="569" y="432"/>
                    </a:lnTo>
                    <a:lnTo>
                      <a:pt x="568" y="432"/>
                    </a:lnTo>
                    <a:lnTo>
                      <a:pt x="568" y="433"/>
                    </a:lnTo>
                    <a:lnTo>
                      <a:pt x="567" y="434"/>
                    </a:lnTo>
                    <a:lnTo>
                      <a:pt x="567" y="435"/>
                    </a:lnTo>
                    <a:lnTo>
                      <a:pt x="566" y="437"/>
                    </a:lnTo>
                    <a:lnTo>
                      <a:pt x="566" y="438"/>
                    </a:lnTo>
                    <a:lnTo>
                      <a:pt x="565" y="439"/>
                    </a:lnTo>
                    <a:lnTo>
                      <a:pt x="565" y="440"/>
                    </a:lnTo>
                    <a:lnTo>
                      <a:pt x="565" y="441"/>
                    </a:lnTo>
                    <a:lnTo>
                      <a:pt x="563" y="442"/>
                    </a:lnTo>
                    <a:lnTo>
                      <a:pt x="562" y="444"/>
                    </a:lnTo>
                    <a:lnTo>
                      <a:pt x="562" y="445"/>
                    </a:lnTo>
                    <a:lnTo>
                      <a:pt x="561" y="446"/>
                    </a:lnTo>
                    <a:lnTo>
                      <a:pt x="560" y="447"/>
                    </a:lnTo>
                    <a:lnTo>
                      <a:pt x="560" y="448"/>
                    </a:lnTo>
                    <a:lnTo>
                      <a:pt x="559" y="449"/>
                    </a:lnTo>
                    <a:lnTo>
                      <a:pt x="559" y="450"/>
                    </a:lnTo>
                    <a:lnTo>
                      <a:pt x="558" y="452"/>
                    </a:lnTo>
                    <a:lnTo>
                      <a:pt x="558" y="453"/>
                    </a:lnTo>
                    <a:lnTo>
                      <a:pt x="553" y="460"/>
                    </a:lnTo>
                    <a:lnTo>
                      <a:pt x="550" y="465"/>
                    </a:lnTo>
                    <a:lnTo>
                      <a:pt x="545" y="471"/>
                    </a:lnTo>
                    <a:lnTo>
                      <a:pt x="545" y="472"/>
                    </a:lnTo>
                    <a:lnTo>
                      <a:pt x="544" y="472"/>
                    </a:lnTo>
                    <a:lnTo>
                      <a:pt x="544" y="473"/>
                    </a:lnTo>
                    <a:lnTo>
                      <a:pt x="543" y="475"/>
                    </a:lnTo>
                    <a:lnTo>
                      <a:pt x="542" y="476"/>
                    </a:lnTo>
                    <a:lnTo>
                      <a:pt x="540" y="477"/>
                    </a:lnTo>
                    <a:lnTo>
                      <a:pt x="539" y="479"/>
                    </a:lnTo>
                    <a:lnTo>
                      <a:pt x="538" y="482"/>
                    </a:lnTo>
                    <a:lnTo>
                      <a:pt x="536" y="484"/>
                    </a:lnTo>
                    <a:lnTo>
                      <a:pt x="535" y="486"/>
                    </a:lnTo>
                    <a:lnTo>
                      <a:pt x="532" y="488"/>
                    </a:lnTo>
                    <a:lnTo>
                      <a:pt x="531" y="490"/>
                    </a:lnTo>
                    <a:lnTo>
                      <a:pt x="530" y="492"/>
                    </a:lnTo>
                    <a:lnTo>
                      <a:pt x="529" y="493"/>
                    </a:lnTo>
                    <a:lnTo>
                      <a:pt x="528" y="494"/>
                    </a:lnTo>
                    <a:lnTo>
                      <a:pt x="527" y="495"/>
                    </a:lnTo>
                    <a:lnTo>
                      <a:pt x="525" y="497"/>
                    </a:lnTo>
                    <a:lnTo>
                      <a:pt x="523" y="499"/>
                    </a:lnTo>
                    <a:lnTo>
                      <a:pt x="527" y="495"/>
                    </a:lnTo>
                    <a:lnTo>
                      <a:pt x="525" y="497"/>
                    </a:lnTo>
                    <a:lnTo>
                      <a:pt x="528" y="494"/>
                    </a:lnTo>
                    <a:lnTo>
                      <a:pt x="525" y="495"/>
                    </a:lnTo>
                    <a:lnTo>
                      <a:pt x="529" y="493"/>
                    </a:lnTo>
                    <a:lnTo>
                      <a:pt x="529" y="492"/>
                    </a:lnTo>
                    <a:lnTo>
                      <a:pt x="530" y="491"/>
                    </a:lnTo>
                    <a:lnTo>
                      <a:pt x="531" y="490"/>
                    </a:lnTo>
                    <a:lnTo>
                      <a:pt x="532" y="488"/>
                    </a:lnTo>
                    <a:lnTo>
                      <a:pt x="532" y="487"/>
                    </a:lnTo>
                    <a:lnTo>
                      <a:pt x="534" y="487"/>
                    </a:lnTo>
                    <a:lnTo>
                      <a:pt x="534" y="486"/>
                    </a:lnTo>
                    <a:lnTo>
                      <a:pt x="534" y="487"/>
                    </a:lnTo>
                    <a:lnTo>
                      <a:pt x="532" y="487"/>
                    </a:lnTo>
                    <a:lnTo>
                      <a:pt x="532" y="488"/>
                    </a:lnTo>
                    <a:lnTo>
                      <a:pt x="536" y="484"/>
                    </a:lnTo>
                    <a:lnTo>
                      <a:pt x="537" y="483"/>
                    </a:lnTo>
                    <a:lnTo>
                      <a:pt x="537" y="482"/>
                    </a:lnTo>
                    <a:lnTo>
                      <a:pt x="538" y="482"/>
                    </a:lnTo>
                    <a:lnTo>
                      <a:pt x="538" y="480"/>
                    </a:lnTo>
                    <a:lnTo>
                      <a:pt x="539" y="480"/>
                    </a:lnTo>
                    <a:lnTo>
                      <a:pt x="539" y="479"/>
                    </a:lnTo>
                    <a:lnTo>
                      <a:pt x="540" y="478"/>
                    </a:lnTo>
                    <a:lnTo>
                      <a:pt x="540" y="477"/>
                    </a:lnTo>
                    <a:lnTo>
                      <a:pt x="542" y="477"/>
                    </a:lnTo>
                    <a:lnTo>
                      <a:pt x="542" y="476"/>
                    </a:lnTo>
                    <a:lnTo>
                      <a:pt x="540" y="477"/>
                    </a:lnTo>
                    <a:lnTo>
                      <a:pt x="540" y="478"/>
                    </a:lnTo>
                    <a:lnTo>
                      <a:pt x="539" y="479"/>
                    </a:lnTo>
                    <a:lnTo>
                      <a:pt x="539" y="480"/>
                    </a:lnTo>
                    <a:lnTo>
                      <a:pt x="538" y="482"/>
                    </a:lnTo>
                    <a:lnTo>
                      <a:pt x="537" y="483"/>
                    </a:lnTo>
                    <a:lnTo>
                      <a:pt x="536" y="484"/>
                    </a:lnTo>
                    <a:lnTo>
                      <a:pt x="536" y="485"/>
                    </a:lnTo>
                    <a:lnTo>
                      <a:pt x="535" y="485"/>
                    </a:lnTo>
                    <a:lnTo>
                      <a:pt x="535" y="486"/>
                    </a:lnTo>
                    <a:lnTo>
                      <a:pt x="524" y="498"/>
                    </a:lnTo>
                    <a:lnTo>
                      <a:pt x="528" y="494"/>
                    </a:lnTo>
                    <a:lnTo>
                      <a:pt x="527" y="495"/>
                    </a:lnTo>
                    <a:lnTo>
                      <a:pt x="527" y="497"/>
                    </a:lnTo>
                    <a:lnTo>
                      <a:pt x="525" y="497"/>
                    </a:lnTo>
                    <a:lnTo>
                      <a:pt x="524" y="498"/>
                    </a:lnTo>
                    <a:lnTo>
                      <a:pt x="523" y="499"/>
                    </a:lnTo>
                    <a:lnTo>
                      <a:pt x="523" y="500"/>
                    </a:lnTo>
                    <a:lnTo>
                      <a:pt x="522" y="500"/>
                    </a:lnTo>
                    <a:lnTo>
                      <a:pt x="521" y="501"/>
                    </a:lnTo>
                    <a:lnTo>
                      <a:pt x="521" y="502"/>
                    </a:lnTo>
                    <a:lnTo>
                      <a:pt x="520" y="502"/>
                    </a:lnTo>
                    <a:lnTo>
                      <a:pt x="520" y="503"/>
                    </a:lnTo>
                    <a:lnTo>
                      <a:pt x="519" y="505"/>
                    </a:lnTo>
                    <a:lnTo>
                      <a:pt x="517" y="505"/>
                    </a:lnTo>
                    <a:lnTo>
                      <a:pt x="517" y="506"/>
                    </a:lnTo>
                    <a:lnTo>
                      <a:pt x="516" y="506"/>
                    </a:lnTo>
                    <a:lnTo>
                      <a:pt x="514" y="509"/>
                    </a:lnTo>
                    <a:lnTo>
                      <a:pt x="502" y="521"/>
                    </a:lnTo>
                    <a:lnTo>
                      <a:pt x="504" y="520"/>
                    </a:lnTo>
                    <a:lnTo>
                      <a:pt x="504" y="518"/>
                    </a:lnTo>
                    <a:lnTo>
                      <a:pt x="505" y="518"/>
                    </a:lnTo>
                    <a:lnTo>
                      <a:pt x="506" y="517"/>
                    </a:lnTo>
                    <a:lnTo>
                      <a:pt x="507" y="516"/>
                    </a:lnTo>
                    <a:lnTo>
                      <a:pt x="508" y="515"/>
                    </a:lnTo>
                    <a:lnTo>
                      <a:pt x="507" y="516"/>
                    </a:lnTo>
                    <a:lnTo>
                      <a:pt x="506" y="516"/>
                    </a:lnTo>
                    <a:lnTo>
                      <a:pt x="506" y="517"/>
                    </a:lnTo>
                    <a:lnTo>
                      <a:pt x="505" y="518"/>
                    </a:lnTo>
                    <a:lnTo>
                      <a:pt x="504" y="518"/>
                    </a:lnTo>
                    <a:lnTo>
                      <a:pt x="504" y="520"/>
                    </a:lnTo>
                    <a:lnTo>
                      <a:pt x="502" y="520"/>
                    </a:lnTo>
                    <a:lnTo>
                      <a:pt x="502" y="521"/>
                    </a:lnTo>
                    <a:lnTo>
                      <a:pt x="501" y="521"/>
                    </a:lnTo>
                    <a:lnTo>
                      <a:pt x="501" y="522"/>
                    </a:lnTo>
                    <a:lnTo>
                      <a:pt x="500" y="522"/>
                    </a:lnTo>
                    <a:lnTo>
                      <a:pt x="498" y="524"/>
                    </a:lnTo>
                    <a:lnTo>
                      <a:pt x="491" y="530"/>
                    </a:lnTo>
                    <a:lnTo>
                      <a:pt x="490" y="531"/>
                    </a:lnTo>
                    <a:lnTo>
                      <a:pt x="489" y="532"/>
                    </a:lnTo>
                    <a:lnTo>
                      <a:pt x="487" y="533"/>
                    </a:lnTo>
                    <a:lnTo>
                      <a:pt x="485" y="535"/>
                    </a:lnTo>
                    <a:lnTo>
                      <a:pt x="484" y="536"/>
                    </a:lnTo>
                    <a:lnTo>
                      <a:pt x="483" y="537"/>
                    </a:lnTo>
                    <a:lnTo>
                      <a:pt x="481" y="539"/>
                    </a:lnTo>
                    <a:lnTo>
                      <a:pt x="478" y="540"/>
                    </a:lnTo>
                    <a:lnTo>
                      <a:pt x="476" y="541"/>
                    </a:lnTo>
                    <a:lnTo>
                      <a:pt x="475" y="543"/>
                    </a:lnTo>
                    <a:lnTo>
                      <a:pt x="472" y="544"/>
                    </a:lnTo>
                    <a:lnTo>
                      <a:pt x="471" y="545"/>
                    </a:lnTo>
                    <a:lnTo>
                      <a:pt x="470" y="546"/>
                    </a:lnTo>
                    <a:lnTo>
                      <a:pt x="469" y="546"/>
                    </a:lnTo>
                    <a:lnTo>
                      <a:pt x="468" y="547"/>
                    </a:lnTo>
                    <a:lnTo>
                      <a:pt x="467" y="548"/>
                    </a:lnTo>
                    <a:lnTo>
                      <a:pt x="466" y="550"/>
                    </a:lnTo>
                    <a:lnTo>
                      <a:pt x="464" y="550"/>
                    </a:lnTo>
                    <a:lnTo>
                      <a:pt x="463" y="551"/>
                    </a:lnTo>
                    <a:lnTo>
                      <a:pt x="462" y="552"/>
                    </a:lnTo>
                    <a:lnTo>
                      <a:pt x="461" y="553"/>
                    </a:lnTo>
                    <a:lnTo>
                      <a:pt x="459" y="553"/>
                    </a:lnTo>
                    <a:lnTo>
                      <a:pt x="457" y="554"/>
                    </a:lnTo>
                    <a:lnTo>
                      <a:pt x="457" y="555"/>
                    </a:lnTo>
                    <a:lnTo>
                      <a:pt x="456" y="555"/>
                    </a:lnTo>
                    <a:lnTo>
                      <a:pt x="455" y="556"/>
                    </a:lnTo>
                    <a:lnTo>
                      <a:pt x="454" y="556"/>
                    </a:lnTo>
                    <a:lnTo>
                      <a:pt x="453" y="556"/>
                    </a:lnTo>
                    <a:lnTo>
                      <a:pt x="453" y="558"/>
                    </a:lnTo>
                    <a:lnTo>
                      <a:pt x="453" y="556"/>
                    </a:lnTo>
                    <a:lnTo>
                      <a:pt x="454" y="556"/>
                    </a:lnTo>
                    <a:lnTo>
                      <a:pt x="455" y="556"/>
                    </a:lnTo>
                    <a:lnTo>
                      <a:pt x="456" y="555"/>
                    </a:lnTo>
                    <a:lnTo>
                      <a:pt x="457" y="555"/>
                    </a:lnTo>
                    <a:lnTo>
                      <a:pt x="459" y="554"/>
                    </a:lnTo>
                    <a:lnTo>
                      <a:pt x="460" y="553"/>
                    </a:lnTo>
                    <a:lnTo>
                      <a:pt x="461" y="552"/>
                    </a:lnTo>
                    <a:lnTo>
                      <a:pt x="462" y="552"/>
                    </a:lnTo>
                    <a:lnTo>
                      <a:pt x="463" y="551"/>
                    </a:lnTo>
                    <a:lnTo>
                      <a:pt x="464" y="550"/>
                    </a:lnTo>
                    <a:lnTo>
                      <a:pt x="464" y="551"/>
                    </a:lnTo>
                    <a:lnTo>
                      <a:pt x="463" y="551"/>
                    </a:lnTo>
                    <a:lnTo>
                      <a:pt x="462" y="551"/>
                    </a:lnTo>
                    <a:lnTo>
                      <a:pt x="462" y="552"/>
                    </a:lnTo>
                    <a:lnTo>
                      <a:pt x="454" y="556"/>
                    </a:lnTo>
                    <a:lnTo>
                      <a:pt x="448" y="560"/>
                    </a:lnTo>
                    <a:lnTo>
                      <a:pt x="444" y="562"/>
                    </a:lnTo>
                    <a:lnTo>
                      <a:pt x="438" y="566"/>
                    </a:lnTo>
                    <a:lnTo>
                      <a:pt x="437" y="566"/>
                    </a:lnTo>
                    <a:lnTo>
                      <a:pt x="437" y="567"/>
                    </a:lnTo>
                    <a:lnTo>
                      <a:pt x="436" y="567"/>
                    </a:lnTo>
                    <a:lnTo>
                      <a:pt x="434" y="567"/>
                    </a:lnTo>
                    <a:lnTo>
                      <a:pt x="433" y="568"/>
                    </a:lnTo>
                    <a:lnTo>
                      <a:pt x="431" y="569"/>
                    </a:lnTo>
                    <a:lnTo>
                      <a:pt x="429" y="569"/>
                    </a:lnTo>
                    <a:lnTo>
                      <a:pt x="428" y="570"/>
                    </a:lnTo>
                    <a:lnTo>
                      <a:pt x="425" y="571"/>
                    </a:lnTo>
                    <a:lnTo>
                      <a:pt x="423" y="573"/>
                    </a:lnTo>
                    <a:lnTo>
                      <a:pt x="421" y="574"/>
                    </a:lnTo>
                    <a:lnTo>
                      <a:pt x="418" y="575"/>
                    </a:lnTo>
                    <a:lnTo>
                      <a:pt x="417" y="575"/>
                    </a:lnTo>
                    <a:lnTo>
                      <a:pt x="416" y="576"/>
                    </a:lnTo>
                    <a:lnTo>
                      <a:pt x="415" y="576"/>
                    </a:lnTo>
                    <a:lnTo>
                      <a:pt x="414" y="577"/>
                    </a:lnTo>
                    <a:lnTo>
                      <a:pt x="413" y="577"/>
                    </a:lnTo>
                    <a:lnTo>
                      <a:pt x="411" y="577"/>
                    </a:lnTo>
                    <a:lnTo>
                      <a:pt x="396" y="583"/>
                    </a:lnTo>
                    <a:lnTo>
                      <a:pt x="379" y="589"/>
                    </a:lnTo>
                    <a:lnTo>
                      <a:pt x="378" y="589"/>
                    </a:lnTo>
                    <a:lnTo>
                      <a:pt x="363" y="592"/>
                    </a:lnTo>
                    <a:lnTo>
                      <a:pt x="353" y="594"/>
                    </a:lnTo>
                    <a:lnTo>
                      <a:pt x="355" y="594"/>
                    </a:lnTo>
                    <a:lnTo>
                      <a:pt x="354" y="594"/>
                    </a:lnTo>
                    <a:lnTo>
                      <a:pt x="353" y="594"/>
                    </a:lnTo>
                    <a:lnTo>
                      <a:pt x="350" y="594"/>
                    </a:lnTo>
                    <a:lnTo>
                      <a:pt x="348" y="596"/>
                    </a:lnTo>
                    <a:lnTo>
                      <a:pt x="347" y="596"/>
                    </a:lnTo>
                    <a:lnTo>
                      <a:pt x="346" y="596"/>
                    </a:lnTo>
                    <a:lnTo>
                      <a:pt x="343" y="597"/>
                    </a:lnTo>
                    <a:lnTo>
                      <a:pt x="342" y="597"/>
                    </a:lnTo>
                    <a:lnTo>
                      <a:pt x="340" y="597"/>
                    </a:lnTo>
                    <a:lnTo>
                      <a:pt x="339" y="597"/>
                    </a:lnTo>
                    <a:lnTo>
                      <a:pt x="338" y="597"/>
                    </a:lnTo>
                    <a:lnTo>
                      <a:pt x="337" y="597"/>
                    </a:lnTo>
                    <a:lnTo>
                      <a:pt x="335" y="597"/>
                    </a:lnTo>
                    <a:lnTo>
                      <a:pt x="334" y="597"/>
                    </a:lnTo>
                    <a:lnTo>
                      <a:pt x="333" y="598"/>
                    </a:lnTo>
                    <a:lnTo>
                      <a:pt x="331" y="598"/>
                    </a:lnTo>
                    <a:lnTo>
                      <a:pt x="328" y="598"/>
                    </a:lnTo>
                    <a:lnTo>
                      <a:pt x="325" y="598"/>
                    </a:lnTo>
                    <a:lnTo>
                      <a:pt x="322" y="599"/>
                    </a:lnTo>
                    <a:lnTo>
                      <a:pt x="318" y="599"/>
                    </a:lnTo>
                    <a:lnTo>
                      <a:pt x="315" y="599"/>
                    </a:lnTo>
                    <a:lnTo>
                      <a:pt x="311" y="599"/>
                    </a:lnTo>
                    <a:lnTo>
                      <a:pt x="308" y="599"/>
                    </a:lnTo>
                    <a:lnTo>
                      <a:pt x="304" y="599"/>
                    </a:lnTo>
                    <a:lnTo>
                      <a:pt x="302" y="599"/>
                    </a:lnTo>
                    <a:lnTo>
                      <a:pt x="300" y="599"/>
                    </a:lnTo>
                    <a:lnTo>
                      <a:pt x="299" y="599"/>
                    </a:lnTo>
                    <a:lnTo>
                      <a:pt x="296" y="599"/>
                    </a:lnTo>
                    <a:lnTo>
                      <a:pt x="286" y="599"/>
                    </a:lnTo>
                    <a:lnTo>
                      <a:pt x="280" y="599"/>
                    </a:lnTo>
                    <a:lnTo>
                      <a:pt x="278" y="598"/>
                    </a:lnTo>
                    <a:lnTo>
                      <a:pt x="269" y="598"/>
                    </a:lnTo>
                    <a:lnTo>
                      <a:pt x="278" y="598"/>
                    </a:lnTo>
                    <a:lnTo>
                      <a:pt x="275" y="598"/>
                    </a:lnTo>
                    <a:lnTo>
                      <a:pt x="265" y="597"/>
                    </a:lnTo>
                    <a:lnTo>
                      <a:pt x="270" y="598"/>
                    </a:lnTo>
                    <a:lnTo>
                      <a:pt x="275" y="598"/>
                    </a:lnTo>
                    <a:lnTo>
                      <a:pt x="274" y="598"/>
                    </a:lnTo>
                    <a:lnTo>
                      <a:pt x="273" y="598"/>
                    </a:lnTo>
                    <a:lnTo>
                      <a:pt x="274" y="598"/>
                    </a:lnTo>
                    <a:lnTo>
                      <a:pt x="275" y="598"/>
                    </a:lnTo>
                    <a:lnTo>
                      <a:pt x="277" y="598"/>
                    </a:lnTo>
                    <a:lnTo>
                      <a:pt x="278" y="598"/>
                    </a:lnTo>
                    <a:lnTo>
                      <a:pt x="279" y="598"/>
                    </a:lnTo>
                    <a:lnTo>
                      <a:pt x="280" y="598"/>
                    </a:lnTo>
                    <a:lnTo>
                      <a:pt x="279" y="598"/>
                    </a:lnTo>
                    <a:lnTo>
                      <a:pt x="278" y="598"/>
                    </a:lnTo>
                    <a:lnTo>
                      <a:pt x="277" y="598"/>
                    </a:lnTo>
                    <a:lnTo>
                      <a:pt x="275" y="598"/>
                    </a:lnTo>
                    <a:lnTo>
                      <a:pt x="274" y="598"/>
                    </a:lnTo>
                    <a:lnTo>
                      <a:pt x="272" y="598"/>
                    </a:lnTo>
                    <a:lnTo>
                      <a:pt x="271" y="598"/>
                    </a:lnTo>
                    <a:lnTo>
                      <a:pt x="269" y="598"/>
                    </a:lnTo>
                    <a:lnTo>
                      <a:pt x="267" y="598"/>
                    </a:lnTo>
                    <a:lnTo>
                      <a:pt x="265" y="597"/>
                    </a:lnTo>
                    <a:lnTo>
                      <a:pt x="263" y="597"/>
                    </a:lnTo>
                    <a:lnTo>
                      <a:pt x="261" y="597"/>
                    </a:lnTo>
                    <a:lnTo>
                      <a:pt x="258" y="597"/>
                    </a:lnTo>
                    <a:lnTo>
                      <a:pt x="256" y="596"/>
                    </a:lnTo>
                    <a:lnTo>
                      <a:pt x="255" y="596"/>
                    </a:lnTo>
                    <a:lnTo>
                      <a:pt x="252" y="596"/>
                    </a:lnTo>
                    <a:lnTo>
                      <a:pt x="251" y="596"/>
                    </a:lnTo>
                    <a:lnTo>
                      <a:pt x="249" y="596"/>
                    </a:lnTo>
                    <a:lnTo>
                      <a:pt x="248" y="594"/>
                    </a:lnTo>
                    <a:lnTo>
                      <a:pt x="247" y="594"/>
                    </a:lnTo>
                    <a:lnTo>
                      <a:pt x="246" y="594"/>
                    </a:lnTo>
                    <a:lnTo>
                      <a:pt x="244" y="594"/>
                    </a:lnTo>
                    <a:lnTo>
                      <a:pt x="243" y="594"/>
                    </a:lnTo>
                    <a:lnTo>
                      <a:pt x="243" y="593"/>
                    </a:lnTo>
                    <a:lnTo>
                      <a:pt x="242" y="593"/>
                    </a:lnTo>
                    <a:lnTo>
                      <a:pt x="241" y="593"/>
                    </a:lnTo>
                    <a:lnTo>
                      <a:pt x="240" y="593"/>
                    </a:lnTo>
                    <a:lnTo>
                      <a:pt x="239" y="593"/>
                    </a:lnTo>
                    <a:lnTo>
                      <a:pt x="237" y="593"/>
                    </a:lnTo>
                    <a:lnTo>
                      <a:pt x="236" y="592"/>
                    </a:lnTo>
                    <a:lnTo>
                      <a:pt x="235" y="592"/>
                    </a:lnTo>
                    <a:lnTo>
                      <a:pt x="234" y="592"/>
                    </a:lnTo>
                    <a:lnTo>
                      <a:pt x="233" y="592"/>
                    </a:lnTo>
                    <a:lnTo>
                      <a:pt x="233" y="591"/>
                    </a:lnTo>
                    <a:lnTo>
                      <a:pt x="232" y="591"/>
                    </a:lnTo>
                    <a:lnTo>
                      <a:pt x="231" y="591"/>
                    </a:lnTo>
                    <a:lnTo>
                      <a:pt x="229" y="591"/>
                    </a:lnTo>
                    <a:lnTo>
                      <a:pt x="227" y="590"/>
                    </a:lnTo>
                    <a:lnTo>
                      <a:pt x="225" y="590"/>
                    </a:lnTo>
                    <a:lnTo>
                      <a:pt x="222" y="590"/>
                    </a:lnTo>
                    <a:lnTo>
                      <a:pt x="220" y="589"/>
                    </a:lnTo>
                    <a:lnTo>
                      <a:pt x="218" y="588"/>
                    </a:lnTo>
                    <a:lnTo>
                      <a:pt x="214" y="586"/>
                    </a:lnTo>
                    <a:lnTo>
                      <a:pt x="211" y="586"/>
                    </a:lnTo>
                    <a:lnTo>
                      <a:pt x="209" y="585"/>
                    </a:lnTo>
                    <a:lnTo>
                      <a:pt x="205" y="584"/>
                    </a:lnTo>
                    <a:lnTo>
                      <a:pt x="203" y="583"/>
                    </a:lnTo>
                    <a:lnTo>
                      <a:pt x="201" y="583"/>
                    </a:lnTo>
                    <a:lnTo>
                      <a:pt x="199" y="582"/>
                    </a:lnTo>
                    <a:lnTo>
                      <a:pt x="198" y="582"/>
                    </a:lnTo>
                    <a:lnTo>
                      <a:pt x="197" y="581"/>
                    </a:lnTo>
                    <a:lnTo>
                      <a:pt x="196" y="581"/>
                    </a:lnTo>
                    <a:lnTo>
                      <a:pt x="195" y="581"/>
                    </a:lnTo>
                    <a:lnTo>
                      <a:pt x="194" y="581"/>
                    </a:lnTo>
                    <a:lnTo>
                      <a:pt x="194" y="579"/>
                    </a:lnTo>
                    <a:lnTo>
                      <a:pt x="193" y="579"/>
                    </a:lnTo>
                    <a:lnTo>
                      <a:pt x="174" y="571"/>
                    </a:lnTo>
                    <a:lnTo>
                      <a:pt x="173" y="571"/>
                    </a:lnTo>
                    <a:lnTo>
                      <a:pt x="172" y="570"/>
                    </a:lnTo>
                    <a:lnTo>
                      <a:pt x="171" y="570"/>
                    </a:lnTo>
                    <a:lnTo>
                      <a:pt x="168" y="569"/>
                    </a:lnTo>
                    <a:lnTo>
                      <a:pt x="166" y="568"/>
                    </a:lnTo>
                    <a:lnTo>
                      <a:pt x="164" y="567"/>
                    </a:lnTo>
                    <a:lnTo>
                      <a:pt x="161" y="566"/>
                    </a:lnTo>
                    <a:lnTo>
                      <a:pt x="159" y="564"/>
                    </a:lnTo>
                    <a:lnTo>
                      <a:pt x="156" y="562"/>
                    </a:lnTo>
                    <a:lnTo>
                      <a:pt x="152" y="561"/>
                    </a:lnTo>
                    <a:lnTo>
                      <a:pt x="149" y="559"/>
                    </a:lnTo>
                    <a:lnTo>
                      <a:pt x="146" y="556"/>
                    </a:lnTo>
                    <a:lnTo>
                      <a:pt x="144" y="555"/>
                    </a:lnTo>
                    <a:lnTo>
                      <a:pt x="143" y="555"/>
                    </a:lnTo>
                    <a:lnTo>
                      <a:pt x="142" y="554"/>
                    </a:lnTo>
                    <a:lnTo>
                      <a:pt x="143" y="555"/>
                    </a:lnTo>
                    <a:lnTo>
                      <a:pt x="144" y="555"/>
                    </a:lnTo>
                    <a:lnTo>
                      <a:pt x="144" y="556"/>
                    </a:lnTo>
                    <a:lnTo>
                      <a:pt x="145" y="556"/>
                    </a:lnTo>
                    <a:lnTo>
                      <a:pt x="144" y="556"/>
                    </a:lnTo>
                    <a:lnTo>
                      <a:pt x="143" y="555"/>
                    </a:lnTo>
                    <a:lnTo>
                      <a:pt x="142" y="554"/>
                    </a:lnTo>
                    <a:lnTo>
                      <a:pt x="140" y="553"/>
                    </a:lnTo>
                    <a:lnTo>
                      <a:pt x="136" y="551"/>
                    </a:lnTo>
                    <a:lnTo>
                      <a:pt x="133" y="548"/>
                    </a:lnTo>
                    <a:lnTo>
                      <a:pt x="129" y="546"/>
                    </a:lnTo>
                    <a:lnTo>
                      <a:pt x="126" y="544"/>
                    </a:lnTo>
                    <a:lnTo>
                      <a:pt x="122" y="541"/>
                    </a:lnTo>
                    <a:lnTo>
                      <a:pt x="119" y="538"/>
                    </a:lnTo>
                    <a:lnTo>
                      <a:pt x="117" y="536"/>
                    </a:lnTo>
                    <a:lnTo>
                      <a:pt x="114" y="535"/>
                    </a:lnTo>
                    <a:lnTo>
                      <a:pt x="112" y="533"/>
                    </a:lnTo>
                    <a:lnTo>
                      <a:pt x="111" y="532"/>
                    </a:lnTo>
                    <a:lnTo>
                      <a:pt x="110" y="531"/>
                    </a:lnTo>
                    <a:lnTo>
                      <a:pt x="108" y="531"/>
                    </a:lnTo>
                    <a:lnTo>
                      <a:pt x="108" y="530"/>
                    </a:lnTo>
                    <a:lnTo>
                      <a:pt x="107" y="529"/>
                    </a:lnTo>
                    <a:lnTo>
                      <a:pt x="106" y="529"/>
                    </a:lnTo>
                    <a:lnTo>
                      <a:pt x="105" y="528"/>
                    </a:lnTo>
                    <a:lnTo>
                      <a:pt x="104" y="526"/>
                    </a:lnTo>
                    <a:lnTo>
                      <a:pt x="103" y="525"/>
                    </a:lnTo>
                    <a:lnTo>
                      <a:pt x="102" y="525"/>
                    </a:lnTo>
                    <a:lnTo>
                      <a:pt x="102" y="524"/>
                    </a:lnTo>
                    <a:lnTo>
                      <a:pt x="100" y="523"/>
                    </a:lnTo>
                    <a:lnTo>
                      <a:pt x="98" y="522"/>
                    </a:lnTo>
                    <a:lnTo>
                      <a:pt x="96" y="520"/>
                    </a:lnTo>
                    <a:lnTo>
                      <a:pt x="93" y="516"/>
                    </a:lnTo>
                    <a:lnTo>
                      <a:pt x="90" y="514"/>
                    </a:lnTo>
                    <a:lnTo>
                      <a:pt x="87" y="510"/>
                    </a:lnTo>
                    <a:lnTo>
                      <a:pt x="83" y="507"/>
                    </a:lnTo>
                    <a:lnTo>
                      <a:pt x="80" y="502"/>
                    </a:lnTo>
                    <a:lnTo>
                      <a:pt x="76" y="499"/>
                    </a:lnTo>
                    <a:lnTo>
                      <a:pt x="73" y="495"/>
                    </a:lnTo>
                    <a:lnTo>
                      <a:pt x="70" y="493"/>
                    </a:lnTo>
                    <a:lnTo>
                      <a:pt x="69" y="491"/>
                    </a:lnTo>
                    <a:lnTo>
                      <a:pt x="68" y="490"/>
                    </a:lnTo>
                    <a:lnTo>
                      <a:pt x="67" y="488"/>
                    </a:lnTo>
                    <a:lnTo>
                      <a:pt x="66" y="487"/>
                    </a:lnTo>
                    <a:lnTo>
                      <a:pt x="65" y="486"/>
                    </a:lnTo>
                    <a:lnTo>
                      <a:pt x="65" y="485"/>
                    </a:lnTo>
                    <a:lnTo>
                      <a:pt x="64" y="484"/>
                    </a:lnTo>
                    <a:lnTo>
                      <a:pt x="62" y="483"/>
                    </a:lnTo>
                    <a:lnTo>
                      <a:pt x="62" y="482"/>
                    </a:lnTo>
                    <a:lnTo>
                      <a:pt x="61" y="482"/>
                    </a:lnTo>
                    <a:lnTo>
                      <a:pt x="61" y="480"/>
                    </a:lnTo>
                    <a:lnTo>
                      <a:pt x="60" y="479"/>
                    </a:lnTo>
                    <a:lnTo>
                      <a:pt x="59" y="478"/>
                    </a:lnTo>
                    <a:lnTo>
                      <a:pt x="58" y="477"/>
                    </a:lnTo>
                    <a:lnTo>
                      <a:pt x="57" y="475"/>
                    </a:lnTo>
                    <a:lnTo>
                      <a:pt x="54" y="472"/>
                    </a:lnTo>
                    <a:lnTo>
                      <a:pt x="53" y="469"/>
                    </a:lnTo>
                    <a:lnTo>
                      <a:pt x="51" y="467"/>
                    </a:lnTo>
                    <a:lnTo>
                      <a:pt x="50" y="464"/>
                    </a:lnTo>
                    <a:lnTo>
                      <a:pt x="47" y="462"/>
                    </a:lnTo>
                    <a:lnTo>
                      <a:pt x="47" y="461"/>
                    </a:lnTo>
                    <a:lnTo>
                      <a:pt x="46" y="460"/>
                    </a:lnTo>
                    <a:lnTo>
                      <a:pt x="46" y="459"/>
                    </a:lnTo>
                    <a:lnTo>
                      <a:pt x="46" y="460"/>
                    </a:lnTo>
                    <a:lnTo>
                      <a:pt x="46" y="461"/>
                    </a:lnTo>
                    <a:lnTo>
                      <a:pt x="47" y="461"/>
                    </a:lnTo>
                    <a:lnTo>
                      <a:pt x="49" y="463"/>
                    </a:lnTo>
                    <a:lnTo>
                      <a:pt x="50" y="464"/>
                    </a:lnTo>
                    <a:lnTo>
                      <a:pt x="50" y="465"/>
                    </a:lnTo>
                    <a:lnTo>
                      <a:pt x="51" y="467"/>
                    </a:lnTo>
                    <a:lnTo>
                      <a:pt x="50" y="465"/>
                    </a:lnTo>
                    <a:lnTo>
                      <a:pt x="50" y="464"/>
                    </a:lnTo>
                    <a:lnTo>
                      <a:pt x="49" y="463"/>
                    </a:lnTo>
                    <a:lnTo>
                      <a:pt x="49" y="462"/>
                    </a:lnTo>
                    <a:lnTo>
                      <a:pt x="47" y="461"/>
                    </a:lnTo>
                    <a:lnTo>
                      <a:pt x="46" y="460"/>
                    </a:lnTo>
                    <a:lnTo>
                      <a:pt x="46" y="459"/>
                    </a:lnTo>
                    <a:lnTo>
                      <a:pt x="45" y="457"/>
                    </a:lnTo>
                    <a:lnTo>
                      <a:pt x="44" y="456"/>
                    </a:lnTo>
                    <a:lnTo>
                      <a:pt x="44" y="455"/>
                    </a:lnTo>
                    <a:lnTo>
                      <a:pt x="43" y="454"/>
                    </a:lnTo>
                    <a:lnTo>
                      <a:pt x="42" y="453"/>
                    </a:lnTo>
                    <a:lnTo>
                      <a:pt x="40" y="450"/>
                    </a:lnTo>
                    <a:lnTo>
                      <a:pt x="39" y="448"/>
                    </a:lnTo>
                    <a:lnTo>
                      <a:pt x="38" y="447"/>
                    </a:lnTo>
                    <a:lnTo>
                      <a:pt x="37" y="444"/>
                    </a:lnTo>
                    <a:lnTo>
                      <a:pt x="36" y="441"/>
                    </a:lnTo>
                    <a:lnTo>
                      <a:pt x="35" y="439"/>
                    </a:lnTo>
                    <a:lnTo>
                      <a:pt x="32" y="437"/>
                    </a:lnTo>
                    <a:lnTo>
                      <a:pt x="31" y="433"/>
                    </a:lnTo>
                    <a:lnTo>
                      <a:pt x="30" y="431"/>
                    </a:lnTo>
                    <a:lnTo>
                      <a:pt x="29" y="427"/>
                    </a:lnTo>
                    <a:lnTo>
                      <a:pt x="27" y="424"/>
                    </a:lnTo>
                    <a:lnTo>
                      <a:pt x="26" y="419"/>
                    </a:lnTo>
                    <a:lnTo>
                      <a:pt x="23" y="415"/>
                    </a:lnTo>
                    <a:lnTo>
                      <a:pt x="21" y="410"/>
                    </a:lnTo>
                    <a:lnTo>
                      <a:pt x="20" y="406"/>
                    </a:lnTo>
                    <a:lnTo>
                      <a:pt x="17" y="401"/>
                    </a:lnTo>
                    <a:lnTo>
                      <a:pt x="16" y="397"/>
                    </a:lnTo>
                    <a:lnTo>
                      <a:pt x="15" y="394"/>
                    </a:lnTo>
                    <a:lnTo>
                      <a:pt x="14" y="392"/>
                    </a:lnTo>
                    <a:lnTo>
                      <a:pt x="14" y="389"/>
                    </a:lnTo>
                    <a:lnTo>
                      <a:pt x="11" y="380"/>
                    </a:lnTo>
                    <a:lnTo>
                      <a:pt x="11" y="379"/>
                    </a:lnTo>
                    <a:lnTo>
                      <a:pt x="11" y="378"/>
                    </a:lnTo>
                    <a:lnTo>
                      <a:pt x="11" y="377"/>
                    </a:lnTo>
                    <a:lnTo>
                      <a:pt x="9" y="376"/>
                    </a:lnTo>
                    <a:lnTo>
                      <a:pt x="9" y="374"/>
                    </a:lnTo>
                    <a:lnTo>
                      <a:pt x="9" y="373"/>
                    </a:lnTo>
                    <a:lnTo>
                      <a:pt x="9" y="372"/>
                    </a:lnTo>
                    <a:lnTo>
                      <a:pt x="9" y="371"/>
                    </a:lnTo>
                    <a:lnTo>
                      <a:pt x="8" y="371"/>
                    </a:lnTo>
                    <a:lnTo>
                      <a:pt x="8" y="370"/>
                    </a:lnTo>
                    <a:lnTo>
                      <a:pt x="8" y="369"/>
                    </a:lnTo>
                    <a:lnTo>
                      <a:pt x="7" y="366"/>
                    </a:lnTo>
                    <a:lnTo>
                      <a:pt x="7" y="365"/>
                    </a:lnTo>
                    <a:lnTo>
                      <a:pt x="7" y="364"/>
                    </a:lnTo>
                    <a:lnTo>
                      <a:pt x="7" y="363"/>
                    </a:lnTo>
                    <a:lnTo>
                      <a:pt x="6" y="361"/>
                    </a:lnTo>
                    <a:lnTo>
                      <a:pt x="6" y="359"/>
                    </a:lnTo>
                    <a:lnTo>
                      <a:pt x="6" y="358"/>
                    </a:lnTo>
                    <a:lnTo>
                      <a:pt x="6" y="357"/>
                    </a:lnTo>
                    <a:lnTo>
                      <a:pt x="6" y="356"/>
                    </a:lnTo>
                    <a:lnTo>
                      <a:pt x="5" y="355"/>
                    </a:lnTo>
                    <a:lnTo>
                      <a:pt x="5" y="354"/>
                    </a:lnTo>
                    <a:lnTo>
                      <a:pt x="5" y="351"/>
                    </a:lnTo>
                    <a:lnTo>
                      <a:pt x="5" y="350"/>
                    </a:lnTo>
                    <a:lnTo>
                      <a:pt x="4" y="349"/>
                    </a:lnTo>
                    <a:lnTo>
                      <a:pt x="4" y="348"/>
                    </a:lnTo>
                    <a:lnTo>
                      <a:pt x="4" y="347"/>
                    </a:lnTo>
                    <a:lnTo>
                      <a:pt x="4" y="346"/>
                    </a:lnTo>
                    <a:lnTo>
                      <a:pt x="4" y="344"/>
                    </a:lnTo>
                    <a:lnTo>
                      <a:pt x="2" y="340"/>
                    </a:lnTo>
                    <a:lnTo>
                      <a:pt x="2" y="336"/>
                    </a:lnTo>
                    <a:lnTo>
                      <a:pt x="2" y="335"/>
                    </a:lnTo>
                    <a:lnTo>
                      <a:pt x="2" y="334"/>
                    </a:lnTo>
                    <a:lnTo>
                      <a:pt x="2" y="333"/>
                    </a:lnTo>
                    <a:lnTo>
                      <a:pt x="1" y="332"/>
                    </a:lnTo>
                    <a:lnTo>
                      <a:pt x="1" y="331"/>
                    </a:lnTo>
                    <a:lnTo>
                      <a:pt x="1" y="329"/>
                    </a:lnTo>
                    <a:lnTo>
                      <a:pt x="1" y="328"/>
                    </a:lnTo>
                    <a:lnTo>
                      <a:pt x="1" y="327"/>
                    </a:lnTo>
                    <a:lnTo>
                      <a:pt x="1" y="326"/>
                    </a:lnTo>
                    <a:lnTo>
                      <a:pt x="1" y="325"/>
                    </a:lnTo>
                    <a:lnTo>
                      <a:pt x="1" y="324"/>
                    </a:lnTo>
                    <a:lnTo>
                      <a:pt x="1" y="323"/>
                    </a:lnTo>
                    <a:lnTo>
                      <a:pt x="1" y="321"/>
                    </a:lnTo>
                    <a:lnTo>
                      <a:pt x="1" y="320"/>
                    </a:lnTo>
                    <a:lnTo>
                      <a:pt x="0" y="318"/>
                    </a:lnTo>
                    <a:lnTo>
                      <a:pt x="0" y="317"/>
                    </a:lnTo>
                    <a:lnTo>
                      <a:pt x="0" y="316"/>
                    </a:lnTo>
                    <a:lnTo>
                      <a:pt x="0" y="315"/>
                    </a:lnTo>
                    <a:lnTo>
                      <a:pt x="0" y="312"/>
                    </a:lnTo>
                    <a:lnTo>
                      <a:pt x="0" y="311"/>
                    </a:lnTo>
                    <a:lnTo>
                      <a:pt x="0" y="310"/>
                    </a:lnTo>
                    <a:lnTo>
                      <a:pt x="0" y="308"/>
                    </a:lnTo>
                    <a:lnTo>
                      <a:pt x="0" y="306"/>
                    </a:lnTo>
                    <a:lnTo>
                      <a:pt x="0" y="305"/>
                    </a:lnTo>
                    <a:lnTo>
                      <a:pt x="0" y="303"/>
                    </a:lnTo>
                    <a:lnTo>
                      <a:pt x="0" y="302"/>
                    </a:lnTo>
                    <a:lnTo>
                      <a:pt x="0" y="301"/>
                    </a:lnTo>
                    <a:lnTo>
                      <a:pt x="0" y="300"/>
                    </a:lnTo>
                    <a:lnTo>
                      <a:pt x="0" y="298"/>
                    </a:lnTo>
                    <a:lnTo>
                      <a:pt x="0" y="297"/>
                    </a:lnTo>
                    <a:lnTo>
                      <a:pt x="0" y="296"/>
                    </a:lnTo>
                    <a:lnTo>
                      <a:pt x="0" y="289"/>
                    </a:lnTo>
                    <a:lnTo>
                      <a:pt x="0" y="286"/>
                    </a:lnTo>
                    <a:lnTo>
                      <a:pt x="1" y="279"/>
                    </a:lnTo>
                    <a:lnTo>
                      <a:pt x="1" y="278"/>
                    </a:lnTo>
                    <a:lnTo>
                      <a:pt x="1" y="277"/>
                    </a:lnTo>
                    <a:lnTo>
                      <a:pt x="1" y="275"/>
                    </a:lnTo>
                    <a:lnTo>
                      <a:pt x="1" y="274"/>
                    </a:lnTo>
                    <a:lnTo>
                      <a:pt x="1" y="273"/>
                    </a:lnTo>
                    <a:lnTo>
                      <a:pt x="1" y="272"/>
                    </a:lnTo>
                    <a:lnTo>
                      <a:pt x="1" y="271"/>
                    </a:lnTo>
                    <a:lnTo>
                      <a:pt x="1" y="270"/>
                    </a:lnTo>
                    <a:lnTo>
                      <a:pt x="1" y="268"/>
                    </a:lnTo>
                    <a:lnTo>
                      <a:pt x="2" y="263"/>
                    </a:lnTo>
                    <a:lnTo>
                      <a:pt x="2" y="262"/>
                    </a:lnTo>
                    <a:lnTo>
                      <a:pt x="4" y="251"/>
                    </a:lnTo>
                    <a:lnTo>
                      <a:pt x="6" y="238"/>
                    </a:lnTo>
                    <a:lnTo>
                      <a:pt x="8" y="228"/>
                    </a:lnTo>
                    <a:lnTo>
                      <a:pt x="9" y="228"/>
                    </a:lnTo>
                    <a:lnTo>
                      <a:pt x="9" y="227"/>
                    </a:lnTo>
                    <a:lnTo>
                      <a:pt x="9" y="226"/>
                    </a:lnTo>
                    <a:lnTo>
                      <a:pt x="9" y="225"/>
                    </a:lnTo>
                    <a:lnTo>
                      <a:pt x="9" y="224"/>
                    </a:lnTo>
                    <a:lnTo>
                      <a:pt x="11" y="222"/>
                    </a:lnTo>
                    <a:lnTo>
                      <a:pt x="11" y="220"/>
                    </a:lnTo>
                    <a:lnTo>
                      <a:pt x="12" y="219"/>
                    </a:lnTo>
                    <a:lnTo>
                      <a:pt x="12" y="217"/>
                    </a:lnTo>
                    <a:lnTo>
                      <a:pt x="12" y="215"/>
                    </a:lnTo>
                    <a:lnTo>
                      <a:pt x="13" y="213"/>
                    </a:lnTo>
                    <a:lnTo>
                      <a:pt x="13" y="211"/>
                    </a:lnTo>
                    <a:lnTo>
                      <a:pt x="14" y="210"/>
                    </a:lnTo>
                    <a:lnTo>
                      <a:pt x="14" y="207"/>
                    </a:lnTo>
                    <a:lnTo>
                      <a:pt x="15" y="206"/>
                    </a:lnTo>
                    <a:lnTo>
                      <a:pt x="15" y="204"/>
                    </a:lnTo>
                    <a:lnTo>
                      <a:pt x="16" y="202"/>
                    </a:lnTo>
                    <a:lnTo>
                      <a:pt x="17" y="200"/>
                    </a:lnTo>
                    <a:lnTo>
                      <a:pt x="17" y="198"/>
                    </a:lnTo>
                    <a:lnTo>
                      <a:pt x="19" y="197"/>
                    </a:lnTo>
                    <a:lnTo>
                      <a:pt x="19" y="196"/>
                    </a:lnTo>
                    <a:lnTo>
                      <a:pt x="20" y="194"/>
                    </a:lnTo>
                    <a:lnTo>
                      <a:pt x="20" y="192"/>
                    </a:lnTo>
                    <a:lnTo>
                      <a:pt x="20" y="191"/>
                    </a:lnTo>
                    <a:lnTo>
                      <a:pt x="21" y="190"/>
                    </a:lnTo>
                    <a:lnTo>
                      <a:pt x="21" y="189"/>
                    </a:lnTo>
                    <a:lnTo>
                      <a:pt x="22" y="187"/>
                    </a:lnTo>
                    <a:lnTo>
                      <a:pt x="22" y="186"/>
                    </a:lnTo>
                    <a:lnTo>
                      <a:pt x="23" y="184"/>
                    </a:lnTo>
                    <a:lnTo>
                      <a:pt x="23" y="183"/>
                    </a:lnTo>
                    <a:lnTo>
                      <a:pt x="24" y="182"/>
                    </a:lnTo>
                    <a:lnTo>
                      <a:pt x="24" y="181"/>
                    </a:lnTo>
                    <a:lnTo>
                      <a:pt x="26" y="180"/>
                    </a:lnTo>
                    <a:lnTo>
                      <a:pt x="26" y="179"/>
                    </a:lnTo>
                    <a:lnTo>
                      <a:pt x="39" y="151"/>
                    </a:lnTo>
                    <a:lnTo>
                      <a:pt x="40" y="150"/>
                    </a:lnTo>
                    <a:lnTo>
                      <a:pt x="40" y="149"/>
                    </a:lnTo>
                    <a:lnTo>
                      <a:pt x="42" y="147"/>
                    </a:lnTo>
                    <a:lnTo>
                      <a:pt x="42" y="146"/>
                    </a:lnTo>
                    <a:lnTo>
                      <a:pt x="43" y="145"/>
                    </a:lnTo>
                    <a:lnTo>
                      <a:pt x="43" y="144"/>
                    </a:lnTo>
                    <a:lnTo>
                      <a:pt x="44" y="144"/>
                    </a:lnTo>
                    <a:lnTo>
                      <a:pt x="44" y="143"/>
                    </a:lnTo>
                    <a:lnTo>
                      <a:pt x="45" y="142"/>
                    </a:lnTo>
                    <a:lnTo>
                      <a:pt x="45" y="141"/>
                    </a:lnTo>
                    <a:lnTo>
                      <a:pt x="46" y="139"/>
                    </a:lnTo>
                    <a:lnTo>
                      <a:pt x="47" y="138"/>
                    </a:lnTo>
                    <a:lnTo>
                      <a:pt x="49" y="137"/>
                    </a:lnTo>
                    <a:lnTo>
                      <a:pt x="49" y="136"/>
                    </a:lnTo>
                    <a:lnTo>
                      <a:pt x="50" y="135"/>
                    </a:lnTo>
                    <a:lnTo>
                      <a:pt x="50" y="134"/>
                    </a:lnTo>
                    <a:lnTo>
                      <a:pt x="51" y="133"/>
                    </a:lnTo>
                    <a:close/>
                  </a:path>
                </a:pathLst>
              </a:custGeom>
              <a:solidFill>
                <a:srgbClr val="00E5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53" name="Freeform 1085"/>
              <p:cNvSpPr>
                <a:spLocks/>
              </p:cNvSpPr>
              <p:nvPr/>
            </p:nvSpPr>
            <p:spPr bwMode="auto">
              <a:xfrm>
                <a:off x="-963" y="2104"/>
                <a:ext cx="199" cy="199"/>
              </a:xfrm>
              <a:custGeom>
                <a:avLst/>
                <a:gdLst>
                  <a:gd name="T0" fmla="*/ 16 w 399"/>
                  <a:gd name="T1" fmla="*/ 45 h 399"/>
                  <a:gd name="T2" fmla="*/ 18 w 399"/>
                  <a:gd name="T3" fmla="*/ 43 h 399"/>
                  <a:gd name="T4" fmla="*/ 21 w 399"/>
                  <a:gd name="T5" fmla="*/ 37 h 399"/>
                  <a:gd name="T6" fmla="*/ 25 w 399"/>
                  <a:gd name="T7" fmla="*/ 33 h 399"/>
                  <a:gd name="T8" fmla="*/ 91 w 399"/>
                  <a:gd name="T9" fmla="*/ 0 h 399"/>
                  <a:gd name="T10" fmla="*/ 119 w 399"/>
                  <a:gd name="T11" fmla="*/ 2 h 399"/>
                  <a:gd name="T12" fmla="*/ 126 w 399"/>
                  <a:gd name="T13" fmla="*/ 3 h 399"/>
                  <a:gd name="T14" fmla="*/ 151 w 399"/>
                  <a:gd name="T15" fmla="*/ 14 h 399"/>
                  <a:gd name="T16" fmla="*/ 156 w 399"/>
                  <a:gd name="T17" fmla="*/ 17 h 399"/>
                  <a:gd name="T18" fmla="*/ 166 w 399"/>
                  <a:gd name="T19" fmla="*/ 26 h 399"/>
                  <a:gd name="T20" fmla="*/ 171 w 399"/>
                  <a:gd name="T21" fmla="*/ 30 h 399"/>
                  <a:gd name="T22" fmla="*/ 165 w 399"/>
                  <a:gd name="T23" fmla="*/ 24 h 399"/>
                  <a:gd name="T24" fmla="*/ 171 w 399"/>
                  <a:gd name="T25" fmla="*/ 30 h 399"/>
                  <a:gd name="T26" fmla="*/ 188 w 399"/>
                  <a:gd name="T27" fmla="*/ 53 h 399"/>
                  <a:gd name="T28" fmla="*/ 185 w 399"/>
                  <a:gd name="T29" fmla="*/ 48 h 399"/>
                  <a:gd name="T30" fmla="*/ 178 w 399"/>
                  <a:gd name="T31" fmla="*/ 38 h 399"/>
                  <a:gd name="T32" fmla="*/ 185 w 399"/>
                  <a:gd name="T33" fmla="*/ 48 h 399"/>
                  <a:gd name="T34" fmla="*/ 186 w 399"/>
                  <a:gd name="T35" fmla="*/ 49 h 399"/>
                  <a:gd name="T36" fmla="*/ 193 w 399"/>
                  <a:gd name="T37" fmla="*/ 66 h 399"/>
                  <a:gd name="T38" fmla="*/ 193 w 399"/>
                  <a:gd name="T39" fmla="*/ 66 h 399"/>
                  <a:gd name="T40" fmla="*/ 191 w 399"/>
                  <a:gd name="T41" fmla="*/ 59 h 399"/>
                  <a:gd name="T42" fmla="*/ 188 w 399"/>
                  <a:gd name="T43" fmla="*/ 53 h 399"/>
                  <a:gd name="T44" fmla="*/ 185 w 399"/>
                  <a:gd name="T45" fmla="*/ 48 h 399"/>
                  <a:gd name="T46" fmla="*/ 191 w 399"/>
                  <a:gd name="T47" fmla="*/ 59 h 399"/>
                  <a:gd name="T48" fmla="*/ 192 w 399"/>
                  <a:gd name="T49" fmla="*/ 61 h 399"/>
                  <a:gd name="T50" fmla="*/ 193 w 399"/>
                  <a:gd name="T51" fmla="*/ 64 h 399"/>
                  <a:gd name="T52" fmla="*/ 195 w 399"/>
                  <a:gd name="T53" fmla="*/ 70 h 399"/>
                  <a:gd name="T54" fmla="*/ 196 w 399"/>
                  <a:gd name="T55" fmla="*/ 75 h 399"/>
                  <a:gd name="T56" fmla="*/ 198 w 399"/>
                  <a:gd name="T57" fmla="*/ 80 h 399"/>
                  <a:gd name="T58" fmla="*/ 198 w 399"/>
                  <a:gd name="T59" fmla="*/ 84 h 399"/>
                  <a:gd name="T60" fmla="*/ 199 w 399"/>
                  <a:gd name="T61" fmla="*/ 88 h 399"/>
                  <a:gd name="T62" fmla="*/ 199 w 399"/>
                  <a:gd name="T63" fmla="*/ 104 h 399"/>
                  <a:gd name="T64" fmla="*/ 199 w 399"/>
                  <a:gd name="T65" fmla="*/ 108 h 399"/>
                  <a:gd name="T66" fmla="*/ 199 w 399"/>
                  <a:gd name="T67" fmla="*/ 112 h 399"/>
                  <a:gd name="T68" fmla="*/ 196 w 399"/>
                  <a:gd name="T69" fmla="*/ 123 h 399"/>
                  <a:gd name="T70" fmla="*/ 191 w 399"/>
                  <a:gd name="T71" fmla="*/ 139 h 399"/>
                  <a:gd name="T72" fmla="*/ 187 w 399"/>
                  <a:gd name="T73" fmla="*/ 147 h 399"/>
                  <a:gd name="T74" fmla="*/ 177 w 399"/>
                  <a:gd name="T75" fmla="*/ 162 h 399"/>
                  <a:gd name="T76" fmla="*/ 177 w 399"/>
                  <a:gd name="T77" fmla="*/ 162 h 399"/>
                  <a:gd name="T78" fmla="*/ 180 w 399"/>
                  <a:gd name="T79" fmla="*/ 159 h 399"/>
                  <a:gd name="T80" fmla="*/ 179 w 399"/>
                  <a:gd name="T81" fmla="*/ 160 h 399"/>
                  <a:gd name="T82" fmla="*/ 173 w 399"/>
                  <a:gd name="T83" fmla="*/ 167 h 399"/>
                  <a:gd name="T84" fmla="*/ 167 w 399"/>
                  <a:gd name="T85" fmla="*/ 173 h 399"/>
                  <a:gd name="T86" fmla="*/ 155 w 399"/>
                  <a:gd name="T87" fmla="*/ 182 h 399"/>
                  <a:gd name="T88" fmla="*/ 154 w 399"/>
                  <a:gd name="T89" fmla="*/ 183 h 399"/>
                  <a:gd name="T90" fmla="*/ 142 w 399"/>
                  <a:gd name="T91" fmla="*/ 190 h 399"/>
                  <a:gd name="T92" fmla="*/ 116 w 399"/>
                  <a:gd name="T93" fmla="*/ 198 h 399"/>
                  <a:gd name="T94" fmla="*/ 98 w 399"/>
                  <a:gd name="T95" fmla="*/ 199 h 399"/>
                  <a:gd name="T96" fmla="*/ 92 w 399"/>
                  <a:gd name="T97" fmla="*/ 199 h 399"/>
                  <a:gd name="T98" fmla="*/ 81 w 399"/>
                  <a:gd name="T99" fmla="*/ 197 h 399"/>
                  <a:gd name="T100" fmla="*/ 75 w 399"/>
                  <a:gd name="T101" fmla="*/ 196 h 399"/>
                  <a:gd name="T102" fmla="*/ 55 w 399"/>
                  <a:gd name="T103" fmla="*/ 188 h 399"/>
                  <a:gd name="T104" fmla="*/ 48 w 399"/>
                  <a:gd name="T105" fmla="*/ 185 h 399"/>
                  <a:gd name="T106" fmla="*/ 29 w 399"/>
                  <a:gd name="T107" fmla="*/ 170 h 399"/>
                  <a:gd name="T108" fmla="*/ 15 w 399"/>
                  <a:gd name="T109" fmla="*/ 153 h 399"/>
                  <a:gd name="T110" fmla="*/ 14 w 399"/>
                  <a:gd name="T111" fmla="*/ 150 h 399"/>
                  <a:gd name="T112" fmla="*/ 3 w 399"/>
                  <a:gd name="T113" fmla="*/ 126 h 399"/>
                  <a:gd name="T114" fmla="*/ 2 w 399"/>
                  <a:gd name="T115" fmla="*/ 120 h 399"/>
                  <a:gd name="T116" fmla="*/ 1 w 399"/>
                  <a:gd name="T117" fmla="*/ 110 h 399"/>
                  <a:gd name="T118" fmla="*/ 0 w 399"/>
                  <a:gd name="T119" fmla="*/ 101 h 399"/>
                  <a:gd name="T120" fmla="*/ 1 w 399"/>
                  <a:gd name="T121" fmla="*/ 90 h 399"/>
                  <a:gd name="T122" fmla="*/ 5 w 399"/>
                  <a:gd name="T123" fmla="*/ 70 h 399"/>
                  <a:gd name="T124" fmla="*/ 13 w 399"/>
                  <a:gd name="T125" fmla="*/ 49 h 39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99"/>
                  <a:gd name="T190" fmla="*/ 0 h 399"/>
                  <a:gd name="T191" fmla="*/ 399 w 399"/>
                  <a:gd name="T192" fmla="*/ 399 h 39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99" h="399">
                    <a:moveTo>
                      <a:pt x="34" y="89"/>
                    </a:moveTo>
                    <a:lnTo>
                      <a:pt x="34" y="89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4" y="88"/>
                    </a:lnTo>
                    <a:lnTo>
                      <a:pt x="34" y="89"/>
                    </a:lnTo>
                    <a:lnTo>
                      <a:pt x="33" y="90"/>
                    </a:lnTo>
                    <a:lnTo>
                      <a:pt x="33" y="91"/>
                    </a:lnTo>
                    <a:lnTo>
                      <a:pt x="31" y="91"/>
                    </a:lnTo>
                    <a:lnTo>
                      <a:pt x="31" y="92"/>
                    </a:lnTo>
                    <a:lnTo>
                      <a:pt x="30" y="94"/>
                    </a:lnTo>
                    <a:lnTo>
                      <a:pt x="30" y="95"/>
                    </a:lnTo>
                    <a:lnTo>
                      <a:pt x="29" y="96"/>
                    </a:lnTo>
                    <a:lnTo>
                      <a:pt x="29" y="97"/>
                    </a:lnTo>
                    <a:lnTo>
                      <a:pt x="29" y="96"/>
                    </a:lnTo>
                    <a:lnTo>
                      <a:pt x="30" y="96"/>
                    </a:lnTo>
                    <a:lnTo>
                      <a:pt x="30" y="95"/>
                    </a:lnTo>
                    <a:lnTo>
                      <a:pt x="30" y="94"/>
                    </a:lnTo>
                    <a:lnTo>
                      <a:pt x="31" y="92"/>
                    </a:lnTo>
                    <a:lnTo>
                      <a:pt x="31" y="91"/>
                    </a:lnTo>
                    <a:lnTo>
                      <a:pt x="33" y="91"/>
                    </a:lnTo>
                    <a:lnTo>
                      <a:pt x="33" y="90"/>
                    </a:lnTo>
                    <a:lnTo>
                      <a:pt x="34" y="89"/>
                    </a:lnTo>
                    <a:lnTo>
                      <a:pt x="34" y="88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6" y="86"/>
                    </a:lnTo>
                    <a:lnTo>
                      <a:pt x="37" y="84"/>
                    </a:lnTo>
                    <a:lnTo>
                      <a:pt x="37" y="83"/>
                    </a:lnTo>
                    <a:lnTo>
                      <a:pt x="38" y="83"/>
                    </a:lnTo>
                    <a:lnTo>
                      <a:pt x="38" y="82"/>
                    </a:lnTo>
                    <a:lnTo>
                      <a:pt x="40" y="81"/>
                    </a:lnTo>
                    <a:lnTo>
                      <a:pt x="40" y="80"/>
                    </a:lnTo>
                    <a:lnTo>
                      <a:pt x="41" y="80"/>
                    </a:lnTo>
                    <a:lnTo>
                      <a:pt x="41" y="79"/>
                    </a:lnTo>
                    <a:lnTo>
                      <a:pt x="42" y="79"/>
                    </a:lnTo>
                    <a:lnTo>
                      <a:pt x="42" y="77"/>
                    </a:lnTo>
                    <a:lnTo>
                      <a:pt x="43" y="77"/>
                    </a:lnTo>
                    <a:lnTo>
                      <a:pt x="43" y="76"/>
                    </a:lnTo>
                    <a:lnTo>
                      <a:pt x="43" y="75"/>
                    </a:lnTo>
                    <a:lnTo>
                      <a:pt x="44" y="75"/>
                    </a:lnTo>
                    <a:lnTo>
                      <a:pt x="44" y="74"/>
                    </a:lnTo>
                    <a:lnTo>
                      <a:pt x="45" y="74"/>
                    </a:lnTo>
                    <a:lnTo>
                      <a:pt x="45" y="73"/>
                    </a:lnTo>
                    <a:lnTo>
                      <a:pt x="46" y="73"/>
                    </a:lnTo>
                    <a:lnTo>
                      <a:pt x="46" y="72"/>
                    </a:lnTo>
                    <a:lnTo>
                      <a:pt x="48" y="72"/>
                    </a:lnTo>
                    <a:lnTo>
                      <a:pt x="48" y="71"/>
                    </a:lnTo>
                    <a:lnTo>
                      <a:pt x="49" y="69"/>
                    </a:lnTo>
                    <a:lnTo>
                      <a:pt x="50" y="68"/>
                    </a:lnTo>
                    <a:lnTo>
                      <a:pt x="50" y="67"/>
                    </a:lnTo>
                    <a:lnTo>
                      <a:pt x="51" y="67"/>
                    </a:lnTo>
                    <a:lnTo>
                      <a:pt x="55" y="64"/>
                    </a:lnTo>
                    <a:lnTo>
                      <a:pt x="55" y="62"/>
                    </a:lnTo>
                    <a:lnTo>
                      <a:pt x="56" y="62"/>
                    </a:lnTo>
                    <a:lnTo>
                      <a:pt x="57" y="60"/>
                    </a:lnTo>
                    <a:lnTo>
                      <a:pt x="59" y="59"/>
                    </a:lnTo>
                    <a:lnTo>
                      <a:pt x="61" y="56"/>
                    </a:lnTo>
                    <a:lnTo>
                      <a:pt x="65" y="52"/>
                    </a:lnTo>
                    <a:lnTo>
                      <a:pt x="70" y="49"/>
                    </a:lnTo>
                    <a:lnTo>
                      <a:pt x="74" y="45"/>
                    </a:lnTo>
                    <a:lnTo>
                      <a:pt x="80" y="41"/>
                    </a:lnTo>
                    <a:lnTo>
                      <a:pt x="87" y="35"/>
                    </a:lnTo>
                    <a:lnTo>
                      <a:pt x="94" y="30"/>
                    </a:lnTo>
                    <a:lnTo>
                      <a:pt x="103" y="26"/>
                    </a:lnTo>
                    <a:lnTo>
                      <a:pt x="111" y="21"/>
                    </a:lnTo>
                    <a:lnTo>
                      <a:pt x="120" y="16"/>
                    </a:lnTo>
                    <a:lnTo>
                      <a:pt x="131" y="13"/>
                    </a:lnTo>
                    <a:lnTo>
                      <a:pt x="140" y="9"/>
                    </a:lnTo>
                    <a:lnTo>
                      <a:pt x="149" y="7"/>
                    </a:lnTo>
                    <a:lnTo>
                      <a:pt x="158" y="5"/>
                    </a:lnTo>
                    <a:lnTo>
                      <a:pt x="166" y="3"/>
                    </a:lnTo>
                    <a:lnTo>
                      <a:pt x="173" y="1"/>
                    </a:lnTo>
                    <a:lnTo>
                      <a:pt x="179" y="1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2" y="0"/>
                    </a:lnTo>
                    <a:lnTo>
                      <a:pt x="195" y="0"/>
                    </a:lnTo>
                    <a:lnTo>
                      <a:pt x="222" y="1"/>
                    </a:lnTo>
                    <a:lnTo>
                      <a:pt x="224" y="1"/>
                    </a:lnTo>
                    <a:lnTo>
                      <a:pt x="225" y="1"/>
                    </a:lnTo>
                    <a:lnTo>
                      <a:pt x="226" y="1"/>
                    </a:lnTo>
                    <a:lnTo>
                      <a:pt x="227" y="3"/>
                    </a:lnTo>
                    <a:lnTo>
                      <a:pt x="228" y="3"/>
                    </a:lnTo>
                    <a:lnTo>
                      <a:pt x="230" y="3"/>
                    </a:lnTo>
                    <a:lnTo>
                      <a:pt x="231" y="3"/>
                    </a:lnTo>
                    <a:lnTo>
                      <a:pt x="232" y="3"/>
                    </a:lnTo>
                    <a:lnTo>
                      <a:pt x="233" y="3"/>
                    </a:lnTo>
                    <a:lnTo>
                      <a:pt x="234" y="3"/>
                    </a:lnTo>
                    <a:lnTo>
                      <a:pt x="234" y="4"/>
                    </a:lnTo>
                    <a:lnTo>
                      <a:pt x="235" y="4"/>
                    </a:lnTo>
                    <a:lnTo>
                      <a:pt x="237" y="4"/>
                    </a:lnTo>
                    <a:lnTo>
                      <a:pt x="238" y="4"/>
                    </a:lnTo>
                    <a:lnTo>
                      <a:pt x="242" y="5"/>
                    </a:lnTo>
                    <a:lnTo>
                      <a:pt x="241" y="5"/>
                    </a:lnTo>
                    <a:lnTo>
                      <a:pt x="242" y="5"/>
                    </a:lnTo>
                    <a:lnTo>
                      <a:pt x="243" y="5"/>
                    </a:lnTo>
                    <a:lnTo>
                      <a:pt x="245" y="5"/>
                    </a:lnTo>
                    <a:lnTo>
                      <a:pt x="246" y="6"/>
                    </a:lnTo>
                    <a:lnTo>
                      <a:pt x="247" y="6"/>
                    </a:lnTo>
                    <a:lnTo>
                      <a:pt x="248" y="6"/>
                    </a:lnTo>
                    <a:lnTo>
                      <a:pt x="249" y="6"/>
                    </a:lnTo>
                    <a:lnTo>
                      <a:pt x="250" y="6"/>
                    </a:lnTo>
                    <a:lnTo>
                      <a:pt x="252" y="7"/>
                    </a:lnTo>
                    <a:lnTo>
                      <a:pt x="253" y="7"/>
                    </a:lnTo>
                    <a:lnTo>
                      <a:pt x="260" y="9"/>
                    </a:lnTo>
                    <a:lnTo>
                      <a:pt x="263" y="11"/>
                    </a:lnTo>
                    <a:lnTo>
                      <a:pt x="281" y="18"/>
                    </a:lnTo>
                    <a:lnTo>
                      <a:pt x="272" y="14"/>
                    </a:lnTo>
                    <a:lnTo>
                      <a:pt x="273" y="14"/>
                    </a:lnTo>
                    <a:lnTo>
                      <a:pt x="264" y="11"/>
                    </a:lnTo>
                    <a:lnTo>
                      <a:pt x="268" y="12"/>
                    </a:lnTo>
                    <a:lnTo>
                      <a:pt x="272" y="14"/>
                    </a:lnTo>
                    <a:lnTo>
                      <a:pt x="280" y="18"/>
                    </a:lnTo>
                    <a:lnTo>
                      <a:pt x="292" y="23"/>
                    </a:lnTo>
                    <a:lnTo>
                      <a:pt x="293" y="23"/>
                    </a:lnTo>
                    <a:lnTo>
                      <a:pt x="294" y="23"/>
                    </a:lnTo>
                    <a:lnTo>
                      <a:pt x="295" y="24"/>
                    </a:lnTo>
                    <a:lnTo>
                      <a:pt x="296" y="26"/>
                    </a:lnTo>
                    <a:lnTo>
                      <a:pt x="298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01" y="28"/>
                    </a:lnTo>
                    <a:lnTo>
                      <a:pt x="302" y="28"/>
                    </a:lnTo>
                    <a:lnTo>
                      <a:pt x="302" y="29"/>
                    </a:lnTo>
                    <a:lnTo>
                      <a:pt x="303" y="29"/>
                    </a:lnTo>
                    <a:lnTo>
                      <a:pt x="305" y="30"/>
                    </a:lnTo>
                    <a:lnTo>
                      <a:pt x="306" y="30"/>
                    </a:lnTo>
                    <a:lnTo>
                      <a:pt x="306" y="31"/>
                    </a:lnTo>
                    <a:lnTo>
                      <a:pt x="307" y="31"/>
                    </a:lnTo>
                    <a:lnTo>
                      <a:pt x="308" y="31"/>
                    </a:lnTo>
                    <a:lnTo>
                      <a:pt x="308" y="33"/>
                    </a:lnTo>
                    <a:lnTo>
                      <a:pt x="309" y="33"/>
                    </a:lnTo>
                    <a:lnTo>
                      <a:pt x="310" y="34"/>
                    </a:lnTo>
                    <a:lnTo>
                      <a:pt x="311" y="34"/>
                    </a:lnTo>
                    <a:lnTo>
                      <a:pt x="311" y="35"/>
                    </a:lnTo>
                    <a:lnTo>
                      <a:pt x="313" y="35"/>
                    </a:lnTo>
                    <a:lnTo>
                      <a:pt x="313" y="36"/>
                    </a:lnTo>
                    <a:lnTo>
                      <a:pt x="314" y="36"/>
                    </a:lnTo>
                    <a:lnTo>
                      <a:pt x="315" y="37"/>
                    </a:lnTo>
                    <a:lnTo>
                      <a:pt x="316" y="37"/>
                    </a:lnTo>
                    <a:lnTo>
                      <a:pt x="316" y="38"/>
                    </a:lnTo>
                    <a:lnTo>
                      <a:pt x="317" y="38"/>
                    </a:lnTo>
                    <a:lnTo>
                      <a:pt x="318" y="39"/>
                    </a:lnTo>
                    <a:lnTo>
                      <a:pt x="319" y="41"/>
                    </a:lnTo>
                    <a:lnTo>
                      <a:pt x="321" y="41"/>
                    </a:lnTo>
                    <a:lnTo>
                      <a:pt x="322" y="42"/>
                    </a:lnTo>
                    <a:lnTo>
                      <a:pt x="323" y="43"/>
                    </a:lnTo>
                    <a:lnTo>
                      <a:pt x="324" y="44"/>
                    </a:lnTo>
                    <a:lnTo>
                      <a:pt x="325" y="44"/>
                    </a:lnTo>
                    <a:lnTo>
                      <a:pt x="326" y="45"/>
                    </a:lnTo>
                    <a:lnTo>
                      <a:pt x="328" y="46"/>
                    </a:lnTo>
                    <a:lnTo>
                      <a:pt x="329" y="47"/>
                    </a:lnTo>
                    <a:lnTo>
                      <a:pt x="330" y="49"/>
                    </a:lnTo>
                    <a:lnTo>
                      <a:pt x="331" y="50"/>
                    </a:lnTo>
                    <a:lnTo>
                      <a:pt x="332" y="50"/>
                    </a:lnTo>
                    <a:lnTo>
                      <a:pt x="332" y="51"/>
                    </a:lnTo>
                    <a:lnTo>
                      <a:pt x="333" y="51"/>
                    </a:lnTo>
                    <a:lnTo>
                      <a:pt x="333" y="52"/>
                    </a:lnTo>
                    <a:lnTo>
                      <a:pt x="334" y="52"/>
                    </a:lnTo>
                    <a:lnTo>
                      <a:pt x="334" y="53"/>
                    </a:lnTo>
                    <a:lnTo>
                      <a:pt x="336" y="53"/>
                    </a:lnTo>
                    <a:lnTo>
                      <a:pt x="337" y="54"/>
                    </a:lnTo>
                    <a:lnTo>
                      <a:pt x="337" y="56"/>
                    </a:lnTo>
                    <a:lnTo>
                      <a:pt x="338" y="56"/>
                    </a:lnTo>
                    <a:lnTo>
                      <a:pt x="339" y="57"/>
                    </a:lnTo>
                    <a:lnTo>
                      <a:pt x="340" y="58"/>
                    </a:lnTo>
                    <a:lnTo>
                      <a:pt x="340" y="59"/>
                    </a:lnTo>
                    <a:lnTo>
                      <a:pt x="341" y="59"/>
                    </a:lnTo>
                    <a:lnTo>
                      <a:pt x="341" y="60"/>
                    </a:lnTo>
                    <a:lnTo>
                      <a:pt x="343" y="60"/>
                    </a:lnTo>
                    <a:lnTo>
                      <a:pt x="343" y="61"/>
                    </a:lnTo>
                    <a:lnTo>
                      <a:pt x="344" y="61"/>
                    </a:lnTo>
                    <a:lnTo>
                      <a:pt x="343" y="61"/>
                    </a:lnTo>
                    <a:lnTo>
                      <a:pt x="343" y="60"/>
                    </a:lnTo>
                    <a:lnTo>
                      <a:pt x="341" y="59"/>
                    </a:lnTo>
                    <a:lnTo>
                      <a:pt x="340" y="58"/>
                    </a:lnTo>
                    <a:lnTo>
                      <a:pt x="339" y="57"/>
                    </a:lnTo>
                    <a:lnTo>
                      <a:pt x="338" y="57"/>
                    </a:lnTo>
                    <a:lnTo>
                      <a:pt x="338" y="56"/>
                    </a:lnTo>
                    <a:lnTo>
                      <a:pt x="337" y="54"/>
                    </a:lnTo>
                    <a:lnTo>
                      <a:pt x="336" y="54"/>
                    </a:lnTo>
                    <a:lnTo>
                      <a:pt x="336" y="53"/>
                    </a:lnTo>
                    <a:lnTo>
                      <a:pt x="334" y="53"/>
                    </a:lnTo>
                    <a:lnTo>
                      <a:pt x="334" y="52"/>
                    </a:lnTo>
                    <a:lnTo>
                      <a:pt x="333" y="52"/>
                    </a:lnTo>
                    <a:lnTo>
                      <a:pt x="333" y="51"/>
                    </a:lnTo>
                    <a:lnTo>
                      <a:pt x="332" y="51"/>
                    </a:lnTo>
                    <a:lnTo>
                      <a:pt x="332" y="50"/>
                    </a:lnTo>
                    <a:lnTo>
                      <a:pt x="331" y="50"/>
                    </a:lnTo>
                    <a:lnTo>
                      <a:pt x="331" y="49"/>
                    </a:lnTo>
                    <a:lnTo>
                      <a:pt x="330" y="49"/>
                    </a:lnTo>
                    <a:lnTo>
                      <a:pt x="330" y="47"/>
                    </a:lnTo>
                    <a:lnTo>
                      <a:pt x="330" y="49"/>
                    </a:lnTo>
                    <a:lnTo>
                      <a:pt x="331" y="49"/>
                    </a:lnTo>
                    <a:lnTo>
                      <a:pt x="331" y="50"/>
                    </a:lnTo>
                    <a:lnTo>
                      <a:pt x="332" y="50"/>
                    </a:lnTo>
                    <a:lnTo>
                      <a:pt x="332" y="51"/>
                    </a:lnTo>
                    <a:lnTo>
                      <a:pt x="333" y="52"/>
                    </a:lnTo>
                    <a:lnTo>
                      <a:pt x="334" y="52"/>
                    </a:lnTo>
                    <a:lnTo>
                      <a:pt x="336" y="53"/>
                    </a:lnTo>
                    <a:lnTo>
                      <a:pt x="336" y="54"/>
                    </a:lnTo>
                    <a:lnTo>
                      <a:pt x="337" y="54"/>
                    </a:lnTo>
                    <a:lnTo>
                      <a:pt x="338" y="56"/>
                    </a:lnTo>
                    <a:lnTo>
                      <a:pt x="338" y="57"/>
                    </a:lnTo>
                    <a:lnTo>
                      <a:pt x="339" y="57"/>
                    </a:lnTo>
                    <a:lnTo>
                      <a:pt x="339" y="58"/>
                    </a:lnTo>
                    <a:lnTo>
                      <a:pt x="340" y="58"/>
                    </a:lnTo>
                    <a:lnTo>
                      <a:pt x="343" y="60"/>
                    </a:lnTo>
                    <a:lnTo>
                      <a:pt x="347" y="65"/>
                    </a:lnTo>
                    <a:lnTo>
                      <a:pt x="347" y="66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49" y="68"/>
                    </a:lnTo>
                    <a:lnTo>
                      <a:pt x="352" y="69"/>
                    </a:lnTo>
                    <a:lnTo>
                      <a:pt x="353" y="72"/>
                    </a:lnTo>
                    <a:lnTo>
                      <a:pt x="354" y="74"/>
                    </a:lnTo>
                    <a:lnTo>
                      <a:pt x="357" y="77"/>
                    </a:lnTo>
                    <a:lnTo>
                      <a:pt x="360" y="81"/>
                    </a:lnTo>
                    <a:lnTo>
                      <a:pt x="362" y="84"/>
                    </a:lnTo>
                    <a:lnTo>
                      <a:pt x="366" y="89"/>
                    </a:lnTo>
                    <a:lnTo>
                      <a:pt x="368" y="94"/>
                    </a:lnTo>
                    <a:lnTo>
                      <a:pt x="370" y="97"/>
                    </a:lnTo>
                    <a:lnTo>
                      <a:pt x="371" y="99"/>
                    </a:lnTo>
                    <a:lnTo>
                      <a:pt x="372" y="100"/>
                    </a:lnTo>
                    <a:lnTo>
                      <a:pt x="374" y="102"/>
                    </a:lnTo>
                    <a:lnTo>
                      <a:pt x="372" y="100"/>
                    </a:lnTo>
                    <a:lnTo>
                      <a:pt x="374" y="102"/>
                    </a:lnTo>
                    <a:lnTo>
                      <a:pt x="374" y="103"/>
                    </a:lnTo>
                    <a:lnTo>
                      <a:pt x="375" y="104"/>
                    </a:lnTo>
                    <a:lnTo>
                      <a:pt x="376" y="106"/>
                    </a:lnTo>
                    <a:lnTo>
                      <a:pt x="377" y="107"/>
                    </a:lnTo>
                    <a:lnTo>
                      <a:pt x="377" y="109"/>
                    </a:lnTo>
                    <a:lnTo>
                      <a:pt x="378" y="111"/>
                    </a:lnTo>
                    <a:lnTo>
                      <a:pt x="379" y="112"/>
                    </a:lnTo>
                    <a:lnTo>
                      <a:pt x="379" y="113"/>
                    </a:lnTo>
                    <a:lnTo>
                      <a:pt x="379" y="114"/>
                    </a:lnTo>
                    <a:lnTo>
                      <a:pt x="381" y="114"/>
                    </a:lnTo>
                    <a:lnTo>
                      <a:pt x="382" y="119"/>
                    </a:lnTo>
                    <a:lnTo>
                      <a:pt x="382" y="118"/>
                    </a:lnTo>
                    <a:lnTo>
                      <a:pt x="382" y="117"/>
                    </a:lnTo>
                    <a:lnTo>
                      <a:pt x="381" y="115"/>
                    </a:lnTo>
                    <a:lnTo>
                      <a:pt x="381" y="114"/>
                    </a:lnTo>
                    <a:lnTo>
                      <a:pt x="379" y="113"/>
                    </a:lnTo>
                    <a:lnTo>
                      <a:pt x="378" y="112"/>
                    </a:lnTo>
                    <a:lnTo>
                      <a:pt x="378" y="110"/>
                    </a:lnTo>
                    <a:lnTo>
                      <a:pt x="377" y="109"/>
                    </a:lnTo>
                    <a:lnTo>
                      <a:pt x="376" y="106"/>
                    </a:lnTo>
                    <a:lnTo>
                      <a:pt x="375" y="104"/>
                    </a:lnTo>
                    <a:lnTo>
                      <a:pt x="374" y="102"/>
                    </a:lnTo>
                    <a:lnTo>
                      <a:pt x="372" y="99"/>
                    </a:lnTo>
                    <a:lnTo>
                      <a:pt x="371" y="98"/>
                    </a:lnTo>
                    <a:lnTo>
                      <a:pt x="370" y="97"/>
                    </a:lnTo>
                    <a:lnTo>
                      <a:pt x="370" y="96"/>
                    </a:lnTo>
                    <a:lnTo>
                      <a:pt x="369" y="95"/>
                    </a:lnTo>
                    <a:lnTo>
                      <a:pt x="369" y="94"/>
                    </a:lnTo>
                    <a:lnTo>
                      <a:pt x="368" y="92"/>
                    </a:lnTo>
                    <a:lnTo>
                      <a:pt x="361" y="83"/>
                    </a:lnTo>
                    <a:lnTo>
                      <a:pt x="349" y="68"/>
                    </a:lnTo>
                    <a:lnTo>
                      <a:pt x="353" y="73"/>
                    </a:lnTo>
                    <a:lnTo>
                      <a:pt x="354" y="73"/>
                    </a:lnTo>
                    <a:lnTo>
                      <a:pt x="349" y="68"/>
                    </a:lnTo>
                    <a:lnTo>
                      <a:pt x="351" y="68"/>
                    </a:lnTo>
                    <a:lnTo>
                      <a:pt x="347" y="66"/>
                    </a:lnTo>
                    <a:lnTo>
                      <a:pt x="349" y="67"/>
                    </a:lnTo>
                    <a:lnTo>
                      <a:pt x="352" y="71"/>
                    </a:lnTo>
                    <a:lnTo>
                      <a:pt x="353" y="72"/>
                    </a:lnTo>
                    <a:lnTo>
                      <a:pt x="353" y="73"/>
                    </a:lnTo>
                    <a:lnTo>
                      <a:pt x="354" y="73"/>
                    </a:lnTo>
                    <a:lnTo>
                      <a:pt x="354" y="74"/>
                    </a:lnTo>
                    <a:lnTo>
                      <a:pt x="355" y="74"/>
                    </a:lnTo>
                    <a:lnTo>
                      <a:pt x="355" y="75"/>
                    </a:lnTo>
                    <a:lnTo>
                      <a:pt x="356" y="76"/>
                    </a:lnTo>
                    <a:lnTo>
                      <a:pt x="357" y="77"/>
                    </a:lnTo>
                    <a:lnTo>
                      <a:pt x="357" y="79"/>
                    </a:lnTo>
                    <a:lnTo>
                      <a:pt x="359" y="80"/>
                    </a:lnTo>
                    <a:lnTo>
                      <a:pt x="360" y="80"/>
                    </a:lnTo>
                    <a:lnTo>
                      <a:pt x="360" y="81"/>
                    </a:lnTo>
                    <a:lnTo>
                      <a:pt x="361" y="82"/>
                    </a:lnTo>
                    <a:lnTo>
                      <a:pt x="362" y="83"/>
                    </a:lnTo>
                    <a:lnTo>
                      <a:pt x="362" y="84"/>
                    </a:lnTo>
                    <a:lnTo>
                      <a:pt x="363" y="86"/>
                    </a:lnTo>
                    <a:lnTo>
                      <a:pt x="363" y="87"/>
                    </a:lnTo>
                    <a:lnTo>
                      <a:pt x="364" y="87"/>
                    </a:lnTo>
                    <a:lnTo>
                      <a:pt x="364" y="88"/>
                    </a:lnTo>
                    <a:lnTo>
                      <a:pt x="366" y="88"/>
                    </a:lnTo>
                    <a:lnTo>
                      <a:pt x="366" y="89"/>
                    </a:lnTo>
                    <a:lnTo>
                      <a:pt x="367" y="90"/>
                    </a:lnTo>
                    <a:lnTo>
                      <a:pt x="367" y="91"/>
                    </a:lnTo>
                    <a:lnTo>
                      <a:pt x="368" y="92"/>
                    </a:lnTo>
                    <a:lnTo>
                      <a:pt x="368" y="94"/>
                    </a:lnTo>
                    <a:lnTo>
                      <a:pt x="369" y="94"/>
                    </a:lnTo>
                    <a:lnTo>
                      <a:pt x="369" y="95"/>
                    </a:lnTo>
                    <a:lnTo>
                      <a:pt x="370" y="96"/>
                    </a:lnTo>
                    <a:lnTo>
                      <a:pt x="370" y="97"/>
                    </a:lnTo>
                    <a:lnTo>
                      <a:pt x="371" y="97"/>
                    </a:lnTo>
                    <a:lnTo>
                      <a:pt x="372" y="99"/>
                    </a:lnTo>
                    <a:lnTo>
                      <a:pt x="371" y="99"/>
                    </a:lnTo>
                    <a:lnTo>
                      <a:pt x="371" y="98"/>
                    </a:lnTo>
                    <a:lnTo>
                      <a:pt x="371" y="97"/>
                    </a:lnTo>
                    <a:lnTo>
                      <a:pt x="370" y="97"/>
                    </a:lnTo>
                    <a:lnTo>
                      <a:pt x="370" y="96"/>
                    </a:lnTo>
                    <a:lnTo>
                      <a:pt x="370" y="95"/>
                    </a:lnTo>
                    <a:lnTo>
                      <a:pt x="370" y="96"/>
                    </a:lnTo>
                    <a:lnTo>
                      <a:pt x="371" y="97"/>
                    </a:lnTo>
                    <a:lnTo>
                      <a:pt x="371" y="98"/>
                    </a:lnTo>
                    <a:lnTo>
                      <a:pt x="372" y="99"/>
                    </a:lnTo>
                    <a:lnTo>
                      <a:pt x="372" y="100"/>
                    </a:lnTo>
                    <a:lnTo>
                      <a:pt x="374" y="103"/>
                    </a:lnTo>
                    <a:lnTo>
                      <a:pt x="375" y="104"/>
                    </a:lnTo>
                    <a:lnTo>
                      <a:pt x="375" y="105"/>
                    </a:lnTo>
                    <a:lnTo>
                      <a:pt x="376" y="106"/>
                    </a:lnTo>
                    <a:lnTo>
                      <a:pt x="377" y="107"/>
                    </a:lnTo>
                    <a:lnTo>
                      <a:pt x="377" y="110"/>
                    </a:lnTo>
                    <a:lnTo>
                      <a:pt x="378" y="111"/>
                    </a:lnTo>
                    <a:lnTo>
                      <a:pt x="379" y="113"/>
                    </a:lnTo>
                    <a:lnTo>
                      <a:pt x="381" y="115"/>
                    </a:lnTo>
                    <a:lnTo>
                      <a:pt x="382" y="118"/>
                    </a:lnTo>
                    <a:lnTo>
                      <a:pt x="383" y="120"/>
                    </a:lnTo>
                    <a:lnTo>
                      <a:pt x="384" y="122"/>
                    </a:lnTo>
                    <a:lnTo>
                      <a:pt x="385" y="125"/>
                    </a:lnTo>
                    <a:lnTo>
                      <a:pt x="385" y="127"/>
                    </a:lnTo>
                    <a:lnTo>
                      <a:pt x="386" y="128"/>
                    </a:lnTo>
                    <a:lnTo>
                      <a:pt x="386" y="129"/>
                    </a:lnTo>
                    <a:lnTo>
                      <a:pt x="386" y="130"/>
                    </a:lnTo>
                    <a:lnTo>
                      <a:pt x="387" y="132"/>
                    </a:lnTo>
                    <a:lnTo>
                      <a:pt x="387" y="133"/>
                    </a:lnTo>
                    <a:lnTo>
                      <a:pt x="387" y="134"/>
                    </a:lnTo>
                    <a:lnTo>
                      <a:pt x="389" y="135"/>
                    </a:lnTo>
                    <a:lnTo>
                      <a:pt x="389" y="136"/>
                    </a:lnTo>
                    <a:lnTo>
                      <a:pt x="389" y="137"/>
                    </a:lnTo>
                    <a:lnTo>
                      <a:pt x="390" y="137"/>
                    </a:lnTo>
                    <a:lnTo>
                      <a:pt x="390" y="138"/>
                    </a:lnTo>
                    <a:lnTo>
                      <a:pt x="390" y="140"/>
                    </a:lnTo>
                    <a:lnTo>
                      <a:pt x="390" y="138"/>
                    </a:lnTo>
                    <a:lnTo>
                      <a:pt x="389" y="137"/>
                    </a:lnTo>
                    <a:lnTo>
                      <a:pt x="389" y="136"/>
                    </a:lnTo>
                    <a:lnTo>
                      <a:pt x="389" y="135"/>
                    </a:lnTo>
                    <a:lnTo>
                      <a:pt x="387" y="134"/>
                    </a:lnTo>
                    <a:lnTo>
                      <a:pt x="387" y="133"/>
                    </a:lnTo>
                    <a:lnTo>
                      <a:pt x="387" y="132"/>
                    </a:lnTo>
                    <a:lnTo>
                      <a:pt x="386" y="130"/>
                    </a:lnTo>
                    <a:lnTo>
                      <a:pt x="386" y="129"/>
                    </a:lnTo>
                    <a:lnTo>
                      <a:pt x="386" y="128"/>
                    </a:lnTo>
                    <a:lnTo>
                      <a:pt x="385" y="128"/>
                    </a:lnTo>
                    <a:lnTo>
                      <a:pt x="385" y="127"/>
                    </a:lnTo>
                    <a:lnTo>
                      <a:pt x="385" y="126"/>
                    </a:lnTo>
                    <a:lnTo>
                      <a:pt x="385" y="125"/>
                    </a:lnTo>
                    <a:lnTo>
                      <a:pt x="384" y="125"/>
                    </a:lnTo>
                    <a:lnTo>
                      <a:pt x="383" y="120"/>
                    </a:lnTo>
                    <a:lnTo>
                      <a:pt x="382" y="119"/>
                    </a:lnTo>
                    <a:lnTo>
                      <a:pt x="384" y="124"/>
                    </a:lnTo>
                    <a:lnTo>
                      <a:pt x="382" y="120"/>
                    </a:lnTo>
                    <a:lnTo>
                      <a:pt x="382" y="119"/>
                    </a:lnTo>
                    <a:lnTo>
                      <a:pt x="382" y="118"/>
                    </a:lnTo>
                    <a:lnTo>
                      <a:pt x="381" y="117"/>
                    </a:lnTo>
                    <a:lnTo>
                      <a:pt x="381" y="115"/>
                    </a:lnTo>
                    <a:lnTo>
                      <a:pt x="379" y="113"/>
                    </a:lnTo>
                    <a:lnTo>
                      <a:pt x="379" y="112"/>
                    </a:lnTo>
                    <a:lnTo>
                      <a:pt x="378" y="111"/>
                    </a:lnTo>
                    <a:lnTo>
                      <a:pt x="378" y="110"/>
                    </a:lnTo>
                    <a:lnTo>
                      <a:pt x="377" y="110"/>
                    </a:lnTo>
                    <a:lnTo>
                      <a:pt x="377" y="109"/>
                    </a:lnTo>
                    <a:lnTo>
                      <a:pt x="377" y="107"/>
                    </a:lnTo>
                    <a:lnTo>
                      <a:pt x="376" y="107"/>
                    </a:lnTo>
                    <a:lnTo>
                      <a:pt x="377" y="107"/>
                    </a:lnTo>
                    <a:lnTo>
                      <a:pt x="377" y="109"/>
                    </a:lnTo>
                    <a:lnTo>
                      <a:pt x="377" y="110"/>
                    </a:lnTo>
                    <a:lnTo>
                      <a:pt x="378" y="111"/>
                    </a:lnTo>
                    <a:lnTo>
                      <a:pt x="378" y="112"/>
                    </a:lnTo>
                    <a:lnTo>
                      <a:pt x="376" y="106"/>
                    </a:lnTo>
                    <a:lnTo>
                      <a:pt x="376" y="105"/>
                    </a:lnTo>
                    <a:lnTo>
                      <a:pt x="375" y="105"/>
                    </a:lnTo>
                    <a:lnTo>
                      <a:pt x="375" y="104"/>
                    </a:lnTo>
                    <a:lnTo>
                      <a:pt x="374" y="103"/>
                    </a:lnTo>
                    <a:lnTo>
                      <a:pt x="374" y="102"/>
                    </a:lnTo>
                    <a:lnTo>
                      <a:pt x="372" y="100"/>
                    </a:lnTo>
                    <a:lnTo>
                      <a:pt x="372" y="99"/>
                    </a:lnTo>
                    <a:lnTo>
                      <a:pt x="371" y="99"/>
                    </a:lnTo>
                    <a:lnTo>
                      <a:pt x="371" y="98"/>
                    </a:lnTo>
                    <a:lnTo>
                      <a:pt x="371" y="97"/>
                    </a:lnTo>
                    <a:lnTo>
                      <a:pt x="370" y="97"/>
                    </a:lnTo>
                    <a:lnTo>
                      <a:pt x="370" y="96"/>
                    </a:lnTo>
                    <a:lnTo>
                      <a:pt x="370" y="97"/>
                    </a:lnTo>
                    <a:lnTo>
                      <a:pt x="371" y="97"/>
                    </a:lnTo>
                    <a:lnTo>
                      <a:pt x="371" y="98"/>
                    </a:lnTo>
                    <a:lnTo>
                      <a:pt x="371" y="99"/>
                    </a:lnTo>
                    <a:lnTo>
                      <a:pt x="372" y="99"/>
                    </a:lnTo>
                    <a:lnTo>
                      <a:pt x="374" y="102"/>
                    </a:lnTo>
                    <a:lnTo>
                      <a:pt x="374" y="103"/>
                    </a:lnTo>
                    <a:lnTo>
                      <a:pt x="375" y="104"/>
                    </a:lnTo>
                    <a:lnTo>
                      <a:pt x="375" y="105"/>
                    </a:lnTo>
                    <a:lnTo>
                      <a:pt x="376" y="106"/>
                    </a:lnTo>
                    <a:lnTo>
                      <a:pt x="377" y="107"/>
                    </a:lnTo>
                    <a:lnTo>
                      <a:pt x="377" y="109"/>
                    </a:lnTo>
                    <a:lnTo>
                      <a:pt x="378" y="111"/>
                    </a:lnTo>
                    <a:lnTo>
                      <a:pt x="379" y="113"/>
                    </a:lnTo>
                    <a:lnTo>
                      <a:pt x="381" y="115"/>
                    </a:lnTo>
                    <a:lnTo>
                      <a:pt x="382" y="118"/>
                    </a:lnTo>
                    <a:lnTo>
                      <a:pt x="382" y="120"/>
                    </a:lnTo>
                    <a:lnTo>
                      <a:pt x="382" y="119"/>
                    </a:lnTo>
                    <a:lnTo>
                      <a:pt x="382" y="118"/>
                    </a:lnTo>
                    <a:lnTo>
                      <a:pt x="382" y="117"/>
                    </a:lnTo>
                    <a:lnTo>
                      <a:pt x="381" y="117"/>
                    </a:lnTo>
                    <a:lnTo>
                      <a:pt x="382" y="117"/>
                    </a:lnTo>
                    <a:lnTo>
                      <a:pt x="382" y="118"/>
                    </a:lnTo>
                    <a:lnTo>
                      <a:pt x="382" y="119"/>
                    </a:lnTo>
                    <a:lnTo>
                      <a:pt x="383" y="120"/>
                    </a:lnTo>
                    <a:lnTo>
                      <a:pt x="383" y="121"/>
                    </a:lnTo>
                    <a:lnTo>
                      <a:pt x="384" y="124"/>
                    </a:lnTo>
                    <a:lnTo>
                      <a:pt x="384" y="122"/>
                    </a:lnTo>
                    <a:lnTo>
                      <a:pt x="384" y="124"/>
                    </a:lnTo>
                    <a:lnTo>
                      <a:pt x="384" y="125"/>
                    </a:lnTo>
                    <a:lnTo>
                      <a:pt x="385" y="125"/>
                    </a:lnTo>
                    <a:lnTo>
                      <a:pt x="385" y="126"/>
                    </a:lnTo>
                    <a:lnTo>
                      <a:pt x="385" y="127"/>
                    </a:lnTo>
                    <a:lnTo>
                      <a:pt x="385" y="128"/>
                    </a:lnTo>
                    <a:lnTo>
                      <a:pt x="386" y="128"/>
                    </a:lnTo>
                    <a:lnTo>
                      <a:pt x="386" y="129"/>
                    </a:lnTo>
                    <a:lnTo>
                      <a:pt x="386" y="130"/>
                    </a:lnTo>
                    <a:lnTo>
                      <a:pt x="387" y="130"/>
                    </a:lnTo>
                    <a:lnTo>
                      <a:pt x="387" y="132"/>
                    </a:lnTo>
                    <a:lnTo>
                      <a:pt x="387" y="133"/>
                    </a:lnTo>
                    <a:lnTo>
                      <a:pt x="387" y="134"/>
                    </a:lnTo>
                    <a:lnTo>
                      <a:pt x="389" y="135"/>
                    </a:lnTo>
                    <a:lnTo>
                      <a:pt x="390" y="137"/>
                    </a:lnTo>
                    <a:lnTo>
                      <a:pt x="391" y="142"/>
                    </a:lnTo>
                    <a:lnTo>
                      <a:pt x="390" y="141"/>
                    </a:lnTo>
                    <a:lnTo>
                      <a:pt x="391" y="142"/>
                    </a:lnTo>
                    <a:lnTo>
                      <a:pt x="391" y="143"/>
                    </a:lnTo>
                    <a:lnTo>
                      <a:pt x="391" y="144"/>
                    </a:lnTo>
                    <a:lnTo>
                      <a:pt x="391" y="145"/>
                    </a:lnTo>
                    <a:lnTo>
                      <a:pt x="392" y="145"/>
                    </a:lnTo>
                    <a:lnTo>
                      <a:pt x="392" y="147"/>
                    </a:lnTo>
                    <a:lnTo>
                      <a:pt x="392" y="148"/>
                    </a:lnTo>
                    <a:lnTo>
                      <a:pt x="392" y="147"/>
                    </a:lnTo>
                    <a:lnTo>
                      <a:pt x="392" y="148"/>
                    </a:lnTo>
                    <a:lnTo>
                      <a:pt x="392" y="149"/>
                    </a:lnTo>
                    <a:lnTo>
                      <a:pt x="393" y="150"/>
                    </a:lnTo>
                    <a:lnTo>
                      <a:pt x="393" y="151"/>
                    </a:lnTo>
                    <a:lnTo>
                      <a:pt x="393" y="152"/>
                    </a:lnTo>
                    <a:lnTo>
                      <a:pt x="393" y="153"/>
                    </a:lnTo>
                    <a:lnTo>
                      <a:pt x="394" y="153"/>
                    </a:lnTo>
                    <a:lnTo>
                      <a:pt x="394" y="155"/>
                    </a:lnTo>
                    <a:lnTo>
                      <a:pt x="394" y="159"/>
                    </a:lnTo>
                    <a:lnTo>
                      <a:pt x="396" y="162"/>
                    </a:lnTo>
                    <a:lnTo>
                      <a:pt x="397" y="166"/>
                    </a:lnTo>
                    <a:lnTo>
                      <a:pt x="397" y="170"/>
                    </a:lnTo>
                    <a:lnTo>
                      <a:pt x="397" y="165"/>
                    </a:lnTo>
                    <a:lnTo>
                      <a:pt x="396" y="165"/>
                    </a:lnTo>
                    <a:lnTo>
                      <a:pt x="396" y="164"/>
                    </a:lnTo>
                    <a:lnTo>
                      <a:pt x="396" y="163"/>
                    </a:lnTo>
                    <a:lnTo>
                      <a:pt x="396" y="162"/>
                    </a:lnTo>
                    <a:lnTo>
                      <a:pt x="396" y="160"/>
                    </a:lnTo>
                    <a:lnTo>
                      <a:pt x="396" y="159"/>
                    </a:lnTo>
                    <a:lnTo>
                      <a:pt x="396" y="160"/>
                    </a:lnTo>
                    <a:lnTo>
                      <a:pt x="396" y="162"/>
                    </a:lnTo>
                    <a:lnTo>
                      <a:pt x="396" y="163"/>
                    </a:lnTo>
                    <a:lnTo>
                      <a:pt x="396" y="164"/>
                    </a:lnTo>
                    <a:lnTo>
                      <a:pt x="396" y="165"/>
                    </a:lnTo>
                    <a:lnTo>
                      <a:pt x="397" y="166"/>
                    </a:lnTo>
                    <a:lnTo>
                      <a:pt x="397" y="165"/>
                    </a:lnTo>
                    <a:lnTo>
                      <a:pt x="397" y="166"/>
                    </a:lnTo>
                    <a:lnTo>
                      <a:pt x="397" y="167"/>
                    </a:lnTo>
                    <a:lnTo>
                      <a:pt x="397" y="168"/>
                    </a:lnTo>
                    <a:lnTo>
                      <a:pt x="397" y="170"/>
                    </a:lnTo>
                    <a:lnTo>
                      <a:pt x="397" y="171"/>
                    </a:lnTo>
                    <a:lnTo>
                      <a:pt x="397" y="172"/>
                    </a:lnTo>
                    <a:lnTo>
                      <a:pt x="398" y="173"/>
                    </a:lnTo>
                    <a:lnTo>
                      <a:pt x="398" y="174"/>
                    </a:lnTo>
                    <a:lnTo>
                      <a:pt x="398" y="175"/>
                    </a:lnTo>
                    <a:lnTo>
                      <a:pt x="398" y="177"/>
                    </a:lnTo>
                    <a:lnTo>
                      <a:pt x="398" y="182"/>
                    </a:lnTo>
                    <a:lnTo>
                      <a:pt x="399" y="187"/>
                    </a:lnTo>
                    <a:lnTo>
                      <a:pt x="399" y="189"/>
                    </a:lnTo>
                    <a:lnTo>
                      <a:pt x="399" y="201"/>
                    </a:lnTo>
                    <a:lnTo>
                      <a:pt x="399" y="203"/>
                    </a:lnTo>
                    <a:lnTo>
                      <a:pt x="399" y="204"/>
                    </a:lnTo>
                    <a:lnTo>
                      <a:pt x="399" y="205"/>
                    </a:lnTo>
                    <a:lnTo>
                      <a:pt x="399" y="206"/>
                    </a:lnTo>
                    <a:lnTo>
                      <a:pt x="399" y="208"/>
                    </a:lnTo>
                    <a:lnTo>
                      <a:pt x="399" y="209"/>
                    </a:lnTo>
                    <a:lnTo>
                      <a:pt x="399" y="210"/>
                    </a:lnTo>
                    <a:lnTo>
                      <a:pt x="399" y="209"/>
                    </a:lnTo>
                    <a:lnTo>
                      <a:pt x="399" y="208"/>
                    </a:lnTo>
                    <a:lnTo>
                      <a:pt x="399" y="211"/>
                    </a:lnTo>
                    <a:lnTo>
                      <a:pt x="399" y="212"/>
                    </a:lnTo>
                    <a:lnTo>
                      <a:pt x="399" y="213"/>
                    </a:lnTo>
                    <a:lnTo>
                      <a:pt x="399" y="215"/>
                    </a:lnTo>
                    <a:lnTo>
                      <a:pt x="399" y="216"/>
                    </a:lnTo>
                    <a:lnTo>
                      <a:pt x="398" y="217"/>
                    </a:lnTo>
                    <a:lnTo>
                      <a:pt x="399" y="215"/>
                    </a:lnTo>
                    <a:lnTo>
                      <a:pt x="398" y="218"/>
                    </a:lnTo>
                    <a:lnTo>
                      <a:pt x="398" y="219"/>
                    </a:lnTo>
                    <a:lnTo>
                      <a:pt x="398" y="220"/>
                    </a:lnTo>
                    <a:lnTo>
                      <a:pt x="398" y="221"/>
                    </a:lnTo>
                    <a:lnTo>
                      <a:pt x="398" y="223"/>
                    </a:lnTo>
                    <a:lnTo>
                      <a:pt x="398" y="224"/>
                    </a:lnTo>
                    <a:lnTo>
                      <a:pt x="398" y="223"/>
                    </a:lnTo>
                    <a:lnTo>
                      <a:pt x="398" y="226"/>
                    </a:lnTo>
                    <a:lnTo>
                      <a:pt x="397" y="226"/>
                    </a:lnTo>
                    <a:lnTo>
                      <a:pt x="397" y="228"/>
                    </a:lnTo>
                    <a:lnTo>
                      <a:pt x="397" y="229"/>
                    </a:lnTo>
                    <a:lnTo>
                      <a:pt x="397" y="232"/>
                    </a:lnTo>
                    <a:lnTo>
                      <a:pt x="397" y="233"/>
                    </a:lnTo>
                    <a:lnTo>
                      <a:pt x="397" y="234"/>
                    </a:lnTo>
                    <a:lnTo>
                      <a:pt x="396" y="234"/>
                    </a:lnTo>
                    <a:lnTo>
                      <a:pt x="396" y="235"/>
                    </a:lnTo>
                    <a:lnTo>
                      <a:pt x="396" y="236"/>
                    </a:lnTo>
                    <a:lnTo>
                      <a:pt x="396" y="238"/>
                    </a:lnTo>
                    <a:lnTo>
                      <a:pt x="396" y="239"/>
                    </a:lnTo>
                    <a:lnTo>
                      <a:pt x="394" y="240"/>
                    </a:lnTo>
                    <a:lnTo>
                      <a:pt x="394" y="241"/>
                    </a:lnTo>
                    <a:lnTo>
                      <a:pt x="394" y="242"/>
                    </a:lnTo>
                    <a:lnTo>
                      <a:pt x="394" y="243"/>
                    </a:lnTo>
                    <a:lnTo>
                      <a:pt x="394" y="244"/>
                    </a:lnTo>
                    <a:lnTo>
                      <a:pt x="393" y="244"/>
                    </a:lnTo>
                    <a:lnTo>
                      <a:pt x="393" y="246"/>
                    </a:lnTo>
                    <a:lnTo>
                      <a:pt x="393" y="247"/>
                    </a:lnTo>
                    <a:lnTo>
                      <a:pt x="391" y="254"/>
                    </a:lnTo>
                    <a:lnTo>
                      <a:pt x="390" y="259"/>
                    </a:lnTo>
                    <a:lnTo>
                      <a:pt x="390" y="261"/>
                    </a:lnTo>
                    <a:lnTo>
                      <a:pt x="389" y="262"/>
                    </a:lnTo>
                    <a:lnTo>
                      <a:pt x="389" y="263"/>
                    </a:lnTo>
                    <a:lnTo>
                      <a:pt x="389" y="264"/>
                    </a:lnTo>
                    <a:lnTo>
                      <a:pt x="387" y="265"/>
                    </a:lnTo>
                    <a:lnTo>
                      <a:pt x="387" y="266"/>
                    </a:lnTo>
                    <a:lnTo>
                      <a:pt x="387" y="268"/>
                    </a:lnTo>
                    <a:lnTo>
                      <a:pt x="386" y="269"/>
                    </a:lnTo>
                    <a:lnTo>
                      <a:pt x="386" y="270"/>
                    </a:lnTo>
                    <a:lnTo>
                      <a:pt x="385" y="271"/>
                    </a:lnTo>
                    <a:lnTo>
                      <a:pt x="385" y="273"/>
                    </a:lnTo>
                    <a:lnTo>
                      <a:pt x="384" y="274"/>
                    </a:lnTo>
                    <a:lnTo>
                      <a:pt x="384" y="276"/>
                    </a:lnTo>
                    <a:lnTo>
                      <a:pt x="384" y="277"/>
                    </a:lnTo>
                    <a:lnTo>
                      <a:pt x="383" y="277"/>
                    </a:lnTo>
                    <a:lnTo>
                      <a:pt x="383" y="278"/>
                    </a:lnTo>
                    <a:lnTo>
                      <a:pt x="383" y="279"/>
                    </a:lnTo>
                    <a:lnTo>
                      <a:pt x="382" y="280"/>
                    </a:lnTo>
                    <a:lnTo>
                      <a:pt x="382" y="281"/>
                    </a:lnTo>
                    <a:lnTo>
                      <a:pt x="381" y="282"/>
                    </a:lnTo>
                    <a:lnTo>
                      <a:pt x="381" y="284"/>
                    </a:lnTo>
                    <a:lnTo>
                      <a:pt x="381" y="285"/>
                    </a:lnTo>
                    <a:lnTo>
                      <a:pt x="379" y="286"/>
                    </a:lnTo>
                    <a:lnTo>
                      <a:pt x="379" y="287"/>
                    </a:lnTo>
                    <a:lnTo>
                      <a:pt x="378" y="287"/>
                    </a:lnTo>
                    <a:lnTo>
                      <a:pt x="378" y="288"/>
                    </a:lnTo>
                    <a:lnTo>
                      <a:pt x="378" y="289"/>
                    </a:lnTo>
                    <a:lnTo>
                      <a:pt x="377" y="289"/>
                    </a:lnTo>
                    <a:lnTo>
                      <a:pt x="377" y="291"/>
                    </a:lnTo>
                    <a:lnTo>
                      <a:pt x="377" y="292"/>
                    </a:lnTo>
                    <a:lnTo>
                      <a:pt x="376" y="292"/>
                    </a:lnTo>
                    <a:lnTo>
                      <a:pt x="376" y="293"/>
                    </a:lnTo>
                    <a:lnTo>
                      <a:pt x="376" y="294"/>
                    </a:lnTo>
                    <a:lnTo>
                      <a:pt x="375" y="294"/>
                    </a:lnTo>
                    <a:lnTo>
                      <a:pt x="375" y="295"/>
                    </a:lnTo>
                    <a:lnTo>
                      <a:pt x="374" y="296"/>
                    </a:lnTo>
                    <a:lnTo>
                      <a:pt x="374" y="297"/>
                    </a:lnTo>
                    <a:lnTo>
                      <a:pt x="372" y="299"/>
                    </a:lnTo>
                    <a:lnTo>
                      <a:pt x="372" y="300"/>
                    </a:lnTo>
                    <a:lnTo>
                      <a:pt x="371" y="300"/>
                    </a:lnTo>
                    <a:lnTo>
                      <a:pt x="371" y="301"/>
                    </a:lnTo>
                    <a:lnTo>
                      <a:pt x="368" y="306"/>
                    </a:lnTo>
                    <a:lnTo>
                      <a:pt x="366" y="310"/>
                    </a:lnTo>
                    <a:lnTo>
                      <a:pt x="363" y="314"/>
                    </a:lnTo>
                    <a:lnTo>
                      <a:pt x="363" y="315"/>
                    </a:lnTo>
                    <a:lnTo>
                      <a:pt x="362" y="315"/>
                    </a:lnTo>
                    <a:lnTo>
                      <a:pt x="362" y="316"/>
                    </a:lnTo>
                    <a:lnTo>
                      <a:pt x="361" y="316"/>
                    </a:lnTo>
                    <a:lnTo>
                      <a:pt x="361" y="317"/>
                    </a:lnTo>
                    <a:lnTo>
                      <a:pt x="360" y="318"/>
                    </a:lnTo>
                    <a:lnTo>
                      <a:pt x="359" y="319"/>
                    </a:lnTo>
                    <a:lnTo>
                      <a:pt x="359" y="320"/>
                    </a:lnTo>
                    <a:lnTo>
                      <a:pt x="357" y="322"/>
                    </a:lnTo>
                    <a:lnTo>
                      <a:pt x="356" y="324"/>
                    </a:lnTo>
                    <a:lnTo>
                      <a:pt x="354" y="325"/>
                    </a:lnTo>
                    <a:lnTo>
                      <a:pt x="354" y="326"/>
                    </a:lnTo>
                    <a:lnTo>
                      <a:pt x="353" y="327"/>
                    </a:lnTo>
                    <a:lnTo>
                      <a:pt x="352" y="329"/>
                    </a:lnTo>
                    <a:lnTo>
                      <a:pt x="351" y="329"/>
                    </a:lnTo>
                    <a:lnTo>
                      <a:pt x="351" y="330"/>
                    </a:lnTo>
                    <a:lnTo>
                      <a:pt x="351" y="331"/>
                    </a:lnTo>
                    <a:lnTo>
                      <a:pt x="349" y="331"/>
                    </a:lnTo>
                    <a:lnTo>
                      <a:pt x="351" y="331"/>
                    </a:lnTo>
                    <a:lnTo>
                      <a:pt x="348" y="332"/>
                    </a:lnTo>
                    <a:lnTo>
                      <a:pt x="351" y="330"/>
                    </a:lnTo>
                    <a:lnTo>
                      <a:pt x="349" y="331"/>
                    </a:lnTo>
                    <a:lnTo>
                      <a:pt x="352" y="329"/>
                    </a:lnTo>
                    <a:lnTo>
                      <a:pt x="351" y="330"/>
                    </a:lnTo>
                    <a:lnTo>
                      <a:pt x="352" y="329"/>
                    </a:lnTo>
                    <a:lnTo>
                      <a:pt x="352" y="327"/>
                    </a:lnTo>
                    <a:lnTo>
                      <a:pt x="353" y="327"/>
                    </a:lnTo>
                    <a:lnTo>
                      <a:pt x="353" y="326"/>
                    </a:lnTo>
                    <a:lnTo>
                      <a:pt x="354" y="326"/>
                    </a:lnTo>
                    <a:lnTo>
                      <a:pt x="354" y="325"/>
                    </a:lnTo>
                    <a:lnTo>
                      <a:pt x="355" y="325"/>
                    </a:lnTo>
                    <a:lnTo>
                      <a:pt x="355" y="324"/>
                    </a:lnTo>
                    <a:lnTo>
                      <a:pt x="355" y="325"/>
                    </a:lnTo>
                    <a:lnTo>
                      <a:pt x="354" y="325"/>
                    </a:lnTo>
                    <a:lnTo>
                      <a:pt x="357" y="322"/>
                    </a:lnTo>
                    <a:lnTo>
                      <a:pt x="357" y="320"/>
                    </a:lnTo>
                    <a:lnTo>
                      <a:pt x="359" y="320"/>
                    </a:lnTo>
                    <a:lnTo>
                      <a:pt x="359" y="319"/>
                    </a:lnTo>
                    <a:lnTo>
                      <a:pt x="360" y="319"/>
                    </a:lnTo>
                    <a:lnTo>
                      <a:pt x="360" y="318"/>
                    </a:lnTo>
                    <a:lnTo>
                      <a:pt x="360" y="317"/>
                    </a:lnTo>
                    <a:lnTo>
                      <a:pt x="361" y="317"/>
                    </a:lnTo>
                    <a:lnTo>
                      <a:pt x="360" y="318"/>
                    </a:lnTo>
                    <a:lnTo>
                      <a:pt x="360" y="319"/>
                    </a:lnTo>
                    <a:lnTo>
                      <a:pt x="359" y="319"/>
                    </a:lnTo>
                    <a:lnTo>
                      <a:pt x="359" y="320"/>
                    </a:lnTo>
                    <a:lnTo>
                      <a:pt x="357" y="322"/>
                    </a:lnTo>
                    <a:lnTo>
                      <a:pt x="356" y="322"/>
                    </a:lnTo>
                    <a:lnTo>
                      <a:pt x="356" y="323"/>
                    </a:lnTo>
                    <a:lnTo>
                      <a:pt x="356" y="324"/>
                    </a:lnTo>
                    <a:lnTo>
                      <a:pt x="349" y="332"/>
                    </a:lnTo>
                    <a:lnTo>
                      <a:pt x="352" y="329"/>
                    </a:lnTo>
                    <a:lnTo>
                      <a:pt x="351" y="330"/>
                    </a:lnTo>
                    <a:lnTo>
                      <a:pt x="351" y="331"/>
                    </a:lnTo>
                    <a:lnTo>
                      <a:pt x="349" y="331"/>
                    </a:lnTo>
                    <a:lnTo>
                      <a:pt x="349" y="332"/>
                    </a:lnTo>
                    <a:lnTo>
                      <a:pt x="348" y="332"/>
                    </a:lnTo>
                    <a:lnTo>
                      <a:pt x="348" y="333"/>
                    </a:lnTo>
                    <a:lnTo>
                      <a:pt x="347" y="333"/>
                    </a:lnTo>
                    <a:lnTo>
                      <a:pt x="347" y="334"/>
                    </a:lnTo>
                    <a:lnTo>
                      <a:pt x="346" y="334"/>
                    </a:lnTo>
                    <a:lnTo>
                      <a:pt x="346" y="335"/>
                    </a:lnTo>
                    <a:lnTo>
                      <a:pt x="345" y="337"/>
                    </a:lnTo>
                    <a:lnTo>
                      <a:pt x="344" y="337"/>
                    </a:lnTo>
                    <a:lnTo>
                      <a:pt x="343" y="339"/>
                    </a:lnTo>
                    <a:lnTo>
                      <a:pt x="334" y="347"/>
                    </a:lnTo>
                    <a:lnTo>
                      <a:pt x="334" y="346"/>
                    </a:lnTo>
                    <a:lnTo>
                      <a:pt x="336" y="346"/>
                    </a:lnTo>
                    <a:lnTo>
                      <a:pt x="337" y="345"/>
                    </a:lnTo>
                    <a:lnTo>
                      <a:pt x="338" y="344"/>
                    </a:lnTo>
                    <a:lnTo>
                      <a:pt x="337" y="344"/>
                    </a:lnTo>
                    <a:lnTo>
                      <a:pt x="337" y="345"/>
                    </a:lnTo>
                    <a:lnTo>
                      <a:pt x="336" y="346"/>
                    </a:lnTo>
                    <a:lnTo>
                      <a:pt x="334" y="346"/>
                    </a:lnTo>
                    <a:lnTo>
                      <a:pt x="334" y="347"/>
                    </a:lnTo>
                    <a:lnTo>
                      <a:pt x="333" y="347"/>
                    </a:lnTo>
                    <a:lnTo>
                      <a:pt x="331" y="349"/>
                    </a:lnTo>
                    <a:lnTo>
                      <a:pt x="328" y="353"/>
                    </a:lnTo>
                    <a:lnTo>
                      <a:pt x="326" y="353"/>
                    </a:lnTo>
                    <a:lnTo>
                      <a:pt x="326" y="354"/>
                    </a:lnTo>
                    <a:lnTo>
                      <a:pt x="325" y="354"/>
                    </a:lnTo>
                    <a:lnTo>
                      <a:pt x="324" y="355"/>
                    </a:lnTo>
                    <a:lnTo>
                      <a:pt x="323" y="356"/>
                    </a:lnTo>
                    <a:lnTo>
                      <a:pt x="322" y="357"/>
                    </a:lnTo>
                    <a:lnTo>
                      <a:pt x="319" y="359"/>
                    </a:lnTo>
                    <a:lnTo>
                      <a:pt x="318" y="360"/>
                    </a:lnTo>
                    <a:lnTo>
                      <a:pt x="317" y="361"/>
                    </a:lnTo>
                    <a:lnTo>
                      <a:pt x="316" y="362"/>
                    </a:lnTo>
                    <a:lnTo>
                      <a:pt x="315" y="362"/>
                    </a:lnTo>
                    <a:lnTo>
                      <a:pt x="314" y="363"/>
                    </a:lnTo>
                    <a:lnTo>
                      <a:pt x="313" y="364"/>
                    </a:lnTo>
                    <a:lnTo>
                      <a:pt x="311" y="364"/>
                    </a:lnTo>
                    <a:lnTo>
                      <a:pt x="310" y="365"/>
                    </a:lnTo>
                    <a:lnTo>
                      <a:pt x="309" y="365"/>
                    </a:lnTo>
                    <a:lnTo>
                      <a:pt x="309" y="367"/>
                    </a:lnTo>
                    <a:lnTo>
                      <a:pt x="308" y="368"/>
                    </a:lnTo>
                    <a:lnTo>
                      <a:pt x="307" y="368"/>
                    </a:lnTo>
                    <a:lnTo>
                      <a:pt x="306" y="369"/>
                    </a:lnTo>
                    <a:lnTo>
                      <a:pt x="305" y="369"/>
                    </a:lnTo>
                    <a:lnTo>
                      <a:pt x="303" y="370"/>
                    </a:lnTo>
                    <a:lnTo>
                      <a:pt x="302" y="370"/>
                    </a:lnTo>
                    <a:lnTo>
                      <a:pt x="302" y="371"/>
                    </a:lnTo>
                    <a:lnTo>
                      <a:pt x="301" y="371"/>
                    </a:lnTo>
                    <a:lnTo>
                      <a:pt x="302" y="371"/>
                    </a:lnTo>
                    <a:lnTo>
                      <a:pt x="302" y="370"/>
                    </a:lnTo>
                    <a:lnTo>
                      <a:pt x="303" y="370"/>
                    </a:lnTo>
                    <a:lnTo>
                      <a:pt x="305" y="369"/>
                    </a:lnTo>
                    <a:lnTo>
                      <a:pt x="306" y="369"/>
                    </a:lnTo>
                    <a:lnTo>
                      <a:pt x="306" y="368"/>
                    </a:lnTo>
                    <a:lnTo>
                      <a:pt x="307" y="368"/>
                    </a:lnTo>
                    <a:lnTo>
                      <a:pt x="308" y="367"/>
                    </a:lnTo>
                    <a:lnTo>
                      <a:pt x="309" y="367"/>
                    </a:lnTo>
                    <a:lnTo>
                      <a:pt x="308" y="367"/>
                    </a:lnTo>
                    <a:lnTo>
                      <a:pt x="308" y="368"/>
                    </a:lnTo>
                    <a:lnTo>
                      <a:pt x="302" y="370"/>
                    </a:lnTo>
                    <a:lnTo>
                      <a:pt x="299" y="372"/>
                    </a:lnTo>
                    <a:lnTo>
                      <a:pt x="295" y="375"/>
                    </a:lnTo>
                    <a:lnTo>
                      <a:pt x="292" y="376"/>
                    </a:lnTo>
                    <a:lnTo>
                      <a:pt x="292" y="377"/>
                    </a:lnTo>
                    <a:lnTo>
                      <a:pt x="291" y="377"/>
                    </a:lnTo>
                    <a:lnTo>
                      <a:pt x="290" y="377"/>
                    </a:lnTo>
                    <a:lnTo>
                      <a:pt x="290" y="378"/>
                    </a:lnTo>
                    <a:lnTo>
                      <a:pt x="288" y="378"/>
                    </a:lnTo>
                    <a:lnTo>
                      <a:pt x="287" y="378"/>
                    </a:lnTo>
                    <a:lnTo>
                      <a:pt x="286" y="379"/>
                    </a:lnTo>
                    <a:lnTo>
                      <a:pt x="285" y="380"/>
                    </a:lnTo>
                    <a:lnTo>
                      <a:pt x="283" y="380"/>
                    </a:lnTo>
                    <a:lnTo>
                      <a:pt x="281" y="382"/>
                    </a:lnTo>
                    <a:lnTo>
                      <a:pt x="280" y="383"/>
                    </a:lnTo>
                    <a:lnTo>
                      <a:pt x="279" y="383"/>
                    </a:lnTo>
                    <a:lnTo>
                      <a:pt x="278" y="383"/>
                    </a:lnTo>
                    <a:lnTo>
                      <a:pt x="277" y="384"/>
                    </a:lnTo>
                    <a:lnTo>
                      <a:pt x="276" y="384"/>
                    </a:lnTo>
                    <a:lnTo>
                      <a:pt x="275" y="384"/>
                    </a:lnTo>
                    <a:lnTo>
                      <a:pt x="275" y="385"/>
                    </a:lnTo>
                    <a:lnTo>
                      <a:pt x="264" y="388"/>
                    </a:lnTo>
                    <a:lnTo>
                      <a:pt x="253" y="392"/>
                    </a:lnTo>
                    <a:lnTo>
                      <a:pt x="252" y="392"/>
                    </a:lnTo>
                    <a:lnTo>
                      <a:pt x="242" y="394"/>
                    </a:lnTo>
                    <a:lnTo>
                      <a:pt x="235" y="395"/>
                    </a:lnTo>
                    <a:lnTo>
                      <a:pt x="237" y="395"/>
                    </a:lnTo>
                    <a:lnTo>
                      <a:pt x="235" y="395"/>
                    </a:lnTo>
                    <a:lnTo>
                      <a:pt x="234" y="397"/>
                    </a:lnTo>
                    <a:lnTo>
                      <a:pt x="233" y="397"/>
                    </a:lnTo>
                    <a:lnTo>
                      <a:pt x="232" y="397"/>
                    </a:lnTo>
                    <a:lnTo>
                      <a:pt x="231" y="397"/>
                    </a:lnTo>
                    <a:lnTo>
                      <a:pt x="230" y="397"/>
                    </a:lnTo>
                    <a:lnTo>
                      <a:pt x="228" y="397"/>
                    </a:lnTo>
                    <a:lnTo>
                      <a:pt x="227" y="397"/>
                    </a:lnTo>
                    <a:lnTo>
                      <a:pt x="226" y="397"/>
                    </a:lnTo>
                    <a:lnTo>
                      <a:pt x="226" y="398"/>
                    </a:lnTo>
                    <a:lnTo>
                      <a:pt x="225" y="398"/>
                    </a:lnTo>
                    <a:lnTo>
                      <a:pt x="224" y="398"/>
                    </a:lnTo>
                    <a:lnTo>
                      <a:pt x="223" y="398"/>
                    </a:lnTo>
                    <a:lnTo>
                      <a:pt x="222" y="398"/>
                    </a:lnTo>
                    <a:lnTo>
                      <a:pt x="220" y="398"/>
                    </a:lnTo>
                    <a:lnTo>
                      <a:pt x="219" y="398"/>
                    </a:lnTo>
                    <a:lnTo>
                      <a:pt x="217" y="399"/>
                    </a:lnTo>
                    <a:lnTo>
                      <a:pt x="215" y="399"/>
                    </a:lnTo>
                    <a:lnTo>
                      <a:pt x="212" y="399"/>
                    </a:lnTo>
                    <a:lnTo>
                      <a:pt x="210" y="399"/>
                    </a:lnTo>
                    <a:lnTo>
                      <a:pt x="207" y="399"/>
                    </a:lnTo>
                    <a:lnTo>
                      <a:pt x="205" y="399"/>
                    </a:lnTo>
                    <a:lnTo>
                      <a:pt x="203" y="399"/>
                    </a:lnTo>
                    <a:lnTo>
                      <a:pt x="201" y="399"/>
                    </a:lnTo>
                    <a:lnTo>
                      <a:pt x="200" y="399"/>
                    </a:lnTo>
                    <a:lnTo>
                      <a:pt x="199" y="399"/>
                    </a:lnTo>
                    <a:lnTo>
                      <a:pt x="197" y="399"/>
                    </a:lnTo>
                    <a:lnTo>
                      <a:pt x="190" y="399"/>
                    </a:lnTo>
                    <a:lnTo>
                      <a:pt x="187" y="399"/>
                    </a:lnTo>
                    <a:lnTo>
                      <a:pt x="185" y="399"/>
                    </a:lnTo>
                    <a:lnTo>
                      <a:pt x="179" y="398"/>
                    </a:lnTo>
                    <a:lnTo>
                      <a:pt x="185" y="399"/>
                    </a:lnTo>
                    <a:lnTo>
                      <a:pt x="184" y="399"/>
                    </a:lnTo>
                    <a:lnTo>
                      <a:pt x="177" y="398"/>
                    </a:lnTo>
                    <a:lnTo>
                      <a:pt x="179" y="398"/>
                    </a:lnTo>
                    <a:lnTo>
                      <a:pt x="184" y="399"/>
                    </a:lnTo>
                    <a:lnTo>
                      <a:pt x="182" y="398"/>
                    </a:lnTo>
                    <a:lnTo>
                      <a:pt x="184" y="398"/>
                    </a:lnTo>
                    <a:lnTo>
                      <a:pt x="184" y="399"/>
                    </a:lnTo>
                    <a:lnTo>
                      <a:pt x="185" y="399"/>
                    </a:lnTo>
                    <a:lnTo>
                      <a:pt x="186" y="399"/>
                    </a:lnTo>
                    <a:lnTo>
                      <a:pt x="185" y="399"/>
                    </a:lnTo>
                    <a:lnTo>
                      <a:pt x="184" y="399"/>
                    </a:lnTo>
                    <a:lnTo>
                      <a:pt x="182" y="398"/>
                    </a:lnTo>
                    <a:lnTo>
                      <a:pt x="181" y="398"/>
                    </a:lnTo>
                    <a:lnTo>
                      <a:pt x="180" y="398"/>
                    </a:lnTo>
                    <a:lnTo>
                      <a:pt x="179" y="398"/>
                    </a:lnTo>
                    <a:lnTo>
                      <a:pt x="178" y="398"/>
                    </a:lnTo>
                    <a:lnTo>
                      <a:pt x="177" y="398"/>
                    </a:lnTo>
                    <a:lnTo>
                      <a:pt x="175" y="398"/>
                    </a:lnTo>
                    <a:lnTo>
                      <a:pt x="173" y="398"/>
                    </a:lnTo>
                    <a:lnTo>
                      <a:pt x="172" y="397"/>
                    </a:lnTo>
                    <a:lnTo>
                      <a:pt x="171" y="397"/>
                    </a:lnTo>
                    <a:lnTo>
                      <a:pt x="170" y="397"/>
                    </a:lnTo>
                    <a:lnTo>
                      <a:pt x="169" y="397"/>
                    </a:lnTo>
                    <a:lnTo>
                      <a:pt x="167" y="397"/>
                    </a:lnTo>
                    <a:lnTo>
                      <a:pt x="166" y="397"/>
                    </a:lnTo>
                    <a:lnTo>
                      <a:pt x="165" y="395"/>
                    </a:lnTo>
                    <a:lnTo>
                      <a:pt x="164" y="395"/>
                    </a:lnTo>
                    <a:lnTo>
                      <a:pt x="163" y="395"/>
                    </a:lnTo>
                    <a:lnTo>
                      <a:pt x="162" y="395"/>
                    </a:lnTo>
                    <a:lnTo>
                      <a:pt x="161" y="395"/>
                    </a:lnTo>
                    <a:lnTo>
                      <a:pt x="159" y="395"/>
                    </a:lnTo>
                    <a:lnTo>
                      <a:pt x="159" y="394"/>
                    </a:lnTo>
                    <a:lnTo>
                      <a:pt x="158" y="394"/>
                    </a:lnTo>
                    <a:lnTo>
                      <a:pt x="157" y="394"/>
                    </a:lnTo>
                    <a:lnTo>
                      <a:pt x="156" y="394"/>
                    </a:lnTo>
                    <a:lnTo>
                      <a:pt x="155" y="394"/>
                    </a:lnTo>
                    <a:lnTo>
                      <a:pt x="154" y="394"/>
                    </a:lnTo>
                    <a:lnTo>
                      <a:pt x="154" y="393"/>
                    </a:lnTo>
                    <a:lnTo>
                      <a:pt x="152" y="393"/>
                    </a:lnTo>
                    <a:lnTo>
                      <a:pt x="151" y="393"/>
                    </a:lnTo>
                    <a:lnTo>
                      <a:pt x="150" y="393"/>
                    </a:lnTo>
                    <a:lnTo>
                      <a:pt x="149" y="392"/>
                    </a:lnTo>
                    <a:lnTo>
                      <a:pt x="147" y="392"/>
                    </a:lnTo>
                    <a:lnTo>
                      <a:pt x="144" y="391"/>
                    </a:lnTo>
                    <a:lnTo>
                      <a:pt x="143" y="391"/>
                    </a:lnTo>
                    <a:lnTo>
                      <a:pt x="141" y="390"/>
                    </a:lnTo>
                    <a:lnTo>
                      <a:pt x="139" y="390"/>
                    </a:lnTo>
                    <a:lnTo>
                      <a:pt x="137" y="388"/>
                    </a:lnTo>
                    <a:lnTo>
                      <a:pt x="135" y="388"/>
                    </a:lnTo>
                    <a:lnTo>
                      <a:pt x="134" y="388"/>
                    </a:lnTo>
                    <a:lnTo>
                      <a:pt x="133" y="387"/>
                    </a:lnTo>
                    <a:lnTo>
                      <a:pt x="132" y="387"/>
                    </a:lnTo>
                    <a:lnTo>
                      <a:pt x="131" y="386"/>
                    </a:lnTo>
                    <a:lnTo>
                      <a:pt x="129" y="386"/>
                    </a:lnTo>
                    <a:lnTo>
                      <a:pt x="128" y="386"/>
                    </a:lnTo>
                    <a:lnTo>
                      <a:pt x="116" y="380"/>
                    </a:lnTo>
                    <a:lnTo>
                      <a:pt x="114" y="379"/>
                    </a:lnTo>
                    <a:lnTo>
                      <a:pt x="113" y="379"/>
                    </a:lnTo>
                    <a:lnTo>
                      <a:pt x="112" y="379"/>
                    </a:lnTo>
                    <a:lnTo>
                      <a:pt x="111" y="378"/>
                    </a:lnTo>
                    <a:lnTo>
                      <a:pt x="110" y="377"/>
                    </a:lnTo>
                    <a:lnTo>
                      <a:pt x="108" y="377"/>
                    </a:lnTo>
                    <a:lnTo>
                      <a:pt x="106" y="376"/>
                    </a:lnTo>
                    <a:lnTo>
                      <a:pt x="104" y="375"/>
                    </a:lnTo>
                    <a:lnTo>
                      <a:pt x="102" y="373"/>
                    </a:lnTo>
                    <a:lnTo>
                      <a:pt x="99" y="372"/>
                    </a:lnTo>
                    <a:lnTo>
                      <a:pt x="97" y="371"/>
                    </a:lnTo>
                    <a:lnTo>
                      <a:pt x="96" y="370"/>
                    </a:lnTo>
                    <a:lnTo>
                      <a:pt x="95" y="370"/>
                    </a:lnTo>
                    <a:lnTo>
                      <a:pt x="95" y="369"/>
                    </a:lnTo>
                    <a:lnTo>
                      <a:pt x="96" y="369"/>
                    </a:lnTo>
                    <a:lnTo>
                      <a:pt x="96" y="370"/>
                    </a:lnTo>
                    <a:lnTo>
                      <a:pt x="97" y="370"/>
                    </a:lnTo>
                    <a:lnTo>
                      <a:pt x="96" y="370"/>
                    </a:lnTo>
                    <a:lnTo>
                      <a:pt x="95" y="369"/>
                    </a:lnTo>
                    <a:lnTo>
                      <a:pt x="93" y="368"/>
                    </a:lnTo>
                    <a:lnTo>
                      <a:pt x="91" y="367"/>
                    </a:lnTo>
                    <a:lnTo>
                      <a:pt x="89" y="365"/>
                    </a:lnTo>
                    <a:lnTo>
                      <a:pt x="87" y="363"/>
                    </a:lnTo>
                    <a:lnTo>
                      <a:pt x="84" y="362"/>
                    </a:lnTo>
                    <a:lnTo>
                      <a:pt x="81" y="361"/>
                    </a:lnTo>
                    <a:lnTo>
                      <a:pt x="79" y="359"/>
                    </a:lnTo>
                    <a:lnTo>
                      <a:pt x="78" y="357"/>
                    </a:lnTo>
                    <a:lnTo>
                      <a:pt x="76" y="356"/>
                    </a:lnTo>
                    <a:lnTo>
                      <a:pt x="75" y="355"/>
                    </a:lnTo>
                    <a:lnTo>
                      <a:pt x="74" y="354"/>
                    </a:lnTo>
                    <a:lnTo>
                      <a:pt x="73" y="354"/>
                    </a:lnTo>
                    <a:lnTo>
                      <a:pt x="72" y="353"/>
                    </a:lnTo>
                    <a:lnTo>
                      <a:pt x="71" y="352"/>
                    </a:lnTo>
                    <a:lnTo>
                      <a:pt x="70" y="350"/>
                    </a:lnTo>
                    <a:lnTo>
                      <a:pt x="68" y="350"/>
                    </a:lnTo>
                    <a:lnTo>
                      <a:pt x="68" y="349"/>
                    </a:lnTo>
                    <a:lnTo>
                      <a:pt x="67" y="349"/>
                    </a:lnTo>
                    <a:lnTo>
                      <a:pt x="67" y="348"/>
                    </a:lnTo>
                    <a:lnTo>
                      <a:pt x="66" y="347"/>
                    </a:lnTo>
                    <a:lnTo>
                      <a:pt x="64" y="346"/>
                    </a:lnTo>
                    <a:lnTo>
                      <a:pt x="63" y="344"/>
                    </a:lnTo>
                    <a:lnTo>
                      <a:pt x="60" y="342"/>
                    </a:lnTo>
                    <a:lnTo>
                      <a:pt x="58" y="340"/>
                    </a:lnTo>
                    <a:lnTo>
                      <a:pt x="56" y="338"/>
                    </a:lnTo>
                    <a:lnTo>
                      <a:pt x="53" y="334"/>
                    </a:lnTo>
                    <a:lnTo>
                      <a:pt x="51" y="332"/>
                    </a:lnTo>
                    <a:lnTo>
                      <a:pt x="49" y="330"/>
                    </a:lnTo>
                    <a:lnTo>
                      <a:pt x="48" y="329"/>
                    </a:lnTo>
                    <a:lnTo>
                      <a:pt x="46" y="327"/>
                    </a:lnTo>
                    <a:lnTo>
                      <a:pt x="45" y="326"/>
                    </a:lnTo>
                    <a:lnTo>
                      <a:pt x="45" y="325"/>
                    </a:lnTo>
                    <a:lnTo>
                      <a:pt x="44" y="325"/>
                    </a:lnTo>
                    <a:lnTo>
                      <a:pt x="44" y="324"/>
                    </a:lnTo>
                    <a:lnTo>
                      <a:pt x="43" y="324"/>
                    </a:lnTo>
                    <a:lnTo>
                      <a:pt x="43" y="323"/>
                    </a:lnTo>
                    <a:lnTo>
                      <a:pt x="42" y="322"/>
                    </a:lnTo>
                    <a:lnTo>
                      <a:pt x="42" y="320"/>
                    </a:lnTo>
                    <a:lnTo>
                      <a:pt x="41" y="320"/>
                    </a:lnTo>
                    <a:lnTo>
                      <a:pt x="41" y="319"/>
                    </a:lnTo>
                    <a:lnTo>
                      <a:pt x="40" y="318"/>
                    </a:lnTo>
                    <a:lnTo>
                      <a:pt x="38" y="317"/>
                    </a:lnTo>
                    <a:lnTo>
                      <a:pt x="37" y="316"/>
                    </a:lnTo>
                    <a:lnTo>
                      <a:pt x="36" y="315"/>
                    </a:lnTo>
                    <a:lnTo>
                      <a:pt x="35" y="312"/>
                    </a:lnTo>
                    <a:lnTo>
                      <a:pt x="34" y="311"/>
                    </a:lnTo>
                    <a:lnTo>
                      <a:pt x="33" y="309"/>
                    </a:lnTo>
                    <a:lnTo>
                      <a:pt x="33" y="308"/>
                    </a:lnTo>
                    <a:lnTo>
                      <a:pt x="31" y="307"/>
                    </a:lnTo>
                    <a:lnTo>
                      <a:pt x="30" y="306"/>
                    </a:lnTo>
                    <a:lnTo>
                      <a:pt x="31" y="307"/>
                    </a:lnTo>
                    <a:lnTo>
                      <a:pt x="33" y="308"/>
                    </a:lnTo>
                    <a:lnTo>
                      <a:pt x="33" y="309"/>
                    </a:lnTo>
                    <a:lnTo>
                      <a:pt x="34" y="310"/>
                    </a:lnTo>
                    <a:lnTo>
                      <a:pt x="34" y="309"/>
                    </a:lnTo>
                    <a:lnTo>
                      <a:pt x="33" y="309"/>
                    </a:lnTo>
                    <a:lnTo>
                      <a:pt x="33" y="308"/>
                    </a:lnTo>
                    <a:lnTo>
                      <a:pt x="31" y="307"/>
                    </a:lnTo>
                    <a:lnTo>
                      <a:pt x="30" y="306"/>
                    </a:lnTo>
                    <a:lnTo>
                      <a:pt x="30" y="304"/>
                    </a:lnTo>
                    <a:lnTo>
                      <a:pt x="29" y="303"/>
                    </a:lnTo>
                    <a:lnTo>
                      <a:pt x="29" y="302"/>
                    </a:lnTo>
                    <a:lnTo>
                      <a:pt x="28" y="301"/>
                    </a:lnTo>
                    <a:lnTo>
                      <a:pt x="27" y="300"/>
                    </a:lnTo>
                    <a:lnTo>
                      <a:pt x="27" y="299"/>
                    </a:lnTo>
                    <a:lnTo>
                      <a:pt x="26" y="297"/>
                    </a:lnTo>
                    <a:lnTo>
                      <a:pt x="25" y="295"/>
                    </a:lnTo>
                    <a:lnTo>
                      <a:pt x="25" y="294"/>
                    </a:lnTo>
                    <a:lnTo>
                      <a:pt x="23" y="292"/>
                    </a:lnTo>
                    <a:lnTo>
                      <a:pt x="22" y="291"/>
                    </a:lnTo>
                    <a:lnTo>
                      <a:pt x="21" y="288"/>
                    </a:lnTo>
                    <a:lnTo>
                      <a:pt x="20" y="287"/>
                    </a:lnTo>
                    <a:lnTo>
                      <a:pt x="20" y="285"/>
                    </a:lnTo>
                    <a:lnTo>
                      <a:pt x="19" y="282"/>
                    </a:lnTo>
                    <a:lnTo>
                      <a:pt x="17" y="279"/>
                    </a:lnTo>
                    <a:lnTo>
                      <a:pt x="15" y="276"/>
                    </a:lnTo>
                    <a:lnTo>
                      <a:pt x="14" y="273"/>
                    </a:lnTo>
                    <a:lnTo>
                      <a:pt x="13" y="270"/>
                    </a:lnTo>
                    <a:lnTo>
                      <a:pt x="12" y="268"/>
                    </a:lnTo>
                    <a:lnTo>
                      <a:pt x="11" y="264"/>
                    </a:lnTo>
                    <a:lnTo>
                      <a:pt x="11" y="263"/>
                    </a:lnTo>
                    <a:lnTo>
                      <a:pt x="10" y="261"/>
                    </a:lnTo>
                    <a:lnTo>
                      <a:pt x="10" y="259"/>
                    </a:lnTo>
                    <a:lnTo>
                      <a:pt x="7" y="254"/>
                    </a:lnTo>
                    <a:lnTo>
                      <a:pt x="7" y="253"/>
                    </a:lnTo>
                    <a:lnTo>
                      <a:pt x="7" y="251"/>
                    </a:lnTo>
                    <a:lnTo>
                      <a:pt x="7" y="250"/>
                    </a:lnTo>
                    <a:lnTo>
                      <a:pt x="6" y="250"/>
                    </a:lnTo>
                    <a:lnTo>
                      <a:pt x="6" y="249"/>
                    </a:lnTo>
                    <a:lnTo>
                      <a:pt x="6" y="248"/>
                    </a:lnTo>
                    <a:lnTo>
                      <a:pt x="6" y="247"/>
                    </a:lnTo>
                    <a:lnTo>
                      <a:pt x="6" y="246"/>
                    </a:lnTo>
                    <a:lnTo>
                      <a:pt x="5" y="244"/>
                    </a:lnTo>
                    <a:lnTo>
                      <a:pt x="5" y="243"/>
                    </a:lnTo>
                    <a:lnTo>
                      <a:pt x="5" y="242"/>
                    </a:lnTo>
                    <a:lnTo>
                      <a:pt x="5" y="241"/>
                    </a:lnTo>
                    <a:lnTo>
                      <a:pt x="5" y="240"/>
                    </a:lnTo>
                    <a:lnTo>
                      <a:pt x="4" y="240"/>
                    </a:lnTo>
                    <a:lnTo>
                      <a:pt x="4" y="239"/>
                    </a:lnTo>
                    <a:lnTo>
                      <a:pt x="4" y="238"/>
                    </a:lnTo>
                    <a:lnTo>
                      <a:pt x="4" y="236"/>
                    </a:lnTo>
                    <a:lnTo>
                      <a:pt x="4" y="235"/>
                    </a:lnTo>
                    <a:lnTo>
                      <a:pt x="4" y="234"/>
                    </a:lnTo>
                    <a:lnTo>
                      <a:pt x="3" y="233"/>
                    </a:lnTo>
                    <a:lnTo>
                      <a:pt x="3" y="232"/>
                    </a:lnTo>
                    <a:lnTo>
                      <a:pt x="3" y="231"/>
                    </a:lnTo>
                    <a:lnTo>
                      <a:pt x="3" y="229"/>
                    </a:lnTo>
                    <a:lnTo>
                      <a:pt x="2" y="226"/>
                    </a:lnTo>
                    <a:lnTo>
                      <a:pt x="2" y="224"/>
                    </a:lnTo>
                    <a:lnTo>
                      <a:pt x="2" y="223"/>
                    </a:lnTo>
                    <a:lnTo>
                      <a:pt x="2" y="221"/>
                    </a:lnTo>
                    <a:lnTo>
                      <a:pt x="2" y="220"/>
                    </a:lnTo>
                    <a:lnTo>
                      <a:pt x="2" y="219"/>
                    </a:lnTo>
                    <a:lnTo>
                      <a:pt x="2" y="218"/>
                    </a:lnTo>
                    <a:lnTo>
                      <a:pt x="2" y="217"/>
                    </a:lnTo>
                    <a:lnTo>
                      <a:pt x="2" y="216"/>
                    </a:lnTo>
                    <a:lnTo>
                      <a:pt x="2" y="215"/>
                    </a:lnTo>
                    <a:lnTo>
                      <a:pt x="0" y="213"/>
                    </a:lnTo>
                    <a:lnTo>
                      <a:pt x="0" y="212"/>
                    </a:lnTo>
                    <a:lnTo>
                      <a:pt x="0" y="211"/>
                    </a:lnTo>
                    <a:lnTo>
                      <a:pt x="0" y="210"/>
                    </a:lnTo>
                    <a:lnTo>
                      <a:pt x="0" y="209"/>
                    </a:lnTo>
                    <a:lnTo>
                      <a:pt x="0" y="208"/>
                    </a:lnTo>
                    <a:lnTo>
                      <a:pt x="0" y="206"/>
                    </a:lnTo>
                    <a:lnTo>
                      <a:pt x="0" y="205"/>
                    </a:lnTo>
                    <a:lnTo>
                      <a:pt x="0" y="204"/>
                    </a:lnTo>
                    <a:lnTo>
                      <a:pt x="0" y="203"/>
                    </a:lnTo>
                    <a:lnTo>
                      <a:pt x="0" y="202"/>
                    </a:lnTo>
                    <a:lnTo>
                      <a:pt x="0" y="201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0" y="197"/>
                    </a:lnTo>
                    <a:lnTo>
                      <a:pt x="0" y="193"/>
                    </a:lnTo>
                    <a:lnTo>
                      <a:pt x="0" y="190"/>
                    </a:lnTo>
                    <a:lnTo>
                      <a:pt x="0" y="186"/>
                    </a:lnTo>
                    <a:lnTo>
                      <a:pt x="0" y="185"/>
                    </a:lnTo>
                    <a:lnTo>
                      <a:pt x="0" y="183"/>
                    </a:lnTo>
                    <a:lnTo>
                      <a:pt x="0" y="182"/>
                    </a:lnTo>
                    <a:lnTo>
                      <a:pt x="2" y="182"/>
                    </a:lnTo>
                    <a:lnTo>
                      <a:pt x="2" y="181"/>
                    </a:lnTo>
                    <a:lnTo>
                      <a:pt x="2" y="180"/>
                    </a:lnTo>
                    <a:lnTo>
                      <a:pt x="2" y="179"/>
                    </a:lnTo>
                    <a:lnTo>
                      <a:pt x="2" y="175"/>
                    </a:lnTo>
                    <a:lnTo>
                      <a:pt x="2" y="174"/>
                    </a:lnTo>
                    <a:lnTo>
                      <a:pt x="3" y="167"/>
                    </a:lnTo>
                    <a:lnTo>
                      <a:pt x="5" y="159"/>
                    </a:lnTo>
                    <a:lnTo>
                      <a:pt x="6" y="152"/>
                    </a:lnTo>
                    <a:lnTo>
                      <a:pt x="6" y="151"/>
                    </a:lnTo>
                    <a:lnTo>
                      <a:pt x="6" y="150"/>
                    </a:lnTo>
                    <a:lnTo>
                      <a:pt x="7" y="149"/>
                    </a:lnTo>
                    <a:lnTo>
                      <a:pt x="7" y="148"/>
                    </a:lnTo>
                    <a:lnTo>
                      <a:pt x="7" y="147"/>
                    </a:lnTo>
                    <a:lnTo>
                      <a:pt x="7" y="145"/>
                    </a:lnTo>
                    <a:lnTo>
                      <a:pt x="8" y="144"/>
                    </a:lnTo>
                    <a:lnTo>
                      <a:pt x="8" y="143"/>
                    </a:lnTo>
                    <a:lnTo>
                      <a:pt x="8" y="142"/>
                    </a:lnTo>
                    <a:lnTo>
                      <a:pt x="10" y="141"/>
                    </a:lnTo>
                    <a:lnTo>
                      <a:pt x="10" y="140"/>
                    </a:lnTo>
                    <a:lnTo>
                      <a:pt x="10" y="138"/>
                    </a:lnTo>
                    <a:lnTo>
                      <a:pt x="11" y="137"/>
                    </a:lnTo>
                    <a:lnTo>
                      <a:pt x="11" y="136"/>
                    </a:lnTo>
                    <a:lnTo>
                      <a:pt x="11" y="135"/>
                    </a:lnTo>
                    <a:lnTo>
                      <a:pt x="12" y="134"/>
                    </a:lnTo>
                    <a:lnTo>
                      <a:pt x="12" y="133"/>
                    </a:lnTo>
                    <a:lnTo>
                      <a:pt x="12" y="132"/>
                    </a:lnTo>
                    <a:lnTo>
                      <a:pt x="13" y="130"/>
                    </a:lnTo>
                    <a:lnTo>
                      <a:pt x="13" y="129"/>
                    </a:lnTo>
                    <a:lnTo>
                      <a:pt x="13" y="128"/>
                    </a:lnTo>
                    <a:lnTo>
                      <a:pt x="14" y="128"/>
                    </a:lnTo>
                    <a:lnTo>
                      <a:pt x="14" y="127"/>
                    </a:lnTo>
                    <a:lnTo>
                      <a:pt x="14" y="126"/>
                    </a:lnTo>
                    <a:lnTo>
                      <a:pt x="15" y="125"/>
                    </a:lnTo>
                    <a:lnTo>
                      <a:pt x="15" y="124"/>
                    </a:lnTo>
                    <a:lnTo>
                      <a:pt x="15" y="122"/>
                    </a:lnTo>
                    <a:lnTo>
                      <a:pt x="17" y="122"/>
                    </a:lnTo>
                    <a:lnTo>
                      <a:pt x="17" y="121"/>
                    </a:lnTo>
                    <a:lnTo>
                      <a:pt x="17" y="120"/>
                    </a:lnTo>
                    <a:lnTo>
                      <a:pt x="18" y="119"/>
                    </a:lnTo>
                    <a:lnTo>
                      <a:pt x="27" y="100"/>
                    </a:lnTo>
                    <a:lnTo>
                      <a:pt x="27" y="99"/>
                    </a:lnTo>
                    <a:lnTo>
                      <a:pt x="28" y="99"/>
                    </a:lnTo>
                    <a:lnTo>
                      <a:pt x="28" y="98"/>
                    </a:lnTo>
                    <a:lnTo>
                      <a:pt x="28" y="97"/>
                    </a:lnTo>
                    <a:lnTo>
                      <a:pt x="29" y="96"/>
                    </a:lnTo>
                    <a:lnTo>
                      <a:pt x="30" y="95"/>
                    </a:lnTo>
                    <a:lnTo>
                      <a:pt x="30" y="94"/>
                    </a:lnTo>
                    <a:lnTo>
                      <a:pt x="31" y="92"/>
                    </a:lnTo>
                    <a:lnTo>
                      <a:pt x="33" y="91"/>
                    </a:lnTo>
                    <a:lnTo>
                      <a:pt x="33" y="90"/>
                    </a:lnTo>
                    <a:lnTo>
                      <a:pt x="34" y="90"/>
                    </a:lnTo>
                    <a:lnTo>
                      <a:pt x="34" y="89"/>
                    </a:lnTo>
                    <a:close/>
                  </a:path>
                </a:pathLst>
              </a:custGeom>
              <a:solidFill>
                <a:srgbClr val="00EA7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54" name="Freeform 1086"/>
              <p:cNvSpPr>
                <a:spLocks/>
              </p:cNvSpPr>
              <p:nvPr/>
            </p:nvSpPr>
            <p:spPr bwMode="auto">
              <a:xfrm>
                <a:off x="-914" y="2154"/>
                <a:ext cx="100" cy="100"/>
              </a:xfrm>
              <a:custGeom>
                <a:avLst/>
                <a:gdLst>
                  <a:gd name="T0" fmla="*/ 8 w 201"/>
                  <a:gd name="T1" fmla="*/ 22 h 201"/>
                  <a:gd name="T2" fmla="*/ 9 w 201"/>
                  <a:gd name="T3" fmla="*/ 21 h 201"/>
                  <a:gd name="T4" fmla="*/ 11 w 201"/>
                  <a:gd name="T5" fmla="*/ 19 h 201"/>
                  <a:gd name="T6" fmla="*/ 13 w 201"/>
                  <a:gd name="T7" fmla="*/ 17 h 201"/>
                  <a:gd name="T8" fmla="*/ 46 w 201"/>
                  <a:gd name="T9" fmla="*/ 0 h 201"/>
                  <a:gd name="T10" fmla="*/ 60 w 201"/>
                  <a:gd name="T11" fmla="*/ 0 h 201"/>
                  <a:gd name="T12" fmla="*/ 63 w 201"/>
                  <a:gd name="T13" fmla="*/ 2 h 201"/>
                  <a:gd name="T14" fmla="*/ 76 w 201"/>
                  <a:gd name="T15" fmla="*/ 7 h 201"/>
                  <a:gd name="T16" fmla="*/ 78 w 201"/>
                  <a:gd name="T17" fmla="*/ 9 h 201"/>
                  <a:gd name="T18" fmla="*/ 83 w 201"/>
                  <a:gd name="T19" fmla="*/ 13 h 201"/>
                  <a:gd name="T20" fmla="*/ 86 w 201"/>
                  <a:gd name="T21" fmla="*/ 15 h 201"/>
                  <a:gd name="T22" fmla="*/ 83 w 201"/>
                  <a:gd name="T23" fmla="*/ 12 h 201"/>
                  <a:gd name="T24" fmla="*/ 86 w 201"/>
                  <a:gd name="T25" fmla="*/ 15 h 201"/>
                  <a:gd name="T26" fmla="*/ 94 w 201"/>
                  <a:gd name="T27" fmla="*/ 27 h 201"/>
                  <a:gd name="T28" fmla="*/ 93 w 201"/>
                  <a:gd name="T29" fmla="*/ 24 h 201"/>
                  <a:gd name="T30" fmla="*/ 90 w 201"/>
                  <a:gd name="T31" fmla="*/ 19 h 201"/>
                  <a:gd name="T32" fmla="*/ 93 w 201"/>
                  <a:gd name="T33" fmla="*/ 24 h 201"/>
                  <a:gd name="T34" fmla="*/ 93 w 201"/>
                  <a:gd name="T35" fmla="*/ 25 h 201"/>
                  <a:gd name="T36" fmla="*/ 97 w 201"/>
                  <a:gd name="T37" fmla="*/ 33 h 201"/>
                  <a:gd name="T38" fmla="*/ 97 w 201"/>
                  <a:gd name="T39" fmla="*/ 33 h 201"/>
                  <a:gd name="T40" fmla="*/ 96 w 201"/>
                  <a:gd name="T41" fmla="*/ 30 h 201"/>
                  <a:gd name="T42" fmla="*/ 94 w 201"/>
                  <a:gd name="T43" fmla="*/ 26 h 201"/>
                  <a:gd name="T44" fmla="*/ 93 w 201"/>
                  <a:gd name="T45" fmla="*/ 24 h 201"/>
                  <a:gd name="T46" fmla="*/ 96 w 201"/>
                  <a:gd name="T47" fmla="*/ 30 h 201"/>
                  <a:gd name="T48" fmla="*/ 96 w 201"/>
                  <a:gd name="T49" fmla="*/ 30 h 201"/>
                  <a:gd name="T50" fmla="*/ 97 w 201"/>
                  <a:gd name="T51" fmla="*/ 32 h 201"/>
                  <a:gd name="T52" fmla="*/ 98 w 201"/>
                  <a:gd name="T53" fmla="*/ 35 h 201"/>
                  <a:gd name="T54" fmla="*/ 98 w 201"/>
                  <a:gd name="T55" fmla="*/ 38 h 201"/>
                  <a:gd name="T56" fmla="*/ 99 w 201"/>
                  <a:gd name="T57" fmla="*/ 40 h 201"/>
                  <a:gd name="T58" fmla="*/ 100 w 201"/>
                  <a:gd name="T59" fmla="*/ 42 h 201"/>
                  <a:gd name="T60" fmla="*/ 100 w 201"/>
                  <a:gd name="T61" fmla="*/ 44 h 201"/>
                  <a:gd name="T62" fmla="*/ 100 w 201"/>
                  <a:gd name="T63" fmla="*/ 52 h 201"/>
                  <a:gd name="T64" fmla="*/ 100 w 201"/>
                  <a:gd name="T65" fmla="*/ 55 h 201"/>
                  <a:gd name="T66" fmla="*/ 100 w 201"/>
                  <a:gd name="T67" fmla="*/ 56 h 201"/>
                  <a:gd name="T68" fmla="*/ 99 w 201"/>
                  <a:gd name="T69" fmla="*/ 62 h 201"/>
                  <a:gd name="T70" fmla="*/ 96 w 201"/>
                  <a:gd name="T71" fmla="*/ 70 h 201"/>
                  <a:gd name="T72" fmla="*/ 94 w 201"/>
                  <a:gd name="T73" fmla="*/ 74 h 201"/>
                  <a:gd name="T74" fmla="*/ 89 w 201"/>
                  <a:gd name="T75" fmla="*/ 82 h 201"/>
                  <a:gd name="T76" fmla="*/ 89 w 201"/>
                  <a:gd name="T77" fmla="*/ 82 h 201"/>
                  <a:gd name="T78" fmla="*/ 90 w 201"/>
                  <a:gd name="T79" fmla="*/ 80 h 201"/>
                  <a:gd name="T80" fmla="*/ 90 w 201"/>
                  <a:gd name="T81" fmla="*/ 81 h 201"/>
                  <a:gd name="T82" fmla="*/ 87 w 201"/>
                  <a:gd name="T83" fmla="*/ 84 h 201"/>
                  <a:gd name="T84" fmla="*/ 84 w 201"/>
                  <a:gd name="T85" fmla="*/ 87 h 201"/>
                  <a:gd name="T86" fmla="*/ 78 w 201"/>
                  <a:gd name="T87" fmla="*/ 91 h 201"/>
                  <a:gd name="T88" fmla="*/ 78 w 201"/>
                  <a:gd name="T89" fmla="*/ 92 h 201"/>
                  <a:gd name="T90" fmla="*/ 71 w 201"/>
                  <a:gd name="T91" fmla="*/ 96 h 201"/>
                  <a:gd name="T92" fmla="*/ 58 w 201"/>
                  <a:gd name="T93" fmla="*/ 100 h 201"/>
                  <a:gd name="T94" fmla="*/ 50 w 201"/>
                  <a:gd name="T95" fmla="*/ 100 h 201"/>
                  <a:gd name="T96" fmla="*/ 47 w 201"/>
                  <a:gd name="T97" fmla="*/ 100 h 201"/>
                  <a:gd name="T98" fmla="*/ 41 w 201"/>
                  <a:gd name="T99" fmla="*/ 100 h 201"/>
                  <a:gd name="T100" fmla="*/ 37 w 201"/>
                  <a:gd name="T101" fmla="*/ 98 h 201"/>
                  <a:gd name="T102" fmla="*/ 28 w 201"/>
                  <a:gd name="T103" fmla="*/ 95 h 201"/>
                  <a:gd name="T104" fmla="*/ 24 w 201"/>
                  <a:gd name="T105" fmla="*/ 93 h 201"/>
                  <a:gd name="T106" fmla="*/ 14 w 201"/>
                  <a:gd name="T107" fmla="*/ 85 h 201"/>
                  <a:gd name="T108" fmla="*/ 8 w 201"/>
                  <a:gd name="T109" fmla="*/ 77 h 201"/>
                  <a:gd name="T110" fmla="*/ 7 w 201"/>
                  <a:gd name="T111" fmla="*/ 75 h 201"/>
                  <a:gd name="T112" fmla="*/ 2 w 201"/>
                  <a:gd name="T113" fmla="*/ 63 h 201"/>
                  <a:gd name="T114" fmla="*/ 1 w 201"/>
                  <a:gd name="T115" fmla="*/ 60 h 201"/>
                  <a:gd name="T116" fmla="*/ 0 w 201"/>
                  <a:gd name="T117" fmla="*/ 55 h 201"/>
                  <a:gd name="T118" fmla="*/ 0 w 201"/>
                  <a:gd name="T119" fmla="*/ 51 h 201"/>
                  <a:gd name="T120" fmla="*/ 0 w 201"/>
                  <a:gd name="T121" fmla="*/ 45 h 201"/>
                  <a:gd name="T122" fmla="*/ 2 w 201"/>
                  <a:gd name="T123" fmla="*/ 35 h 201"/>
                  <a:gd name="T124" fmla="*/ 7 w 201"/>
                  <a:gd name="T125" fmla="*/ 25 h 20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01"/>
                  <a:gd name="T190" fmla="*/ 0 h 201"/>
                  <a:gd name="T191" fmla="*/ 201 w 201"/>
                  <a:gd name="T192" fmla="*/ 201 h 20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01" h="201">
                    <a:moveTo>
                      <a:pt x="18" y="45"/>
                    </a:moveTo>
                    <a:lnTo>
                      <a:pt x="18" y="44"/>
                    </a:lnTo>
                    <a:lnTo>
                      <a:pt x="18" y="45"/>
                    </a:lnTo>
                    <a:lnTo>
                      <a:pt x="17" y="45"/>
                    </a:lnTo>
                    <a:lnTo>
                      <a:pt x="17" y="46"/>
                    </a:lnTo>
                    <a:lnTo>
                      <a:pt x="15" y="48"/>
                    </a:lnTo>
                    <a:lnTo>
                      <a:pt x="15" y="49"/>
                    </a:lnTo>
                    <a:lnTo>
                      <a:pt x="14" y="49"/>
                    </a:lnTo>
                    <a:lnTo>
                      <a:pt x="15" y="49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4"/>
                    </a:lnTo>
                    <a:lnTo>
                      <a:pt x="18" y="43"/>
                    </a:lnTo>
                    <a:lnTo>
                      <a:pt x="19" y="43"/>
                    </a:lnTo>
                    <a:lnTo>
                      <a:pt x="19" y="42"/>
                    </a:lnTo>
                    <a:lnTo>
                      <a:pt x="20" y="42"/>
                    </a:lnTo>
                    <a:lnTo>
                      <a:pt x="20" y="41"/>
                    </a:lnTo>
                    <a:lnTo>
                      <a:pt x="21" y="41"/>
                    </a:lnTo>
                    <a:lnTo>
                      <a:pt x="21" y="39"/>
                    </a:lnTo>
                    <a:lnTo>
                      <a:pt x="21" y="38"/>
                    </a:lnTo>
                    <a:lnTo>
                      <a:pt x="22" y="38"/>
                    </a:lnTo>
                    <a:lnTo>
                      <a:pt x="22" y="37"/>
                    </a:lnTo>
                    <a:lnTo>
                      <a:pt x="23" y="37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5" y="35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7" y="33"/>
                    </a:lnTo>
                    <a:lnTo>
                      <a:pt x="28" y="31"/>
                    </a:lnTo>
                    <a:lnTo>
                      <a:pt x="29" y="30"/>
                    </a:lnTo>
                    <a:lnTo>
                      <a:pt x="30" y="29"/>
                    </a:lnTo>
                    <a:lnTo>
                      <a:pt x="32" y="28"/>
                    </a:lnTo>
                    <a:lnTo>
                      <a:pt x="33" y="27"/>
                    </a:lnTo>
                    <a:lnTo>
                      <a:pt x="35" y="25"/>
                    </a:lnTo>
                    <a:lnTo>
                      <a:pt x="37" y="22"/>
                    </a:lnTo>
                    <a:lnTo>
                      <a:pt x="41" y="20"/>
                    </a:lnTo>
                    <a:lnTo>
                      <a:pt x="44" y="18"/>
                    </a:lnTo>
                    <a:lnTo>
                      <a:pt x="48" y="15"/>
                    </a:lnTo>
                    <a:lnTo>
                      <a:pt x="52" y="13"/>
                    </a:lnTo>
                    <a:lnTo>
                      <a:pt x="56" y="11"/>
                    </a:lnTo>
                    <a:lnTo>
                      <a:pt x="60" y="8"/>
                    </a:lnTo>
                    <a:lnTo>
                      <a:pt x="66" y="6"/>
                    </a:lnTo>
                    <a:lnTo>
                      <a:pt x="71" y="5"/>
                    </a:lnTo>
                    <a:lnTo>
                      <a:pt x="75" y="4"/>
                    </a:lnTo>
                    <a:lnTo>
                      <a:pt x="80" y="3"/>
                    </a:lnTo>
                    <a:lnTo>
                      <a:pt x="83" y="1"/>
                    </a:lnTo>
                    <a:lnTo>
                      <a:pt x="87" y="1"/>
                    </a:lnTo>
                    <a:lnTo>
                      <a:pt x="90" y="0"/>
                    </a:lnTo>
                    <a:lnTo>
                      <a:pt x="93" y="0"/>
                    </a:lnTo>
                    <a:lnTo>
                      <a:pt x="94" y="0"/>
                    </a:lnTo>
                    <a:lnTo>
                      <a:pt x="96" y="0"/>
                    </a:lnTo>
                    <a:lnTo>
                      <a:pt x="98" y="0"/>
                    </a:lnTo>
                    <a:lnTo>
                      <a:pt x="111" y="0"/>
                    </a:lnTo>
                    <a:lnTo>
                      <a:pt x="113" y="1"/>
                    </a:lnTo>
                    <a:lnTo>
                      <a:pt x="115" y="1"/>
                    </a:lnTo>
                    <a:lnTo>
                      <a:pt x="116" y="1"/>
                    </a:lnTo>
                    <a:lnTo>
                      <a:pt x="117" y="1"/>
                    </a:lnTo>
                    <a:lnTo>
                      <a:pt x="118" y="1"/>
                    </a:lnTo>
                    <a:lnTo>
                      <a:pt x="119" y="1"/>
                    </a:lnTo>
                    <a:lnTo>
                      <a:pt x="120" y="1"/>
                    </a:lnTo>
                    <a:lnTo>
                      <a:pt x="120" y="3"/>
                    </a:lnTo>
                    <a:lnTo>
                      <a:pt x="121" y="3"/>
                    </a:lnTo>
                    <a:lnTo>
                      <a:pt x="123" y="3"/>
                    </a:lnTo>
                    <a:lnTo>
                      <a:pt x="124" y="3"/>
                    </a:lnTo>
                    <a:lnTo>
                      <a:pt x="125" y="4"/>
                    </a:lnTo>
                    <a:lnTo>
                      <a:pt x="126" y="4"/>
                    </a:lnTo>
                    <a:lnTo>
                      <a:pt x="127" y="4"/>
                    </a:lnTo>
                    <a:lnTo>
                      <a:pt x="131" y="5"/>
                    </a:lnTo>
                    <a:lnTo>
                      <a:pt x="133" y="5"/>
                    </a:lnTo>
                    <a:lnTo>
                      <a:pt x="142" y="10"/>
                    </a:lnTo>
                    <a:lnTo>
                      <a:pt x="138" y="7"/>
                    </a:lnTo>
                    <a:lnTo>
                      <a:pt x="133" y="6"/>
                    </a:lnTo>
                    <a:lnTo>
                      <a:pt x="135" y="6"/>
                    </a:lnTo>
                    <a:lnTo>
                      <a:pt x="138" y="7"/>
                    </a:lnTo>
                    <a:lnTo>
                      <a:pt x="141" y="8"/>
                    </a:lnTo>
                    <a:lnTo>
                      <a:pt x="147" y="12"/>
                    </a:lnTo>
                    <a:lnTo>
                      <a:pt x="148" y="12"/>
                    </a:lnTo>
                    <a:lnTo>
                      <a:pt x="149" y="12"/>
                    </a:lnTo>
                    <a:lnTo>
                      <a:pt x="149" y="13"/>
                    </a:lnTo>
                    <a:lnTo>
                      <a:pt x="150" y="13"/>
                    </a:lnTo>
                    <a:lnTo>
                      <a:pt x="150" y="14"/>
                    </a:lnTo>
                    <a:lnTo>
                      <a:pt x="151" y="14"/>
                    </a:lnTo>
                    <a:lnTo>
                      <a:pt x="153" y="14"/>
                    </a:lnTo>
                    <a:lnTo>
                      <a:pt x="153" y="15"/>
                    </a:lnTo>
                    <a:lnTo>
                      <a:pt x="154" y="15"/>
                    </a:lnTo>
                    <a:lnTo>
                      <a:pt x="155" y="15"/>
                    </a:lnTo>
                    <a:lnTo>
                      <a:pt x="155" y="16"/>
                    </a:lnTo>
                    <a:lnTo>
                      <a:pt x="156" y="16"/>
                    </a:lnTo>
                    <a:lnTo>
                      <a:pt x="157" y="18"/>
                    </a:lnTo>
                    <a:lnTo>
                      <a:pt x="158" y="19"/>
                    </a:lnTo>
                    <a:lnTo>
                      <a:pt x="159" y="19"/>
                    </a:lnTo>
                    <a:lnTo>
                      <a:pt x="159" y="20"/>
                    </a:lnTo>
                    <a:lnTo>
                      <a:pt x="161" y="20"/>
                    </a:lnTo>
                    <a:lnTo>
                      <a:pt x="162" y="21"/>
                    </a:lnTo>
                    <a:lnTo>
                      <a:pt x="163" y="22"/>
                    </a:lnTo>
                    <a:lnTo>
                      <a:pt x="164" y="22"/>
                    </a:lnTo>
                    <a:lnTo>
                      <a:pt x="164" y="23"/>
                    </a:lnTo>
                    <a:lnTo>
                      <a:pt x="165" y="23"/>
                    </a:lnTo>
                    <a:lnTo>
                      <a:pt x="165" y="25"/>
                    </a:lnTo>
                    <a:lnTo>
                      <a:pt x="166" y="25"/>
                    </a:lnTo>
                    <a:lnTo>
                      <a:pt x="166" y="26"/>
                    </a:lnTo>
                    <a:lnTo>
                      <a:pt x="167" y="26"/>
                    </a:lnTo>
                    <a:lnTo>
                      <a:pt x="167" y="27"/>
                    </a:lnTo>
                    <a:lnTo>
                      <a:pt x="169" y="27"/>
                    </a:lnTo>
                    <a:lnTo>
                      <a:pt x="170" y="28"/>
                    </a:lnTo>
                    <a:lnTo>
                      <a:pt x="171" y="29"/>
                    </a:lnTo>
                    <a:lnTo>
                      <a:pt x="172" y="30"/>
                    </a:lnTo>
                    <a:lnTo>
                      <a:pt x="173" y="30"/>
                    </a:lnTo>
                    <a:lnTo>
                      <a:pt x="173" y="31"/>
                    </a:lnTo>
                    <a:lnTo>
                      <a:pt x="173" y="30"/>
                    </a:lnTo>
                    <a:lnTo>
                      <a:pt x="172" y="30"/>
                    </a:lnTo>
                    <a:lnTo>
                      <a:pt x="171" y="29"/>
                    </a:lnTo>
                    <a:lnTo>
                      <a:pt x="171" y="28"/>
                    </a:lnTo>
                    <a:lnTo>
                      <a:pt x="170" y="28"/>
                    </a:lnTo>
                    <a:lnTo>
                      <a:pt x="170" y="27"/>
                    </a:lnTo>
                    <a:lnTo>
                      <a:pt x="169" y="27"/>
                    </a:lnTo>
                    <a:lnTo>
                      <a:pt x="167" y="26"/>
                    </a:lnTo>
                    <a:lnTo>
                      <a:pt x="166" y="26"/>
                    </a:lnTo>
                    <a:lnTo>
                      <a:pt x="166" y="25"/>
                    </a:lnTo>
                    <a:lnTo>
                      <a:pt x="166" y="26"/>
                    </a:lnTo>
                    <a:lnTo>
                      <a:pt x="167" y="26"/>
                    </a:lnTo>
                    <a:lnTo>
                      <a:pt x="169" y="27"/>
                    </a:lnTo>
                    <a:lnTo>
                      <a:pt x="170" y="27"/>
                    </a:lnTo>
                    <a:lnTo>
                      <a:pt x="170" y="28"/>
                    </a:lnTo>
                    <a:lnTo>
                      <a:pt x="171" y="28"/>
                    </a:lnTo>
                    <a:lnTo>
                      <a:pt x="171" y="29"/>
                    </a:lnTo>
                    <a:lnTo>
                      <a:pt x="172" y="30"/>
                    </a:lnTo>
                    <a:lnTo>
                      <a:pt x="174" y="33"/>
                    </a:lnTo>
                    <a:lnTo>
                      <a:pt x="174" y="34"/>
                    </a:lnTo>
                    <a:lnTo>
                      <a:pt x="176" y="34"/>
                    </a:lnTo>
                    <a:lnTo>
                      <a:pt x="177" y="35"/>
                    </a:lnTo>
                    <a:lnTo>
                      <a:pt x="178" y="36"/>
                    </a:lnTo>
                    <a:lnTo>
                      <a:pt x="179" y="37"/>
                    </a:lnTo>
                    <a:lnTo>
                      <a:pt x="180" y="39"/>
                    </a:lnTo>
                    <a:lnTo>
                      <a:pt x="181" y="41"/>
                    </a:lnTo>
                    <a:lnTo>
                      <a:pt x="182" y="43"/>
                    </a:lnTo>
                    <a:lnTo>
                      <a:pt x="184" y="45"/>
                    </a:lnTo>
                    <a:lnTo>
                      <a:pt x="186" y="48"/>
                    </a:lnTo>
                    <a:lnTo>
                      <a:pt x="187" y="49"/>
                    </a:lnTo>
                    <a:lnTo>
                      <a:pt x="187" y="50"/>
                    </a:lnTo>
                    <a:lnTo>
                      <a:pt x="188" y="51"/>
                    </a:lnTo>
                    <a:lnTo>
                      <a:pt x="188" y="52"/>
                    </a:lnTo>
                    <a:lnTo>
                      <a:pt x="189" y="53"/>
                    </a:lnTo>
                    <a:lnTo>
                      <a:pt x="189" y="54"/>
                    </a:lnTo>
                    <a:lnTo>
                      <a:pt x="191" y="54"/>
                    </a:lnTo>
                    <a:lnTo>
                      <a:pt x="191" y="56"/>
                    </a:lnTo>
                    <a:lnTo>
                      <a:pt x="191" y="57"/>
                    </a:lnTo>
                    <a:lnTo>
                      <a:pt x="192" y="58"/>
                    </a:lnTo>
                    <a:lnTo>
                      <a:pt x="193" y="60"/>
                    </a:lnTo>
                    <a:lnTo>
                      <a:pt x="192" y="59"/>
                    </a:lnTo>
                    <a:lnTo>
                      <a:pt x="192" y="58"/>
                    </a:lnTo>
                    <a:lnTo>
                      <a:pt x="192" y="57"/>
                    </a:lnTo>
                    <a:lnTo>
                      <a:pt x="191" y="57"/>
                    </a:lnTo>
                    <a:lnTo>
                      <a:pt x="191" y="56"/>
                    </a:lnTo>
                    <a:lnTo>
                      <a:pt x="189" y="54"/>
                    </a:lnTo>
                    <a:lnTo>
                      <a:pt x="189" y="53"/>
                    </a:lnTo>
                    <a:lnTo>
                      <a:pt x="188" y="52"/>
                    </a:lnTo>
                    <a:lnTo>
                      <a:pt x="188" y="51"/>
                    </a:lnTo>
                    <a:lnTo>
                      <a:pt x="187" y="50"/>
                    </a:lnTo>
                    <a:lnTo>
                      <a:pt x="187" y="49"/>
                    </a:lnTo>
                    <a:lnTo>
                      <a:pt x="186" y="49"/>
                    </a:lnTo>
                    <a:lnTo>
                      <a:pt x="186" y="48"/>
                    </a:lnTo>
                    <a:lnTo>
                      <a:pt x="186" y="46"/>
                    </a:lnTo>
                    <a:lnTo>
                      <a:pt x="185" y="46"/>
                    </a:lnTo>
                    <a:lnTo>
                      <a:pt x="182" y="42"/>
                    </a:lnTo>
                    <a:lnTo>
                      <a:pt x="177" y="35"/>
                    </a:lnTo>
                    <a:lnTo>
                      <a:pt x="178" y="36"/>
                    </a:lnTo>
                    <a:lnTo>
                      <a:pt x="178" y="37"/>
                    </a:lnTo>
                    <a:lnTo>
                      <a:pt x="177" y="35"/>
                    </a:lnTo>
                    <a:lnTo>
                      <a:pt x="176" y="34"/>
                    </a:lnTo>
                    <a:lnTo>
                      <a:pt x="178" y="36"/>
                    </a:lnTo>
                    <a:lnTo>
                      <a:pt x="178" y="37"/>
                    </a:lnTo>
                    <a:lnTo>
                      <a:pt x="179" y="37"/>
                    </a:lnTo>
                    <a:lnTo>
                      <a:pt x="179" y="38"/>
                    </a:lnTo>
                    <a:lnTo>
                      <a:pt x="180" y="38"/>
                    </a:lnTo>
                    <a:lnTo>
                      <a:pt x="180" y="39"/>
                    </a:lnTo>
                    <a:lnTo>
                      <a:pt x="180" y="41"/>
                    </a:lnTo>
                    <a:lnTo>
                      <a:pt x="181" y="41"/>
                    </a:lnTo>
                    <a:lnTo>
                      <a:pt x="181" y="42"/>
                    </a:lnTo>
                    <a:lnTo>
                      <a:pt x="182" y="42"/>
                    </a:lnTo>
                    <a:lnTo>
                      <a:pt x="182" y="43"/>
                    </a:lnTo>
                    <a:lnTo>
                      <a:pt x="184" y="44"/>
                    </a:lnTo>
                    <a:lnTo>
                      <a:pt x="184" y="45"/>
                    </a:lnTo>
                    <a:lnTo>
                      <a:pt x="185" y="45"/>
                    </a:lnTo>
                    <a:lnTo>
                      <a:pt x="185" y="46"/>
                    </a:lnTo>
                    <a:lnTo>
                      <a:pt x="186" y="48"/>
                    </a:lnTo>
                    <a:lnTo>
                      <a:pt x="186" y="49"/>
                    </a:lnTo>
                    <a:lnTo>
                      <a:pt x="187" y="49"/>
                    </a:lnTo>
                    <a:lnTo>
                      <a:pt x="187" y="50"/>
                    </a:lnTo>
                    <a:lnTo>
                      <a:pt x="187" y="49"/>
                    </a:lnTo>
                    <a:lnTo>
                      <a:pt x="186" y="49"/>
                    </a:lnTo>
                    <a:lnTo>
                      <a:pt x="186" y="48"/>
                    </a:lnTo>
                    <a:lnTo>
                      <a:pt x="186" y="49"/>
                    </a:lnTo>
                    <a:lnTo>
                      <a:pt x="187" y="49"/>
                    </a:lnTo>
                    <a:lnTo>
                      <a:pt x="187" y="50"/>
                    </a:lnTo>
                    <a:lnTo>
                      <a:pt x="188" y="51"/>
                    </a:lnTo>
                    <a:lnTo>
                      <a:pt x="188" y="52"/>
                    </a:lnTo>
                    <a:lnTo>
                      <a:pt x="189" y="53"/>
                    </a:lnTo>
                    <a:lnTo>
                      <a:pt x="189" y="54"/>
                    </a:lnTo>
                    <a:lnTo>
                      <a:pt x="191" y="56"/>
                    </a:lnTo>
                    <a:lnTo>
                      <a:pt x="191" y="57"/>
                    </a:lnTo>
                    <a:lnTo>
                      <a:pt x="192" y="58"/>
                    </a:lnTo>
                    <a:lnTo>
                      <a:pt x="192" y="59"/>
                    </a:lnTo>
                    <a:lnTo>
                      <a:pt x="193" y="60"/>
                    </a:lnTo>
                    <a:lnTo>
                      <a:pt x="193" y="61"/>
                    </a:lnTo>
                    <a:lnTo>
                      <a:pt x="194" y="63"/>
                    </a:lnTo>
                    <a:lnTo>
                      <a:pt x="194" y="64"/>
                    </a:lnTo>
                    <a:lnTo>
                      <a:pt x="194" y="65"/>
                    </a:lnTo>
                    <a:lnTo>
                      <a:pt x="195" y="65"/>
                    </a:lnTo>
                    <a:lnTo>
                      <a:pt x="194" y="65"/>
                    </a:lnTo>
                    <a:lnTo>
                      <a:pt x="195" y="66"/>
                    </a:lnTo>
                    <a:lnTo>
                      <a:pt x="195" y="67"/>
                    </a:lnTo>
                    <a:lnTo>
                      <a:pt x="195" y="68"/>
                    </a:lnTo>
                    <a:lnTo>
                      <a:pt x="196" y="68"/>
                    </a:lnTo>
                    <a:lnTo>
                      <a:pt x="196" y="69"/>
                    </a:lnTo>
                    <a:lnTo>
                      <a:pt x="196" y="71"/>
                    </a:lnTo>
                    <a:lnTo>
                      <a:pt x="196" y="69"/>
                    </a:lnTo>
                    <a:lnTo>
                      <a:pt x="195" y="68"/>
                    </a:lnTo>
                    <a:lnTo>
                      <a:pt x="195" y="67"/>
                    </a:lnTo>
                    <a:lnTo>
                      <a:pt x="195" y="66"/>
                    </a:lnTo>
                    <a:lnTo>
                      <a:pt x="194" y="65"/>
                    </a:lnTo>
                    <a:lnTo>
                      <a:pt x="194" y="64"/>
                    </a:lnTo>
                    <a:lnTo>
                      <a:pt x="194" y="63"/>
                    </a:lnTo>
                    <a:lnTo>
                      <a:pt x="193" y="60"/>
                    </a:lnTo>
                    <a:lnTo>
                      <a:pt x="193" y="63"/>
                    </a:lnTo>
                    <a:lnTo>
                      <a:pt x="193" y="60"/>
                    </a:lnTo>
                    <a:lnTo>
                      <a:pt x="192" y="60"/>
                    </a:lnTo>
                    <a:lnTo>
                      <a:pt x="192" y="59"/>
                    </a:lnTo>
                    <a:lnTo>
                      <a:pt x="192" y="58"/>
                    </a:lnTo>
                    <a:lnTo>
                      <a:pt x="191" y="57"/>
                    </a:lnTo>
                    <a:lnTo>
                      <a:pt x="191" y="56"/>
                    </a:lnTo>
                    <a:lnTo>
                      <a:pt x="189" y="54"/>
                    </a:lnTo>
                    <a:lnTo>
                      <a:pt x="191" y="54"/>
                    </a:lnTo>
                    <a:lnTo>
                      <a:pt x="191" y="56"/>
                    </a:lnTo>
                    <a:lnTo>
                      <a:pt x="191" y="57"/>
                    </a:lnTo>
                    <a:lnTo>
                      <a:pt x="189" y="53"/>
                    </a:lnTo>
                    <a:lnTo>
                      <a:pt x="188" y="52"/>
                    </a:lnTo>
                    <a:lnTo>
                      <a:pt x="188" y="51"/>
                    </a:lnTo>
                    <a:lnTo>
                      <a:pt x="187" y="51"/>
                    </a:lnTo>
                    <a:lnTo>
                      <a:pt x="187" y="50"/>
                    </a:lnTo>
                    <a:lnTo>
                      <a:pt x="187" y="49"/>
                    </a:lnTo>
                    <a:lnTo>
                      <a:pt x="186" y="49"/>
                    </a:lnTo>
                    <a:lnTo>
                      <a:pt x="187" y="49"/>
                    </a:lnTo>
                    <a:lnTo>
                      <a:pt x="187" y="50"/>
                    </a:lnTo>
                    <a:lnTo>
                      <a:pt x="188" y="51"/>
                    </a:lnTo>
                    <a:lnTo>
                      <a:pt x="188" y="52"/>
                    </a:lnTo>
                    <a:lnTo>
                      <a:pt x="189" y="53"/>
                    </a:lnTo>
                    <a:lnTo>
                      <a:pt x="189" y="54"/>
                    </a:lnTo>
                    <a:lnTo>
                      <a:pt x="191" y="54"/>
                    </a:lnTo>
                    <a:lnTo>
                      <a:pt x="191" y="56"/>
                    </a:lnTo>
                    <a:lnTo>
                      <a:pt x="192" y="58"/>
                    </a:lnTo>
                    <a:lnTo>
                      <a:pt x="192" y="59"/>
                    </a:lnTo>
                    <a:lnTo>
                      <a:pt x="193" y="60"/>
                    </a:lnTo>
                    <a:lnTo>
                      <a:pt x="192" y="59"/>
                    </a:lnTo>
                    <a:lnTo>
                      <a:pt x="193" y="60"/>
                    </a:lnTo>
                    <a:lnTo>
                      <a:pt x="193" y="61"/>
                    </a:lnTo>
                    <a:lnTo>
                      <a:pt x="193" y="63"/>
                    </a:lnTo>
                    <a:lnTo>
                      <a:pt x="193" y="61"/>
                    </a:lnTo>
                    <a:lnTo>
                      <a:pt x="193" y="63"/>
                    </a:lnTo>
                    <a:lnTo>
                      <a:pt x="194" y="63"/>
                    </a:lnTo>
                    <a:lnTo>
                      <a:pt x="194" y="64"/>
                    </a:lnTo>
                    <a:lnTo>
                      <a:pt x="194" y="65"/>
                    </a:lnTo>
                    <a:lnTo>
                      <a:pt x="195" y="66"/>
                    </a:lnTo>
                    <a:lnTo>
                      <a:pt x="195" y="67"/>
                    </a:lnTo>
                    <a:lnTo>
                      <a:pt x="195" y="68"/>
                    </a:lnTo>
                    <a:lnTo>
                      <a:pt x="196" y="69"/>
                    </a:lnTo>
                    <a:lnTo>
                      <a:pt x="196" y="72"/>
                    </a:lnTo>
                    <a:lnTo>
                      <a:pt x="196" y="71"/>
                    </a:lnTo>
                    <a:lnTo>
                      <a:pt x="196" y="72"/>
                    </a:lnTo>
                    <a:lnTo>
                      <a:pt x="197" y="72"/>
                    </a:lnTo>
                    <a:lnTo>
                      <a:pt x="197" y="73"/>
                    </a:lnTo>
                    <a:lnTo>
                      <a:pt x="197" y="74"/>
                    </a:lnTo>
                    <a:lnTo>
                      <a:pt x="197" y="75"/>
                    </a:lnTo>
                    <a:lnTo>
                      <a:pt x="197" y="76"/>
                    </a:lnTo>
                    <a:lnTo>
                      <a:pt x="199" y="76"/>
                    </a:lnTo>
                    <a:lnTo>
                      <a:pt x="199" y="78"/>
                    </a:lnTo>
                    <a:lnTo>
                      <a:pt x="199" y="80"/>
                    </a:lnTo>
                    <a:lnTo>
                      <a:pt x="199" y="81"/>
                    </a:lnTo>
                    <a:lnTo>
                      <a:pt x="200" y="84"/>
                    </a:lnTo>
                    <a:lnTo>
                      <a:pt x="200" y="86"/>
                    </a:lnTo>
                    <a:lnTo>
                      <a:pt x="200" y="83"/>
                    </a:lnTo>
                    <a:lnTo>
                      <a:pt x="200" y="82"/>
                    </a:lnTo>
                    <a:lnTo>
                      <a:pt x="199" y="82"/>
                    </a:lnTo>
                    <a:lnTo>
                      <a:pt x="199" y="81"/>
                    </a:lnTo>
                    <a:lnTo>
                      <a:pt x="200" y="82"/>
                    </a:lnTo>
                    <a:lnTo>
                      <a:pt x="200" y="83"/>
                    </a:lnTo>
                    <a:lnTo>
                      <a:pt x="200" y="84"/>
                    </a:lnTo>
                    <a:lnTo>
                      <a:pt x="200" y="86"/>
                    </a:lnTo>
                    <a:lnTo>
                      <a:pt x="200" y="87"/>
                    </a:lnTo>
                    <a:lnTo>
                      <a:pt x="200" y="88"/>
                    </a:lnTo>
                    <a:lnTo>
                      <a:pt x="200" y="89"/>
                    </a:lnTo>
                    <a:lnTo>
                      <a:pt x="201" y="91"/>
                    </a:lnTo>
                    <a:lnTo>
                      <a:pt x="201" y="94"/>
                    </a:lnTo>
                    <a:lnTo>
                      <a:pt x="201" y="95"/>
                    </a:lnTo>
                    <a:lnTo>
                      <a:pt x="201" y="102"/>
                    </a:lnTo>
                    <a:lnTo>
                      <a:pt x="201" y="103"/>
                    </a:lnTo>
                    <a:lnTo>
                      <a:pt x="201" y="104"/>
                    </a:lnTo>
                    <a:lnTo>
                      <a:pt x="201" y="105"/>
                    </a:lnTo>
                    <a:lnTo>
                      <a:pt x="201" y="106"/>
                    </a:lnTo>
                    <a:lnTo>
                      <a:pt x="201" y="107"/>
                    </a:lnTo>
                    <a:lnTo>
                      <a:pt x="201" y="109"/>
                    </a:lnTo>
                    <a:lnTo>
                      <a:pt x="201" y="110"/>
                    </a:lnTo>
                    <a:lnTo>
                      <a:pt x="201" y="109"/>
                    </a:lnTo>
                    <a:lnTo>
                      <a:pt x="201" y="110"/>
                    </a:lnTo>
                    <a:lnTo>
                      <a:pt x="201" y="111"/>
                    </a:lnTo>
                    <a:lnTo>
                      <a:pt x="201" y="112"/>
                    </a:lnTo>
                    <a:lnTo>
                      <a:pt x="200" y="112"/>
                    </a:lnTo>
                    <a:lnTo>
                      <a:pt x="200" y="113"/>
                    </a:lnTo>
                    <a:lnTo>
                      <a:pt x="200" y="112"/>
                    </a:lnTo>
                    <a:lnTo>
                      <a:pt x="200" y="113"/>
                    </a:lnTo>
                    <a:lnTo>
                      <a:pt x="200" y="114"/>
                    </a:lnTo>
                    <a:lnTo>
                      <a:pt x="200" y="116"/>
                    </a:lnTo>
                    <a:lnTo>
                      <a:pt x="200" y="117"/>
                    </a:lnTo>
                    <a:lnTo>
                      <a:pt x="200" y="118"/>
                    </a:lnTo>
                    <a:lnTo>
                      <a:pt x="200" y="119"/>
                    </a:lnTo>
                    <a:lnTo>
                      <a:pt x="199" y="120"/>
                    </a:lnTo>
                    <a:lnTo>
                      <a:pt x="199" y="121"/>
                    </a:lnTo>
                    <a:lnTo>
                      <a:pt x="199" y="122"/>
                    </a:lnTo>
                    <a:lnTo>
                      <a:pt x="199" y="124"/>
                    </a:lnTo>
                    <a:lnTo>
                      <a:pt x="197" y="128"/>
                    </a:lnTo>
                    <a:lnTo>
                      <a:pt x="196" y="130"/>
                    </a:lnTo>
                    <a:lnTo>
                      <a:pt x="196" y="132"/>
                    </a:lnTo>
                    <a:lnTo>
                      <a:pt x="196" y="133"/>
                    </a:lnTo>
                    <a:lnTo>
                      <a:pt x="195" y="133"/>
                    </a:lnTo>
                    <a:lnTo>
                      <a:pt x="195" y="134"/>
                    </a:lnTo>
                    <a:lnTo>
                      <a:pt x="195" y="135"/>
                    </a:lnTo>
                    <a:lnTo>
                      <a:pt x="194" y="136"/>
                    </a:lnTo>
                    <a:lnTo>
                      <a:pt x="194" y="137"/>
                    </a:lnTo>
                    <a:lnTo>
                      <a:pt x="194" y="139"/>
                    </a:lnTo>
                    <a:lnTo>
                      <a:pt x="193" y="140"/>
                    </a:lnTo>
                    <a:lnTo>
                      <a:pt x="193" y="141"/>
                    </a:lnTo>
                    <a:lnTo>
                      <a:pt x="192" y="141"/>
                    </a:lnTo>
                    <a:lnTo>
                      <a:pt x="192" y="142"/>
                    </a:lnTo>
                    <a:lnTo>
                      <a:pt x="192" y="143"/>
                    </a:lnTo>
                    <a:lnTo>
                      <a:pt x="192" y="144"/>
                    </a:lnTo>
                    <a:lnTo>
                      <a:pt x="191" y="144"/>
                    </a:lnTo>
                    <a:lnTo>
                      <a:pt x="191" y="145"/>
                    </a:lnTo>
                    <a:lnTo>
                      <a:pt x="189" y="147"/>
                    </a:lnTo>
                    <a:lnTo>
                      <a:pt x="189" y="148"/>
                    </a:lnTo>
                    <a:lnTo>
                      <a:pt x="188" y="149"/>
                    </a:lnTo>
                    <a:lnTo>
                      <a:pt x="188" y="150"/>
                    </a:lnTo>
                    <a:lnTo>
                      <a:pt x="187" y="150"/>
                    </a:lnTo>
                    <a:lnTo>
                      <a:pt x="187" y="151"/>
                    </a:lnTo>
                    <a:lnTo>
                      <a:pt x="186" y="154"/>
                    </a:lnTo>
                    <a:lnTo>
                      <a:pt x="185" y="156"/>
                    </a:lnTo>
                    <a:lnTo>
                      <a:pt x="182" y="158"/>
                    </a:lnTo>
                    <a:lnTo>
                      <a:pt x="182" y="159"/>
                    </a:lnTo>
                    <a:lnTo>
                      <a:pt x="181" y="159"/>
                    </a:lnTo>
                    <a:lnTo>
                      <a:pt x="181" y="160"/>
                    </a:lnTo>
                    <a:lnTo>
                      <a:pt x="180" y="162"/>
                    </a:lnTo>
                    <a:lnTo>
                      <a:pt x="179" y="163"/>
                    </a:lnTo>
                    <a:lnTo>
                      <a:pt x="179" y="164"/>
                    </a:lnTo>
                    <a:lnTo>
                      <a:pt x="178" y="164"/>
                    </a:lnTo>
                    <a:lnTo>
                      <a:pt x="178" y="165"/>
                    </a:lnTo>
                    <a:lnTo>
                      <a:pt x="177" y="165"/>
                    </a:lnTo>
                    <a:lnTo>
                      <a:pt x="177" y="166"/>
                    </a:lnTo>
                    <a:lnTo>
                      <a:pt x="176" y="166"/>
                    </a:lnTo>
                    <a:lnTo>
                      <a:pt x="177" y="166"/>
                    </a:lnTo>
                    <a:lnTo>
                      <a:pt x="176" y="167"/>
                    </a:lnTo>
                    <a:lnTo>
                      <a:pt x="177" y="166"/>
                    </a:lnTo>
                    <a:lnTo>
                      <a:pt x="177" y="165"/>
                    </a:lnTo>
                    <a:lnTo>
                      <a:pt x="177" y="166"/>
                    </a:lnTo>
                    <a:lnTo>
                      <a:pt x="177" y="165"/>
                    </a:lnTo>
                    <a:lnTo>
                      <a:pt x="178" y="165"/>
                    </a:lnTo>
                    <a:lnTo>
                      <a:pt x="178" y="164"/>
                    </a:lnTo>
                    <a:lnTo>
                      <a:pt x="179" y="164"/>
                    </a:lnTo>
                    <a:lnTo>
                      <a:pt x="179" y="163"/>
                    </a:lnTo>
                    <a:lnTo>
                      <a:pt x="179" y="164"/>
                    </a:lnTo>
                    <a:lnTo>
                      <a:pt x="180" y="162"/>
                    </a:lnTo>
                    <a:lnTo>
                      <a:pt x="181" y="160"/>
                    </a:lnTo>
                    <a:lnTo>
                      <a:pt x="181" y="159"/>
                    </a:lnTo>
                    <a:lnTo>
                      <a:pt x="181" y="160"/>
                    </a:lnTo>
                    <a:lnTo>
                      <a:pt x="180" y="160"/>
                    </a:lnTo>
                    <a:lnTo>
                      <a:pt x="180" y="162"/>
                    </a:lnTo>
                    <a:lnTo>
                      <a:pt x="180" y="163"/>
                    </a:lnTo>
                    <a:lnTo>
                      <a:pt x="179" y="163"/>
                    </a:lnTo>
                    <a:lnTo>
                      <a:pt x="176" y="167"/>
                    </a:lnTo>
                    <a:lnTo>
                      <a:pt x="177" y="166"/>
                    </a:lnTo>
                    <a:lnTo>
                      <a:pt x="176" y="167"/>
                    </a:lnTo>
                    <a:lnTo>
                      <a:pt x="174" y="169"/>
                    </a:lnTo>
                    <a:lnTo>
                      <a:pt x="173" y="170"/>
                    </a:lnTo>
                    <a:lnTo>
                      <a:pt x="172" y="171"/>
                    </a:lnTo>
                    <a:lnTo>
                      <a:pt x="169" y="174"/>
                    </a:lnTo>
                    <a:lnTo>
                      <a:pt x="170" y="173"/>
                    </a:lnTo>
                    <a:lnTo>
                      <a:pt x="170" y="174"/>
                    </a:lnTo>
                    <a:lnTo>
                      <a:pt x="169" y="174"/>
                    </a:lnTo>
                    <a:lnTo>
                      <a:pt x="167" y="175"/>
                    </a:lnTo>
                    <a:lnTo>
                      <a:pt x="165" y="178"/>
                    </a:lnTo>
                    <a:lnTo>
                      <a:pt x="164" y="178"/>
                    </a:lnTo>
                    <a:lnTo>
                      <a:pt x="164" y="179"/>
                    </a:lnTo>
                    <a:lnTo>
                      <a:pt x="163" y="179"/>
                    </a:lnTo>
                    <a:lnTo>
                      <a:pt x="163" y="180"/>
                    </a:lnTo>
                    <a:lnTo>
                      <a:pt x="162" y="180"/>
                    </a:lnTo>
                    <a:lnTo>
                      <a:pt x="161" y="180"/>
                    </a:lnTo>
                    <a:lnTo>
                      <a:pt x="161" y="181"/>
                    </a:lnTo>
                    <a:lnTo>
                      <a:pt x="159" y="181"/>
                    </a:lnTo>
                    <a:lnTo>
                      <a:pt x="159" y="182"/>
                    </a:lnTo>
                    <a:lnTo>
                      <a:pt x="158" y="182"/>
                    </a:lnTo>
                    <a:lnTo>
                      <a:pt x="158" y="183"/>
                    </a:lnTo>
                    <a:lnTo>
                      <a:pt x="157" y="183"/>
                    </a:lnTo>
                    <a:lnTo>
                      <a:pt x="156" y="183"/>
                    </a:lnTo>
                    <a:lnTo>
                      <a:pt x="156" y="185"/>
                    </a:lnTo>
                    <a:lnTo>
                      <a:pt x="155" y="185"/>
                    </a:lnTo>
                    <a:lnTo>
                      <a:pt x="154" y="186"/>
                    </a:lnTo>
                    <a:lnTo>
                      <a:pt x="153" y="186"/>
                    </a:lnTo>
                    <a:lnTo>
                      <a:pt x="153" y="187"/>
                    </a:lnTo>
                    <a:lnTo>
                      <a:pt x="151" y="187"/>
                    </a:lnTo>
                    <a:lnTo>
                      <a:pt x="153" y="187"/>
                    </a:lnTo>
                    <a:lnTo>
                      <a:pt x="153" y="186"/>
                    </a:lnTo>
                    <a:lnTo>
                      <a:pt x="154" y="186"/>
                    </a:lnTo>
                    <a:lnTo>
                      <a:pt x="155" y="185"/>
                    </a:lnTo>
                    <a:lnTo>
                      <a:pt x="156" y="185"/>
                    </a:lnTo>
                    <a:lnTo>
                      <a:pt x="155" y="185"/>
                    </a:lnTo>
                    <a:lnTo>
                      <a:pt x="153" y="187"/>
                    </a:lnTo>
                    <a:lnTo>
                      <a:pt x="150" y="187"/>
                    </a:lnTo>
                    <a:lnTo>
                      <a:pt x="149" y="188"/>
                    </a:lnTo>
                    <a:lnTo>
                      <a:pt x="147" y="189"/>
                    </a:lnTo>
                    <a:lnTo>
                      <a:pt x="146" y="190"/>
                    </a:lnTo>
                    <a:lnTo>
                      <a:pt x="144" y="190"/>
                    </a:lnTo>
                    <a:lnTo>
                      <a:pt x="143" y="192"/>
                    </a:lnTo>
                    <a:lnTo>
                      <a:pt x="142" y="192"/>
                    </a:lnTo>
                    <a:lnTo>
                      <a:pt x="141" y="193"/>
                    </a:lnTo>
                    <a:lnTo>
                      <a:pt x="140" y="193"/>
                    </a:lnTo>
                    <a:lnTo>
                      <a:pt x="139" y="193"/>
                    </a:lnTo>
                    <a:lnTo>
                      <a:pt x="139" y="194"/>
                    </a:lnTo>
                    <a:lnTo>
                      <a:pt x="138" y="194"/>
                    </a:lnTo>
                    <a:lnTo>
                      <a:pt x="133" y="195"/>
                    </a:lnTo>
                    <a:lnTo>
                      <a:pt x="127" y="197"/>
                    </a:lnTo>
                    <a:lnTo>
                      <a:pt x="123" y="198"/>
                    </a:lnTo>
                    <a:lnTo>
                      <a:pt x="118" y="200"/>
                    </a:lnTo>
                    <a:lnTo>
                      <a:pt x="119" y="200"/>
                    </a:lnTo>
                    <a:lnTo>
                      <a:pt x="118" y="200"/>
                    </a:lnTo>
                    <a:lnTo>
                      <a:pt x="117" y="200"/>
                    </a:lnTo>
                    <a:lnTo>
                      <a:pt x="116" y="200"/>
                    </a:lnTo>
                    <a:lnTo>
                      <a:pt x="115" y="200"/>
                    </a:lnTo>
                    <a:lnTo>
                      <a:pt x="113" y="200"/>
                    </a:lnTo>
                    <a:lnTo>
                      <a:pt x="112" y="200"/>
                    </a:lnTo>
                    <a:lnTo>
                      <a:pt x="112" y="201"/>
                    </a:lnTo>
                    <a:lnTo>
                      <a:pt x="111" y="201"/>
                    </a:lnTo>
                    <a:lnTo>
                      <a:pt x="110" y="201"/>
                    </a:lnTo>
                    <a:lnTo>
                      <a:pt x="109" y="201"/>
                    </a:lnTo>
                    <a:lnTo>
                      <a:pt x="108" y="201"/>
                    </a:lnTo>
                    <a:lnTo>
                      <a:pt x="106" y="201"/>
                    </a:lnTo>
                    <a:lnTo>
                      <a:pt x="105" y="201"/>
                    </a:lnTo>
                    <a:lnTo>
                      <a:pt x="104" y="201"/>
                    </a:lnTo>
                    <a:lnTo>
                      <a:pt x="103" y="201"/>
                    </a:lnTo>
                    <a:lnTo>
                      <a:pt x="102" y="201"/>
                    </a:lnTo>
                    <a:lnTo>
                      <a:pt x="101" y="201"/>
                    </a:lnTo>
                    <a:lnTo>
                      <a:pt x="100" y="201"/>
                    </a:lnTo>
                    <a:lnTo>
                      <a:pt x="96" y="201"/>
                    </a:lnTo>
                    <a:lnTo>
                      <a:pt x="94" y="201"/>
                    </a:lnTo>
                    <a:lnTo>
                      <a:pt x="90" y="201"/>
                    </a:lnTo>
                    <a:lnTo>
                      <a:pt x="94" y="201"/>
                    </a:lnTo>
                    <a:lnTo>
                      <a:pt x="93" y="201"/>
                    </a:lnTo>
                    <a:lnTo>
                      <a:pt x="89" y="200"/>
                    </a:lnTo>
                    <a:lnTo>
                      <a:pt x="90" y="201"/>
                    </a:lnTo>
                    <a:lnTo>
                      <a:pt x="93" y="201"/>
                    </a:lnTo>
                    <a:lnTo>
                      <a:pt x="91" y="201"/>
                    </a:lnTo>
                    <a:lnTo>
                      <a:pt x="93" y="201"/>
                    </a:lnTo>
                    <a:lnTo>
                      <a:pt x="94" y="201"/>
                    </a:lnTo>
                    <a:lnTo>
                      <a:pt x="93" y="201"/>
                    </a:lnTo>
                    <a:lnTo>
                      <a:pt x="91" y="201"/>
                    </a:lnTo>
                    <a:lnTo>
                      <a:pt x="90" y="201"/>
                    </a:lnTo>
                    <a:lnTo>
                      <a:pt x="89" y="201"/>
                    </a:lnTo>
                    <a:lnTo>
                      <a:pt x="89" y="200"/>
                    </a:lnTo>
                    <a:lnTo>
                      <a:pt x="88" y="200"/>
                    </a:lnTo>
                    <a:lnTo>
                      <a:pt x="87" y="200"/>
                    </a:lnTo>
                    <a:lnTo>
                      <a:pt x="86" y="200"/>
                    </a:lnTo>
                    <a:lnTo>
                      <a:pt x="85" y="200"/>
                    </a:lnTo>
                    <a:lnTo>
                      <a:pt x="83" y="200"/>
                    </a:lnTo>
                    <a:lnTo>
                      <a:pt x="82" y="200"/>
                    </a:lnTo>
                    <a:lnTo>
                      <a:pt x="81" y="198"/>
                    </a:lnTo>
                    <a:lnTo>
                      <a:pt x="80" y="198"/>
                    </a:lnTo>
                    <a:lnTo>
                      <a:pt x="79" y="198"/>
                    </a:lnTo>
                    <a:lnTo>
                      <a:pt x="78" y="198"/>
                    </a:lnTo>
                    <a:lnTo>
                      <a:pt x="76" y="198"/>
                    </a:lnTo>
                    <a:lnTo>
                      <a:pt x="76" y="197"/>
                    </a:lnTo>
                    <a:lnTo>
                      <a:pt x="75" y="197"/>
                    </a:lnTo>
                    <a:lnTo>
                      <a:pt x="74" y="197"/>
                    </a:lnTo>
                    <a:lnTo>
                      <a:pt x="73" y="197"/>
                    </a:lnTo>
                    <a:lnTo>
                      <a:pt x="72" y="196"/>
                    </a:lnTo>
                    <a:lnTo>
                      <a:pt x="71" y="196"/>
                    </a:lnTo>
                    <a:lnTo>
                      <a:pt x="70" y="196"/>
                    </a:lnTo>
                    <a:lnTo>
                      <a:pt x="68" y="195"/>
                    </a:lnTo>
                    <a:lnTo>
                      <a:pt x="67" y="195"/>
                    </a:lnTo>
                    <a:lnTo>
                      <a:pt x="66" y="195"/>
                    </a:lnTo>
                    <a:lnTo>
                      <a:pt x="65" y="195"/>
                    </a:lnTo>
                    <a:lnTo>
                      <a:pt x="65" y="194"/>
                    </a:lnTo>
                    <a:lnTo>
                      <a:pt x="58" y="192"/>
                    </a:lnTo>
                    <a:lnTo>
                      <a:pt x="57" y="192"/>
                    </a:lnTo>
                    <a:lnTo>
                      <a:pt x="57" y="190"/>
                    </a:lnTo>
                    <a:lnTo>
                      <a:pt x="56" y="190"/>
                    </a:lnTo>
                    <a:lnTo>
                      <a:pt x="55" y="189"/>
                    </a:lnTo>
                    <a:lnTo>
                      <a:pt x="53" y="189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0" y="187"/>
                    </a:lnTo>
                    <a:lnTo>
                      <a:pt x="49" y="187"/>
                    </a:lnTo>
                    <a:lnTo>
                      <a:pt x="49" y="186"/>
                    </a:lnTo>
                    <a:lnTo>
                      <a:pt x="48" y="186"/>
                    </a:lnTo>
                    <a:lnTo>
                      <a:pt x="49" y="186"/>
                    </a:lnTo>
                    <a:lnTo>
                      <a:pt x="49" y="187"/>
                    </a:lnTo>
                    <a:lnTo>
                      <a:pt x="49" y="186"/>
                    </a:lnTo>
                    <a:lnTo>
                      <a:pt x="48" y="186"/>
                    </a:lnTo>
                    <a:lnTo>
                      <a:pt x="47" y="186"/>
                    </a:lnTo>
                    <a:lnTo>
                      <a:pt x="45" y="185"/>
                    </a:lnTo>
                    <a:lnTo>
                      <a:pt x="45" y="183"/>
                    </a:lnTo>
                    <a:lnTo>
                      <a:pt x="43" y="183"/>
                    </a:lnTo>
                    <a:lnTo>
                      <a:pt x="43" y="182"/>
                    </a:lnTo>
                    <a:lnTo>
                      <a:pt x="41" y="181"/>
                    </a:lnTo>
                    <a:lnTo>
                      <a:pt x="40" y="180"/>
                    </a:lnTo>
                    <a:lnTo>
                      <a:pt x="38" y="179"/>
                    </a:lnTo>
                    <a:lnTo>
                      <a:pt x="37" y="179"/>
                    </a:lnTo>
                    <a:lnTo>
                      <a:pt x="37" y="178"/>
                    </a:lnTo>
                    <a:lnTo>
                      <a:pt x="36" y="178"/>
                    </a:lnTo>
                    <a:lnTo>
                      <a:pt x="36" y="177"/>
                    </a:lnTo>
                    <a:lnTo>
                      <a:pt x="35" y="177"/>
                    </a:lnTo>
                    <a:lnTo>
                      <a:pt x="35" y="175"/>
                    </a:lnTo>
                    <a:lnTo>
                      <a:pt x="34" y="175"/>
                    </a:lnTo>
                    <a:lnTo>
                      <a:pt x="33" y="174"/>
                    </a:lnTo>
                    <a:lnTo>
                      <a:pt x="32" y="173"/>
                    </a:lnTo>
                    <a:lnTo>
                      <a:pt x="30" y="172"/>
                    </a:lnTo>
                    <a:lnTo>
                      <a:pt x="29" y="171"/>
                    </a:lnTo>
                    <a:lnTo>
                      <a:pt x="28" y="170"/>
                    </a:lnTo>
                    <a:lnTo>
                      <a:pt x="27" y="169"/>
                    </a:lnTo>
                    <a:lnTo>
                      <a:pt x="26" y="167"/>
                    </a:lnTo>
                    <a:lnTo>
                      <a:pt x="25" y="166"/>
                    </a:lnTo>
                    <a:lnTo>
                      <a:pt x="25" y="165"/>
                    </a:lnTo>
                    <a:lnTo>
                      <a:pt x="23" y="165"/>
                    </a:lnTo>
                    <a:lnTo>
                      <a:pt x="23" y="164"/>
                    </a:lnTo>
                    <a:lnTo>
                      <a:pt x="22" y="164"/>
                    </a:lnTo>
                    <a:lnTo>
                      <a:pt x="22" y="163"/>
                    </a:lnTo>
                    <a:lnTo>
                      <a:pt x="21" y="163"/>
                    </a:lnTo>
                    <a:lnTo>
                      <a:pt x="21" y="162"/>
                    </a:lnTo>
                    <a:lnTo>
                      <a:pt x="21" y="160"/>
                    </a:lnTo>
                    <a:lnTo>
                      <a:pt x="20" y="160"/>
                    </a:lnTo>
                    <a:lnTo>
                      <a:pt x="20" y="159"/>
                    </a:lnTo>
                    <a:lnTo>
                      <a:pt x="19" y="159"/>
                    </a:lnTo>
                    <a:lnTo>
                      <a:pt x="19" y="158"/>
                    </a:lnTo>
                    <a:lnTo>
                      <a:pt x="18" y="157"/>
                    </a:lnTo>
                    <a:lnTo>
                      <a:pt x="17" y="156"/>
                    </a:lnTo>
                    <a:lnTo>
                      <a:pt x="17" y="155"/>
                    </a:lnTo>
                    <a:lnTo>
                      <a:pt x="15" y="154"/>
                    </a:lnTo>
                    <a:lnTo>
                      <a:pt x="15" y="155"/>
                    </a:lnTo>
                    <a:lnTo>
                      <a:pt x="17" y="155"/>
                    </a:lnTo>
                    <a:lnTo>
                      <a:pt x="17" y="156"/>
                    </a:lnTo>
                    <a:lnTo>
                      <a:pt x="18" y="156"/>
                    </a:lnTo>
                    <a:lnTo>
                      <a:pt x="17" y="156"/>
                    </a:lnTo>
                    <a:lnTo>
                      <a:pt x="17" y="155"/>
                    </a:lnTo>
                    <a:lnTo>
                      <a:pt x="15" y="155"/>
                    </a:lnTo>
                    <a:lnTo>
                      <a:pt x="15" y="154"/>
                    </a:lnTo>
                    <a:lnTo>
                      <a:pt x="15" y="152"/>
                    </a:lnTo>
                    <a:lnTo>
                      <a:pt x="14" y="152"/>
                    </a:lnTo>
                    <a:lnTo>
                      <a:pt x="14" y="151"/>
                    </a:lnTo>
                    <a:lnTo>
                      <a:pt x="13" y="150"/>
                    </a:lnTo>
                    <a:lnTo>
                      <a:pt x="13" y="149"/>
                    </a:lnTo>
                    <a:lnTo>
                      <a:pt x="12" y="148"/>
                    </a:lnTo>
                    <a:lnTo>
                      <a:pt x="12" y="147"/>
                    </a:lnTo>
                    <a:lnTo>
                      <a:pt x="11" y="145"/>
                    </a:lnTo>
                    <a:lnTo>
                      <a:pt x="11" y="144"/>
                    </a:lnTo>
                    <a:lnTo>
                      <a:pt x="10" y="143"/>
                    </a:lnTo>
                    <a:lnTo>
                      <a:pt x="10" y="142"/>
                    </a:lnTo>
                    <a:lnTo>
                      <a:pt x="9" y="141"/>
                    </a:lnTo>
                    <a:lnTo>
                      <a:pt x="9" y="139"/>
                    </a:lnTo>
                    <a:lnTo>
                      <a:pt x="7" y="137"/>
                    </a:lnTo>
                    <a:lnTo>
                      <a:pt x="7" y="136"/>
                    </a:lnTo>
                    <a:lnTo>
                      <a:pt x="6" y="134"/>
                    </a:lnTo>
                    <a:lnTo>
                      <a:pt x="6" y="133"/>
                    </a:lnTo>
                    <a:lnTo>
                      <a:pt x="5" y="132"/>
                    </a:lnTo>
                    <a:lnTo>
                      <a:pt x="5" y="130"/>
                    </a:lnTo>
                    <a:lnTo>
                      <a:pt x="4" y="127"/>
                    </a:lnTo>
                    <a:lnTo>
                      <a:pt x="4" y="126"/>
                    </a:lnTo>
                    <a:lnTo>
                      <a:pt x="4" y="125"/>
                    </a:lnTo>
                    <a:lnTo>
                      <a:pt x="3" y="125"/>
                    </a:lnTo>
                    <a:lnTo>
                      <a:pt x="3" y="124"/>
                    </a:lnTo>
                    <a:lnTo>
                      <a:pt x="3" y="122"/>
                    </a:lnTo>
                    <a:lnTo>
                      <a:pt x="3" y="121"/>
                    </a:lnTo>
                    <a:lnTo>
                      <a:pt x="3" y="120"/>
                    </a:lnTo>
                    <a:lnTo>
                      <a:pt x="3" y="119"/>
                    </a:lnTo>
                    <a:lnTo>
                      <a:pt x="2" y="119"/>
                    </a:lnTo>
                    <a:lnTo>
                      <a:pt x="2" y="118"/>
                    </a:lnTo>
                    <a:lnTo>
                      <a:pt x="2" y="117"/>
                    </a:lnTo>
                    <a:lnTo>
                      <a:pt x="2" y="116"/>
                    </a:lnTo>
                    <a:lnTo>
                      <a:pt x="2" y="114"/>
                    </a:lnTo>
                    <a:lnTo>
                      <a:pt x="2" y="113"/>
                    </a:lnTo>
                    <a:lnTo>
                      <a:pt x="2" y="112"/>
                    </a:lnTo>
                    <a:lnTo>
                      <a:pt x="0" y="111"/>
                    </a:lnTo>
                    <a:lnTo>
                      <a:pt x="0" y="110"/>
                    </a:lnTo>
                    <a:lnTo>
                      <a:pt x="0" y="109"/>
                    </a:lnTo>
                    <a:lnTo>
                      <a:pt x="0" y="107"/>
                    </a:lnTo>
                    <a:lnTo>
                      <a:pt x="0" y="106"/>
                    </a:lnTo>
                    <a:lnTo>
                      <a:pt x="0" y="105"/>
                    </a:lnTo>
                    <a:lnTo>
                      <a:pt x="0" y="104"/>
                    </a:lnTo>
                    <a:lnTo>
                      <a:pt x="0" y="103"/>
                    </a:lnTo>
                    <a:lnTo>
                      <a:pt x="0" y="102"/>
                    </a:lnTo>
                    <a:lnTo>
                      <a:pt x="0" y="101"/>
                    </a:lnTo>
                    <a:lnTo>
                      <a:pt x="0" y="99"/>
                    </a:lnTo>
                    <a:lnTo>
                      <a:pt x="0" y="97"/>
                    </a:lnTo>
                    <a:lnTo>
                      <a:pt x="0" y="96"/>
                    </a:lnTo>
                    <a:lnTo>
                      <a:pt x="0" y="94"/>
                    </a:lnTo>
                    <a:lnTo>
                      <a:pt x="0" y="92"/>
                    </a:lnTo>
                    <a:lnTo>
                      <a:pt x="0" y="91"/>
                    </a:lnTo>
                    <a:lnTo>
                      <a:pt x="0" y="90"/>
                    </a:lnTo>
                    <a:lnTo>
                      <a:pt x="2" y="88"/>
                    </a:lnTo>
                    <a:lnTo>
                      <a:pt x="2" y="84"/>
                    </a:lnTo>
                    <a:lnTo>
                      <a:pt x="3" y="80"/>
                    </a:lnTo>
                    <a:lnTo>
                      <a:pt x="3" y="76"/>
                    </a:lnTo>
                    <a:lnTo>
                      <a:pt x="4" y="76"/>
                    </a:lnTo>
                    <a:lnTo>
                      <a:pt x="4" y="75"/>
                    </a:lnTo>
                    <a:lnTo>
                      <a:pt x="4" y="74"/>
                    </a:lnTo>
                    <a:lnTo>
                      <a:pt x="4" y="73"/>
                    </a:lnTo>
                    <a:lnTo>
                      <a:pt x="4" y="72"/>
                    </a:lnTo>
                    <a:lnTo>
                      <a:pt x="5" y="72"/>
                    </a:lnTo>
                    <a:lnTo>
                      <a:pt x="5" y="71"/>
                    </a:lnTo>
                    <a:lnTo>
                      <a:pt x="5" y="69"/>
                    </a:lnTo>
                    <a:lnTo>
                      <a:pt x="6" y="68"/>
                    </a:lnTo>
                    <a:lnTo>
                      <a:pt x="6" y="67"/>
                    </a:lnTo>
                    <a:lnTo>
                      <a:pt x="6" y="66"/>
                    </a:lnTo>
                    <a:lnTo>
                      <a:pt x="7" y="65"/>
                    </a:lnTo>
                    <a:lnTo>
                      <a:pt x="7" y="64"/>
                    </a:lnTo>
                    <a:lnTo>
                      <a:pt x="7" y="63"/>
                    </a:lnTo>
                    <a:lnTo>
                      <a:pt x="9" y="61"/>
                    </a:lnTo>
                    <a:lnTo>
                      <a:pt x="9" y="60"/>
                    </a:lnTo>
                    <a:lnTo>
                      <a:pt x="13" y="51"/>
                    </a:lnTo>
                    <a:lnTo>
                      <a:pt x="14" y="51"/>
                    </a:lnTo>
                    <a:lnTo>
                      <a:pt x="14" y="50"/>
                    </a:lnTo>
                    <a:lnTo>
                      <a:pt x="14" y="49"/>
                    </a:lnTo>
                    <a:lnTo>
                      <a:pt x="15" y="49"/>
                    </a:lnTo>
                    <a:lnTo>
                      <a:pt x="15" y="48"/>
                    </a:lnTo>
                    <a:lnTo>
                      <a:pt x="17" y="46"/>
                    </a:lnTo>
                    <a:lnTo>
                      <a:pt x="17" y="45"/>
                    </a:lnTo>
                    <a:lnTo>
                      <a:pt x="18" y="45"/>
                    </a:lnTo>
                    <a:lnTo>
                      <a:pt x="18" y="44"/>
                    </a:lnTo>
                    <a:lnTo>
                      <a:pt x="18" y="45"/>
                    </a:lnTo>
                    <a:close/>
                  </a:path>
                </a:pathLst>
              </a:custGeom>
              <a:solidFill>
                <a:srgbClr val="00E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55" name="Freeform 1087"/>
              <p:cNvSpPr>
                <a:spLocks/>
              </p:cNvSpPr>
              <p:nvPr/>
            </p:nvSpPr>
            <p:spPr bwMode="auto">
              <a:xfrm>
                <a:off x="-1583" y="2467"/>
                <a:ext cx="205" cy="229"/>
              </a:xfrm>
              <a:custGeom>
                <a:avLst/>
                <a:gdLst>
                  <a:gd name="T0" fmla="*/ 197 w 410"/>
                  <a:gd name="T1" fmla="*/ 134 h 457"/>
                  <a:gd name="T2" fmla="*/ 200 w 410"/>
                  <a:gd name="T3" fmla="*/ 156 h 457"/>
                  <a:gd name="T4" fmla="*/ 199 w 410"/>
                  <a:gd name="T5" fmla="*/ 183 h 457"/>
                  <a:gd name="T6" fmla="*/ 188 w 410"/>
                  <a:gd name="T7" fmla="*/ 190 h 457"/>
                  <a:gd name="T8" fmla="*/ 175 w 410"/>
                  <a:gd name="T9" fmla="*/ 189 h 457"/>
                  <a:gd name="T10" fmla="*/ 157 w 410"/>
                  <a:gd name="T11" fmla="*/ 182 h 457"/>
                  <a:gd name="T12" fmla="*/ 144 w 410"/>
                  <a:gd name="T13" fmla="*/ 171 h 457"/>
                  <a:gd name="T14" fmla="*/ 130 w 410"/>
                  <a:gd name="T15" fmla="*/ 165 h 457"/>
                  <a:gd name="T16" fmla="*/ 108 w 410"/>
                  <a:gd name="T17" fmla="*/ 178 h 457"/>
                  <a:gd name="T18" fmla="*/ 88 w 410"/>
                  <a:gd name="T19" fmla="*/ 198 h 457"/>
                  <a:gd name="T20" fmla="*/ 54 w 410"/>
                  <a:gd name="T21" fmla="*/ 229 h 457"/>
                  <a:gd name="T22" fmla="*/ 59 w 410"/>
                  <a:gd name="T23" fmla="*/ 224 h 457"/>
                  <a:gd name="T24" fmla="*/ 68 w 410"/>
                  <a:gd name="T25" fmla="*/ 210 h 457"/>
                  <a:gd name="T26" fmla="*/ 62 w 410"/>
                  <a:gd name="T27" fmla="*/ 197 h 457"/>
                  <a:gd name="T28" fmla="*/ 46 w 410"/>
                  <a:gd name="T29" fmla="*/ 195 h 457"/>
                  <a:gd name="T30" fmla="*/ 32 w 410"/>
                  <a:gd name="T31" fmla="*/ 195 h 457"/>
                  <a:gd name="T32" fmla="*/ 28 w 410"/>
                  <a:gd name="T33" fmla="*/ 187 h 457"/>
                  <a:gd name="T34" fmla="*/ 28 w 410"/>
                  <a:gd name="T35" fmla="*/ 178 h 457"/>
                  <a:gd name="T36" fmla="*/ 23 w 410"/>
                  <a:gd name="T37" fmla="*/ 170 h 457"/>
                  <a:gd name="T38" fmla="*/ 9 w 410"/>
                  <a:gd name="T39" fmla="*/ 169 h 457"/>
                  <a:gd name="T40" fmla="*/ 2 w 410"/>
                  <a:gd name="T41" fmla="*/ 170 h 457"/>
                  <a:gd name="T42" fmla="*/ 1 w 410"/>
                  <a:gd name="T43" fmla="*/ 144 h 457"/>
                  <a:gd name="T44" fmla="*/ 8 w 410"/>
                  <a:gd name="T45" fmla="*/ 134 h 457"/>
                  <a:gd name="T46" fmla="*/ 26 w 410"/>
                  <a:gd name="T47" fmla="*/ 124 h 457"/>
                  <a:gd name="T48" fmla="*/ 44 w 410"/>
                  <a:gd name="T49" fmla="*/ 117 h 457"/>
                  <a:gd name="T50" fmla="*/ 52 w 410"/>
                  <a:gd name="T51" fmla="*/ 115 h 457"/>
                  <a:gd name="T52" fmla="*/ 54 w 410"/>
                  <a:gd name="T53" fmla="*/ 113 h 457"/>
                  <a:gd name="T54" fmla="*/ 57 w 410"/>
                  <a:gd name="T55" fmla="*/ 106 h 457"/>
                  <a:gd name="T56" fmla="*/ 50 w 410"/>
                  <a:gd name="T57" fmla="*/ 99 h 457"/>
                  <a:gd name="T58" fmla="*/ 34 w 410"/>
                  <a:gd name="T59" fmla="*/ 94 h 457"/>
                  <a:gd name="T60" fmla="*/ 21 w 410"/>
                  <a:gd name="T61" fmla="*/ 90 h 457"/>
                  <a:gd name="T62" fmla="*/ 20 w 410"/>
                  <a:gd name="T63" fmla="*/ 85 h 457"/>
                  <a:gd name="T64" fmla="*/ 19 w 410"/>
                  <a:gd name="T65" fmla="*/ 73 h 457"/>
                  <a:gd name="T66" fmla="*/ 29 w 410"/>
                  <a:gd name="T67" fmla="*/ 69 h 457"/>
                  <a:gd name="T68" fmla="*/ 50 w 410"/>
                  <a:gd name="T69" fmla="*/ 76 h 457"/>
                  <a:gd name="T70" fmla="*/ 69 w 410"/>
                  <a:gd name="T71" fmla="*/ 79 h 457"/>
                  <a:gd name="T72" fmla="*/ 65 w 410"/>
                  <a:gd name="T73" fmla="*/ 68 h 457"/>
                  <a:gd name="T74" fmla="*/ 49 w 410"/>
                  <a:gd name="T75" fmla="*/ 57 h 457"/>
                  <a:gd name="T76" fmla="*/ 39 w 410"/>
                  <a:gd name="T77" fmla="*/ 35 h 457"/>
                  <a:gd name="T78" fmla="*/ 54 w 410"/>
                  <a:gd name="T79" fmla="*/ 24 h 457"/>
                  <a:gd name="T80" fmla="*/ 84 w 410"/>
                  <a:gd name="T81" fmla="*/ 6 h 457"/>
                  <a:gd name="T82" fmla="*/ 103 w 410"/>
                  <a:gd name="T83" fmla="*/ 0 h 457"/>
                  <a:gd name="T84" fmla="*/ 105 w 410"/>
                  <a:gd name="T85" fmla="*/ 3 h 457"/>
                  <a:gd name="T86" fmla="*/ 103 w 410"/>
                  <a:gd name="T87" fmla="*/ 4 h 457"/>
                  <a:gd name="T88" fmla="*/ 109 w 410"/>
                  <a:gd name="T89" fmla="*/ 11 h 457"/>
                  <a:gd name="T90" fmla="*/ 124 w 410"/>
                  <a:gd name="T91" fmla="*/ 19 h 457"/>
                  <a:gd name="T92" fmla="*/ 149 w 410"/>
                  <a:gd name="T93" fmla="*/ 22 h 457"/>
                  <a:gd name="T94" fmla="*/ 176 w 410"/>
                  <a:gd name="T95" fmla="*/ 25 h 457"/>
                  <a:gd name="T96" fmla="*/ 188 w 410"/>
                  <a:gd name="T97" fmla="*/ 37 h 457"/>
                  <a:gd name="T98" fmla="*/ 190 w 410"/>
                  <a:gd name="T99" fmla="*/ 52 h 457"/>
                  <a:gd name="T100" fmla="*/ 190 w 410"/>
                  <a:gd name="T101" fmla="*/ 60 h 457"/>
                  <a:gd name="T102" fmla="*/ 197 w 410"/>
                  <a:gd name="T103" fmla="*/ 103 h 45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10"/>
                  <a:gd name="T157" fmla="*/ 0 h 457"/>
                  <a:gd name="T158" fmla="*/ 410 w 410"/>
                  <a:gd name="T159" fmla="*/ 457 h 45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10" h="457">
                    <a:moveTo>
                      <a:pt x="410" y="215"/>
                    </a:moveTo>
                    <a:lnTo>
                      <a:pt x="407" y="229"/>
                    </a:lnTo>
                    <a:lnTo>
                      <a:pt x="393" y="266"/>
                    </a:lnTo>
                    <a:lnTo>
                      <a:pt x="394" y="267"/>
                    </a:lnTo>
                    <a:lnTo>
                      <a:pt x="395" y="272"/>
                    </a:lnTo>
                    <a:lnTo>
                      <a:pt x="396" y="280"/>
                    </a:lnTo>
                    <a:lnTo>
                      <a:pt x="397" y="289"/>
                    </a:lnTo>
                    <a:lnTo>
                      <a:pt x="398" y="301"/>
                    </a:lnTo>
                    <a:lnTo>
                      <a:pt x="400" y="312"/>
                    </a:lnTo>
                    <a:lnTo>
                      <a:pt x="401" y="325"/>
                    </a:lnTo>
                    <a:lnTo>
                      <a:pt x="401" y="337"/>
                    </a:lnTo>
                    <a:lnTo>
                      <a:pt x="401" y="348"/>
                    </a:lnTo>
                    <a:lnTo>
                      <a:pt x="400" y="358"/>
                    </a:lnTo>
                    <a:lnTo>
                      <a:pt x="397" y="365"/>
                    </a:lnTo>
                    <a:lnTo>
                      <a:pt x="393" y="371"/>
                    </a:lnTo>
                    <a:lnTo>
                      <a:pt x="389" y="373"/>
                    </a:lnTo>
                    <a:lnTo>
                      <a:pt x="385" y="375"/>
                    </a:lnTo>
                    <a:lnTo>
                      <a:pt x="380" y="378"/>
                    </a:lnTo>
                    <a:lnTo>
                      <a:pt x="375" y="379"/>
                    </a:lnTo>
                    <a:lnTo>
                      <a:pt x="371" y="379"/>
                    </a:lnTo>
                    <a:lnTo>
                      <a:pt x="366" y="379"/>
                    </a:lnTo>
                    <a:lnTo>
                      <a:pt x="362" y="379"/>
                    </a:lnTo>
                    <a:lnTo>
                      <a:pt x="356" y="378"/>
                    </a:lnTo>
                    <a:lnTo>
                      <a:pt x="350" y="377"/>
                    </a:lnTo>
                    <a:lnTo>
                      <a:pt x="343" y="374"/>
                    </a:lnTo>
                    <a:lnTo>
                      <a:pt x="336" y="372"/>
                    </a:lnTo>
                    <a:lnTo>
                      <a:pt x="328" y="371"/>
                    </a:lnTo>
                    <a:lnTo>
                      <a:pt x="321" y="367"/>
                    </a:lnTo>
                    <a:lnTo>
                      <a:pt x="314" y="364"/>
                    </a:lnTo>
                    <a:lnTo>
                      <a:pt x="309" y="359"/>
                    </a:lnTo>
                    <a:lnTo>
                      <a:pt x="303" y="356"/>
                    </a:lnTo>
                    <a:lnTo>
                      <a:pt x="297" y="351"/>
                    </a:lnTo>
                    <a:lnTo>
                      <a:pt x="291" y="346"/>
                    </a:lnTo>
                    <a:lnTo>
                      <a:pt x="287" y="342"/>
                    </a:lnTo>
                    <a:lnTo>
                      <a:pt x="282" y="337"/>
                    </a:lnTo>
                    <a:lnTo>
                      <a:pt x="276" y="334"/>
                    </a:lnTo>
                    <a:lnTo>
                      <a:pt x="272" y="332"/>
                    </a:lnTo>
                    <a:lnTo>
                      <a:pt x="266" y="329"/>
                    </a:lnTo>
                    <a:lnTo>
                      <a:pt x="260" y="329"/>
                    </a:lnTo>
                    <a:lnTo>
                      <a:pt x="254" y="331"/>
                    </a:lnTo>
                    <a:lnTo>
                      <a:pt x="246" y="334"/>
                    </a:lnTo>
                    <a:lnTo>
                      <a:pt x="237" y="340"/>
                    </a:lnTo>
                    <a:lnTo>
                      <a:pt x="227" y="348"/>
                    </a:lnTo>
                    <a:lnTo>
                      <a:pt x="216" y="356"/>
                    </a:lnTo>
                    <a:lnTo>
                      <a:pt x="207" y="365"/>
                    </a:lnTo>
                    <a:lnTo>
                      <a:pt x="197" y="374"/>
                    </a:lnTo>
                    <a:lnTo>
                      <a:pt x="189" y="382"/>
                    </a:lnTo>
                    <a:lnTo>
                      <a:pt x="181" y="390"/>
                    </a:lnTo>
                    <a:lnTo>
                      <a:pt x="175" y="396"/>
                    </a:lnTo>
                    <a:lnTo>
                      <a:pt x="172" y="400"/>
                    </a:lnTo>
                    <a:lnTo>
                      <a:pt x="169" y="402"/>
                    </a:lnTo>
                    <a:lnTo>
                      <a:pt x="169" y="425"/>
                    </a:lnTo>
                    <a:lnTo>
                      <a:pt x="109" y="457"/>
                    </a:lnTo>
                    <a:lnTo>
                      <a:pt x="110" y="456"/>
                    </a:lnTo>
                    <a:lnTo>
                      <a:pt x="113" y="454"/>
                    </a:lnTo>
                    <a:lnTo>
                      <a:pt x="115" y="452"/>
                    </a:lnTo>
                    <a:lnTo>
                      <a:pt x="119" y="447"/>
                    </a:lnTo>
                    <a:lnTo>
                      <a:pt x="123" y="443"/>
                    </a:lnTo>
                    <a:lnTo>
                      <a:pt x="127" y="438"/>
                    </a:lnTo>
                    <a:lnTo>
                      <a:pt x="130" y="432"/>
                    </a:lnTo>
                    <a:lnTo>
                      <a:pt x="133" y="426"/>
                    </a:lnTo>
                    <a:lnTo>
                      <a:pt x="135" y="419"/>
                    </a:lnTo>
                    <a:lnTo>
                      <a:pt x="136" y="414"/>
                    </a:lnTo>
                    <a:lnTo>
                      <a:pt x="136" y="408"/>
                    </a:lnTo>
                    <a:lnTo>
                      <a:pt x="132" y="402"/>
                    </a:lnTo>
                    <a:lnTo>
                      <a:pt x="129" y="396"/>
                    </a:lnTo>
                    <a:lnTo>
                      <a:pt x="124" y="394"/>
                    </a:lnTo>
                    <a:lnTo>
                      <a:pt x="119" y="392"/>
                    </a:lnTo>
                    <a:lnTo>
                      <a:pt x="113" y="390"/>
                    </a:lnTo>
                    <a:lnTo>
                      <a:pt x="106" y="390"/>
                    </a:lnTo>
                    <a:lnTo>
                      <a:pt x="99" y="390"/>
                    </a:lnTo>
                    <a:lnTo>
                      <a:pt x="92" y="390"/>
                    </a:lnTo>
                    <a:lnTo>
                      <a:pt x="85" y="392"/>
                    </a:lnTo>
                    <a:lnTo>
                      <a:pt x="79" y="392"/>
                    </a:lnTo>
                    <a:lnTo>
                      <a:pt x="74" y="392"/>
                    </a:lnTo>
                    <a:lnTo>
                      <a:pt x="69" y="390"/>
                    </a:lnTo>
                    <a:lnTo>
                      <a:pt x="64" y="389"/>
                    </a:lnTo>
                    <a:lnTo>
                      <a:pt x="62" y="386"/>
                    </a:lnTo>
                    <a:lnTo>
                      <a:pt x="60" y="384"/>
                    </a:lnTo>
                    <a:lnTo>
                      <a:pt x="59" y="380"/>
                    </a:lnTo>
                    <a:lnTo>
                      <a:pt x="57" y="377"/>
                    </a:lnTo>
                    <a:lnTo>
                      <a:pt x="57" y="373"/>
                    </a:lnTo>
                    <a:lnTo>
                      <a:pt x="57" y="370"/>
                    </a:lnTo>
                    <a:lnTo>
                      <a:pt x="57" y="366"/>
                    </a:lnTo>
                    <a:lnTo>
                      <a:pt x="57" y="362"/>
                    </a:lnTo>
                    <a:lnTo>
                      <a:pt x="57" y="358"/>
                    </a:lnTo>
                    <a:lnTo>
                      <a:pt x="57" y="355"/>
                    </a:lnTo>
                    <a:lnTo>
                      <a:pt x="56" y="351"/>
                    </a:lnTo>
                    <a:lnTo>
                      <a:pt x="55" y="348"/>
                    </a:lnTo>
                    <a:lnTo>
                      <a:pt x="54" y="344"/>
                    </a:lnTo>
                    <a:lnTo>
                      <a:pt x="51" y="342"/>
                    </a:lnTo>
                    <a:lnTo>
                      <a:pt x="46" y="340"/>
                    </a:lnTo>
                    <a:lnTo>
                      <a:pt x="40" y="339"/>
                    </a:lnTo>
                    <a:lnTo>
                      <a:pt x="34" y="337"/>
                    </a:lnTo>
                    <a:lnTo>
                      <a:pt x="29" y="337"/>
                    </a:lnTo>
                    <a:lnTo>
                      <a:pt x="23" y="337"/>
                    </a:lnTo>
                    <a:lnTo>
                      <a:pt x="17" y="337"/>
                    </a:lnTo>
                    <a:lnTo>
                      <a:pt x="13" y="337"/>
                    </a:lnTo>
                    <a:lnTo>
                      <a:pt x="8" y="337"/>
                    </a:lnTo>
                    <a:lnTo>
                      <a:pt x="6" y="337"/>
                    </a:lnTo>
                    <a:lnTo>
                      <a:pt x="4" y="339"/>
                    </a:lnTo>
                    <a:lnTo>
                      <a:pt x="18" y="302"/>
                    </a:lnTo>
                    <a:lnTo>
                      <a:pt x="0" y="289"/>
                    </a:lnTo>
                    <a:lnTo>
                      <a:pt x="1" y="288"/>
                    </a:lnTo>
                    <a:lnTo>
                      <a:pt x="2" y="287"/>
                    </a:lnTo>
                    <a:lnTo>
                      <a:pt x="3" y="284"/>
                    </a:lnTo>
                    <a:lnTo>
                      <a:pt x="6" y="281"/>
                    </a:lnTo>
                    <a:lnTo>
                      <a:pt x="8" y="278"/>
                    </a:lnTo>
                    <a:lnTo>
                      <a:pt x="13" y="273"/>
                    </a:lnTo>
                    <a:lnTo>
                      <a:pt x="16" y="268"/>
                    </a:lnTo>
                    <a:lnTo>
                      <a:pt x="22" y="264"/>
                    </a:lnTo>
                    <a:lnTo>
                      <a:pt x="28" y="259"/>
                    </a:lnTo>
                    <a:lnTo>
                      <a:pt x="34" y="255"/>
                    </a:lnTo>
                    <a:lnTo>
                      <a:pt x="42" y="251"/>
                    </a:lnTo>
                    <a:lnTo>
                      <a:pt x="51" y="248"/>
                    </a:lnTo>
                    <a:lnTo>
                      <a:pt x="60" y="244"/>
                    </a:lnTo>
                    <a:lnTo>
                      <a:pt x="68" y="241"/>
                    </a:lnTo>
                    <a:lnTo>
                      <a:pt x="75" y="238"/>
                    </a:lnTo>
                    <a:lnTo>
                      <a:pt x="82" y="236"/>
                    </a:lnTo>
                    <a:lnTo>
                      <a:pt x="87" y="234"/>
                    </a:lnTo>
                    <a:lnTo>
                      <a:pt x="92" y="233"/>
                    </a:lnTo>
                    <a:lnTo>
                      <a:pt x="97" y="232"/>
                    </a:lnTo>
                    <a:lnTo>
                      <a:pt x="99" y="230"/>
                    </a:lnTo>
                    <a:lnTo>
                      <a:pt x="102" y="229"/>
                    </a:lnTo>
                    <a:lnTo>
                      <a:pt x="104" y="229"/>
                    </a:lnTo>
                    <a:lnTo>
                      <a:pt x="105" y="229"/>
                    </a:lnTo>
                    <a:lnTo>
                      <a:pt x="106" y="228"/>
                    </a:lnTo>
                    <a:lnTo>
                      <a:pt x="107" y="227"/>
                    </a:lnTo>
                    <a:lnTo>
                      <a:pt x="108" y="226"/>
                    </a:lnTo>
                    <a:lnTo>
                      <a:pt x="109" y="223"/>
                    </a:lnTo>
                    <a:lnTo>
                      <a:pt x="110" y="221"/>
                    </a:lnTo>
                    <a:lnTo>
                      <a:pt x="113" y="218"/>
                    </a:lnTo>
                    <a:lnTo>
                      <a:pt x="113" y="215"/>
                    </a:lnTo>
                    <a:lnTo>
                      <a:pt x="114" y="212"/>
                    </a:lnTo>
                    <a:lnTo>
                      <a:pt x="113" y="210"/>
                    </a:lnTo>
                    <a:lnTo>
                      <a:pt x="112" y="206"/>
                    </a:lnTo>
                    <a:lnTo>
                      <a:pt x="109" y="204"/>
                    </a:lnTo>
                    <a:lnTo>
                      <a:pt x="105" y="202"/>
                    </a:lnTo>
                    <a:lnTo>
                      <a:pt x="100" y="198"/>
                    </a:lnTo>
                    <a:lnTo>
                      <a:pt x="94" y="196"/>
                    </a:lnTo>
                    <a:lnTo>
                      <a:pt x="89" y="193"/>
                    </a:lnTo>
                    <a:lnTo>
                      <a:pt x="82" y="191"/>
                    </a:lnTo>
                    <a:lnTo>
                      <a:pt x="74" y="189"/>
                    </a:lnTo>
                    <a:lnTo>
                      <a:pt x="67" y="187"/>
                    </a:lnTo>
                    <a:lnTo>
                      <a:pt x="61" y="184"/>
                    </a:lnTo>
                    <a:lnTo>
                      <a:pt x="54" y="183"/>
                    </a:lnTo>
                    <a:lnTo>
                      <a:pt x="49" y="181"/>
                    </a:lnTo>
                    <a:lnTo>
                      <a:pt x="46" y="180"/>
                    </a:lnTo>
                    <a:lnTo>
                      <a:pt x="42" y="180"/>
                    </a:lnTo>
                    <a:lnTo>
                      <a:pt x="41" y="180"/>
                    </a:lnTo>
                    <a:lnTo>
                      <a:pt x="41" y="179"/>
                    </a:lnTo>
                    <a:lnTo>
                      <a:pt x="41" y="176"/>
                    </a:lnTo>
                    <a:lnTo>
                      <a:pt x="40" y="173"/>
                    </a:lnTo>
                    <a:lnTo>
                      <a:pt x="39" y="169"/>
                    </a:lnTo>
                    <a:lnTo>
                      <a:pt x="38" y="165"/>
                    </a:lnTo>
                    <a:lnTo>
                      <a:pt x="38" y="160"/>
                    </a:lnTo>
                    <a:lnTo>
                      <a:pt x="37" y="155"/>
                    </a:lnTo>
                    <a:lnTo>
                      <a:pt x="37" y="151"/>
                    </a:lnTo>
                    <a:lnTo>
                      <a:pt x="38" y="146"/>
                    </a:lnTo>
                    <a:lnTo>
                      <a:pt x="40" y="143"/>
                    </a:lnTo>
                    <a:lnTo>
                      <a:pt x="42" y="139"/>
                    </a:lnTo>
                    <a:lnTo>
                      <a:pt x="46" y="138"/>
                    </a:lnTo>
                    <a:lnTo>
                      <a:pt x="52" y="137"/>
                    </a:lnTo>
                    <a:lnTo>
                      <a:pt x="59" y="138"/>
                    </a:lnTo>
                    <a:lnTo>
                      <a:pt x="66" y="139"/>
                    </a:lnTo>
                    <a:lnTo>
                      <a:pt x="74" y="143"/>
                    </a:lnTo>
                    <a:lnTo>
                      <a:pt x="82" y="145"/>
                    </a:lnTo>
                    <a:lnTo>
                      <a:pt x="91" y="149"/>
                    </a:lnTo>
                    <a:lnTo>
                      <a:pt x="99" y="152"/>
                    </a:lnTo>
                    <a:lnTo>
                      <a:pt x="108" y="154"/>
                    </a:lnTo>
                    <a:lnTo>
                      <a:pt x="116" y="157"/>
                    </a:lnTo>
                    <a:lnTo>
                      <a:pt x="124" y="158"/>
                    </a:lnTo>
                    <a:lnTo>
                      <a:pt x="131" y="158"/>
                    </a:lnTo>
                    <a:lnTo>
                      <a:pt x="137" y="157"/>
                    </a:lnTo>
                    <a:lnTo>
                      <a:pt x="142" y="153"/>
                    </a:lnTo>
                    <a:lnTo>
                      <a:pt x="143" y="150"/>
                    </a:lnTo>
                    <a:lnTo>
                      <a:pt x="140" y="145"/>
                    </a:lnTo>
                    <a:lnTo>
                      <a:pt x="136" y="141"/>
                    </a:lnTo>
                    <a:lnTo>
                      <a:pt x="130" y="135"/>
                    </a:lnTo>
                    <a:lnTo>
                      <a:pt x="124" y="129"/>
                    </a:lnTo>
                    <a:lnTo>
                      <a:pt x="116" y="124"/>
                    </a:lnTo>
                    <a:lnTo>
                      <a:pt x="109" y="120"/>
                    </a:lnTo>
                    <a:lnTo>
                      <a:pt x="102" y="116"/>
                    </a:lnTo>
                    <a:lnTo>
                      <a:pt x="98" y="113"/>
                    </a:lnTo>
                    <a:lnTo>
                      <a:pt x="94" y="111"/>
                    </a:lnTo>
                    <a:lnTo>
                      <a:pt x="92" y="111"/>
                    </a:lnTo>
                    <a:lnTo>
                      <a:pt x="78" y="70"/>
                    </a:lnTo>
                    <a:lnTo>
                      <a:pt x="81" y="68"/>
                    </a:lnTo>
                    <a:lnTo>
                      <a:pt x="84" y="66"/>
                    </a:lnTo>
                    <a:lnTo>
                      <a:pt x="91" y="60"/>
                    </a:lnTo>
                    <a:lnTo>
                      <a:pt x="99" y="54"/>
                    </a:lnTo>
                    <a:lnTo>
                      <a:pt x="109" y="47"/>
                    </a:lnTo>
                    <a:lnTo>
                      <a:pt x="120" y="40"/>
                    </a:lnTo>
                    <a:lnTo>
                      <a:pt x="131" y="32"/>
                    </a:lnTo>
                    <a:lnTo>
                      <a:pt x="144" y="24"/>
                    </a:lnTo>
                    <a:lnTo>
                      <a:pt x="155" y="17"/>
                    </a:lnTo>
                    <a:lnTo>
                      <a:pt x="167" y="11"/>
                    </a:lnTo>
                    <a:lnTo>
                      <a:pt x="178" y="6"/>
                    </a:lnTo>
                    <a:lnTo>
                      <a:pt x="188" y="2"/>
                    </a:lnTo>
                    <a:lnTo>
                      <a:pt x="196" y="1"/>
                    </a:lnTo>
                    <a:lnTo>
                      <a:pt x="201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10" y="1"/>
                    </a:lnTo>
                    <a:lnTo>
                      <a:pt x="211" y="2"/>
                    </a:lnTo>
                    <a:lnTo>
                      <a:pt x="210" y="3"/>
                    </a:lnTo>
                    <a:lnTo>
                      <a:pt x="210" y="5"/>
                    </a:lnTo>
                    <a:lnTo>
                      <a:pt x="208" y="6"/>
                    </a:lnTo>
                    <a:lnTo>
                      <a:pt x="207" y="7"/>
                    </a:lnTo>
                    <a:lnTo>
                      <a:pt x="206" y="7"/>
                    </a:lnTo>
                    <a:lnTo>
                      <a:pt x="205" y="7"/>
                    </a:lnTo>
                    <a:lnTo>
                      <a:pt x="206" y="8"/>
                    </a:lnTo>
                    <a:lnTo>
                      <a:pt x="207" y="9"/>
                    </a:lnTo>
                    <a:lnTo>
                      <a:pt x="208" y="11"/>
                    </a:lnTo>
                    <a:lnTo>
                      <a:pt x="212" y="14"/>
                    </a:lnTo>
                    <a:lnTo>
                      <a:pt x="215" y="17"/>
                    </a:lnTo>
                    <a:lnTo>
                      <a:pt x="219" y="21"/>
                    </a:lnTo>
                    <a:lnTo>
                      <a:pt x="223" y="24"/>
                    </a:lnTo>
                    <a:lnTo>
                      <a:pt x="229" y="28"/>
                    </a:lnTo>
                    <a:lnTo>
                      <a:pt x="235" y="31"/>
                    </a:lnTo>
                    <a:lnTo>
                      <a:pt x="242" y="35"/>
                    </a:lnTo>
                    <a:lnTo>
                      <a:pt x="249" y="37"/>
                    </a:lnTo>
                    <a:lnTo>
                      <a:pt x="256" y="39"/>
                    </a:lnTo>
                    <a:lnTo>
                      <a:pt x="265" y="40"/>
                    </a:lnTo>
                    <a:lnTo>
                      <a:pt x="275" y="41"/>
                    </a:lnTo>
                    <a:lnTo>
                      <a:pt x="286" y="43"/>
                    </a:lnTo>
                    <a:lnTo>
                      <a:pt x="297" y="43"/>
                    </a:lnTo>
                    <a:lnTo>
                      <a:pt x="309" y="44"/>
                    </a:lnTo>
                    <a:lnTo>
                      <a:pt x="320" y="44"/>
                    </a:lnTo>
                    <a:lnTo>
                      <a:pt x="332" y="45"/>
                    </a:lnTo>
                    <a:lnTo>
                      <a:pt x="342" y="47"/>
                    </a:lnTo>
                    <a:lnTo>
                      <a:pt x="351" y="50"/>
                    </a:lnTo>
                    <a:lnTo>
                      <a:pt x="359" y="52"/>
                    </a:lnTo>
                    <a:lnTo>
                      <a:pt x="366" y="55"/>
                    </a:lnTo>
                    <a:lnTo>
                      <a:pt x="370" y="61"/>
                    </a:lnTo>
                    <a:lnTo>
                      <a:pt x="373" y="67"/>
                    </a:lnTo>
                    <a:lnTo>
                      <a:pt x="375" y="73"/>
                    </a:lnTo>
                    <a:lnTo>
                      <a:pt x="378" y="79"/>
                    </a:lnTo>
                    <a:lnTo>
                      <a:pt x="379" y="86"/>
                    </a:lnTo>
                    <a:lnTo>
                      <a:pt x="380" y="92"/>
                    </a:lnTo>
                    <a:lnTo>
                      <a:pt x="380" y="99"/>
                    </a:lnTo>
                    <a:lnTo>
                      <a:pt x="380" y="104"/>
                    </a:lnTo>
                    <a:lnTo>
                      <a:pt x="380" y="109"/>
                    </a:lnTo>
                    <a:lnTo>
                      <a:pt x="380" y="113"/>
                    </a:lnTo>
                    <a:lnTo>
                      <a:pt x="380" y="116"/>
                    </a:lnTo>
                    <a:lnTo>
                      <a:pt x="380" y="119"/>
                    </a:lnTo>
                    <a:lnTo>
                      <a:pt x="379" y="120"/>
                    </a:lnTo>
                    <a:lnTo>
                      <a:pt x="393" y="147"/>
                    </a:lnTo>
                    <a:lnTo>
                      <a:pt x="393" y="206"/>
                    </a:lnTo>
                    <a:lnTo>
                      <a:pt x="410" y="215"/>
                    </a:lnTo>
                    <a:close/>
                  </a:path>
                </a:pathLst>
              </a:custGeom>
              <a:solidFill>
                <a:srgbClr val="008F4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56" name="Freeform 1088"/>
              <p:cNvSpPr>
                <a:spLocks/>
              </p:cNvSpPr>
              <p:nvPr/>
            </p:nvSpPr>
            <p:spPr bwMode="auto">
              <a:xfrm>
                <a:off x="-1583" y="2467"/>
                <a:ext cx="205" cy="229"/>
              </a:xfrm>
              <a:custGeom>
                <a:avLst/>
                <a:gdLst>
                  <a:gd name="T0" fmla="*/ 197 w 410"/>
                  <a:gd name="T1" fmla="*/ 134 h 457"/>
                  <a:gd name="T2" fmla="*/ 200 w 410"/>
                  <a:gd name="T3" fmla="*/ 156 h 457"/>
                  <a:gd name="T4" fmla="*/ 199 w 410"/>
                  <a:gd name="T5" fmla="*/ 183 h 457"/>
                  <a:gd name="T6" fmla="*/ 188 w 410"/>
                  <a:gd name="T7" fmla="*/ 190 h 457"/>
                  <a:gd name="T8" fmla="*/ 175 w 410"/>
                  <a:gd name="T9" fmla="*/ 189 h 457"/>
                  <a:gd name="T10" fmla="*/ 157 w 410"/>
                  <a:gd name="T11" fmla="*/ 182 h 457"/>
                  <a:gd name="T12" fmla="*/ 144 w 410"/>
                  <a:gd name="T13" fmla="*/ 171 h 457"/>
                  <a:gd name="T14" fmla="*/ 130 w 410"/>
                  <a:gd name="T15" fmla="*/ 165 h 457"/>
                  <a:gd name="T16" fmla="*/ 108 w 410"/>
                  <a:gd name="T17" fmla="*/ 178 h 457"/>
                  <a:gd name="T18" fmla="*/ 88 w 410"/>
                  <a:gd name="T19" fmla="*/ 198 h 457"/>
                  <a:gd name="T20" fmla="*/ 54 w 410"/>
                  <a:gd name="T21" fmla="*/ 229 h 457"/>
                  <a:gd name="T22" fmla="*/ 59 w 410"/>
                  <a:gd name="T23" fmla="*/ 224 h 457"/>
                  <a:gd name="T24" fmla="*/ 68 w 410"/>
                  <a:gd name="T25" fmla="*/ 210 h 457"/>
                  <a:gd name="T26" fmla="*/ 62 w 410"/>
                  <a:gd name="T27" fmla="*/ 197 h 457"/>
                  <a:gd name="T28" fmla="*/ 46 w 410"/>
                  <a:gd name="T29" fmla="*/ 195 h 457"/>
                  <a:gd name="T30" fmla="*/ 32 w 410"/>
                  <a:gd name="T31" fmla="*/ 195 h 457"/>
                  <a:gd name="T32" fmla="*/ 28 w 410"/>
                  <a:gd name="T33" fmla="*/ 187 h 457"/>
                  <a:gd name="T34" fmla="*/ 28 w 410"/>
                  <a:gd name="T35" fmla="*/ 178 h 457"/>
                  <a:gd name="T36" fmla="*/ 23 w 410"/>
                  <a:gd name="T37" fmla="*/ 170 h 457"/>
                  <a:gd name="T38" fmla="*/ 9 w 410"/>
                  <a:gd name="T39" fmla="*/ 169 h 457"/>
                  <a:gd name="T40" fmla="*/ 2 w 410"/>
                  <a:gd name="T41" fmla="*/ 170 h 457"/>
                  <a:gd name="T42" fmla="*/ 1 w 410"/>
                  <a:gd name="T43" fmla="*/ 144 h 457"/>
                  <a:gd name="T44" fmla="*/ 8 w 410"/>
                  <a:gd name="T45" fmla="*/ 134 h 457"/>
                  <a:gd name="T46" fmla="*/ 26 w 410"/>
                  <a:gd name="T47" fmla="*/ 124 h 457"/>
                  <a:gd name="T48" fmla="*/ 44 w 410"/>
                  <a:gd name="T49" fmla="*/ 117 h 457"/>
                  <a:gd name="T50" fmla="*/ 52 w 410"/>
                  <a:gd name="T51" fmla="*/ 115 h 457"/>
                  <a:gd name="T52" fmla="*/ 54 w 410"/>
                  <a:gd name="T53" fmla="*/ 113 h 457"/>
                  <a:gd name="T54" fmla="*/ 57 w 410"/>
                  <a:gd name="T55" fmla="*/ 106 h 457"/>
                  <a:gd name="T56" fmla="*/ 50 w 410"/>
                  <a:gd name="T57" fmla="*/ 99 h 457"/>
                  <a:gd name="T58" fmla="*/ 34 w 410"/>
                  <a:gd name="T59" fmla="*/ 94 h 457"/>
                  <a:gd name="T60" fmla="*/ 21 w 410"/>
                  <a:gd name="T61" fmla="*/ 90 h 457"/>
                  <a:gd name="T62" fmla="*/ 20 w 410"/>
                  <a:gd name="T63" fmla="*/ 85 h 457"/>
                  <a:gd name="T64" fmla="*/ 19 w 410"/>
                  <a:gd name="T65" fmla="*/ 73 h 457"/>
                  <a:gd name="T66" fmla="*/ 29 w 410"/>
                  <a:gd name="T67" fmla="*/ 69 h 457"/>
                  <a:gd name="T68" fmla="*/ 50 w 410"/>
                  <a:gd name="T69" fmla="*/ 76 h 457"/>
                  <a:gd name="T70" fmla="*/ 69 w 410"/>
                  <a:gd name="T71" fmla="*/ 79 h 457"/>
                  <a:gd name="T72" fmla="*/ 65 w 410"/>
                  <a:gd name="T73" fmla="*/ 68 h 457"/>
                  <a:gd name="T74" fmla="*/ 49 w 410"/>
                  <a:gd name="T75" fmla="*/ 57 h 457"/>
                  <a:gd name="T76" fmla="*/ 39 w 410"/>
                  <a:gd name="T77" fmla="*/ 35 h 457"/>
                  <a:gd name="T78" fmla="*/ 54 w 410"/>
                  <a:gd name="T79" fmla="*/ 24 h 457"/>
                  <a:gd name="T80" fmla="*/ 84 w 410"/>
                  <a:gd name="T81" fmla="*/ 6 h 457"/>
                  <a:gd name="T82" fmla="*/ 103 w 410"/>
                  <a:gd name="T83" fmla="*/ 0 h 457"/>
                  <a:gd name="T84" fmla="*/ 105 w 410"/>
                  <a:gd name="T85" fmla="*/ 3 h 457"/>
                  <a:gd name="T86" fmla="*/ 103 w 410"/>
                  <a:gd name="T87" fmla="*/ 4 h 457"/>
                  <a:gd name="T88" fmla="*/ 109 w 410"/>
                  <a:gd name="T89" fmla="*/ 11 h 457"/>
                  <a:gd name="T90" fmla="*/ 124 w 410"/>
                  <a:gd name="T91" fmla="*/ 19 h 457"/>
                  <a:gd name="T92" fmla="*/ 149 w 410"/>
                  <a:gd name="T93" fmla="*/ 22 h 457"/>
                  <a:gd name="T94" fmla="*/ 176 w 410"/>
                  <a:gd name="T95" fmla="*/ 25 h 457"/>
                  <a:gd name="T96" fmla="*/ 188 w 410"/>
                  <a:gd name="T97" fmla="*/ 37 h 457"/>
                  <a:gd name="T98" fmla="*/ 190 w 410"/>
                  <a:gd name="T99" fmla="*/ 52 h 457"/>
                  <a:gd name="T100" fmla="*/ 190 w 410"/>
                  <a:gd name="T101" fmla="*/ 60 h 457"/>
                  <a:gd name="T102" fmla="*/ 197 w 410"/>
                  <a:gd name="T103" fmla="*/ 103 h 45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10"/>
                  <a:gd name="T157" fmla="*/ 0 h 457"/>
                  <a:gd name="T158" fmla="*/ 410 w 410"/>
                  <a:gd name="T159" fmla="*/ 457 h 45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10" h="457">
                    <a:moveTo>
                      <a:pt x="410" y="215"/>
                    </a:moveTo>
                    <a:lnTo>
                      <a:pt x="407" y="229"/>
                    </a:lnTo>
                    <a:lnTo>
                      <a:pt x="393" y="266"/>
                    </a:lnTo>
                    <a:lnTo>
                      <a:pt x="394" y="267"/>
                    </a:lnTo>
                    <a:lnTo>
                      <a:pt x="395" y="272"/>
                    </a:lnTo>
                    <a:lnTo>
                      <a:pt x="396" y="280"/>
                    </a:lnTo>
                    <a:lnTo>
                      <a:pt x="397" y="289"/>
                    </a:lnTo>
                    <a:lnTo>
                      <a:pt x="398" y="301"/>
                    </a:lnTo>
                    <a:lnTo>
                      <a:pt x="400" y="312"/>
                    </a:lnTo>
                    <a:lnTo>
                      <a:pt x="401" y="325"/>
                    </a:lnTo>
                    <a:lnTo>
                      <a:pt x="401" y="337"/>
                    </a:lnTo>
                    <a:lnTo>
                      <a:pt x="401" y="348"/>
                    </a:lnTo>
                    <a:lnTo>
                      <a:pt x="400" y="358"/>
                    </a:lnTo>
                    <a:lnTo>
                      <a:pt x="397" y="365"/>
                    </a:lnTo>
                    <a:lnTo>
                      <a:pt x="393" y="371"/>
                    </a:lnTo>
                    <a:lnTo>
                      <a:pt x="389" y="373"/>
                    </a:lnTo>
                    <a:lnTo>
                      <a:pt x="385" y="375"/>
                    </a:lnTo>
                    <a:lnTo>
                      <a:pt x="380" y="378"/>
                    </a:lnTo>
                    <a:lnTo>
                      <a:pt x="375" y="379"/>
                    </a:lnTo>
                    <a:lnTo>
                      <a:pt x="371" y="379"/>
                    </a:lnTo>
                    <a:lnTo>
                      <a:pt x="366" y="379"/>
                    </a:lnTo>
                    <a:lnTo>
                      <a:pt x="362" y="379"/>
                    </a:lnTo>
                    <a:lnTo>
                      <a:pt x="356" y="378"/>
                    </a:lnTo>
                    <a:lnTo>
                      <a:pt x="350" y="377"/>
                    </a:lnTo>
                    <a:lnTo>
                      <a:pt x="343" y="374"/>
                    </a:lnTo>
                    <a:lnTo>
                      <a:pt x="336" y="372"/>
                    </a:lnTo>
                    <a:lnTo>
                      <a:pt x="328" y="371"/>
                    </a:lnTo>
                    <a:lnTo>
                      <a:pt x="321" y="367"/>
                    </a:lnTo>
                    <a:lnTo>
                      <a:pt x="314" y="364"/>
                    </a:lnTo>
                    <a:lnTo>
                      <a:pt x="309" y="359"/>
                    </a:lnTo>
                    <a:lnTo>
                      <a:pt x="303" y="356"/>
                    </a:lnTo>
                    <a:lnTo>
                      <a:pt x="297" y="351"/>
                    </a:lnTo>
                    <a:lnTo>
                      <a:pt x="291" y="346"/>
                    </a:lnTo>
                    <a:lnTo>
                      <a:pt x="287" y="342"/>
                    </a:lnTo>
                    <a:lnTo>
                      <a:pt x="282" y="337"/>
                    </a:lnTo>
                    <a:lnTo>
                      <a:pt x="276" y="334"/>
                    </a:lnTo>
                    <a:lnTo>
                      <a:pt x="272" y="332"/>
                    </a:lnTo>
                    <a:lnTo>
                      <a:pt x="266" y="329"/>
                    </a:lnTo>
                    <a:lnTo>
                      <a:pt x="260" y="329"/>
                    </a:lnTo>
                    <a:lnTo>
                      <a:pt x="254" y="331"/>
                    </a:lnTo>
                    <a:lnTo>
                      <a:pt x="246" y="334"/>
                    </a:lnTo>
                    <a:lnTo>
                      <a:pt x="237" y="340"/>
                    </a:lnTo>
                    <a:lnTo>
                      <a:pt x="227" y="348"/>
                    </a:lnTo>
                    <a:lnTo>
                      <a:pt x="216" y="356"/>
                    </a:lnTo>
                    <a:lnTo>
                      <a:pt x="207" y="365"/>
                    </a:lnTo>
                    <a:lnTo>
                      <a:pt x="197" y="374"/>
                    </a:lnTo>
                    <a:lnTo>
                      <a:pt x="189" y="382"/>
                    </a:lnTo>
                    <a:lnTo>
                      <a:pt x="181" y="390"/>
                    </a:lnTo>
                    <a:lnTo>
                      <a:pt x="175" y="396"/>
                    </a:lnTo>
                    <a:lnTo>
                      <a:pt x="172" y="400"/>
                    </a:lnTo>
                    <a:lnTo>
                      <a:pt x="169" y="402"/>
                    </a:lnTo>
                    <a:lnTo>
                      <a:pt x="169" y="425"/>
                    </a:lnTo>
                    <a:lnTo>
                      <a:pt x="109" y="457"/>
                    </a:lnTo>
                    <a:lnTo>
                      <a:pt x="110" y="456"/>
                    </a:lnTo>
                    <a:lnTo>
                      <a:pt x="113" y="454"/>
                    </a:lnTo>
                    <a:lnTo>
                      <a:pt x="115" y="452"/>
                    </a:lnTo>
                    <a:lnTo>
                      <a:pt x="119" y="447"/>
                    </a:lnTo>
                    <a:lnTo>
                      <a:pt x="123" y="443"/>
                    </a:lnTo>
                    <a:lnTo>
                      <a:pt x="127" y="438"/>
                    </a:lnTo>
                    <a:lnTo>
                      <a:pt x="130" y="432"/>
                    </a:lnTo>
                    <a:lnTo>
                      <a:pt x="133" y="426"/>
                    </a:lnTo>
                    <a:lnTo>
                      <a:pt x="135" y="419"/>
                    </a:lnTo>
                    <a:lnTo>
                      <a:pt x="136" y="414"/>
                    </a:lnTo>
                    <a:lnTo>
                      <a:pt x="136" y="408"/>
                    </a:lnTo>
                    <a:lnTo>
                      <a:pt x="132" y="402"/>
                    </a:lnTo>
                    <a:lnTo>
                      <a:pt x="129" y="396"/>
                    </a:lnTo>
                    <a:lnTo>
                      <a:pt x="124" y="394"/>
                    </a:lnTo>
                    <a:lnTo>
                      <a:pt x="119" y="392"/>
                    </a:lnTo>
                    <a:lnTo>
                      <a:pt x="113" y="390"/>
                    </a:lnTo>
                    <a:lnTo>
                      <a:pt x="106" y="390"/>
                    </a:lnTo>
                    <a:lnTo>
                      <a:pt x="99" y="390"/>
                    </a:lnTo>
                    <a:lnTo>
                      <a:pt x="92" y="390"/>
                    </a:lnTo>
                    <a:lnTo>
                      <a:pt x="85" y="392"/>
                    </a:lnTo>
                    <a:lnTo>
                      <a:pt x="79" y="392"/>
                    </a:lnTo>
                    <a:lnTo>
                      <a:pt x="74" y="392"/>
                    </a:lnTo>
                    <a:lnTo>
                      <a:pt x="69" y="390"/>
                    </a:lnTo>
                    <a:lnTo>
                      <a:pt x="64" y="389"/>
                    </a:lnTo>
                    <a:lnTo>
                      <a:pt x="62" y="386"/>
                    </a:lnTo>
                    <a:lnTo>
                      <a:pt x="60" y="384"/>
                    </a:lnTo>
                    <a:lnTo>
                      <a:pt x="59" y="380"/>
                    </a:lnTo>
                    <a:lnTo>
                      <a:pt x="57" y="377"/>
                    </a:lnTo>
                    <a:lnTo>
                      <a:pt x="57" y="373"/>
                    </a:lnTo>
                    <a:lnTo>
                      <a:pt x="57" y="370"/>
                    </a:lnTo>
                    <a:lnTo>
                      <a:pt x="57" y="366"/>
                    </a:lnTo>
                    <a:lnTo>
                      <a:pt x="57" y="362"/>
                    </a:lnTo>
                    <a:lnTo>
                      <a:pt x="57" y="358"/>
                    </a:lnTo>
                    <a:lnTo>
                      <a:pt x="57" y="355"/>
                    </a:lnTo>
                    <a:lnTo>
                      <a:pt x="56" y="351"/>
                    </a:lnTo>
                    <a:lnTo>
                      <a:pt x="55" y="348"/>
                    </a:lnTo>
                    <a:lnTo>
                      <a:pt x="54" y="344"/>
                    </a:lnTo>
                    <a:lnTo>
                      <a:pt x="51" y="342"/>
                    </a:lnTo>
                    <a:lnTo>
                      <a:pt x="46" y="340"/>
                    </a:lnTo>
                    <a:lnTo>
                      <a:pt x="40" y="339"/>
                    </a:lnTo>
                    <a:lnTo>
                      <a:pt x="34" y="337"/>
                    </a:lnTo>
                    <a:lnTo>
                      <a:pt x="29" y="337"/>
                    </a:lnTo>
                    <a:lnTo>
                      <a:pt x="23" y="337"/>
                    </a:lnTo>
                    <a:lnTo>
                      <a:pt x="17" y="337"/>
                    </a:lnTo>
                    <a:lnTo>
                      <a:pt x="13" y="337"/>
                    </a:lnTo>
                    <a:lnTo>
                      <a:pt x="8" y="337"/>
                    </a:lnTo>
                    <a:lnTo>
                      <a:pt x="6" y="337"/>
                    </a:lnTo>
                    <a:lnTo>
                      <a:pt x="4" y="339"/>
                    </a:lnTo>
                    <a:lnTo>
                      <a:pt x="18" y="302"/>
                    </a:lnTo>
                    <a:lnTo>
                      <a:pt x="0" y="289"/>
                    </a:lnTo>
                    <a:lnTo>
                      <a:pt x="1" y="288"/>
                    </a:lnTo>
                    <a:lnTo>
                      <a:pt x="2" y="287"/>
                    </a:lnTo>
                    <a:lnTo>
                      <a:pt x="3" y="284"/>
                    </a:lnTo>
                    <a:lnTo>
                      <a:pt x="6" y="281"/>
                    </a:lnTo>
                    <a:lnTo>
                      <a:pt x="8" y="278"/>
                    </a:lnTo>
                    <a:lnTo>
                      <a:pt x="13" y="273"/>
                    </a:lnTo>
                    <a:lnTo>
                      <a:pt x="16" y="268"/>
                    </a:lnTo>
                    <a:lnTo>
                      <a:pt x="22" y="264"/>
                    </a:lnTo>
                    <a:lnTo>
                      <a:pt x="28" y="259"/>
                    </a:lnTo>
                    <a:lnTo>
                      <a:pt x="34" y="255"/>
                    </a:lnTo>
                    <a:lnTo>
                      <a:pt x="42" y="251"/>
                    </a:lnTo>
                    <a:lnTo>
                      <a:pt x="51" y="248"/>
                    </a:lnTo>
                    <a:lnTo>
                      <a:pt x="60" y="244"/>
                    </a:lnTo>
                    <a:lnTo>
                      <a:pt x="68" y="241"/>
                    </a:lnTo>
                    <a:lnTo>
                      <a:pt x="75" y="238"/>
                    </a:lnTo>
                    <a:lnTo>
                      <a:pt x="82" y="236"/>
                    </a:lnTo>
                    <a:lnTo>
                      <a:pt x="87" y="234"/>
                    </a:lnTo>
                    <a:lnTo>
                      <a:pt x="92" y="233"/>
                    </a:lnTo>
                    <a:lnTo>
                      <a:pt x="97" y="232"/>
                    </a:lnTo>
                    <a:lnTo>
                      <a:pt x="99" y="230"/>
                    </a:lnTo>
                    <a:lnTo>
                      <a:pt x="102" y="229"/>
                    </a:lnTo>
                    <a:lnTo>
                      <a:pt x="104" y="229"/>
                    </a:lnTo>
                    <a:lnTo>
                      <a:pt x="105" y="229"/>
                    </a:lnTo>
                    <a:lnTo>
                      <a:pt x="106" y="228"/>
                    </a:lnTo>
                    <a:lnTo>
                      <a:pt x="107" y="227"/>
                    </a:lnTo>
                    <a:lnTo>
                      <a:pt x="108" y="226"/>
                    </a:lnTo>
                    <a:lnTo>
                      <a:pt x="109" y="223"/>
                    </a:lnTo>
                    <a:lnTo>
                      <a:pt x="110" y="221"/>
                    </a:lnTo>
                    <a:lnTo>
                      <a:pt x="113" y="218"/>
                    </a:lnTo>
                    <a:lnTo>
                      <a:pt x="113" y="215"/>
                    </a:lnTo>
                    <a:lnTo>
                      <a:pt x="114" y="212"/>
                    </a:lnTo>
                    <a:lnTo>
                      <a:pt x="113" y="210"/>
                    </a:lnTo>
                    <a:lnTo>
                      <a:pt x="112" y="206"/>
                    </a:lnTo>
                    <a:lnTo>
                      <a:pt x="109" y="204"/>
                    </a:lnTo>
                    <a:lnTo>
                      <a:pt x="105" y="202"/>
                    </a:lnTo>
                    <a:lnTo>
                      <a:pt x="100" y="198"/>
                    </a:lnTo>
                    <a:lnTo>
                      <a:pt x="94" y="196"/>
                    </a:lnTo>
                    <a:lnTo>
                      <a:pt x="89" y="193"/>
                    </a:lnTo>
                    <a:lnTo>
                      <a:pt x="82" y="191"/>
                    </a:lnTo>
                    <a:lnTo>
                      <a:pt x="74" y="189"/>
                    </a:lnTo>
                    <a:lnTo>
                      <a:pt x="67" y="187"/>
                    </a:lnTo>
                    <a:lnTo>
                      <a:pt x="61" y="184"/>
                    </a:lnTo>
                    <a:lnTo>
                      <a:pt x="54" y="183"/>
                    </a:lnTo>
                    <a:lnTo>
                      <a:pt x="49" y="181"/>
                    </a:lnTo>
                    <a:lnTo>
                      <a:pt x="46" y="180"/>
                    </a:lnTo>
                    <a:lnTo>
                      <a:pt x="42" y="180"/>
                    </a:lnTo>
                    <a:lnTo>
                      <a:pt x="41" y="180"/>
                    </a:lnTo>
                    <a:lnTo>
                      <a:pt x="41" y="179"/>
                    </a:lnTo>
                    <a:lnTo>
                      <a:pt x="41" y="176"/>
                    </a:lnTo>
                    <a:lnTo>
                      <a:pt x="40" y="173"/>
                    </a:lnTo>
                    <a:lnTo>
                      <a:pt x="39" y="169"/>
                    </a:lnTo>
                    <a:lnTo>
                      <a:pt x="38" y="165"/>
                    </a:lnTo>
                    <a:lnTo>
                      <a:pt x="38" y="160"/>
                    </a:lnTo>
                    <a:lnTo>
                      <a:pt x="37" y="155"/>
                    </a:lnTo>
                    <a:lnTo>
                      <a:pt x="37" y="151"/>
                    </a:lnTo>
                    <a:lnTo>
                      <a:pt x="38" y="146"/>
                    </a:lnTo>
                    <a:lnTo>
                      <a:pt x="40" y="143"/>
                    </a:lnTo>
                    <a:lnTo>
                      <a:pt x="42" y="139"/>
                    </a:lnTo>
                    <a:lnTo>
                      <a:pt x="46" y="138"/>
                    </a:lnTo>
                    <a:lnTo>
                      <a:pt x="52" y="137"/>
                    </a:lnTo>
                    <a:lnTo>
                      <a:pt x="59" y="138"/>
                    </a:lnTo>
                    <a:lnTo>
                      <a:pt x="66" y="139"/>
                    </a:lnTo>
                    <a:lnTo>
                      <a:pt x="74" y="143"/>
                    </a:lnTo>
                    <a:lnTo>
                      <a:pt x="82" y="145"/>
                    </a:lnTo>
                    <a:lnTo>
                      <a:pt x="91" y="149"/>
                    </a:lnTo>
                    <a:lnTo>
                      <a:pt x="99" y="152"/>
                    </a:lnTo>
                    <a:lnTo>
                      <a:pt x="108" y="154"/>
                    </a:lnTo>
                    <a:lnTo>
                      <a:pt x="116" y="157"/>
                    </a:lnTo>
                    <a:lnTo>
                      <a:pt x="124" y="158"/>
                    </a:lnTo>
                    <a:lnTo>
                      <a:pt x="131" y="158"/>
                    </a:lnTo>
                    <a:lnTo>
                      <a:pt x="137" y="157"/>
                    </a:lnTo>
                    <a:lnTo>
                      <a:pt x="142" y="153"/>
                    </a:lnTo>
                    <a:lnTo>
                      <a:pt x="143" y="150"/>
                    </a:lnTo>
                    <a:lnTo>
                      <a:pt x="140" y="145"/>
                    </a:lnTo>
                    <a:lnTo>
                      <a:pt x="136" y="141"/>
                    </a:lnTo>
                    <a:lnTo>
                      <a:pt x="130" y="135"/>
                    </a:lnTo>
                    <a:lnTo>
                      <a:pt x="124" y="129"/>
                    </a:lnTo>
                    <a:lnTo>
                      <a:pt x="116" y="124"/>
                    </a:lnTo>
                    <a:lnTo>
                      <a:pt x="109" y="120"/>
                    </a:lnTo>
                    <a:lnTo>
                      <a:pt x="102" y="116"/>
                    </a:lnTo>
                    <a:lnTo>
                      <a:pt x="98" y="113"/>
                    </a:lnTo>
                    <a:lnTo>
                      <a:pt x="94" y="111"/>
                    </a:lnTo>
                    <a:lnTo>
                      <a:pt x="92" y="111"/>
                    </a:lnTo>
                    <a:lnTo>
                      <a:pt x="78" y="70"/>
                    </a:lnTo>
                    <a:lnTo>
                      <a:pt x="81" y="68"/>
                    </a:lnTo>
                    <a:lnTo>
                      <a:pt x="84" y="66"/>
                    </a:lnTo>
                    <a:lnTo>
                      <a:pt x="91" y="60"/>
                    </a:lnTo>
                    <a:lnTo>
                      <a:pt x="99" y="54"/>
                    </a:lnTo>
                    <a:lnTo>
                      <a:pt x="109" y="47"/>
                    </a:lnTo>
                    <a:lnTo>
                      <a:pt x="120" y="40"/>
                    </a:lnTo>
                    <a:lnTo>
                      <a:pt x="131" y="32"/>
                    </a:lnTo>
                    <a:lnTo>
                      <a:pt x="144" y="24"/>
                    </a:lnTo>
                    <a:lnTo>
                      <a:pt x="155" y="17"/>
                    </a:lnTo>
                    <a:lnTo>
                      <a:pt x="167" y="11"/>
                    </a:lnTo>
                    <a:lnTo>
                      <a:pt x="178" y="6"/>
                    </a:lnTo>
                    <a:lnTo>
                      <a:pt x="188" y="2"/>
                    </a:lnTo>
                    <a:lnTo>
                      <a:pt x="196" y="1"/>
                    </a:lnTo>
                    <a:lnTo>
                      <a:pt x="201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10" y="1"/>
                    </a:lnTo>
                    <a:lnTo>
                      <a:pt x="211" y="2"/>
                    </a:lnTo>
                    <a:lnTo>
                      <a:pt x="210" y="3"/>
                    </a:lnTo>
                    <a:lnTo>
                      <a:pt x="210" y="5"/>
                    </a:lnTo>
                    <a:lnTo>
                      <a:pt x="208" y="6"/>
                    </a:lnTo>
                    <a:lnTo>
                      <a:pt x="207" y="7"/>
                    </a:lnTo>
                    <a:lnTo>
                      <a:pt x="206" y="7"/>
                    </a:lnTo>
                    <a:lnTo>
                      <a:pt x="205" y="7"/>
                    </a:lnTo>
                    <a:lnTo>
                      <a:pt x="206" y="8"/>
                    </a:lnTo>
                    <a:lnTo>
                      <a:pt x="207" y="9"/>
                    </a:lnTo>
                    <a:lnTo>
                      <a:pt x="208" y="11"/>
                    </a:lnTo>
                    <a:lnTo>
                      <a:pt x="212" y="14"/>
                    </a:lnTo>
                    <a:lnTo>
                      <a:pt x="215" y="17"/>
                    </a:lnTo>
                    <a:lnTo>
                      <a:pt x="219" y="21"/>
                    </a:lnTo>
                    <a:lnTo>
                      <a:pt x="223" y="24"/>
                    </a:lnTo>
                    <a:lnTo>
                      <a:pt x="229" y="28"/>
                    </a:lnTo>
                    <a:lnTo>
                      <a:pt x="235" y="31"/>
                    </a:lnTo>
                    <a:lnTo>
                      <a:pt x="242" y="35"/>
                    </a:lnTo>
                    <a:lnTo>
                      <a:pt x="249" y="37"/>
                    </a:lnTo>
                    <a:lnTo>
                      <a:pt x="256" y="39"/>
                    </a:lnTo>
                    <a:lnTo>
                      <a:pt x="265" y="40"/>
                    </a:lnTo>
                    <a:lnTo>
                      <a:pt x="275" y="41"/>
                    </a:lnTo>
                    <a:lnTo>
                      <a:pt x="286" y="43"/>
                    </a:lnTo>
                    <a:lnTo>
                      <a:pt x="297" y="43"/>
                    </a:lnTo>
                    <a:lnTo>
                      <a:pt x="309" y="44"/>
                    </a:lnTo>
                    <a:lnTo>
                      <a:pt x="320" y="44"/>
                    </a:lnTo>
                    <a:lnTo>
                      <a:pt x="332" y="45"/>
                    </a:lnTo>
                    <a:lnTo>
                      <a:pt x="342" y="47"/>
                    </a:lnTo>
                    <a:lnTo>
                      <a:pt x="351" y="50"/>
                    </a:lnTo>
                    <a:lnTo>
                      <a:pt x="359" y="52"/>
                    </a:lnTo>
                    <a:lnTo>
                      <a:pt x="366" y="55"/>
                    </a:lnTo>
                    <a:lnTo>
                      <a:pt x="370" y="61"/>
                    </a:lnTo>
                    <a:lnTo>
                      <a:pt x="373" y="67"/>
                    </a:lnTo>
                    <a:lnTo>
                      <a:pt x="375" y="73"/>
                    </a:lnTo>
                    <a:lnTo>
                      <a:pt x="378" y="79"/>
                    </a:lnTo>
                    <a:lnTo>
                      <a:pt x="379" y="86"/>
                    </a:lnTo>
                    <a:lnTo>
                      <a:pt x="380" y="92"/>
                    </a:lnTo>
                    <a:lnTo>
                      <a:pt x="380" y="99"/>
                    </a:lnTo>
                    <a:lnTo>
                      <a:pt x="380" y="104"/>
                    </a:lnTo>
                    <a:lnTo>
                      <a:pt x="380" y="109"/>
                    </a:lnTo>
                    <a:lnTo>
                      <a:pt x="380" y="113"/>
                    </a:lnTo>
                    <a:lnTo>
                      <a:pt x="380" y="116"/>
                    </a:lnTo>
                    <a:lnTo>
                      <a:pt x="380" y="119"/>
                    </a:lnTo>
                    <a:lnTo>
                      <a:pt x="379" y="120"/>
                    </a:lnTo>
                    <a:lnTo>
                      <a:pt x="393" y="147"/>
                    </a:lnTo>
                    <a:lnTo>
                      <a:pt x="393" y="206"/>
                    </a:lnTo>
                    <a:lnTo>
                      <a:pt x="410" y="215"/>
                    </a:lnTo>
                    <a:close/>
                  </a:path>
                </a:pathLst>
              </a:custGeom>
              <a:solidFill>
                <a:srgbClr val="0094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57" name="Freeform 1089"/>
              <p:cNvSpPr>
                <a:spLocks/>
              </p:cNvSpPr>
              <p:nvPr/>
            </p:nvSpPr>
            <p:spPr bwMode="auto">
              <a:xfrm>
                <a:off x="-1583" y="2467"/>
                <a:ext cx="205" cy="229"/>
              </a:xfrm>
              <a:custGeom>
                <a:avLst/>
                <a:gdLst>
                  <a:gd name="T0" fmla="*/ 197 w 410"/>
                  <a:gd name="T1" fmla="*/ 134 h 457"/>
                  <a:gd name="T2" fmla="*/ 200 w 410"/>
                  <a:gd name="T3" fmla="*/ 156 h 457"/>
                  <a:gd name="T4" fmla="*/ 199 w 410"/>
                  <a:gd name="T5" fmla="*/ 183 h 457"/>
                  <a:gd name="T6" fmla="*/ 188 w 410"/>
                  <a:gd name="T7" fmla="*/ 190 h 457"/>
                  <a:gd name="T8" fmla="*/ 175 w 410"/>
                  <a:gd name="T9" fmla="*/ 189 h 457"/>
                  <a:gd name="T10" fmla="*/ 157 w 410"/>
                  <a:gd name="T11" fmla="*/ 182 h 457"/>
                  <a:gd name="T12" fmla="*/ 144 w 410"/>
                  <a:gd name="T13" fmla="*/ 171 h 457"/>
                  <a:gd name="T14" fmla="*/ 130 w 410"/>
                  <a:gd name="T15" fmla="*/ 165 h 457"/>
                  <a:gd name="T16" fmla="*/ 108 w 410"/>
                  <a:gd name="T17" fmla="*/ 178 h 457"/>
                  <a:gd name="T18" fmla="*/ 88 w 410"/>
                  <a:gd name="T19" fmla="*/ 198 h 457"/>
                  <a:gd name="T20" fmla="*/ 54 w 410"/>
                  <a:gd name="T21" fmla="*/ 229 h 457"/>
                  <a:gd name="T22" fmla="*/ 59 w 410"/>
                  <a:gd name="T23" fmla="*/ 224 h 457"/>
                  <a:gd name="T24" fmla="*/ 68 w 410"/>
                  <a:gd name="T25" fmla="*/ 210 h 457"/>
                  <a:gd name="T26" fmla="*/ 62 w 410"/>
                  <a:gd name="T27" fmla="*/ 197 h 457"/>
                  <a:gd name="T28" fmla="*/ 46 w 410"/>
                  <a:gd name="T29" fmla="*/ 195 h 457"/>
                  <a:gd name="T30" fmla="*/ 32 w 410"/>
                  <a:gd name="T31" fmla="*/ 195 h 457"/>
                  <a:gd name="T32" fmla="*/ 28 w 410"/>
                  <a:gd name="T33" fmla="*/ 187 h 457"/>
                  <a:gd name="T34" fmla="*/ 28 w 410"/>
                  <a:gd name="T35" fmla="*/ 178 h 457"/>
                  <a:gd name="T36" fmla="*/ 23 w 410"/>
                  <a:gd name="T37" fmla="*/ 170 h 457"/>
                  <a:gd name="T38" fmla="*/ 9 w 410"/>
                  <a:gd name="T39" fmla="*/ 169 h 457"/>
                  <a:gd name="T40" fmla="*/ 2 w 410"/>
                  <a:gd name="T41" fmla="*/ 170 h 457"/>
                  <a:gd name="T42" fmla="*/ 1 w 410"/>
                  <a:gd name="T43" fmla="*/ 144 h 457"/>
                  <a:gd name="T44" fmla="*/ 8 w 410"/>
                  <a:gd name="T45" fmla="*/ 134 h 457"/>
                  <a:gd name="T46" fmla="*/ 26 w 410"/>
                  <a:gd name="T47" fmla="*/ 124 h 457"/>
                  <a:gd name="T48" fmla="*/ 44 w 410"/>
                  <a:gd name="T49" fmla="*/ 117 h 457"/>
                  <a:gd name="T50" fmla="*/ 52 w 410"/>
                  <a:gd name="T51" fmla="*/ 115 h 457"/>
                  <a:gd name="T52" fmla="*/ 54 w 410"/>
                  <a:gd name="T53" fmla="*/ 113 h 457"/>
                  <a:gd name="T54" fmla="*/ 57 w 410"/>
                  <a:gd name="T55" fmla="*/ 106 h 457"/>
                  <a:gd name="T56" fmla="*/ 50 w 410"/>
                  <a:gd name="T57" fmla="*/ 99 h 457"/>
                  <a:gd name="T58" fmla="*/ 34 w 410"/>
                  <a:gd name="T59" fmla="*/ 94 h 457"/>
                  <a:gd name="T60" fmla="*/ 21 w 410"/>
                  <a:gd name="T61" fmla="*/ 90 h 457"/>
                  <a:gd name="T62" fmla="*/ 20 w 410"/>
                  <a:gd name="T63" fmla="*/ 85 h 457"/>
                  <a:gd name="T64" fmla="*/ 19 w 410"/>
                  <a:gd name="T65" fmla="*/ 73 h 457"/>
                  <a:gd name="T66" fmla="*/ 29 w 410"/>
                  <a:gd name="T67" fmla="*/ 69 h 457"/>
                  <a:gd name="T68" fmla="*/ 50 w 410"/>
                  <a:gd name="T69" fmla="*/ 76 h 457"/>
                  <a:gd name="T70" fmla="*/ 69 w 410"/>
                  <a:gd name="T71" fmla="*/ 79 h 457"/>
                  <a:gd name="T72" fmla="*/ 65 w 410"/>
                  <a:gd name="T73" fmla="*/ 68 h 457"/>
                  <a:gd name="T74" fmla="*/ 49 w 410"/>
                  <a:gd name="T75" fmla="*/ 57 h 457"/>
                  <a:gd name="T76" fmla="*/ 39 w 410"/>
                  <a:gd name="T77" fmla="*/ 35 h 457"/>
                  <a:gd name="T78" fmla="*/ 54 w 410"/>
                  <a:gd name="T79" fmla="*/ 24 h 457"/>
                  <a:gd name="T80" fmla="*/ 84 w 410"/>
                  <a:gd name="T81" fmla="*/ 6 h 457"/>
                  <a:gd name="T82" fmla="*/ 103 w 410"/>
                  <a:gd name="T83" fmla="*/ 0 h 457"/>
                  <a:gd name="T84" fmla="*/ 105 w 410"/>
                  <a:gd name="T85" fmla="*/ 3 h 457"/>
                  <a:gd name="T86" fmla="*/ 103 w 410"/>
                  <a:gd name="T87" fmla="*/ 4 h 457"/>
                  <a:gd name="T88" fmla="*/ 109 w 410"/>
                  <a:gd name="T89" fmla="*/ 11 h 457"/>
                  <a:gd name="T90" fmla="*/ 124 w 410"/>
                  <a:gd name="T91" fmla="*/ 19 h 457"/>
                  <a:gd name="T92" fmla="*/ 149 w 410"/>
                  <a:gd name="T93" fmla="*/ 22 h 457"/>
                  <a:gd name="T94" fmla="*/ 176 w 410"/>
                  <a:gd name="T95" fmla="*/ 25 h 457"/>
                  <a:gd name="T96" fmla="*/ 188 w 410"/>
                  <a:gd name="T97" fmla="*/ 37 h 457"/>
                  <a:gd name="T98" fmla="*/ 190 w 410"/>
                  <a:gd name="T99" fmla="*/ 52 h 457"/>
                  <a:gd name="T100" fmla="*/ 190 w 410"/>
                  <a:gd name="T101" fmla="*/ 60 h 457"/>
                  <a:gd name="T102" fmla="*/ 197 w 410"/>
                  <a:gd name="T103" fmla="*/ 103 h 45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10"/>
                  <a:gd name="T157" fmla="*/ 0 h 457"/>
                  <a:gd name="T158" fmla="*/ 410 w 410"/>
                  <a:gd name="T159" fmla="*/ 457 h 45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10" h="457">
                    <a:moveTo>
                      <a:pt x="410" y="215"/>
                    </a:moveTo>
                    <a:lnTo>
                      <a:pt x="407" y="229"/>
                    </a:lnTo>
                    <a:lnTo>
                      <a:pt x="393" y="266"/>
                    </a:lnTo>
                    <a:lnTo>
                      <a:pt x="394" y="267"/>
                    </a:lnTo>
                    <a:lnTo>
                      <a:pt x="395" y="272"/>
                    </a:lnTo>
                    <a:lnTo>
                      <a:pt x="396" y="280"/>
                    </a:lnTo>
                    <a:lnTo>
                      <a:pt x="397" y="289"/>
                    </a:lnTo>
                    <a:lnTo>
                      <a:pt x="398" y="301"/>
                    </a:lnTo>
                    <a:lnTo>
                      <a:pt x="400" y="312"/>
                    </a:lnTo>
                    <a:lnTo>
                      <a:pt x="401" y="325"/>
                    </a:lnTo>
                    <a:lnTo>
                      <a:pt x="401" y="337"/>
                    </a:lnTo>
                    <a:lnTo>
                      <a:pt x="401" y="348"/>
                    </a:lnTo>
                    <a:lnTo>
                      <a:pt x="400" y="358"/>
                    </a:lnTo>
                    <a:lnTo>
                      <a:pt x="397" y="365"/>
                    </a:lnTo>
                    <a:lnTo>
                      <a:pt x="393" y="371"/>
                    </a:lnTo>
                    <a:lnTo>
                      <a:pt x="389" y="373"/>
                    </a:lnTo>
                    <a:lnTo>
                      <a:pt x="385" y="375"/>
                    </a:lnTo>
                    <a:lnTo>
                      <a:pt x="380" y="378"/>
                    </a:lnTo>
                    <a:lnTo>
                      <a:pt x="375" y="379"/>
                    </a:lnTo>
                    <a:lnTo>
                      <a:pt x="371" y="379"/>
                    </a:lnTo>
                    <a:lnTo>
                      <a:pt x="366" y="379"/>
                    </a:lnTo>
                    <a:lnTo>
                      <a:pt x="362" y="379"/>
                    </a:lnTo>
                    <a:lnTo>
                      <a:pt x="356" y="378"/>
                    </a:lnTo>
                    <a:lnTo>
                      <a:pt x="350" y="377"/>
                    </a:lnTo>
                    <a:lnTo>
                      <a:pt x="343" y="374"/>
                    </a:lnTo>
                    <a:lnTo>
                      <a:pt x="336" y="372"/>
                    </a:lnTo>
                    <a:lnTo>
                      <a:pt x="328" y="371"/>
                    </a:lnTo>
                    <a:lnTo>
                      <a:pt x="321" y="367"/>
                    </a:lnTo>
                    <a:lnTo>
                      <a:pt x="314" y="364"/>
                    </a:lnTo>
                    <a:lnTo>
                      <a:pt x="309" y="359"/>
                    </a:lnTo>
                    <a:lnTo>
                      <a:pt x="303" y="356"/>
                    </a:lnTo>
                    <a:lnTo>
                      <a:pt x="297" y="351"/>
                    </a:lnTo>
                    <a:lnTo>
                      <a:pt x="291" y="346"/>
                    </a:lnTo>
                    <a:lnTo>
                      <a:pt x="287" y="342"/>
                    </a:lnTo>
                    <a:lnTo>
                      <a:pt x="282" y="337"/>
                    </a:lnTo>
                    <a:lnTo>
                      <a:pt x="276" y="334"/>
                    </a:lnTo>
                    <a:lnTo>
                      <a:pt x="272" y="332"/>
                    </a:lnTo>
                    <a:lnTo>
                      <a:pt x="266" y="329"/>
                    </a:lnTo>
                    <a:lnTo>
                      <a:pt x="260" y="329"/>
                    </a:lnTo>
                    <a:lnTo>
                      <a:pt x="254" y="331"/>
                    </a:lnTo>
                    <a:lnTo>
                      <a:pt x="246" y="334"/>
                    </a:lnTo>
                    <a:lnTo>
                      <a:pt x="237" y="340"/>
                    </a:lnTo>
                    <a:lnTo>
                      <a:pt x="227" y="348"/>
                    </a:lnTo>
                    <a:lnTo>
                      <a:pt x="216" y="356"/>
                    </a:lnTo>
                    <a:lnTo>
                      <a:pt x="207" y="365"/>
                    </a:lnTo>
                    <a:lnTo>
                      <a:pt x="197" y="374"/>
                    </a:lnTo>
                    <a:lnTo>
                      <a:pt x="189" y="382"/>
                    </a:lnTo>
                    <a:lnTo>
                      <a:pt x="181" y="390"/>
                    </a:lnTo>
                    <a:lnTo>
                      <a:pt x="175" y="396"/>
                    </a:lnTo>
                    <a:lnTo>
                      <a:pt x="172" y="400"/>
                    </a:lnTo>
                    <a:lnTo>
                      <a:pt x="169" y="402"/>
                    </a:lnTo>
                    <a:lnTo>
                      <a:pt x="169" y="425"/>
                    </a:lnTo>
                    <a:lnTo>
                      <a:pt x="109" y="457"/>
                    </a:lnTo>
                    <a:lnTo>
                      <a:pt x="110" y="456"/>
                    </a:lnTo>
                    <a:lnTo>
                      <a:pt x="113" y="454"/>
                    </a:lnTo>
                    <a:lnTo>
                      <a:pt x="115" y="452"/>
                    </a:lnTo>
                    <a:lnTo>
                      <a:pt x="119" y="447"/>
                    </a:lnTo>
                    <a:lnTo>
                      <a:pt x="123" y="443"/>
                    </a:lnTo>
                    <a:lnTo>
                      <a:pt x="127" y="438"/>
                    </a:lnTo>
                    <a:lnTo>
                      <a:pt x="130" y="432"/>
                    </a:lnTo>
                    <a:lnTo>
                      <a:pt x="133" y="426"/>
                    </a:lnTo>
                    <a:lnTo>
                      <a:pt x="135" y="419"/>
                    </a:lnTo>
                    <a:lnTo>
                      <a:pt x="136" y="414"/>
                    </a:lnTo>
                    <a:lnTo>
                      <a:pt x="136" y="408"/>
                    </a:lnTo>
                    <a:lnTo>
                      <a:pt x="132" y="402"/>
                    </a:lnTo>
                    <a:lnTo>
                      <a:pt x="129" y="396"/>
                    </a:lnTo>
                    <a:lnTo>
                      <a:pt x="124" y="394"/>
                    </a:lnTo>
                    <a:lnTo>
                      <a:pt x="119" y="392"/>
                    </a:lnTo>
                    <a:lnTo>
                      <a:pt x="113" y="390"/>
                    </a:lnTo>
                    <a:lnTo>
                      <a:pt x="106" y="390"/>
                    </a:lnTo>
                    <a:lnTo>
                      <a:pt x="99" y="390"/>
                    </a:lnTo>
                    <a:lnTo>
                      <a:pt x="92" y="390"/>
                    </a:lnTo>
                    <a:lnTo>
                      <a:pt x="85" y="392"/>
                    </a:lnTo>
                    <a:lnTo>
                      <a:pt x="79" y="392"/>
                    </a:lnTo>
                    <a:lnTo>
                      <a:pt x="74" y="392"/>
                    </a:lnTo>
                    <a:lnTo>
                      <a:pt x="69" y="390"/>
                    </a:lnTo>
                    <a:lnTo>
                      <a:pt x="64" y="389"/>
                    </a:lnTo>
                    <a:lnTo>
                      <a:pt x="62" y="386"/>
                    </a:lnTo>
                    <a:lnTo>
                      <a:pt x="60" y="384"/>
                    </a:lnTo>
                    <a:lnTo>
                      <a:pt x="59" y="380"/>
                    </a:lnTo>
                    <a:lnTo>
                      <a:pt x="57" y="377"/>
                    </a:lnTo>
                    <a:lnTo>
                      <a:pt x="57" y="373"/>
                    </a:lnTo>
                    <a:lnTo>
                      <a:pt x="57" y="370"/>
                    </a:lnTo>
                    <a:lnTo>
                      <a:pt x="57" y="366"/>
                    </a:lnTo>
                    <a:lnTo>
                      <a:pt x="57" y="362"/>
                    </a:lnTo>
                    <a:lnTo>
                      <a:pt x="57" y="358"/>
                    </a:lnTo>
                    <a:lnTo>
                      <a:pt x="57" y="355"/>
                    </a:lnTo>
                    <a:lnTo>
                      <a:pt x="56" y="351"/>
                    </a:lnTo>
                    <a:lnTo>
                      <a:pt x="55" y="348"/>
                    </a:lnTo>
                    <a:lnTo>
                      <a:pt x="54" y="344"/>
                    </a:lnTo>
                    <a:lnTo>
                      <a:pt x="51" y="342"/>
                    </a:lnTo>
                    <a:lnTo>
                      <a:pt x="46" y="340"/>
                    </a:lnTo>
                    <a:lnTo>
                      <a:pt x="40" y="339"/>
                    </a:lnTo>
                    <a:lnTo>
                      <a:pt x="34" y="337"/>
                    </a:lnTo>
                    <a:lnTo>
                      <a:pt x="29" y="337"/>
                    </a:lnTo>
                    <a:lnTo>
                      <a:pt x="23" y="337"/>
                    </a:lnTo>
                    <a:lnTo>
                      <a:pt x="17" y="337"/>
                    </a:lnTo>
                    <a:lnTo>
                      <a:pt x="13" y="337"/>
                    </a:lnTo>
                    <a:lnTo>
                      <a:pt x="8" y="337"/>
                    </a:lnTo>
                    <a:lnTo>
                      <a:pt x="6" y="337"/>
                    </a:lnTo>
                    <a:lnTo>
                      <a:pt x="4" y="339"/>
                    </a:lnTo>
                    <a:lnTo>
                      <a:pt x="18" y="302"/>
                    </a:lnTo>
                    <a:lnTo>
                      <a:pt x="0" y="289"/>
                    </a:lnTo>
                    <a:lnTo>
                      <a:pt x="1" y="288"/>
                    </a:lnTo>
                    <a:lnTo>
                      <a:pt x="2" y="287"/>
                    </a:lnTo>
                    <a:lnTo>
                      <a:pt x="3" y="284"/>
                    </a:lnTo>
                    <a:lnTo>
                      <a:pt x="6" y="281"/>
                    </a:lnTo>
                    <a:lnTo>
                      <a:pt x="8" y="278"/>
                    </a:lnTo>
                    <a:lnTo>
                      <a:pt x="13" y="273"/>
                    </a:lnTo>
                    <a:lnTo>
                      <a:pt x="16" y="268"/>
                    </a:lnTo>
                    <a:lnTo>
                      <a:pt x="22" y="264"/>
                    </a:lnTo>
                    <a:lnTo>
                      <a:pt x="28" y="259"/>
                    </a:lnTo>
                    <a:lnTo>
                      <a:pt x="34" y="255"/>
                    </a:lnTo>
                    <a:lnTo>
                      <a:pt x="42" y="251"/>
                    </a:lnTo>
                    <a:lnTo>
                      <a:pt x="51" y="248"/>
                    </a:lnTo>
                    <a:lnTo>
                      <a:pt x="60" y="244"/>
                    </a:lnTo>
                    <a:lnTo>
                      <a:pt x="68" y="241"/>
                    </a:lnTo>
                    <a:lnTo>
                      <a:pt x="75" y="238"/>
                    </a:lnTo>
                    <a:lnTo>
                      <a:pt x="82" y="236"/>
                    </a:lnTo>
                    <a:lnTo>
                      <a:pt x="87" y="234"/>
                    </a:lnTo>
                    <a:lnTo>
                      <a:pt x="92" y="233"/>
                    </a:lnTo>
                    <a:lnTo>
                      <a:pt x="97" y="232"/>
                    </a:lnTo>
                    <a:lnTo>
                      <a:pt x="99" y="230"/>
                    </a:lnTo>
                    <a:lnTo>
                      <a:pt x="102" y="229"/>
                    </a:lnTo>
                    <a:lnTo>
                      <a:pt x="104" y="229"/>
                    </a:lnTo>
                    <a:lnTo>
                      <a:pt x="105" y="229"/>
                    </a:lnTo>
                    <a:lnTo>
                      <a:pt x="106" y="228"/>
                    </a:lnTo>
                    <a:lnTo>
                      <a:pt x="107" y="227"/>
                    </a:lnTo>
                    <a:lnTo>
                      <a:pt x="108" y="226"/>
                    </a:lnTo>
                    <a:lnTo>
                      <a:pt x="109" y="223"/>
                    </a:lnTo>
                    <a:lnTo>
                      <a:pt x="110" y="221"/>
                    </a:lnTo>
                    <a:lnTo>
                      <a:pt x="113" y="218"/>
                    </a:lnTo>
                    <a:lnTo>
                      <a:pt x="113" y="215"/>
                    </a:lnTo>
                    <a:lnTo>
                      <a:pt x="114" y="212"/>
                    </a:lnTo>
                    <a:lnTo>
                      <a:pt x="113" y="210"/>
                    </a:lnTo>
                    <a:lnTo>
                      <a:pt x="112" y="206"/>
                    </a:lnTo>
                    <a:lnTo>
                      <a:pt x="109" y="204"/>
                    </a:lnTo>
                    <a:lnTo>
                      <a:pt x="105" y="202"/>
                    </a:lnTo>
                    <a:lnTo>
                      <a:pt x="100" y="198"/>
                    </a:lnTo>
                    <a:lnTo>
                      <a:pt x="94" y="196"/>
                    </a:lnTo>
                    <a:lnTo>
                      <a:pt x="89" y="193"/>
                    </a:lnTo>
                    <a:lnTo>
                      <a:pt x="82" y="191"/>
                    </a:lnTo>
                    <a:lnTo>
                      <a:pt x="74" y="189"/>
                    </a:lnTo>
                    <a:lnTo>
                      <a:pt x="67" y="187"/>
                    </a:lnTo>
                    <a:lnTo>
                      <a:pt x="61" y="184"/>
                    </a:lnTo>
                    <a:lnTo>
                      <a:pt x="54" y="183"/>
                    </a:lnTo>
                    <a:lnTo>
                      <a:pt x="49" y="181"/>
                    </a:lnTo>
                    <a:lnTo>
                      <a:pt x="46" y="180"/>
                    </a:lnTo>
                    <a:lnTo>
                      <a:pt x="42" y="180"/>
                    </a:lnTo>
                    <a:lnTo>
                      <a:pt x="41" y="180"/>
                    </a:lnTo>
                    <a:lnTo>
                      <a:pt x="41" y="179"/>
                    </a:lnTo>
                    <a:lnTo>
                      <a:pt x="41" y="176"/>
                    </a:lnTo>
                    <a:lnTo>
                      <a:pt x="40" y="173"/>
                    </a:lnTo>
                    <a:lnTo>
                      <a:pt x="39" y="169"/>
                    </a:lnTo>
                    <a:lnTo>
                      <a:pt x="38" y="165"/>
                    </a:lnTo>
                    <a:lnTo>
                      <a:pt x="38" y="160"/>
                    </a:lnTo>
                    <a:lnTo>
                      <a:pt x="37" y="155"/>
                    </a:lnTo>
                    <a:lnTo>
                      <a:pt x="37" y="151"/>
                    </a:lnTo>
                    <a:lnTo>
                      <a:pt x="38" y="146"/>
                    </a:lnTo>
                    <a:lnTo>
                      <a:pt x="40" y="143"/>
                    </a:lnTo>
                    <a:lnTo>
                      <a:pt x="42" y="139"/>
                    </a:lnTo>
                    <a:lnTo>
                      <a:pt x="46" y="138"/>
                    </a:lnTo>
                    <a:lnTo>
                      <a:pt x="52" y="137"/>
                    </a:lnTo>
                    <a:lnTo>
                      <a:pt x="59" y="138"/>
                    </a:lnTo>
                    <a:lnTo>
                      <a:pt x="66" y="139"/>
                    </a:lnTo>
                    <a:lnTo>
                      <a:pt x="74" y="143"/>
                    </a:lnTo>
                    <a:lnTo>
                      <a:pt x="82" y="145"/>
                    </a:lnTo>
                    <a:lnTo>
                      <a:pt x="91" y="149"/>
                    </a:lnTo>
                    <a:lnTo>
                      <a:pt x="99" y="152"/>
                    </a:lnTo>
                    <a:lnTo>
                      <a:pt x="108" y="154"/>
                    </a:lnTo>
                    <a:lnTo>
                      <a:pt x="116" y="157"/>
                    </a:lnTo>
                    <a:lnTo>
                      <a:pt x="124" y="158"/>
                    </a:lnTo>
                    <a:lnTo>
                      <a:pt x="131" y="158"/>
                    </a:lnTo>
                    <a:lnTo>
                      <a:pt x="137" y="157"/>
                    </a:lnTo>
                    <a:lnTo>
                      <a:pt x="142" y="153"/>
                    </a:lnTo>
                    <a:lnTo>
                      <a:pt x="143" y="150"/>
                    </a:lnTo>
                    <a:lnTo>
                      <a:pt x="140" y="145"/>
                    </a:lnTo>
                    <a:lnTo>
                      <a:pt x="136" y="141"/>
                    </a:lnTo>
                    <a:lnTo>
                      <a:pt x="130" y="135"/>
                    </a:lnTo>
                    <a:lnTo>
                      <a:pt x="124" y="129"/>
                    </a:lnTo>
                    <a:lnTo>
                      <a:pt x="116" y="124"/>
                    </a:lnTo>
                    <a:lnTo>
                      <a:pt x="109" y="120"/>
                    </a:lnTo>
                    <a:lnTo>
                      <a:pt x="102" y="116"/>
                    </a:lnTo>
                    <a:lnTo>
                      <a:pt x="98" y="113"/>
                    </a:lnTo>
                    <a:lnTo>
                      <a:pt x="94" y="111"/>
                    </a:lnTo>
                    <a:lnTo>
                      <a:pt x="92" y="111"/>
                    </a:lnTo>
                    <a:lnTo>
                      <a:pt x="78" y="70"/>
                    </a:lnTo>
                    <a:lnTo>
                      <a:pt x="81" y="68"/>
                    </a:lnTo>
                    <a:lnTo>
                      <a:pt x="84" y="66"/>
                    </a:lnTo>
                    <a:lnTo>
                      <a:pt x="91" y="60"/>
                    </a:lnTo>
                    <a:lnTo>
                      <a:pt x="99" y="54"/>
                    </a:lnTo>
                    <a:lnTo>
                      <a:pt x="109" y="47"/>
                    </a:lnTo>
                    <a:lnTo>
                      <a:pt x="120" y="40"/>
                    </a:lnTo>
                    <a:lnTo>
                      <a:pt x="131" y="32"/>
                    </a:lnTo>
                    <a:lnTo>
                      <a:pt x="144" y="24"/>
                    </a:lnTo>
                    <a:lnTo>
                      <a:pt x="155" y="17"/>
                    </a:lnTo>
                    <a:lnTo>
                      <a:pt x="167" y="11"/>
                    </a:lnTo>
                    <a:lnTo>
                      <a:pt x="178" y="6"/>
                    </a:lnTo>
                    <a:lnTo>
                      <a:pt x="188" y="2"/>
                    </a:lnTo>
                    <a:lnTo>
                      <a:pt x="196" y="1"/>
                    </a:lnTo>
                    <a:lnTo>
                      <a:pt x="201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10" y="1"/>
                    </a:lnTo>
                    <a:lnTo>
                      <a:pt x="211" y="2"/>
                    </a:lnTo>
                    <a:lnTo>
                      <a:pt x="210" y="3"/>
                    </a:lnTo>
                    <a:lnTo>
                      <a:pt x="210" y="5"/>
                    </a:lnTo>
                    <a:lnTo>
                      <a:pt x="208" y="6"/>
                    </a:lnTo>
                    <a:lnTo>
                      <a:pt x="207" y="7"/>
                    </a:lnTo>
                    <a:lnTo>
                      <a:pt x="206" y="7"/>
                    </a:lnTo>
                    <a:lnTo>
                      <a:pt x="205" y="7"/>
                    </a:lnTo>
                    <a:lnTo>
                      <a:pt x="206" y="8"/>
                    </a:lnTo>
                    <a:lnTo>
                      <a:pt x="207" y="9"/>
                    </a:lnTo>
                    <a:lnTo>
                      <a:pt x="208" y="11"/>
                    </a:lnTo>
                    <a:lnTo>
                      <a:pt x="212" y="14"/>
                    </a:lnTo>
                    <a:lnTo>
                      <a:pt x="215" y="17"/>
                    </a:lnTo>
                    <a:lnTo>
                      <a:pt x="219" y="21"/>
                    </a:lnTo>
                    <a:lnTo>
                      <a:pt x="223" y="24"/>
                    </a:lnTo>
                    <a:lnTo>
                      <a:pt x="229" y="28"/>
                    </a:lnTo>
                    <a:lnTo>
                      <a:pt x="235" y="31"/>
                    </a:lnTo>
                    <a:lnTo>
                      <a:pt x="242" y="35"/>
                    </a:lnTo>
                    <a:lnTo>
                      <a:pt x="249" y="37"/>
                    </a:lnTo>
                    <a:lnTo>
                      <a:pt x="256" y="39"/>
                    </a:lnTo>
                    <a:lnTo>
                      <a:pt x="265" y="40"/>
                    </a:lnTo>
                    <a:lnTo>
                      <a:pt x="275" y="41"/>
                    </a:lnTo>
                    <a:lnTo>
                      <a:pt x="286" y="43"/>
                    </a:lnTo>
                    <a:lnTo>
                      <a:pt x="297" y="43"/>
                    </a:lnTo>
                    <a:lnTo>
                      <a:pt x="309" y="44"/>
                    </a:lnTo>
                    <a:lnTo>
                      <a:pt x="320" y="44"/>
                    </a:lnTo>
                    <a:lnTo>
                      <a:pt x="332" y="45"/>
                    </a:lnTo>
                    <a:lnTo>
                      <a:pt x="342" y="47"/>
                    </a:lnTo>
                    <a:lnTo>
                      <a:pt x="351" y="50"/>
                    </a:lnTo>
                    <a:lnTo>
                      <a:pt x="359" y="52"/>
                    </a:lnTo>
                    <a:lnTo>
                      <a:pt x="366" y="55"/>
                    </a:lnTo>
                    <a:lnTo>
                      <a:pt x="370" y="61"/>
                    </a:lnTo>
                    <a:lnTo>
                      <a:pt x="373" y="67"/>
                    </a:lnTo>
                    <a:lnTo>
                      <a:pt x="375" y="73"/>
                    </a:lnTo>
                    <a:lnTo>
                      <a:pt x="378" y="79"/>
                    </a:lnTo>
                    <a:lnTo>
                      <a:pt x="379" y="86"/>
                    </a:lnTo>
                    <a:lnTo>
                      <a:pt x="380" y="92"/>
                    </a:lnTo>
                    <a:lnTo>
                      <a:pt x="380" y="99"/>
                    </a:lnTo>
                    <a:lnTo>
                      <a:pt x="380" y="104"/>
                    </a:lnTo>
                    <a:lnTo>
                      <a:pt x="380" y="109"/>
                    </a:lnTo>
                    <a:lnTo>
                      <a:pt x="380" y="113"/>
                    </a:lnTo>
                    <a:lnTo>
                      <a:pt x="380" y="116"/>
                    </a:lnTo>
                    <a:lnTo>
                      <a:pt x="380" y="119"/>
                    </a:lnTo>
                    <a:lnTo>
                      <a:pt x="379" y="120"/>
                    </a:lnTo>
                    <a:lnTo>
                      <a:pt x="393" y="147"/>
                    </a:lnTo>
                    <a:lnTo>
                      <a:pt x="393" y="206"/>
                    </a:lnTo>
                    <a:lnTo>
                      <a:pt x="410" y="215"/>
                    </a:lnTo>
                    <a:close/>
                  </a:path>
                </a:pathLst>
              </a:custGeom>
              <a:solidFill>
                <a:srgbClr val="00994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58" name="Freeform 1090"/>
              <p:cNvSpPr>
                <a:spLocks/>
              </p:cNvSpPr>
              <p:nvPr/>
            </p:nvSpPr>
            <p:spPr bwMode="auto">
              <a:xfrm>
                <a:off x="-1583" y="2467"/>
                <a:ext cx="205" cy="229"/>
              </a:xfrm>
              <a:custGeom>
                <a:avLst/>
                <a:gdLst>
                  <a:gd name="T0" fmla="*/ 197 w 410"/>
                  <a:gd name="T1" fmla="*/ 134 h 457"/>
                  <a:gd name="T2" fmla="*/ 200 w 410"/>
                  <a:gd name="T3" fmla="*/ 156 h 457"/>
                  <a:gd name="T4" fmla="*/ 199 w 410"/>
                  <a:gd name="T5" fmla="*/ 183 h 457"/>
                  <a:gd name="T6" fmla="*/ 188 w 410"/>
                  <a:gd name="T7" fmla="*/ 190 h 457"/>
                  <a:gd name="T8" fmla="*/ 175 w 410"/>
                  <a:gd name="T9" fmla="*/ 189 h 457"/>
                  <a:gd name="T10" fmla="*/ 157 w 410"/>
                  <a:gd name="T11" fmla="*/ 182 h 457"/>
                  <a:gd name="T12" fmla="*/ 144 w 410"/>
                  <a:gd name="T13" fmla="*/ 171 h 457"/>
                  <a:gd name="T14" fmla="*/ 130 w 410"/>
                  <a:gd name="T15" fmla="*/ 165 h 457"/>
                  <a:gd name="T16" fmla="*/ 108 w 410"/>
                  <a:gd name="T17" fmla="*/ 178 h 457"/>
                  <a:gd name="T18" fmla="*/ 88 w 410"/>
                  <a:gd name="T19" fmla="*/ 198 h 457"/>
                  <a:gd name="T20" fmla="*/ 54 w 410"/>
                  <a:gd name="T21" fmla="*/ 229 h 457"/>
                  <a:gd name="T22" fmla="*/ 59 w 410"/>
                  <a:gd name="T23" fmla="*/ 224 h 457"/>
                  <a:gd name="T24" fmla="*/ 68 w 410"/>
                  <a:gd name="T25" fmla="*/ 210 h 457"/>
                  <a:gd name="T26" fmla="*/ 62 w 410"/>
                  <a:gd name="T27" fmla="*/ 197 h 457"/>
                  <a:gd name="T28" fmla="*/ 46 w 410"/>
                  <a:gd name="T29" fmla="*/ 195 h 457"/>
                  <a:gd name="T30" fmla="*/ 32 w 410"/>
                  <a:gd name="T31" fmla="*/ 195 h 457"/>
                  <a:gd name="T32" fmla="*/ 28 w 410"/>
                  <a:gd name="T33" fmla="*/ 187 h 457"/>
                  <a:gd name="T34" fmla="*/ 28 w 410"/>
                  <a:gd name="T35" fmla="*/ 178 h 457"/>
                  <a:gd name="T36" fmla="*/ 23 w 410"/>
                  <a:gd name="T37" fmla="*/ 170 h 457"/>
                  <a:gd name="T38" fmla="*/ 9 w 410"/>
                  <a:gd name="T39" fmla="*/ 169 h 457"/>
                  <a:gd name="T40" fmla="*/ 2 w 410"/>
                  <a:gd name="T41" fmla="*/ 170 h 457"/>
                  <a:gd name="T42" fmla="*/ 1 w 410"/>
                  <a:gd name="T43" fmla="*/ 144 h 457"/>
                  <a:gd name="T44" fmla="*/ 8 w 410"/>
                  <a:gd name="T45" fmla="*/ 134 h 457"/>
                  <a:gd name="T46" fmla="*/ 26 w 410"/>
                  <a:gd name="T47" fmla="*/ 124 h 457"/>
                  <a:gd name="T48" fmla="*/ 44 w 410"/>
                  <a:gd name="T49" fmla="*/ 117 h 457"/>
                  <a:gd name="T50" fmla="*/ 52 w 410"/>
                  <a:gd name="T51" fmla="*/ 115 h 457"/>
                  <a:gd name="T52" fmla="*/ 54 w 410"/>
                  <a:gd name="T53" fmla="*/ 113 h 457"/>
                  <a:gd name="T54" fmla="*/ 57 w 410"/>
                  <a:gd name="T55" fmla="*/ 106 h 457"/>
                  <a:gd name="T56" fmla="*/ 50 w 410"/>
                  <a:gd name="T57" fmla="*/ 99 h 457"/>
                  <a:gd name="T58" fmla="*/ 34 w 410"/>
                  <a:gd name="T59" fmla="*/ 94 h 457"/>
                  <a:gd name="T60" fmla="*/ 21 w 410"/>
                  <a:gd name="T61" fmla="*/ 90 h 457"/>
                  <a:gd name="T62" fmla="*/ 20 w 410"/>
                  <a:gd name="T63" fmla="*/ 85 h 457"/>
                  <a:gd name="T64" fmla="*/ 19 w 410"/>
                  <a:gd name="T65" fmla="*/ 73 h 457"/>
                  <a:gd name="T66" fmla="*/ 29 w 410"/>
                  <a:gd name="T67" fmla="*/ 69 h 457"/>
                  <a:gd name="T68" fmla="*/ 50 w 410"/>
                  <a:gd name="T69" fmla="*/ 76 h 457"/>
                  <a:gd name="T70" fmla="*/ 69 w 410"/>
                  <a:gd name="T71" fmla="*/ 79 h 457"/>
                  <a:gd name="T72" fmla="*/ 65 w 410"/>
                  <a:gd name="T73" fmla="*/ 68 h 457"/>
                  <a:gd name="T74" fmla="*/ 49 w 410"/>
                  <a:gd name="T75" fmla="*/ 57 h 457"/>
                  <a:gd name="T76" fmla="*/ 39 w 410"/>
                  <a:gd name="T77" fmla="*/ 35 h 457"/>
                  <a:gd name="T78" fmla="*/ 54 w 410"/>
                  <a:gd name="T79" fmla="*/ 24 h 457"/>
                  <a:gd name="T80" fmla="*/ 84 w 410"/>
                  <a:gd name="T81" fmla="*/ 6 h 457"/>
                  <a:gd name="T82" fmla="*/ 103 w 410"/>
                  <a:gd name="T83" fmla="*/ 0 h 457"/>
                  <a:gd name="T84" fmla="*/ 105 w 410"/>
                  <a:gd name="T85" fmla="*/ 3 h 457"/>
                  <a:gd name="T86" fmla="*/ 103 w 410"/>
                  <a:gd name="T87" fmla="*/ 4 h 457"/>
                  <a:gd name="T88" fmla="*/ 109 w 410"/>
                  <a:gd name="T89" fmla="*/ 11 h 457"/>
                  <a:gd name="T90" fmla="*/ 124 w 410"/>
                  <a:gd name="T91" fmla="*/ 19 h 457"/>
                  <a:gd name="T92" fmla="*/ 149 w 410"/>
                  <a:gd name="T93" fmla="*/ 22 h 457"/>
                  <a:gd name="T94" fmla="*/ 176 w 410"/>
                  <a:gd name="T95" fmla="*/ 25 h 457"/>
                  <a:gd name="T96" fmla="*/ 188 w 410"/>
                  <a:gd name="T97" fmla="*/ 37 h 457"/>
                  <a:gd name="T98" fmla="*/ 190 w 410"/>
                  <a:gd name="T99" fmla="*/ 52 h 457"/>
                  <a:gd name="T100" fmla="*/ 190 w 410"/>
                  <a:gd name="T101" fmla="*/ 60 h 457"/>
                  <a:gd name="T102" fmla="*/ 197 w 410"/>
                  <a:gd name="T103" fmla="*/ 103 h 45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10"/>
                  <a:gd name="T157" fmla="*/ 0 h 457"/>
                  <a:gd name="T158" fmla="*/ 410 w 410"/>
                  <a:gd name="T159" fmla="*/ 457 h 45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10" h="457">
                    <a:moveTo>
                      <a:pt x="410" y="215"/>
                    </a:moveTo>
                    <a:lnTo>
                      <a:pt x="407" y="229"/>
                    </a:lnTo>
                    <a:lnTo>
                      <a:pt x="393" y="266"/>
                    </a:lnTo>
                    <a:lnTo>
                      <a:pt x="394" y="267"/>
                    </a:lnTo>
                    <a:lnTo>
                      <a:pt x="395" y="272"/>
                    </a:lnTo>
                    <a:lnTo>
                      <a:pt x="396" y="280"/>
                    </a:lnTo>
                    <a:lnTo>
                      <a:pt x="397" y="289"/>
                    </a:lnTo>
                    <a:lnTo>
                      <a:pt x="398" y="301"/>
                    </a:lnTo>
                    <a:lnTo>
                      <a:pt x="400" y="312"/>
                    </a:lnTo>
                    <a:lnTo>
                      <a:pt x="401" y="325"/>
                    </a:lnTo>
                    <a:lnTo>
                      <a:pt x="401" y="337"/>
                    </a:lnTo>
                    <a:lnTo>
                      <a:pt x="401" y="348"/>
                    </a:lnTo>
                    <a:lnTo>
                      <a:pt x="400" y="358"/>
                    </a:lnTo>
                    <a:lnTo>
                      <a:pt x="397" y="365"/>
                    </a:lnTo>
                    <a:lnTo>
                      <a:pt x="393" y="371"/>
                    </a:lnTo>
                    <a:lnTo>
                      <a:pt x="389" y="373"/>
                    </a:lnTo>
                    <a:lnTo>
                      <a:pt x="385" y="375"/>
                    </a:lnTo>
                    <a:lnTo>
                      <a:pt x="380" y="378"/>
                    </a:lnTo>
                    <a:lnTo>
                      <a:pt x="375" y="379"/>
                    </a:lnTo>
                    <a:lnTo>
                      <a:pt x="371" y="379"/>
                    </a:lnTo>
                    <a:lnTo>
                      <a:pt x="366" y="379"/>
                    </a:lnTo>
                    <a:lnTo>
                      <a:pt x="362" y="379"/>
                    </a:lnTo>
                    <a:lnTo>
                      <a:pt x="356" y="378"/>
                    </a:lnTo>
                    <a:lnTo>
                      <a:pt x="350" y="377"/>
                    </a:lnTo>
                    <a:lnTo>
                      <a:pt x="343" y="374"/>
                    </a:lnTo>
                    <a:lnTo>
                      <a:pt x="336" y="372"/>
                    </a:lnTo>
                    <a:lnTo>
                      <a:pt x="328" y="371"/>
                    </a:lnTo>
                    <a:lnTo>
                      <a:pt x="321" y="367"/>
                    </a:lnTo>
                    <a:lnTo>
                      <a:pt x="314" y="364"/>
                    </a:lnTo>
                    <a:lnTo>
                      <a:pt x="309" y="359"/>
                    </a:lnTo>
                    <a:lnTo>
                      <a:pt x="303" y="356"/>
                    </a:lnTo>
                    <a:lnTo>
                      <a:pt x="297" y="351"/>
                    </a:lnTo>
                    <a:lnTo>
                      <a:pt x="291" y="346"/>
                    </a:lnTo>
                    <a:lnTo>
                      <a:pt x="287" y="342"/>
                    </a:lnTo>
                    <a:lnTo>
                      <a:pt x="282" y="337"/>
                    </a:lnTo>
                    <a:lnTo>
                      <a:pt x="276" y="334"/>
                    </a:lnTo>
                    <a:lnTo>
                      <a:pt x="272" y="332"/>
                    </a:lnTo>
                    <a:lnTo>
                      <a:pt x="266" y="329"/>
                    </a:lnTo>
                    <a:lnTo>
                      <a:pt x="260" y="329"/>
                    </a:lnTo>
                    <a:lnTo>
                      <a:pt x="254" y="331"/>
                    </a:lnTo>
                    <a:lnTo>
                      <a:pt x="246" y="334"/>
                    </a:lnTo>
                    <a:lnTo>
                      <a:pt x="237" y="340"/>
                    </a:lnTo>
                    <a:lnTo>
                      <a:pt x="227" y="348"/>
                    </a:lnTo>
                    <a:lnTo>
                      <a:pt x="216" y="356"/>
                    </a:lnTo>
                    <a:lnTo>
                      <a:pt x="207" y="365"/>
                    </a:lnTo>
                    <a:lnTo>
                      <a:pt x="197" y="374"/>
                    </a:lnTo>
                    <a:lnTo>
                      <a:pt x="189" y="382"/>
                    </a:lnTo>
                    <a:lnTo>
                      <a:pt x="181" y="390"/>
                    </a:lnTo>
                    <a:lnTo>
                      <a:pt x="175" y="396"/>
                    </a:lnTo>
                    <a:lnTo>
                      <a:pt x="172" y="400"/>
                    </a:lnTo>
                    <a:lnTo>
                      <a:pt x="169" y="402"/>
                    </a:lnTo>
                    <a:lnTo>
                      <a:pt x="169" y="425"/>
                    </a:lnTo>
                    <a:lnTo>
                      <a:pt x="109" y="457"/>
                    </a:lnTo>
                    <a:lnTo>
                      <a:pt x="110" y="456"/>
                    </a:lnTo>
                    <a:lnTo>
                      <a:pt x="113" y="454"/>
                    </a:lnTo>
                    <a:lnTo>
                      <a:pt x="115" y="452"/>
                    </a:lnTo>
                    <a:lnTo>
                      <a:pt x="119" y="447"/>
                    </a:lnTo>
                    <a:lnTo>
                      <a:pt x="123" y="443"/>
                    </a:lnTo>
                    <a:lnTo>
                      <a:pt x="127" y="438"/>
                    </a:lnTo>
                    <a:lnTo>
                      <a:pt x="130" y="432"/>
                    </a:lnTo>
                    <a:lnTo>
                      <a:pt x="133" y="426"/>
                    </a:lnTo>
                    <a:lnTo>
                      <a:pt x="135" y="419"/>
                    </a:lnTo>
                    <a:lnTo>
                      <a:pt x="136" y="414"/>
                    </a:lnTo>
                    <a:lnTo>
                      <a:pt x="136" y="408"/>
                    </a:lnTo>
                    <a:lnTo>
                      <a:pt x="132" y="402"/>
                    </a:lnTo>
                    <a:lnTo>
                      <a:pt x="129" y="396"/>
                    </a:lnTo>
                    <a:lnTo>
                      <a:pt x="124" y="394"/>
                    </a:lnTo>
                    <a:lnTo>
                      <a:pt x="119" y="392"/>
                    </a:lnTo>
                    <a:lnTo>
                      <a:pt x="113" y="390"/>
                    </a:lnTo>
                    <a:lnTo>
                      <a:pt x="106" y="390"/>
                    </a:lnTo>
                    <a:lnTo>
                      <a:pt x="99" y="390"/>
                    </a:lnTo>
                    <a:lnTo>
                      <a:pt x="92" y="390"/>
                    </a:lnTo>
                    <a:lnTo>
                      <a:pt x="85" y="392"/>
                    </a:lnTo>
                    <a:lnTo>
                      <a:pt x="79" y="392"/>
                    </a:lnTo>
                    <a:lnTo>
                      <a:pt x="74" y="392"/>
                    </a:lnTo>
                    <a:lnTo>
                      <a:pt x="69" y="390"/>
                    </a:lnTo>
                    <a:lnTo>
                      <a:pt x="64" y="389"/>
                    </a:lnTo>
                    <a:lnTo>
                      <a:pt x="62" y="386"/>
                    </a:lnTo>
                    <a:lnTo>
                      <a:pt x="60" y="384"/>
                    </a:lnTo>
                    <a:lnTo>
                      <a:pt x="59" y="380"/>
                    </a:lnTo>
                    <a:lnTo>
                      <a:pt x="57" y="377"/>
                    </a:lnTo>
                    <a:lnTo>
                      <a:pt x="57" y="373"/>
                    </a:lnTo>
                    <a:lnTo>
                      <a:pt x="57" y="370"/>
                    </a:lnTo>
                    <a:lnTo>
                      <a:pt x="57" y="366"/>
                    </a:lnTo>
                    <a:lnTo>
                      <a:pt x="57" y="362"/>
                    </a:lnTo>
                    <a:lnTo>
                      <a:pt x="57" y="358"/>
                    </a:lnTo>
                    <a:lnTo>
                      <a:pt x="57" y="355"/>
                    </a:lnTo>
                    <a:lnTo>
                      <a:pt x="56" y="351"/>
                    </a:lnTo>
                    <a:lnTo>
                      <a:pt x="55" y="348"/>
                    </a:lnTo>
                    <a:lnTo>
                      <a:pt x="54" y="344"/>
                    </a:lnTo>
                    <a:lnTo>
                      <a:pt x="51" y="342"/>
                    </a:lnTo>
                    <a:lnTo>
                      <a:pt x="46" y="340"/>
                    </a:lnTo>
                    <a:lnTo>
                      <a:pt x="40" y="339"/>
                    </a:lnTo>
                    <a:lnTo>
                      <a:pt x="34" y="337"/>
                    </a:lnTo>
                    <a:lnTo>
                      <a:pt x="29" y="337"/>
                    </a:lnTo>
                    <a:lnTo>
                      <a:pt x="23" y="337"/>
                    </a:lnTo>
                    <a:lnTo>
                      <a:pt x="17" y="337"/>
                    </a:lnTo>
                    <a:lnTo>
                      <a:pt x="13" y="337"/>
                    </a:lnTo>
                    <a:lnTo>
                      <a:pt x="8" y="337"/>
                    </a:lnTo>
                    <a:lnTo>
                      <a:pt x="6" y="337"/>
                    </a:lnTo>
                    <a:lnTo>
                      <a:pt x="4" y="339"/>
                    </a:lnTo>
                    <a:lnTo>
                      <a:pt x="18" y="302"/>
                    </a:lnTo>
                    <a:lnTo>
                      <a:pt x="0" y="289"/>
                    </a:lnTo>
                    <a:lnTo>
                      <a:pt x="1" y="288"/>
                    </a:lnTo>
                    <a:lnTo>
                      <a:pt x="2" y="287"/>
                    </a:lnTo>
                    <a:lnTo>
                      <a:pt x="3" y="284"/>
                    </a:lnTo>
                    <a:lnTo>
                      <a:pt x="6" y="281"/>
                    </a:lnTo>
                    <a:lnTo>
                      <a:pt x="8" y="278"/>
                    </a:lnTo>
                    <a:lnTo>
                      <a:pt x="13" y="273"/>
                    </a:lnTo>
                    <a:lnTo>
                      <a:pt x="16" y="268"/>
                    </a:lnTo>
                    <a:lnTo>
                      <a:pt x="22" y="264"/>
                    </a:lnTo>
                    <a:lnTo>
                      <a:pt x="28" y="259"/>
                    </a:lnTo>
                    <a:lnTo>
                      <a:pt x="34" y="255"/>
                    </a:lnTo>
                    <a:lnTo>
                      <a:pt x="42" y="251"/>
                    </a:lnTo>
                    <a:lnTo>
                      <a:pt x="51" y="248"/>
                    </a:lnTo>
                    <a:lnTo>
                      <a:pt x="60" y="244"/>
                    </a:lnTo>
                    <a:lnTo>
                      <a:pt x="68" y="241"/>
                    </a:lnTo>
                    <a:lnTo>
                      <a:pt x="75" y="238"/>
                    </a:lnTo>
                    <a:lnTo>
                      <a:pt x="82" y="236"/>
                    </a:lnTo>
                    <a:lnTo>
                      <a:pt x="87" y="234"/>
                    </a:lnTo>
                    <a:lnTo>
                      <a:pt x="92" y="233"/>
                    </a:lnTo>
                    <a:lnTo>
                      <a:pt x="97" y="232"/>
                    </a:lnTo>
                    <a:lnTo>
                      <a:pt x="99" y="230"/>
                    </a:lnTo>
                    <a:lnTo>
                      <a:pt x="102" y="229"/>
                    </a:lnTo>
                    <a:lnTo>
                      <a:pt x="104" y="229"/>
                    </a:lnTo>
                    <a:lnTo>
                      <a:pt x="105" y="229"/>
                    </a:lnTo>
                    <a:lnTo>
                      <a:pt x="106" y="228"/>
                    </a:lnTo>
                    <a:lnTo>
                      <a:pt x="107" y="227"/>
                    </a:lnTo>
                    <a:lnTo>
                      <a:pt x="108" y="226"/>
                    </a:lnTo>
                    <a:lnTo>
                      <a:pt x="109" y="223"/>
                    </a:lnTo>
                    <a:lnTo>
                      <a:pt x="110" y="221"/>
                    </a:lnTo>
                    <a:lnTo>
                      <a:pt x="113" y="218"/>
                    </a:lnTo>
                    <a:lnTo>
                      <a:pt x="113" y="215"/>
                    </a:lnTo>
                    <a:lnTo>
                      <a:pt x="114" y="212"/>
                    </a:lnTo>
                    <a:lnTo>
                      <a:pt x="113" y="210"/>
                    </a:lnTo>
                    <a:lnTo>
                      <a:pt x="112" y="206"/>
                    </a:lnTo>
                    <a:lnTo>
                      <a:pt x="109" y="204"/>
                    </a:lnTo>
                    <a:lnTo>
                      <a:pt x="105" y="202"/>
                    </a:lnTo>
                    <a:lnTo>
                      <a:pt x="100" y="198"/>
                    </a:lnTo>
                    <a:lnTo>
                      <a:pt x="94" y="196"/>
                    </a:lnTo>
                    <a:lnTo>
                      <a:pt x="89" y="193"/>
                    </a:lnTo>
                    <a:lnTo>
                      <a:pt x="82" y="191"/>
                    </a:lnTo>
                    <a:lnTo>
                      <a:pt x="74" y="189"/>
                    </a:lnTo>
                    <a:lnTo>
                      <a:pt x="67" y="187"/>
                    </a:lnTo>
                    <a:lnTo>
                      <a:pt x="61" y="184"/>
                    </a:lnTo>
                    <a:lnTo>
                      <a:pt x="54" y="183"/>
                    </a:lnTo>
                    <a:lnTo>
                      <a:pt x="49" y="181"/>
                    </a:lnTo>
                    <a:lnTo>
                      <a:pt x="46" y="180"/>
                    </a:lnTo>
                    <a:lnTo>
                      <a:pt x="42" y="180"/>
                    </a:lnTo>
                    <a:lnTo>
                      <a:pt x="41" y="180"/>
                    </a:lnTo>
                    <a:lnTo>
                      <a:pt x="41" y="179"/>
                    </a:lnTo>
                    <a:lnTo>
                      <a:pt x="41" y="176"/>
                    </a:lnTo>
                    <a:lnTo>
                      <a:pt x="40" y="173"/>
                    </a:lnTo>
                    <a:lnTo>
                      <a:pt x="39" y="169"/>
                    </a:lnTo>
                    <a:lnTo>
                      <a:pt x="38" y="165"/>
                    </a:lnTo>
                    <a:lnTo>
                      <a:pt x="38" y="160"/>
                    </a:lnTo>
                    <a:lnTo>
                      <a:pt x="37" y="155"/>
                    </a:lnTo>
                    <a:lnTo>
                      <a:pt x="37" y="151"/>
                    </a:lnTo>
                    <a:lnTo>
                      <a:pt x="38" y="146"/>
                    </a:lnTo>
                    <a:lnTo>
                      <a:pt x="40" y="143"/>
                    </a:lnTo>
                    <a:lnTo>
                      <a:pt x="42" y="139"/>
                    </a:lnTo>
                    <a:lnTo>
                      <a:pt x="46" y="138"/>
                    </a:lnTo>
                    <a:lnTo>
                      <a:pt x="52" y="137"/>
                    </a:lnTo>
                    <a:lnTo>
                      <a:pt x="59" y="138"/>
                    </a:lnTo>
                    <a:lnTo>
                      <a:pt x="66" y="139"/>
                    </a:lnTo>
                    <a:lnTo>
                      <a:pt x="74" y="143"/>
                    </a:lnTo>
                    <a:lnTo>
                      <a:pt x="82" y="145"/>
                    </a:lnTo>
                    <a:lnTo>
                      <a:pt x="91" y="149"/>
                    </a:lnTo>
                    <a:lnTo>
                      <a:pt x="99" y="152"/>
                    </a:lnTo>
                    <a:lnTo>
                      <a:pt x="108" y="154"/>
                    </a:lnTo>
                    <a:lnTo>
                      <a:pt x="116" y="157"/>
                    </a:lnTo>
                    <a:lnTo>
                      <a:pt x="124" y="158"/>
                    </a:lnTo>
                    <a:lnTo>
                      <a:pt x="131" y="158"/>
                    </a:lnTo>
                    <a:lnTo>
                      <a:pt x="137" y="157"/>
                    </a:lnTo>
                    <a:lnTo>
                      <a:pt x="142" y="153"/>
                    </a:lnTo>
                    <a:lnTo>
                      <a:pt x="143" y="150"/>
                    </a:lnTo>
                    <a:lnTo>
                      <a:pt x="140" y="145"/>
                    </a:lnTo>
                    <a:lnTo>
                      <a:pt x="136" y="141"/>
                    </a:lnTo>
                    <a:lnTo>
                      <a:pt x="130" y="135"/>
                    </a:lnTo>
                    <a:lnTo>
                      <a:pt x="124" y="129"/>
                    </a:lnTo>
                    <a:lnTo>
                      <a:pt x="116" y="124"/>
                    </a:lnTo>
                    <a:lnTo>
                      <a:pt x="109" y="120"/>
                    </a:lnTo>
                    <a:lnTo>
                      <a:pt x="102" y="116"/>
                    </a:lnTo>
                    <a:lnTo>
                      <a:pt x="98" y="113"/>
                    </a:lnTo>
                    <a:lnTo>
                      <a:pt x="94" y="111"/>
                    </a:lnTo>
                    <a:lnTo>
                      <a:pt x="92" y="111"/>
                    </a:lnTo>
                    <a:lnTo>
                      <a:pt x="78" y="70"/>
                    </a:lnTo>
                    <a:lnTo>
                      <a:pt x="81" y="68"/>
                    </a:lnTo>
                    <a:lnTo>
                      <a:pt x="84" y="66"/>
                    </a:lnTo>
                    <a:lnTo>
                      <a:pt x="91" y="60"/>
                    </a:lnTo>
                    <a:lnTo>
                      <a:pt x="99" y="54"/>
                    </a:lnTo>
                    <a:lnTo>
                      <a:pt x="109" y="47"/>
                    </a:lnTo>
                    <a:lnTo>
                      <a:pt x="120" y="40"/>
                    </a:lnTo>
                    <a:lnTo>
                      <a:pt x="131" y="32"/>
                    </a:lnTo>
                    <a:lnTo>
                      <a:pt x="144" y="24"/>
                    </a:lnTo>
                    <a:lnTo>
                      <a:pt x="155" y="17"/>
                    </a:lnTo>
                    <a:lnTo>
                      <a:pt x="167" y="11"/>
                    </a:lnTo>
                    <a:lnTo>
                      <a:pt x="178" y="6"/>
                    </a:lnTo>
                    <a:lnTo>
                      <a:pt x="188" y="2"/>
                    </a:lnTo>
                    <a:lnTo>
                      <a:pt x="196" y="1"/>
                    </a:lnTo>
                    <a:lnTo>
                      <a:pt x="201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10" y="1"/>
                    </a:lnTo>
                    <a:lnTo>
                      <a:pt x="211" y="2"/>
                    </a:lnTo>
                    <a:lnTo>
                      <a:pt x="210" y="3"/>
                    </a:lnTo>
                    <a:lnTo>
                      <a:pt x="210" y="5"/>
                    </a:lnTo>
                    <a:lnTo>
                      <a:pt x="208" y="6"/>
                    </a:lnTo>
                    <a:lnTo>
                      <a:pt x="207" y="7"/>
                    </a:lnTo>
                    <a:lnTo>
                      <a:pt x="206" y="7"/>
                    </a:lnTo>
                    <a:lnTo>
                      <a:pt x="205" y="7"/>
                    </a:lnTo>
                    <a:lnTo>
                      <a:pt x="206" y="8"/>
                    </a:lnTo>
                    <a:lnTo>
                      <a:pt x="207" y="9"/>
                    </a:lnTo>
                    <a:lnTo>
                      <a:pt x="208" y="11"/>
                    </a:lnTo>
                    <a:lnTo>
                      <a:pt x="212" y="14"/>
                    </a:lnTo>
                    <a:lnTo>
                      <a:pt x="215" y="17"/>
                    </a:lnTo>
                    <a:lnTo>
                      <a:pt x="219" y="21"/>
                    </a:lnTo>
                    <a:lnTo>
                      <a:pt x="223" y="24"/>
                    </a:lnTo>
                    <a:lnTo>
                      <a:pt x="229" y="28"/>
                    </a:lnTo>
                    <a:lnTo>
                      <a:pt x="235" y="31"/>
                    </a:lnTo>
                    <a:lnTo>
                      <a:pt x="242" y="35"/>
                    </a:lnTo>
                    <a:lnTo>
                      <a:pt x="249" y="37"/>
                    </a:lnTo>
                    <a:lnTo>
                      <a:pt x="256" y="39"/>
                    </a:lnTo>
                    <a:lnTo>
                      <a:pt x="265" y="40"/>
                    </a:lnTo>
                    <a:lnTo>
                      <a:pt x="275" y="41"/>
                    </a:lnTo>
                    <a:lnTo>
                      <a:pt x="286" y="43"/>
                    </a:lnTo>
                    <a:lnTo>
                      <a:pt x="297" y="43"/>
                    </a:lnTo>
                    <a:lnTo>
                      <a:pt x="309" y="44"/>
                    </a:lnTo>
                    <a:lnTo>
                      <a:pt x="320" y="44"/>
                    </a:lnTo>
                    <a:lnTo>
                      <a:pt x="332" y="45"/>
                    </a:lnTo>
                    <a:lnTo>
                      <a:pt x="342" y="47"/>
                    </a:lnTo>
                    <a:lnTo>
                      <a:pt x="351" y="50"/>
                    </a:lnTo>
                    <a:lnTo>
                      <a:pt x="359" y="52"/>
                    </a:lnTo>
                    <a:lnTo>
                      <a:pt x="366" y="55"/>
                    </a:lnTo>
                    <a:lnTo>
                      <a:pt x="370" y="61"/>
                    </a:lnTo>
                    <a:lnTo>
                      <a:pt x="373" y="67"/>
                    </a:lnTo>
                    <a:lnTo>
                      <a:pt x="375" y="73"/>
                    </a:lnTo>
                    <a:lnTo>
                      <a:pt x="378" y="79"/>
                    </a:lnTo>
                    <a:lnTo>
                      <a:pt x="379" y="86"/>
                    </a:lnTo>
                    <a:lnTo>
                      <a:pt x="380" y="92"/>
                    </a:lnTo>
                    <a:lnTo>
                      <a:pt x="380" y="99"/>
                    </a:lnTo>
                    <a:lnTo>
                      <a:pt x="380" y="104"/>
                    </a:lnTo>
                    <a:lnTo>
                      <a:pt x="380" y="109"/>
                    </a:lnTo>
                    <a:lnTo>
                      <a:pt x="380" y="113"/>
                    </a:lnTo>
                    <a:lnTo>
                      <a:pt x="380" y="116"/>
                    </a:lnTo>
                    <a:lnTo>
                      <a:pt x="380" y="119"/>
                    </a:lnTo>
                    <a:lnTo>
                      <a:pt x="379" y="120"/>
                    </a:lnTo>
                    <a:lnTo>
                      <a:pt x="393" y="147"/>
                    </a:lnTo>
                    <a:lnTo>
                      <a:pt x="393" y="206"/>
                    </a:lnTo>
                    <a:lnTo>
                      <a:pt x="410" y="215"/>
                    </a:lnTo>
                    <a:close/>
                  </a:path>
                </a:pathLst>
              </a:custGeom>
              <a:solidFill>
                <a:srgbClr val="009E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59" name="Freeform 1091"/>
              <p:cNvSpPr>
                <a:spLocks/>
              </p:cNvSpPr>
              <p:nvPr/>
            </p:nvSpPr>
            <p:spPr bwMode="auto">
              <a:xfrm>
                <a:off x="-1583" y="2467"/>
                <a:ext cx="205" cy="223"/>
              </a:xfrm>
              <a:custGeom>
                <a:avLst/>
                <a:gdLst>
                  <a:gd name="T0" fmla="*/ 160 w 410"/>
                  <a:gd name="T1" fmla="*/ 22 h 446"/>
                  <a:gd name="T2" fmla="*/ 138 w 410"/>
                  <a:gd name="T3" fmla="*/ 21 h 446"/>
                  <a:gd name="T4" fmla="*/ 121 w 410"/>
                  <a:gd name="T5" fmla="*/ 18 h 446"/>
                  <a:gd name="T6" fmla="*/ 109 w 410"/>
                  <a:gd name="T7" fmla="*/ 11 h 446"/>
                  <a:gd name="T8" fmla="*/ 103 w 410"/>
                  <a:gd name="T9" fmla="*/ 5 h 446"/>
                  <a:gd name="T10" fmla="*/ 103 w 410"/>
                  <a:gd name="T11" fmla="*/ 3 h 446"/>
                  <a:gd name="T12" fmla="*/ 105 w 410"/>
                  <a:gd name="T13" fmla="*/ 1 h 446"/>
                  <a:gd name="T14" fmla="*/ 101 w 410"/>
                  <a:gd name="T15" fmla="*/ 0 h 446"/>
                  <a:gd name="T16" fmla="*/ 84 w 410"/>
                  <a:gd name="T17" fmla="*/ 6 h 446"/>
                  <a:gd name="T18" fmla="*/ 60 w 410"/>
                  <a:gd name="T19" fmla="*/ 20 h 446"/>
                  <a:gd name="T20" fmla="*/ 42 w 410"/>
                  <a:gd name="T21" fmla="*/ 33 h 446"/>
                  <a:gd name="T22" fmla="*/ 46 w 410"/>
                  <a:gd name="T23" fmla="*/ 56 h 446"/>
                  <a:gd name="T24" fmla="*/ 51 w 410"/>
                  <a:gd name="T25" fmla="*/ 58 h 446"/>
                  <a:gd name="T26" fmla="*/ 65 w 410"/>
                  <a:gd name="T27" fmla="*/ 68 h 446"/>
                  <a:gd name="T28" fmla="*/ 71 w 410"/>
                  <a:gd name="T29" fmla="*/ 77 h 446"/>
                  <a:gd name="T30" fmla="*/ 58 w 410"/>
                  <a:gd name="T31" fmla="*/ 79 h 446"/>
                  <a:gd name="T32" fmla="*/ 41 w 410"/>
                  <a:gd name="T33" fmla="*/ 73 h 446"/>
                  <a:gd name="T34" fmla="*/ 26 w 410"/>
                  <a:gd name="T35" fmla="*/ 69 h 446"/>
                  <a:gd name="T36" fmla="*/ 19 w 410"/>
                  <a:gd name="T37" fmla="*/ 73 h 446"/>
                  <a:gd name="T38" fmla="*/ 19 w 410"/>
                  <a:gd name="T39" fmla="*/ 83 h 446"/>
                  <a:gd name="T40" fmla="*/ 21 w 410"/>
                  <a:gd name="T41" fmla="*/ 90 h 446"/>
                  <a:gd name="T42" fmla="*/ 25 w 410"/>
                  <a:gd name="T43" fmla="*/ 91 h 446"/>
                  <a:gd name="T44" fmla="*/ 37 w 410"/>
                  <a:gd name="T45" fmla="*/ 95 h 446"/>
                  <a:gd name="T46" fmla="*/ 50 w 410"/>
                  <a:gd name="T47" fmla="*/ 99 h 446"/>
                  <a:gd name="T48" fmla="*/ 56 w 410"/>
                  <a:gd name="T49" fmla="*/ 105 h 446"/>
                  <a:gd name="T50" fmla="*/ 55 w 410"/>
                  <a:gd name="T51" fmla="*/ 111 h 446"/>
                  <a:gd name="T52" fmla="*/ 53 w 410"/>
                  <a:gd name="T53" fmla="*/ 114 h 446"/>
                  <a:gd name="T54" fmla="*/ 51 w 410"/>
                  <a:gd name="T55" fmla="*/ 114 h 446"/>
                  <a:gd name="T56" fmla="*/ 44 w 410"/>
                  <a:gd name="T57" fmla="*/ 117 h 446"/>
                  <a:gd name="T58" fmla="*/ 30 w 410"/>
                  <a:gd name="T59" fmla="*/ 122 h 446"/>
                  <a:gd name="T60" fmla="*/ 14 w 410"/>
                  <a:gd name="T61" fmla="*/ 130 h 446"/>
                  <a:gd name="T62" fmla="*/ 4 w 410"/>
                  <a:gd name="T63" fmla="*/ 139 h 446"/>
                  <a:gd name="T64" fmla="*/ 1 w 410"/>
                  <a:gd name="T65" fmla="*/ 144 h 446"/>
                  <a:gd name="T66" fmla="*/ 2 w 410"/>
                  <a:gd name="T67" fmla="*/ 170 h 446"/>
                  <a:gd name="T68" fmla="*/ 6 w 410"/>
                  <a:gd name="T69" fmla="*/ 169 h 446"/>
                  <a:gd name="T70" fmla="*/ 17 w 410"/>
                  <a:gd name="T71" fmla="*/ 169 h 446"/>
                  <a:gd name="T72" fmla="*/ 27 w 410"/>
                  <a:gd name="T73" fmla="*/ 172 h 446"/>
                  <a:gd name="T74" fmla="*/ 28 w 410"/>
                  <a:gd name="T75" fmla="*/ 179 h 446"/>
                  <a:gd name="T76" fmla="*/ 28 w 410"/>
                  <a:gd name="T77" fmla="*/ 187 h 446"/>
                  <a:gd name="T78" fmla="*/ 31 w 410"/>
                  <a:gd name="T79" fmla="*/ 193 h 446"/>
                  <a:gd name="T80" fmla="*/ 40 w 410"/>
                  <a:gd name="T81" fmla="*/ 196 h 446"/>
                  <a:gd name="T82" fmla="*/ 53 w 410"/>
                  <a:gd name="T83" fmla="*/ 195 h 446"/>
                  <a:gd name="T84" fmla="*/ 65 w 410"/>
                  <a:gd name="T85" fmla="*/ 198 h 446"/>
                  <a:gd name="T86" fmla="*/ 68 w 410"/>
                  <a:gd name="T87" fmla="*/ 210 h 446"/>
                  <a:gd name="T88" fmla="*/ 61 w 410"/>
                  <a:gd name="T89" fmla="*/ 222 h 446"/>
                  <a:gd name="T90" fmla="*/ 85 w 410"/>
                  <a:gd name="T91" fmla="*/ 201 h 446"/>
                  <a:gd name="T92" fmla="*/ 91 w 410"/>
                  <a:gd name="T93" fmla="*/ 195 h 446"/>
                  <a:gd name="T94" fmla="*/ 108 w 410"/>
                  <a:gd name="T95" fmla="*/ 178 h 446"/>
                  <a:gd name="T96" fmla="*/ 127 w 410"/>
                  <a:gd name="T97" fmla="*/ 166 h 446"/>
                  <a:gd name="T98" fmla="*/ 138 w 410"/>
                  <a:gd name="T99" fmla="*/ 167 h 446"/>
                  <a:gd name="T100" fmla="*/ 149 w 410"/>
                  <a:gd name="T101" fmla="*/ 176 h 446"/>
                  <a:gd name="T102" fmla="*/ 161 w 410"/>
                  <a:gd name="T103" fmla="*/ 184 h 446"/>
                  <a:gd name="T104" fmla="*/ 175 w 410"/>
                  <a:gd name="T105" fmla="*/ 189 h 446"/>
                  <a:gd name="T106" fmla="*/ 186 w 410"/>
                  <a:gd name="T107" fmla="*/ 190 h 446"/>
                  <a:gd name="T108" fmla="*/ 201 w 410"/>
                  <a:gd name="T109" fmla="*/ 175 h 446"/>
                  <a:gd name="T110" fmla="*/ 200 w 410"/>
                  <a:gd name="T111" fmla="*/ 156 h 446"/>
                  <a:gd name="T112" fmla="*/ 198 w 410"/>
                  <a:gd name="T113" fmla="*/ 136 h 446"/>
                  <a:gd name="T114" fmla="*/ 204 w 410"/>
                  <a:gd name="T115" fmla="*/ 114 h 446"/>
                  <a:gd name="T116" fmla="*/ 197 w 410"/>
                  <a:gd name="T117" fmla="*/ 103 h 446"/>
                  <a:gd name="T118" fmla="*/ 190 w 410"/>
                  <a:gd name="T119" fmla="*/ 59 h 446"/>
                  <a:gd name="T120" fmla="*/ 190 w 410"/>
                  <a:gd name="T121" fmla="*/ 52 h 446"/>
                  <a:gd name="T122" fmla="*/ 189 w 410"/>
                  <a:gd name="T123" fmla="*/ 40 h 44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10"/>
                  <a:gd name="T187" fmla="*/ 0 h 446"/>
                  <a:gd name="T188" fmla="*/ 410 w 410"/>
                  <a:gd name="T189" fmla="*/ 446 h 44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10" h="446">
                    <a:moveTo>
                      <a:pt x="349" y="48"/>
                    </a:moveTo>
                    <a:lnTo>
                      <a:pt x="342" y="47"/>
                    </a:lnTo>
                    <a:lnTo>
                      <a:pt x="332" y="45"/>
                    </a:lnTo>
                    <a:lnTo>
                      <a:pt x="320" y="44"/>
                    </a:lnTo>
                    <a:lnTo>
                      <a:pt x="309" y="44"/>
                    </a:lnTo>
                    <a:lnTo>
                      <a:pt x="297" y="43"/>
                    </a:lnTo>
                    <a:lnTo>
                      <a:pt x="286" y="43"/>
                    </a:lnTo>
                    <a:lnTo>
                      <a:pt x="275" y="41"/>
                    </a:lnTo>
                    <a:lnTo>
                      <a:pt x="265" y="40"/>
                    </a:lnTo>
                    <a:lnTo>
                      <a:pt x="256" y="39"/>
                    </a:lnTo>
                    <a:lnTo>
                      <a:pt x="249" y="37"/>
                    </a:lnTo>
                    <a:lnTo>
                      <a:pt x="242" y="35"/>
                    </a:lnTo>
                    <a:lnTo>
                      <a:pt x="235" y="31"/>
                    </a:lnTo>
                    <a:lnTo>
                      <a:pt x="229" y="28"/>
                    </a:lnTo>
                    <a:lnTo>
                      <a:pt x="223" y="24"/>
                    </a:lnTo>
                    <a:lnTo>
                      <a:pt x="219" y="21"/>
                    </a:lnTo>
                    <a:lnTo>
                      <a:pt x="215" y="17"/>
                    </a:lnTo>
                    <a:lnTo>
                      <a:pt x="212" y="14"/>
                    </a:lnTo>
                    <a:lnTo>
                      <a:pt x="208" y="11"/>
                    </a:lnTo>
                    <a:lnTo>
                      <a:pt x="207" y="9"/>
                    </a:lnTo>
                    <a:lnTo>
                      <a:pt x="206" y="8"/>
                    </a:lnTo>
                    <a:lnTo>
                      <a:pt x="205" y="7"/>
                    </a:lnTo>
                    <a:lnTo>
                      <a:pt x="206" y="7"/>
                    </a:lnTo>
                    <a:lnTo>
                      <a:pt x="207" y="7"/>
                    </a:lnTo>
                    <a:lnTo>
                      <a:pt x="208" y="6"/>
                    </a:lnTo>
                    <a:lnTo>
                      <a:pt x="210" y="5"/>
                    </a:lnTo>
                    <a:lnTo>
                      <a:pt x="210" y="3"/>
                    </a:lnTo>
                    <a:lnTo>
                      <a:pt x="211" y="2"/>
                    </a:lnTo>
                    <a:lnTo>
                      <a:pt x="210" y="1"/>
                    </a:lnTo>
                    <a:lnTo>
                      <a:pt x="208" y="0"/>
                    </a:lnTo>
                    <a:lnTo>
                      <a:pt x="206" y="0"/>
                    </a:lnTo>
                    <a:lnTo>
                      <a:pt x="201" y="0"/>
                    </a:lnTo>
                    <a:lnTo>
                      <a:pt x="196" y="1"/>
                    </a:lnTo>
                    <a:lnTo>
                      <a:pt x="188" y="2"/>
                    </a:lnTo>
                    <a:lnTo>
                      <a:pt x="178" y="6"/>
                    </a:lnTo>
                    <a:lnTo>
                      <a:pt x="167" y="11"/>
                    </a:lnTo>
                    <a:lnTo>
                      <a:pt x="155" y="17"/>
                    </a:lnTo>
                    <a:lnTo>
                      <a:pt x="144" y="24"/>
                    </a:lnTo>
                    <a:lnTo>
                      <a:pt x="131" y="32"/>
                    </a:lnTo>
                    <a:lnTo>
                      <a:pt x="120" y="40"/>
                    </a:lnTo>
                    <a:lnTo>
                      <a:pt x="109" y="47"/>
                    </a:lnTo>
                    <a:lnTo>
                      <a:pt x="99" y="54"/>
                    </a:lnTo>
                    <a:lnTo>
                      <a:pt x="91" y="60"/>
                    </a:lnTo>
                    <a:lnTo>
                      <a:pt x="84" y="66"/>
                    </a:lnTo>
                    <a:lnTo>
                      <a:pt x="81" y="68"/>
                    </a:lnTo>
                    <a:lnTo>
                      <a:pt x="78" y="70"/>
                    </a:lnTo>
                    <a:lnTo>
                      <a:pt x="92" y="111"/>
                    </a:lnTo>
                    <a:lnTo>
                      <a:pt x="94" y="111"/>
                    </a:lnTo>
                    <a:lnTo>
                      <a:pt x="98" y="113"/>
                    </a:lnTo>
                    <a:lnTo>
                      <a:pt x="102" y="116"/>
                    </a:lnTo>
                    <a:lnTo>
                      <a:pt x="109" y="120"/>
                    </a:lnTo>
                    <a:lnTo>
                      <a:pt x="116" y="124"/>
                    </a:lnTo>
                    <a:lnTo>
                      <a:pt x="124" y="129"/>
                    </a:lnTo>
                    <a:lnTo>
                      <a:pt x="130" y="135"/>
                    </a:lnTo>
                    <a:lnTo>
                      <a:pt x="136" y="141"/>
                    </a:lnTo>
                    <a:lnTo>
                      <a:pt x="140" y="145"/>
                    </a:lnTo>
                    <a:lnTo>
                      <a:pt x="143" y="150"/>
                    </a:lnTo>
                    <a:lnTo>
                      <a:pt x="142" y="153"/>
                    </a:lnTo>
                    <a:lnTo>
                      <a:pt x="137" y="157"/>
                    </a:lnTo>
                    <a:lnTo>
                      <a:pt x="131" y="158"/>
                    </a:lnTo>
                    <a:lnTo>
                      <a:pt x="124" y="158"/>
                    </a:lnTo>
                    <a:lnTo>
                      <a:pt x="116" y="157"/>
                    </a:lnTo>
                    <a:lnTo>
                      <a:pt x="108" y="154"/>
                    </a:lnTo>
                    <a:lnTo>
                      <a:pt x="99" y="152"/>
                    </a:lnTo>
                    <a:lnTo>
                      <a:pt x="91" y="149"/>
                    </a:lnTo>
                    <a:lnTo>
                      <a:pt x="82" y="145"/>
                    </a:lnTo>
                    <a:lnTo>
                      <a:pt x="74" y="143"/>
                    </a:lnTo>
                    <a:lnTo>
                      <a:pt x="66" y="139"/>
                    </a:lnTo>
                    <a:lnTo>
                      <a:pt x="59" y="138"/>
                    </a:lnTo>
                    <a:lnTo>
                      <a:pt x="52" y="137"/>
                    </a:lnTo>
                    <a:lnTo>
                      <a:pt x="46" y="138"/>
                    </a:lnTo>
                    <a:lnTo>
                      <a:pt x="42" y="139"/>
                    </a:lnTo>
                    <a:lnTo>
                      <a:pt x="40" y="143"/>
                    </a:lnTo>
                    <a:lnTo>
                      <a:pt x="38" y="146"/>
                    </a:lnTo>
                    <a:lnTo>
                      <a:pt x="37" y="151"/>
                    </a:lnTo>
                    <a:lnTo>
                      <a:pt x="37" y="155"/>
                    </a:lnTo>
                    <a:lnTo>
                      <a:pt x="38" y="160"/>
                    </a:lnTo>
                    <a:lnTo>
                      <a:pt x="38" y="165"/>
                    </a:lnTo>
                    <a:lnTo>
                      <a:pt x="39" y="169"/>
                    </a:lnTo>
                    <a:lnTo>
                      <a:pt x="40" y="173"/>
                    </a:lnTo>
                    <a:lnTo>
                      <a:pt x="41" y="176"/>
                    </a:lnTo>
                    <a:lnTo>
                      <a:pt x="41" y="179"/>
                    </a:lnTo>
                    <a:lnTo>
                      <a:pt x="41" y="180"/>
                    </a:lnTo>
                    <a:lnTo>
                      <a:pt x="42" y="180"/>
                    </a:lnTo>
                    <a:lnTo>
                      <a:pt x="46" y="180"/>
                    </a:lnTo>
                    <a:lnTo>
                      <a:pt x="49" y="181"/>
                    </a:lnTo>
                    <a:lnTo>
                      <a:pt x="54" y="183"/>
                    </a:lnTo>
                    <a:lnTo>
                      <a:pt x="61" y="184"/>
                    </a:lnTo>
                    <a:lnTo>
                      <a:pt x="67" y="187"/>
                    </a:lnTo>
                    <a:lnTo>
                      <a:pt x="74" y="189"/>
                    </a:lnTo>
                    <a:lnTo>
                      <a:pt x="82" y="191"/>
                    </a:lnTo>
                    <a:lnTo>
                      <a:pt x="89" y="193"/>
                    </a:lnTo>
                    <a:lnTo>
                      <a:pt x="94" y="196"/>
                    </a:lnTo>
                    <a:lnTo>
                      <a:pt x="100" y="198"/>
                    </a:lnTo>
                    <a:lnTo>
                      <a:pt x="105" y="202"/>
                    </a:lnTo>
                    <a:lnTo>
                      <a:pt x="109" y="204"/>
                    </a:lnTo>
                    <a:lnTo>
                      <a:pt x="112" y="206"/>
                    </a:lnTo>
                    <a:lnTo>
                      <a:pt x="113" y="210"/>
                    </a:lnTo>
                    <a:lnTo>
                      <a:pt x="114" y="212"/>
                    </a:lnTo>
                    <a:lnTo>
                      <a:pt x="113" y="215"/>
                    </a:lnTo>
                    <a:lnTo>
                      <a:pt x="113" y="218"/>
                    </a:lnTo>
                    <a:lnTo>
                      <a:pt x="110" y="221"/>
                    </a:lnTo>
                    <a:lnTo>
                      <a:pt x="109" y="223"/>
                    </a:lnTo>
                    <a:lnTo>
                      <a:pt x="108" y="226"/>
                    </a:lnTo>
                    <a:lnTo>
                      <a:pt x="107" y="227"/>
                    </a:lnTo>
                    <a:lnTo>
                      <a:pt x="106" y="228"/>
                    </a:lnTo>
                    <a:lnTo>
                      <a:pt x="105" y="229"/>
                    </a:lnTo>
                    <a:lnTo>
                      <a:pt x="104" y="229"/>
                    </a:lnTo>
                    <a:lnTo>
                      <a:pt x="102" y="229"/>
                    </a:lnTo>
                    <a:lnTo>
                      <a:pt x="99" y="230"/>
                    </a:lnTo>
                    <a:lnTo>
                      <a:pt x="97" y="232"/>
                    </a:lnTo>
                    <a:lnTo>
                      <a:pt x="92" y="233"/>
                    </a:lnTo>
                    <a:lnTo>
                      <a:pt x="87" y="234"/>
                    </a:lnTo>
                    <a:lnTo>
                      <a:pt x="82" y="236"/>
                    </a:lnTo>
                    <a:lnTo>
                      <a:pt x="75" y="238"/>
                    </a:lnTo>
                    <a:lnTo>
                      <a:pt x="68" y="241"/>
                    </a:lnTo>
                    <a:lnTo>
                      <a:pt x="60" y="244"/>
                    </a:lnTo>
                    <a:lnTo>
                      <a:pt x="51" y="248"/>
                    </a:lnTo>
                    <a:lnTo>
                      <a:pt x="42" y="251"/>
                    </a:lnTo>
                    <a:lnTo>
                      <a:pt x="34" y="255"/>
                    </a:lnTo>
                    <a:lnTo>
                      <a:pt x="28" y="259"/>
                    </a:lnTo>
                    <a:lnTo>
                      <a:pt x="22" y="264"/>
                    </a:lnTo>
                    <a:lnTo>
                      <a:pt x="16" y="268"/>
                    </a:lnTo>
                    <a:lnTo>
                      <a:pt x="13" y="273"/>
                    </a:lnTo>
                    <a:lnTo>
                      <a:pt x="8" y="278"/>
                    </a:lnTo>
                    <a:lnTo>
                      <a:pt x="6" y="281"/>
                    </a:lnTo>
                    <a:lnTo>
                      <a:pt x="3" y="284"/>
                    </a:lnTo>
                    <a:lnTo>
                      <a:pt x="2" y="287"/>
                    </a:lnTo>
                    <a:lnTo>
                      <a:pt x="1" y="288"/>
                    </a:lnTo>
                    <a:lnTo>
                      <a:pt x="0" y="289"/>
                    </a:lnTo>
                    <a:lnTo>
                      <a:pt x="18" y="302"/>
                    </a:lnTo>
                    <a:lnTo>
                      <a:pt x="4" y="339"/>
                    </a:lnTo>
                    <a:lnTo>
                      <a:pt x="6" y="337"/>
                    </a:lnTo>
                    <a:lnTo>
                      <a:pt x="8" y="337"/>
                    </a:lnTo>
                    <a:lnTo>
                      <a:pt x="13" y="337"/>
                    </a:lnTo>
                    <a:lnTo>
                      <a:pt x="17" y="337"/>
                    </a:lnTo>
                    <a:lnTo>
                      <a:pt x="23" y="337"/>
                    </a:lnTo>
                    <a:lnTo>
                      <a:pt x="29" y="337"/>
                    </a:lnTo>
                    <a:lnTo>
                      <a:pt x="34" y="337"/>
                    </a:lnTo>
                    <a:lnTo>
                      <a:pt x="40" y="339"/>
                    </a:lnTo>
                    <a:lnTo>
                      <a:pt x="46" y="340"/>
                    </a:lnTo>
                    <a:lnTo>
                      <a:pt x="51" y="342"/>
                    </a:lnTo>
                    <a:lnTo>
                      <a:pt x="54" y="344"/>
                    </a:lnTo>
                    <a:lnTo>
                      <a:pt x="55" y="348"/>
                    </a:lnTo>
                    <a:lnTo>
                      <a:pt x="56" y="351"/>
                    </a:lnTo>
                    <a:lnTo>
                      <a:pt x="57" y="355"/>
                    </a:lnTo>
                    <a:lnTo>
                      <a:pt x="57" y="358"/>
                    </a:lnTo>
                    <a:lnTo>
                      <a:pt x="57" y="362"/>
                    </a:lnTo>
                    <a:lnTo>
                      <a:pt x="57" y="366"/>
                    </a:lnTo>
                    <a:lnTo>
                      <a:pt x="57" y="370"/>
                    </a:lnTo>
                    <a:lnTo>
                      <a:pt x="57" y="373"/>
                    </a:lnTo>
                    <a:lnTo>
                      <a:pt x="57" y="377"/>
                    </a:lnTo>
                    <a:lnTo>
                      <a:pt x="59" y="380"/>
                    </a:lnTo>
                    <a:lnTo>
                      <a:pt x="60" y="384"/>
                    </a:lnTo>
                    <a:lnTo>
                      <a:pt x="62" y="386"/>
                    </a:lnTo>
                    <a:lnTo>
                      <a:pt x="64" y="389"/>
                    </a:lnTo>
                    <a:lnTo>
                      <a:pt x="69" y="390"/>
                    </a:lnTo>
                    <a:lnTo>
                      <a:pt x="74" y="392"/>
                    </a:lnTo>
                    <a:lnTo>
                      <a:pt x="79" y="392"/>
                    </a:lnTo>
                    <a:lnTo>
                      <a:pt x="85" y="392"/>
                    </a:lnTo>
                    <a:lnTo>
                      <a:pt x="92" y="390"/>
                    </a:lnTo>
                    <a:lnTo>
                      <a:pt x="99" y="390"/>
                    </a:lnTo>
                    <a:lnTo>
                      <a:pt x="106" y="390"/>
                    </a:lnTo>
                    <a:lnTo>
                      <a:pt x="113" y="390"/>
                    </a:lnTo>
                    <a:lnTo>
                      <a:pt x="119" y="392"/>
                    </a:lnTo>
                    <a:lnTo>
                      <a:pt x="124" y="394"/>
                    </a:lnTo>
                    <a:lnTo>
                      <a:pt x="129" y="396"/>
                    </a:lnTo>
                    <a:lnTo>
                      <a:pt x="132" y="402"/>
                    </a:lnTo>
                    <a:lnTo>
                      <a:pt x="136" y="408"/>
                    </a:lnTo>
                    <a:lnTo>
                      <a:pt x="136" y="414"/>
                    </a:lnTo>
                    <a:lnTo>
                      <a:pt x="135" y="419"/>
                    </a:lnTo>
                    <a:lnTo>
                      <a:pt x="133" y="426"/>
                    </a:lnTo>
                    <a:lnTo>
                      <a:pt x="130" y="432"/>
                    </a:lnTo>
                    <a:lnTo>
                      <a:pt x="127" y="438"/>
                    </a:lnTo>
                    <a:lnTo>
                      <a:pt x="123" y="443"/>
                    </a:lnTo>
                    <a:lnTo>
                      <a:pt x="130" y="446"/>
                    </a:lnTo>
                    <a:lnTo>
                      <a:pt x="169" y="425"/>
                    </a:lnTo>
                    <a:lnTo>
                      <a:pt x="169" y="402"/>
                    </a:lnTo>
                    <a:lnTo>
                      <a:pt x="172" y="400"/>
                    </a:lnTo>
                    <a:lnTo>
                      <a:pt x="175" y="396"/>
                    </a:lnTo>
                    <a:lnTo>
                      <a:pt x="181" y="390"/>
                    </a:lnTo>
                    <a:lnTo>
                      <a:pt x="189" y="382"/>
                    </a:lnTo>
                    <a:lnTo>
                      <a:pt x="197" y="374"/>
                    </a:lnTo>
                    <a:lnTo>
                      <a:pt x="207" y="365"/>
                    </a:lnTo>
                    <a:lnTo>
                      <a:pt x="216" y="356"/>
                    </a:lnTo>
                    <a:lnTo>
                      <a:pt x="227" y="348"/>
                    </a:lnTo>
                    <a:lnTo>
                      <a:pt x="237" y="340"/>
                    </a:lnTo>
                    <a:lnTo>
                      <a:pt x="246" y="334"/>
                    </a:lnTo>
                    <a:lnTo>
                      <a:pt x="254" y="331"/>
                    </a:lnTo>
                    <a:lnTo>
                      <a:pt x="260" y="329"/>
                    </a:lnTo>
                    <a:lnTo>
                      <a:pt x="266" y="329"/>
                    </a:lnTo>
                    <a:lnTo>
                      <a:pt x="272" y="332"/>
                    </a:lnTo>
                    <a:lnTo>
                      <a:pt x="276" y="334"/>
                    </a:lnTo>
                    <a:lnTo>
                      <a:pt x="282" y="337"/>
                    </a:lnTo>
                    <a:lnTo>
                      <a:pt x="287" y="342"/>
                    </a:lnTo>
                    <a:lnTo>
                      <a:pt x="291" y="346"/>
                    </a:lnTo>
                    <a:lnTo>
                      <a:pt x="297" y="351"/>
                    </a:lnTo>
                    <a:lnTo>
                      <a:pt x="303" y="356"/>
                    </a:lnTo>
                    <a:lnTo>
                      <a:pt x="309" y="359"/>
                    </a:lnTo>
                    <a:lnTo>
                      <a:pt x="314" y="364"/>
                    </a:lnTo>
                    <a:lnTo>
                      <a:pt x="321" y="367"/>
                    </a:lnTo>
                    <a:lnTo>
                      <a:pt x="328" y="371"/>
                    </a:lnTo>
                    <a:lnTo>
                      <a:pt x="336" y="372"/>
                    </a:lnTo>
                    <a:lnTo>
                      <a:pt x="343" y="374"/>
                    </a:lnTo>
                    <a:lnTo>
                      <a:pt x="350" y="377"/>
                    </a:lnTo>
                    <a:lnTo>
                      <a:pt x="356" y="378"/>
                    </a:lnTo>
                    <a:lnTo>
                      <a:pt x="362" y="379"/>
                    </a:lnTo>
                    <a:lnTo>
                      <a:pt x="366" y="379"/>
                    </a:lnTo>
                    <a:lnTo>
                      <a:pt x="371" y="379"/>
                    </a:lnTo>
                    <a:lnTo>
                      <a:pt x="375" y="379"/>
                    </a:lnTo>
                    <a:lnTo>
                      <a:pt x="380" y="378"/>
                    </a:lnTo>
                    <a:lnTo>
                      <a:pt x="382" y="377"/>
                    </a:lnTo>
                    <a:lnTo>
                      <a:pt x="401" y="350"/>
                    </a:lnTo>
                    <a:lnTo>
                      <a:pt x="401" y="348"/>
                    </a:lnTo>
                    <a:lnTo>
                      <a:pt x="401" y="337"/>
                    </a:lnTo>
                    <a:lnTo>
                      <a:pt x="401" y="325"/>
                    </a:lnTo>
                    <a:lnTo>
                      <a:pt x="400" y="312"/>
                    </a:lnTo>
                    <a:lnTo>
                      <a:pt x="398" y="301"/>
                    </a:lnTo>
                    <a:lnTo>
                      <a:pt x="397" y="289"/>
                    </a:lnTo>
                    <a:lnTo>
                      <a:pt x="396" y="280"/>
                    </a:lnTo>
                    <a:lnTo>
                      <a:pt x="395" y="272"/>
                    </a:lnTo>
                    <a:lnTo>
                      <a:pt x="394" y="267"/>
                    </a:lnTo>
                    <a:lnTo>
                      <a:pt x="393" y="266"/>
                    </a:lnTo>
                    <a:lnTo>
                      <a:pt x="407" y="229"/>
                    </a:lnTo>
                    <a:lnTo>
                      <a:pt x="410" y="215"/>
                    </a:lnTo>
                    <a:lnTo>
                      <a:pt x="393" y="206"/>
                    </a:lnTo>
                    <a:lnTo>
                      <a:pt x="393" y="147"/>
                    </a:lnTo>
                    <a:lnTo>
                      <a:pt x="379" y="120"/>
                    </a:lnTo>
                    <a:lnTo>
                      <a:pt x="380" y="119"/>
                    </a:lnTo>
                    <a:lnTo>
                      <a:pt x="380" y="116"/>
                    </a:lnTo>
                    <a:lnTo>
                      <a:pt x="380" y="113"/>
                    </a:lnTo>
                    <a:lnTo>
                      <a:pt x="380" y="109"/>
                    </a:lnTo>
                    <a:lnTo>
                      <a:pt x="380" y="104"/>
                    </a:lnTo>
                    <a:lnTo>
                      <a:pt x="380" y="99"/>
                    </a:lnTo>
                    <a:lnTo>
                      <a:pt x="380" y="92"/>
                    </a:lnTo>
                    <a:lnTo>
                      <a:pt x="379" y="86"/>
                    </a:lnTo>
                    <a:lnTo>
                      <a:pt x="378" y="79"/>
                    </a:lnTo>
                    <a:lnTo>
                      <a:pt x="377" y="75"/>
                    </a:lnTo>
                    <a:lnTo>
                      <a:pt x="349" y="48"/>
                    </a:lnTo>
                    <a:close/>
                  </a:path>
                </a:pathLst>
              </a:custGeom>
              <a:solidFill>
                <a:srgbClr val="00A85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60" name="Freeform 1092"/>
              <p:cNvSpPr>
                <a:spLocks/>
              </p:cNvSpPr>
              <p:nvPr/>
            </p:nvSpPr>
            <p:spPr bwMode="auto">
              <a:xfrm>
                <a:off x="-1583" y="2474"/>
                <a:ext cx="205" cy="211"/>
              </a:xfrm>
              <a:custGeom>
                <a:avLst/>
                <a:gdLst>
                  <a:gd name="T0" fmla="*/ 197 w 410"/>
                  <a:gd name="T1" fmla="*/ 126 h 423"/>
                  <a:gd name="T2" fmla="*/ 200 w 410"/>
                  <a:gd name="T3" fmla="*/ 149 h 423"/>
                  <a:gd name="T4" fmla="*/ 193 w 410"/>
                  <a:gd name="T5" fmla="*/ 167 h 423"/>
                  <a:gd name="T6" fmla="*/ 185 w 410"/>
                  <a:gd name="T7" fmla="*/ 177 h 423"/>
                  <a:gd name="T8" fmla="*/ 180 w 410"/>
                  <a:gd name="T9" fmla="*/ 182 h 423"/>
                  <a:gd name="T10" fmla="*/ 164 w 410"/>
                  <a:gd name="T11" fmla="*/ 178 h 423"/>
                  <a:gd name="T12" fmla="*/ 149 w 410"/>
                  <a:gd name="T13" fmla="*/ 168 h 423"/>
                  <a:gd name="T14" fmla="*/ 136 w 410"/>
                  <a:gd name="T15" fmla="*/ 159 h 423"/>
                  <a:gd name="T16" fmla="*/ 118 w 410"/>
                  <a:gd name="T17" fmla="*/ 163 h 423"/>
                  <a:gd name="T18" fmla="*/ 95 w 410"/>
                  <a:gd name="T19" fmla="*/ 184 h 423"/>
                  <a:gd name="T20" fmla="*/ 85 w 410"/>
                  <a:gd name="T21" fmla="*/ 194 h 423"/>
                  <a:gd name="T22" fmla="*/ 61 w 410"/>
                  <a:gd name="T23" fmla="*/ 207 h 423"/>
                  <a:gd name="T24" fmla="*/ 65 w 410"/>
                  <a:gd name="T25" fmla="*/ 208 h 423"/>
                  <a:gd name="T26" fmla="*/ 68 w 410"/>
                  <a:gd name="T27" fmla="*/ 200 h 423"/>
                  <a:gd name="T28" fmla="*/ 59 w 410"/>
                  <a:gd name="T29" fmla="*/ 189 h 423"/>
                  <a:gd name="T30" fmla="*/ 43 w 410"/>
                  <a:gd name="T31" fmla="*/ 189 h 423"/>
                  <a:gd name="T32" fmla="*/ 31 w 410"/>
                  <a:gd name="T33" fmla="*/ 186 h 423"/>
                  <a:gd name="T34" fmla="*/ 28 w 410"/>
                  <a:gd name="T35" fmla="*/ 178 h 423"/>
                  <a:gd name="T36" fmla="*/ 28 w 410"/>
                  <a:gd name="T37" fmla="*/ 168 h 423"/>
                  <a:gd name="T38" fmla="*/ 20 w 410"/>
                  <a:gd name="T39" fmla="*/ 162 h 423"/>
                  <a:gd name="T40" fmla="*/ 9 w 410"/>
                  <a:gd name="T41" fmla="*/ 161 h 423"/>
                  <a:gd name="T42" fmla="*/ 8 w 410"/>
                  <a:gd name="T43" fmla="*/ 159 h 423"/>
                  <a:gd name="T44" fmla="*/ 1 w 410"/>
                  <a:gd name="T45" fmla="*/ 137 h 423"/>
                  <a:gd name="T46" fmla="*/ 6 w 410"/>
                  <a:gd name="T47" fmla="*/ 129 h 423"/>
                  <a:gd name="T48" fmla="*/ 21 w 410"/>
                  <a:gd name="T49" fmla="*/ 118 h 423"/>
                  <a:gd name="T50" fmla="*/ 41 w 410"/>
                  <a:gd name="T51" fmla="*/ 111 h 423"/>
                  <a:gd name="T52" fmla="*/ 51 w 410"/>
                  <a:gd name="T53" fmla="*/ 107 h 423"/>
                  <a:gd name="T54" fmla="*/ 53 w 410"/>
                  <a:gd name="T55" fmla="*/ 106 h 423"/>
                  <a:gd name="T56" fmla="*/ 56 w 410"/>
                  <a:gd name="T57" fmla="*/ 100 h 423"/>
                  <a:gd name="T58" fmla="*/ 52 w 410"/>
                  <a:gd name="T59" fmla="*/ 94 h 423"/>
                  <a:gd name="T60" fmla="*/ 37 w 410"/>
                  <a:gd name="T61" fmla="*/ 87 h 423"/>
                  <a:gd name="T62" fmla="*/ 23 w 410"/>
                  <a:gd name="T63" fmla="*/ 83 h 423"/>
                  <a:gd name="T64" fmla="*/ 20 w 410"/>
                  <a:gd name="T65" fmla="*/ 79 h 423"/>
                  <a:gd name="T66" fmla="*/ 19 w 410"/>
                  <a:gd name="T67" fmla="*/ 68 h 423"/>
                  <a:gd name="T68" fmla="*/ 26 w 410"/>
                  <a:gd name="T69" fmla="*/ 61 h 423"/>
                  <a:gd name="T70" fmla="*/ 46 w 410"/>
                  <a:gd name="T71" fmla="*/ 67 h 423"/>
                  <a:gd name="T72" fmla="*/ 66 w 410"/>
                  <a:gd name="T73" fmla="*/ 72 h 423"/>
                  <a:gd name="T74" fmla="*/ 68 w 410"/>
                  <a:gd name="T75" fmla="*/ 63 h 423"/>
                  <a:gd name="T76" fmla="*/ 51 w 410"/>
                  <a:gd name="T77" fmla="*/ 51 h 423"/>
                  <a:gd name="T78" fmla="*/ 39 w 410"/>
                  <a:gd name="T79" fmla="*/ 28 h 423"/>
                  <a:gd name="T80" fmla="*/ 50 w 410"/>
                  <a:gd name="T81" fmla="*/ 20 h 423"/>
                  <a:gd name="T82" fmla="*/ 75 w 410"/>
                  <a:gd name="T83" fmla="*/ 4 h 423"/>
                  <a:gd name="T84" fmla="*/ 98 w 410"/>
                  <a:gd name="T85" fmla="*/ 0 h 423"/>
                  <a:gd name="T86" fmla="*/ 105 w 410"/>
                  <a:gd name="T87" fmla="*/ 0 h 423"/>
                  <a:gd name="T88" fmla="*/ 103 w 410"/>
                  <a:gd name="T89" fmla="*/ 0 h 423"/>
                  <a:gd name="T90" fmla="*/ 106 w 410"/>
                  <a:gd name="T91" fmla="*/ 0 h 423"/>
                  <a:gd name="T92" fmla="*/ 114 w 410"/>
                  <a:gd name="T93" fmla="*/ 7 h 423"/>
                  <a:gd name="T94" fmla="*/ 133 w 410"/>
                  <a:gd name="T95" fmla="*/ 13 h 423"/>
                  <a:gd name="T96" fmla="*/ 158 w 410"/>
                  <a:gd name="T97" fmla="*/ 15 h 423"/>
                  <a:gd name="T98" fmla="*/ 174 w 410"/>
                  <a:gd name="T99" fmla="*/ 26 h 423"/>
                  <a:gd name="T100" fmla="*/ 184 w 410"/>
                  <a:gd name="T101" fmla="*/ 37 h 423"/>
                  <a:gd name="T102" fmla="*/ 190 w 410"/>
                  <a:gd name="T103" fmla="*/ 45 h 423"/>
                  <a:gd name="T104" fmla="*/ 190 w 410"/>
                  <a:gd name="T105" fmla="*/ 53 h 423"/>
                  <a:gd name="T106" fmla="*/ 197 w 410"/>
                  <a:gd name="T107" fmla="*/ 96 h 42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410"/>
                  <a:gd name="T163" fmla="*/ 0 h 423"/>
                  <a:gd name="T164" fmla="*/ 410 w 410"/>
                  <a:gd name="T165" fmla="*/ 423 h 42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410" h="423">
                    <a:moveTo>
                      <a:pt x="410" y="201"/>
                    </a:moveTo>
                    <a:lnTo>
                      <a:pt x="407" y="215"/>
                    </a:lnTo>
                    <a:lnTo>
                      <a:pt x="393" y="252"/>
                    </a:lnTo>
                    <a:lnTo>
                      <a:pt x="394" y="253"/>
                    </a:lnTo>
                    <a:lnTo>
                      <a:pt x="395" y="258"/>
                    </a:lnTo>
                    <a:lnTo>
                      <a:pt x="396" y="266"/>
                    </a:lnTo>
                    <a:lnTo>
                      <a:pt x="397" y="275"/>
                    </a:lnTo>
                    <a:lnTo>
                      <a:pt x="398" y="287"/>
                    </a:lnTo>
                    <a:lnTo>
                      <a:pt x="400" y="298"/>
                    </a:lnTo>
                    <a:lnTo>
                      <a:pt x="401" y="305"/>
                    </a:lnTo>
                    <a:lnTo>
                      <a:pt x="398" y="310"/>
                    </a:lnTo>
                    <a:lnTo>
                      <a:pt x="394" y="320"/>
                    </a:lnTo>
                    <a:lnTo>
                      <a:pt x="390" y="327"/>
                    </a:lnTo>
                    <a:lnTo>
                      <a:pt x="385" y="335"/>
                    </a:lnTo>
                    <a:lnTo>
                      <a:pt x="381" y="340"/>
                    </a:lnTo>
                    <a:lnTo>
                      <a:pt x="377" y="345"/>
                    </a:lnTo>
                    <a:lnTo>
                      <a:pt x="374" y="348"/>
                    </a:lnTo>
                    <a:lnTo>
                      <a:pt x="372" y="351"/>
                    </a:lnTo>
                    <a:lnTo>
                      <a:pt x="370" y="355"/>
                    </a:lnTo>
                    <a:lnTo>
                      <a:pt x="367" y="358"/>
                    </a:lnTo>
                    <a:lnTo>
                      <a:pt x="365" y="359"/>
                    </a:lnTo>
                    <a:lnTo>
                      <a:pt x="363" y="361"/>
                    </a:lnTo>
                    <a:lnTo>
                      <a:pt x="360" y="364"/>
                    </a:lnTo>
                    <a:lnTo>
                      <a:pt x="356" y="364"/>
                    </a:lnTo>
                    <a:lnTo>
                      <a:pt x="350" y="363"/>
                    </a:lnTo>
                    <a:lnTo>
                      <a:pt x="343" y="360"/>
                    </a:lnTo>
                    <a:lnTo>
                      <a:pt x="336" y="358"/>
                    </a:lnTo>
                    <a:lnTo>
                      <a:pt x="328" y="357"/>
                    </a:lnTo>
                    <a:lnTo>
                      <a:pt x="321" y="353"/>
                    </a:lnTo>
                    <a:lnTo>
                      <a:pt x="314" y="350"/>
                    </a:lnTo>
                    <a:lnTo>
                      <a:pt x="309" y="345"/>
                    </a:lnTo>
                    <a:lnTo>
                      <a:pt x="303" y="342"/>
                    </a:lnTo>
                    <a:lnTo>
                      <a:pt x="297" y="337"/>
                    </a:lnTo>
                    <a:lnTo>
                      <a:pt x="291" y="332"/>
                    </a:lnTo>
                    <a:lnTo>
                      <a:pt x="287" y="328"/>
                    </a:lnTo>
                    <a:lnTo>
                      <a:pt x="282" y="323"/>
                    </a:lnTo>
                    <a:lnTo>
                      <a:pt x="276" y="320"/>
                    </a:lnTo>
                    <a:lnTo>
                      <a:pt x="272" y="318"/>
                    </a:lnTo>
                    <a:lnTo>
                      <a:pt x="266" y="315"/>
                    </a:lnTo>
                    <a:lnTo>
                      <a:pt x="260" y="315"/>
                    </a:lnTo>
                    <a:lnTo>
                      <a:pt x="254" y="317"/>
                    </a:lnTo>
                    <a:lnTo>
                      <a:pt x="246" y="320"/>
                    </a:lnTo>
                    <a:lnTo>
                      <a:pt x="237" y="326"/>
                    </a:lnTo>
                    <a:lnTo>
                      <a:pt x="227" y="334"/>
                    </a:lnTo>
                    <a:lnTo>
                      <a:pt x="216" y="342"/>
                    </a:lnTo>
                    <a:lnTo>
                      <a:pt x="207" y="351"/>
                    </a:lnTo>
                    <a:lnTo>
                      <a:pt x="197" y="360"/>
                    </a:lnTo>
                    <a:lnTo>
                      <a:pt x="189" y="368"/>
                    </a:lnTo>
                    <a:lnTo>
                      <a:pt x="181" y="376"/>
                    </a:lnTo>
                    <a:lnTo>
                      <a:pt x="175" y="382"/>
                    </a:lnTo>
                    <a:lnTo>
                      <a:pt x="172" y="386"/>
                    </a:lnTo>
                    <a:lnTo>
                      <a:pt x="169" y="388"/>
                    </a:lnTo>
                    <a:lnTo>
                      <a:pt x="169" y="411"/>
                    </a:lnTo>
                    <a:lnTo>
                      <a:pt x="148" y="423"/>
                    </a:lnTo>
                    <a:lnTo>
                      <a:pt x="121" y="414"/>
                    </a:lnTo>
                    <a:lnTo>
                      <a:pt x="122" y="414"/>
                    </a:lnTo>
                    <a:lnTo>
                      <a:pt x="123" y="416"/>
                    </a:lnTo>
                    <a:lnTo>
                      <a:pt x="124" y="416"/>
                    </a:lnTo>
                    <a:lnTo>
                      <a:pt x="125" y="416"/>
                    </a:lnTo>
                    <a:lnTo>
                      <a:pt x="128" y="417"/>
                    </a:lnTo>
                    <a:lnTo>
                      <a:pt x="129" y="417"/>
                    </a:lnTo>
                    <a:lnTo>
                      <a:pt x="130" y="418"/>
                    </a:lnTo>
                    <a:lnTo>
                      <a:pt x="131" y="417"/>
                    </a:lnTo>
                    <a:lnTo>
                      <a:pt x="133" y="412"/>
                    </a:lnTo>
                    <a:lnTo>
                      <a:pt x="135" y="405"/>
                    </a:lnTo>
                    <a:lnTo>
                      <a:pt x="136" y="400"/>
                    </a:lnTo>
                    <a:lnTo>
                      <a:pt x="136" y="394"/>
                    </a:lnTo>
                    <a:lnTo>
                      <a:pt x="132" y="388"/>
                    </a:lnTo>
                    <a:lnTo>
                      <a:pt x="129" y="382"/>
                    </a:lnTo>
                    <a:lnTo>
                      <a:pt x="124" y="380"/>
                    </a:lnTo>
                    <a:lnTo>
                      <a:pt x="119" y="378"/>
                    </a:lnTo>
                    <a:lnTo>
                      <a:pt x="113" y="376"/>
                    </a:lnTo>
                    <a:lnTo>
                      <a:pt x="106" y="376"/>
                    </a:lnTo>
                    <a:lnTo>
                      <a:pt x="99" y="376"/>
                    </a:lnTo>
                    <a:lnTo>
                      <a:pt x="92" y="376"/>
                    </a:lnTo>
                    <a:lnTo>
                      <a:pt x="85" y="378"/>
                    </a:lnTo>
                    <a:lnTo>
                      <a:pt x="79" y="378"/>
                    </a:lnTo>
                    <a:lnTo>
                      <a:pt x="74" y="378"/>
                    </a:lnTo>
                    <a:lnTo>
                      <a:pt x="69" y="376"/>
                    </a:lnTo>
                    <a:lnTo>
                      <a:pt x="64" y="375"/>
                    </a:lnTo>
                    <a:lnTo>
                      <a:pt x="62" y="372"/>
                    </a:lnTo>
                    <a:lnTo>
                      <a:pt x="60" y="370"/>
                    </a:lnTo>
                    <a:lnTo>
                      <a:pt x="59" y="366"/>
                    </a:lnTo>
                    <a:lnTo>
                      <a:pt x="57" y="363"/>
                    </a:lnTo>
                    <a:lnTo>
                      <a:pt x="57" y="359"/>
                    </a:lnTo>
                    <a:lnTo>
                      <a:pt x="57" y="356"/>
                    </a:lnTo>
                    <a:lnTo>
                      <a:pt x="57" y="352"/>
                    </a:lnTo>
                    <a:lnTo>
                      <a:pt x="57" y="348"/>
                    </a:lnTo>
                    <a:lnTo>
                      <a:pt x="57" y="344"/>
                    </a:lnTo>
                    <a:lnTo>
                      <a:pt x="57" y="341"/>
                    </a:lnTo>
                    <a:lnTo>
                      <a:pt x="56" y="337"/>
                    </a:lnTo>
                    <a:lnTo>
                      <a:pt x="55" y="334"/>
                    </a:lnTo>
                    <a:lnTo>
                      <a:pt x="54" y="330"/>
                    </a:lnTo>
                    <a:lnTo>
                      <a:pt x="51" y="328"/>
                    </a:lnTo>
                    <a:lnTo>
                      <a:pt x="46" y="326"/>
                    </a:lnTo>
                    <a:lnTo>
                      <a:pt x="40" y="325"/>
                    </a:lnTo>
                    <a:lnTo>
                      <a:pt x="34" y="323"/>
                    </a:lnTo>
                    <a:lnTo>
                      <a:pt x="29" y="323"/>
                    </a:lnTo>
                    <a:lnTo>
                      <a:pt x="23" y="323"/>
                    </a:lnTo>
                    <a:lnTo>
                      <a:pt x="19" y="322"/>
                    </a:lnTo>
                    <a:lnTo>
                      <a:pt x="18" y="323"/>
                    </a:lnTo>
                    <a:lnTo>
                      <a:pt x="16" y="321"/>
                    </a:lnTo>
                    <a:lnTo>
                      <a:pt x="16" y="319"/>
                    </a:lnTo>
                    <a:lnTo>
                      <a:pt x="15" y="319"/>
                    </a:lnTo>
                    <a:lnTo>
                      <a:pt x="16" y="319"/>
                    </a:lnTo>
                    <a:lnTo>
                      <a:pt x="11" y="307"/>
                    </a:lnTo>
                    <a:lnTo>
                      <a:pt x="18" y="288"/>
                    </a:lnTo>
                    <a:lnTo>
                      <a:pt x="0" y="275"/>
                    </a:lnTo>
                    <a:lnTo>
                      <a:pt x="1" y="274"/>
                    </a:lnTo>
                    <a:lnTo>
                      <a:pt x="2" y="273"/>
                    </a:lnTo>
                    <a:lnTo>
                      <a:pt x="3" y="270"/>
                    </a:lnTo>
                    <a:lnTo>
                      <a:pt x="6" y="267"/>
                    </a:lnTo>
                    <a:lnTo>
                      <a:pt x="8" y="264"/>
                    </a:lnTo>
                    <a:lnTo>
                      <a:pt x="13" y="259"/>
                    </a:lnTo>
                    <a:lnTo>
                      <a:pt x="16" y="254"/>
                    </a:lnTo>
                    <a:lnTo>
                      <a:pt x="22" y="250"/>
                    </a:lnTo>
                    <a:lnTo>
                      <a:pt x="28" y="245"/>
                    </a:lnTo>
                    <a:lnTo>
                      <a:pt x="34" y="241"/>
                    </a:lnTo>
                    <a:lnTo>
                      <a:pt x="42" y="237"/>
                    </a:lnTo>
                    <a:lnTo>
                      <a:pt x="51" y="234"/>
                    </a:lnTo>
                    <a:lnTo>
                      <a:pt x="60" y="230"/>
                    </a:lnTo>
                    <a:lnTo>
                      <a:pt x="68" y="227"/>
                    </a:lnTo>
                    <a:lnTo>
                      <a:pt x="75" y="224"/>
                    </a:lnTo>
                    <a:lnTo>
                      <a:pt x="82" y="222"/>
                    </a:lnTo>
                    <a:lnTo>
                      <a:pt x="87" y="220"/>
                    </a:lnTo>
                    <a:lnTo>
                      <a:pt x="92" y="219"/>
                    </a:lnTo>
                    <a:lnTo>
                      <a:pt x="97" y="218"/>
                    </a:lnTo>
                    <a:lnTo>
                      <a:pt x="99" y="216"/>
                    </a:lnTo>
                    <a:lnTo>
                      <a:pt x="102" y="215"/>
                    </a:lnTo>
                    <a:lnTo>
                      <a:pt x="104" y="215"/>
                    </a:lnTo>
                    <a:lnTo>
                      <a:pt x="105" y="215"/>
                    </a:lnTo>
                    <a:lnTo>
                      <a:pt x="106" y="214"/>
                    </a:lnTo>
                    <a:lnTo>
                      <a:pt x="107" y="213"/>
                    </a:lnTo>
                    <a:lnTo>
                      <a:pt x="108" y="212"/>
                    </a:lnTo>
                    <a:lnTo>
                      <a:pt x="109" y="209"/>
                    </a:lnTo>
                    <a:lnTo>
                      <a:pt x="110" y="207"/>
                    </a:lnTo>
                    <a:lnTo>
                      <a:pt x="113" y="204"/>
                    </a:lnTo>
                    <a:lnTo>
                      <a:pt x="113" y="201"/>
                    </a:lnTo>
                    <a:lnTo>
                      <a:pt x="114" y="198"/>
                    </a:lnTo>
                    <a:lnTo>
                      <a:pt x="113" y="196"/>
                    </a:lnTo>
                    <a:lnTo>
                      <a:pt x="112" y="192"/>
                    </a:lnTo>
                    <a:lnTo>
                      <a:pt x="109" y="190"/>
                    </a:lnTo>
                    <a:lnTo>
                      <a:pt x="105" y="188"/>
                    </a:lnTo>
                    <a:lnTo>
                      <a:pt x="100" y="184"/>
                    </a:lnTo>
                    <a:lnTo>
                      <a:pt x="94" y="182"/>
                    </a:lnTo>
                    <a:lnTo>
                      <a:pt x="89" y="179"/>
                    </a:lnTo>
                    <a:lnTo>
                      <a:pt x="82" y="177"/>
                    </a:lnTo>
                    <a:lnTo>
                      <a:pt x="74" y="175"/>
                    </a:lnTo>
                    <a:lnTo>
                      <a:pt x="67" y="173"/>
                    </a:lnTo>
                    <a:lnTo>
                      <a:pt x="61" y="170"/>
                    </a:lnTo>
                    <a:lnTo>
                      <a:pt x="54" y="169"/>
                    </a:lnTo>
                    <a:lnTo>
                      <a:pt x="49" y="167"/>
                    </a:lnTo>
                    <a:lnTo>
                      <a:pt x="46" y="166"/>
                    </a:lnTo>
                    <a:lnTo>
                      <a:pt x="42" y="166"/>
                    </a:lnTo>
                    <a:lnTo>
                      <a:pt x="41" y="166"/>
                    </a:lnTo>
                    <a:lnTo>
                      <a:pt x="41" y="165"/>
                    </a:lnTo>
                    <a:lnTo>
                      <a:pt x="41" y="162"/>
                    </a:lnTo>
                    <a:lnTo>
                      <a:pt x="40" y="159"/>
                    </a:lnTo>
                    <a:lnTo>
                      <a:pt x="39" y="155"/>
                    </a:lnTo>
                    <a:lnTo>
                      <a:pt x="38" y="151"/>
                    </a:lnTo>
                    <a:lnTo>
                      <a:pt x="38" y="146"/>
                    </a:lnTo>
                    <a:lnTo>
                      <a:pt x="37" y="141"/>
                    </a:lnTo>
                    <a:lnTo>
                      <a:pt x="37" y="137"/>
                    </a:lnTo>
                    <a:lnTo>
                      <a:pt x="38" y="132"/>
                    </a:lnTo>
                    <a:lnTo>
                      <a:pt x="40" y="129"/>
                    </a:lnTo>
                    <a:lnTo>
                      <a:pt x="42" y="125"/>
                    </a:lnTo>
                    <a:lnTo>
                      <a:pt x="46" y="124"/>
                    </a:lnTo>
                    <a:lnTo>
                      <a:pt x="52" y="123"/>
                    </a:lnTo>
                    <a:lnTo>
                      <a:pt x="59" y="124"/>
                    </a:lnTo>
                    <a:lnTo>
                      <a:pt x="66" y="125"/>
                    </a:lnTo>
                    <a:lnTo>
                      <a:pt x="74" y="129"/>
                    </a:lnTo>
                    <a:lnTo>
                      <a:pt x="82" y="131"/>
                    </a:lnTo>
                    <a:lnTo>
                      <a:pt x="91" y="135"/>
                    </a:lnTo>
                    <a:lnTo>
                      <a:pt x="99" y="138"/>
                    </a:lnTo>
                    <a:lnTo>
                      <a:pt x="108" y="140"/>
                    </a:lnTo>
                    <a:lnTo>
                      <a:pt x="116" y="143"/>
                    </a:lnTo>
                    <a:lnTo>
                      <a:pt x="124" y="144"/>
                    </a:lnTo>
                    <a:lnTo>
                      <a:pt x="131" y="144"/>
                    </a:lnTo>
                    <a:lnTo>
                      <a:pt x="137" y="143"/>
                    </a:lnTo>
                    <a:lnTo>
                      <a:pt x="142" y="139"/>
                    </a:lnTo>
                    <a:lnTo>
                      <a:pt x="143" y="136"/>
                    </a:lnTo>
                    <a:lnTo>
                      <a:pt x="140" y="131"/>
                    </a:lnTo>
                    <a:lnTo>
                      <a:pt x="136" y="127"/>
                    </a:lnTo>
                    <a:lnTo>
                      <a:pt x="130" y="121"/>
                    </a:lnTo>
                    <a:lnTo>
                      <a:pt x="124" y="115"/>
                    </a:lnTo>
                    <a:lnTo>
                      <a:pt x="116" y="110"/>
                    </a:lnTo>
                    <a:lnTo>
                      <a:pt x="109" y="106"/>
                    </a:lnTo>
                    <a:lnTo>
                      <a:pt x="102" y="102"/>
                    </a:lnTo>
                    <a:lnTo>
                      <a:pt x="98" y="99"/>
                    </a:lnTo>
                    <a:lnTo>
                      <a:pt x="94" y="97"/>
                    </a:lnTo>
                    <a:lnTo>
                      <a:pt x="92" y="97"/>
                    </a:lnTo>
                    <a:lnTo>
                      <a:pt x="78" y="56"/>
                    </a:lnTo>
                    <a:lnTo>
                      <a:pt x="81" y="54"/>
                    </a:lnTo>
                    <a:lnTo>
                      <a:pt x="84" y="52"/>
                    </a:lnTo>
                    <a:lnTo>
                      <a:pt x="91" y="46"/>
                    </a:lnTo>
                    <a:lnTo>
                      <a:pt x="99" y="40"/>
                    </a:lnTo>
                    <a:lnTo>
                      <a:pt x="109" y="33"/>
                    </a:lnTo>
                    <a:lnTo>
                      <a:pt x="120" y="26"/>
                    </a:lnTo>
                    <a:lnTo>
                      <a:pt x="131" y="18"/>
                    </a:lnTo>
                    <a:lnTo>
                      <a:pt x="144" y="10"/>
                    </a:lnTo>
                    <a:lnTo>
                      <a:pt x="150" y="8"/>
                    </a:lnTo>
                    <a:lnTo>
                      <a:pt x="155" y="4"/>
                    </a:lnTo>
                    <a:lnTo>
                      <a:pt x="168" y="2"/>
                    </a:lnTo>
                    <a:lnTo>
                      <a:pt x="180" y="1"/>
                    </a:lnTo>
                    <a:lnTo>
                      <a:pt x="189" y="0"/>
                    </a:lnTo>
                    <a:lnTo>
                      <a:pt x="196" y="0"/>
                    </a:lnTo>
                    <a:lnTo>
                      <a:pt x="201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10" y="0"/>
                    </a:lnTo>
                    <a:lnTo>
                      <a:pt x="211" y="0"/>
                    </a:lnTo>
                    <a:lnTo>
                      <a:pt x="210" y="0"/>
                    </a:lnTo>
                    <a:lnTo>
                      <a:pt x="208" y="0"/>
                    </a:lnTo>
                    <a:lnTo>
                      <a:pt x="207" y="0"/>
                    </a:lnTo>
                    <a:lnTo>
                      <a:pt x="206" y="0"/>
                    </a:lnTo>
                    <a:lnTo>
                      <a:pt x="205" y="0"/>
                    </a:lnTo>
                    <a:lnTo>
                      <a:pt x="206" y="0"/>
                    </a:lnTo>
                    <a:lnTo>
                      <a:pt x="207" y="0"/>
                    </a:lnTo>
                    <a:lnTo>
                      <a:pt x="208" y="0"/>
                    </a:lnTo>
                    <a:lnTo>
                      <a:pt x="212" y="0"/>
                    </a:lnTo>
                    <a:lnTo>
                      <a:pt x="213" y="1"/>
                    </a:lnTo>
                    <a:lnTo>
                      <a:pt x="215" y="3"/>
                    </a:lnTo>
                    <a:lnTo>
                      <a:pt x="219" y="7"/>
                    </a:lnTo>
                    <a:lnTo>
                      <a:pt x="223" y="10"/>
                    </a:lnTo>
                    <a:lnTo>
                      <a:pt x="229" y="14"/>
                    </a:lnTo>
                    <a:lnTo>
                      <a:pt x="235" y="17"/>
                    </a:lnTo>
                    <a:lnTo>
                      <a:pt x="242" y="21"/>
                    </a:lnTo>
                    <a:lnTo>
                      <a:pt x="249" y="23"/>
                    </a:lnTo>
                    <a:lnTo>
                      <a:pt x="256" y="25"/>
                    </a:lnTo>
                    <a:lnTo>
                      <a:pt x="265" y="26"/>
                    </a:lnTo>
                    <a:lnTo>
                      <a:pt x="275" y="27"/>
                    </a:lnTo>
                    <a:lnTo>
                      <a:pt x="286" y="29"/>
                    </a:lnTo>
                    <a:lnTo>
                      <a:pt x="297" y="29"/>
                    </a:lnTo>
                    <a:lnTo>
                      <a:pt x="309" y="30"/>
                    </a:lnTo>
                    <a:lnTo>
                      <a:pt x="316" y="30"/>
                    </a:lnTo>
                    <a:lnTo>
                      <a:pt x="319" y="32"/>
                    </a:lnTo>
                    <a:lnTo>
                      <a:pt x="327" y="38"/>
                    </a:lnTo>
                    <a:lnTo>
                      <a:pt x="335" y="42"/>
                    </a:lnTo>
                    <a:lnTo>
                      <a:pt x="341" y="48"/>
                    </a:lnTo>
                    <a:lnTo>
                      <a:pt x="347" y="53"/>
                    </a:lnTo>
                    <a:lnTo>
                      <a:pt x="352" y="56"/>
                    </a:lnTo>
                    <a:lnTo>
                      <a:pt x="356" y="61"/>
                    </a:lnTo>
                    <a:lnTo>
                      <a:pt x="360" y="64"/>
                    </a:lnTo>
                    <a:lnTo>
                      <a:pt x="364" y="69"/>
                    </a:lnTo>
                    <a:lnTo>
                      <a:pt x="368" y="74"/>
                    </a:lnTo>
                    <a:lnTo>
                      <a:pt x="372" y="78"/>
                    </a:lnTo>
                    <a:lnTo>
                      <a:pt x="374" y="83"/>
                    </a:lnTo>
                    <a:lnTo>
                      <a:pt x="378" y="86"/>
                    </a:lnTo>
                    <a:lnTo>
                      <a:pt x="380" y="90"/>
                    </a:lnTo>
                    <a:lnTo>
                      <a:pt x="380" y="95"/>
                    </a:lnTo>
                    <a:lnTo>
                      <a:pt x="380" y="99"/>
                    </a:lnTo>
                    <a:lnTo>
                      <a:pt x="380" y="102"/>
                    </a:lnTo>
                    <a:lnTo>
                      <a:pt x="380" y="105"/>
                    </a:lnTo>
                    <a:lnTo>
                      <a:pt x="379" y="106"/>
                    </a:lnTo>
                    <a:lnTo>
                      <a:pt x="393" y="133"/>
                    </a:lnTo>
                    <a:lnTo>
                      <a:pt x="393" y="192"/>
                    </a:lnTo>
                    <a:lnTo>
                      <a:pt x="410" y="201"/>
                    </a:lnTo>
                    <a:close/>
                  </a:path>
                </a:pathLst>
              </a:custGeom>
              <a:solidFill>
                <a:srgbClr val="00AD5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61" name="Freeform 1093"/>
              <p:cNvSpPr>
                <a:spLocks/>
              </p:cNvSpPr>
              <p:nvPr/>
            </p:nvSpPr>
            <p:spPr bwMode="auto">
              <a:xfrm>
                <a:off x="-1578" y="2481"/>
                <a:ext cx="198" cy="199"/>
              </a:xfrm>
              <a:custGeom>
                <a:avLst/>
                <a:gdLst>
                  <a:gd name="T0" fmla="*/ 191 w 397"/>
                  <a:gd name="T1" fmla="*/ 119 h 396"/>
                  <a:gd name="T2" fmla="*/ 193 w 397"/>
                  <a:gd name="T3" fmla="*/ 129 h 396"/>
                  <a:gd name="T4" fmla="*/ 185 w 397"/>
                  <a:gd name="T5" fmla="*/ 149 h 396"/>
                  <a:gd name="T6" fmla="*/ 176 w 397"/>
                  <a:gd name="T7" fmla="*/ 162 h 396"/>
                  <a:gd name="T8" fmla="*/ 171 w 397"/>
                  <a:gd name="T9" fmla="*/ 169 h 396"/>
                  <a:gd name="T10" fmla="*/ 166 w 397"/>
                  <a:gd name="T11" fmla="*/ 173 h 396"/>
                  <a:gd name="T12" fmla="*/ 149 w 397"/>
                  <a:gd name="T13" fmla="*/ 166 h 396"/>
                  <a:gd name="T14" fmla="*/ 136 w 397"/>
                  <a:gd name="T15" fmla="*/ 155 h 396"/>
                  <a:gd name="T16" fmla="*/ 122 w 397"/>
                  <a:gd name="T17" fmla="*/ 152 h 396"/>
                  <a:gd name="T18" fmla="*/ 98 w 397"/>
                  <a:gd name="T19" fmla="*/ 169 h 396"/>
                  <a:gd name="T20" fmla="*/ 81 w 397"/>
                  <a:gd name="T21" fmla="*/ 186 h 396"/>
                  <a:gd name="T22" fmla="*/ 59 w 397"/>
                  <a:gd name="T23" fmla="*/ 194 h 396"/>
                  <a:gd name="T24" fmla="*/ 60 w 397"/>
                  <a:gd name="T25" fmla="*/ 194 h 396"/>
                  <a:gd name="T26" fmla="*/ 62 w 397"/>
                  <a:gd name="T27" fmla="*/ 195 h 396"/>
                  <a:gd name="T28" fmla="*/ 59 w 397"/>
                  <a:gd name="T29" fmla="*/ 184 h 396"/>
                  <a:gd name="T30" fmla="*/ 44 w 397"/>
                  <a:gd name="T31" fmla="*/ 181 h 396"/>
                  <a:gd name="T32" fmla="*/ 34 w 397"/>
                  <a:gd name="T33" fmla="*/ 179 h 396"/>
                  <a:gd name="T34" fmla="*/ 28 w 397"/>
                  <a:gd name="T35" fmla="*/ 173 h 396"/>
                  <a:gd name="T36" fmla="*/ 23 w 397"/>
                  <a:gd name="T37" fmla="*/ 168 h 396"/>
                  <a:gd name="T38" fmla="*/ 22 w 397"/>
                  <a:gd name="T39" fmla="*/ 160 h 396"/>
                  <a:gd name="T40" fmla="*/ 13 w 397"/>
                  <a:gd name="T41" fmla="*/ 155 h 396"/>
                  <a:gd name="T42" fmla="*/ 10 w 397"/>
                  <a:gd name="T43" fmla="*/ 150 h 396"/>
                  <a:gd name="T44" fmla="*/ 4 w 397"/>
                  <a:gd name="T45" fmla="*/ 137 h 396"/>
                  <a:gd name="T46" fmla="*/ 1 w 397"/>
                  <a:gd name="T47" fmla="*/ 128 h 396"/>
                  <a:gd name="T48" fmla="*/ 0 w 397"/>
                  <a:gd name="T49" fmla="*/ 124 h 396"/>
                  <a:gd name="T50" fmla="*/ 12 w 397"/>
                  <a:gd name="T51" fmla="*/ 114 h 396"/>
                  <a:gd name="T52" fmla="*/ 32 w 397"/>
                  <a:gd name="T53" fmla="*/ 105 h 396"/>
                  <a:gd name="T54" fmla="*/ 44 w 397"/>
                  <a:gd name="T55" fmla="*/ 101 h 396"/>
                  <a:gd name="T56" fmla="*/ 48 w 397"/>
                  <a:gd name="T57" fmla="*/ 100 h 396"/>
                  <a:gd name="T58" fmla="*/ 51 w 397"/>
                  <a:gd name="T59" fmla="*/ 95 h 396"/>
                  <a:gd name="T60" fmla="*/ 49 w 397"/>
                  <a:gd name="T61" fmla="*/ 88 h 396"/>
                  <a:gd name="T62" fmla="*/ 36 w 397"/>
                  <a:gd name="T63" fmla="*/ 81 h 396"/>
                  <a:gd name="T64" fmla="*/ 19 w 397"/>
                  <a:gd name="T65" fmla="*/ 76 h 396"/>
                  <a:gd name="T66" fmla="*/ 15 w 397"/>
                  <a:gd name="T67" fmla="*/ 74 h 396"/>
                  <a:gd name="T68" fmla="*/ 13 w 397"/>
                  <a:gd name="T69" fmla="*/ 63 h 396"/>
                  <a:gd name="T70" fmla="*/ 18 w 397"/>
                  <a:gd name="T71" fmla="*/ 55 h 396"/>
                  <a:gd name="T72" fmla="*/ 36 w 397"/>
                  <a:gd name="T73" fmla="*/ 58 h 396"/>
                  <a:gd name="T74" fmla="*/ 57 w 397"/>
                  <a:gd name="T75" fmla="*/ 65 h 396"/>
                  <a:gd name="T76" fmla="*/ 65 w 397"/>
                  <a:gd name="T77" fmla="*/ 58 h 396"/>
                  <a:gd name="T78" fmla="*/ 49 w 397"/>
                  <a:gd name="T79" fmla="*/ 46 h 396"/>
                  <a:gd name="T80" fmla="*/ 41 w 397"/>
                  <a:gd name="T81" fmla="*/ 41 h 396"/>
                  <a:gd name="T82" fmla="*/ 37 w 397"/>
                  <a:gd name="T83" fmla="*/ 20 h 396"/>
                  <a:gd name="T84" fmla="*/ 62 w 397"/>
                  <a:gd name="T85" fmla="*/ 6 h 396"/>
                  <a:gd name="T86" fmla="*/ 90 w 397"/>
                  <a:gd name="T87" fmla="*/ 0 h 396"/>
                  <a:gd name="T88" fmla="*/ 100 w 397"/>
                  <a:gd name="T89" fmla="*/ 0 h 396"/>
                  <a:gd name="T90" fmla="*/ 98 w 397"/>
                  <a:gd name="T91" fmla="*/ 0 h 396"/>
                  <a:gd name="T92" fmla="*/ 99 w 397"/>
                  <a:gd name="T93" fmla="*/ 0 h 396"/>
                  <a:gd name="T94" fmla="*/ 109 w 397"/>
                  <a:gd name="T95" fmla="*/ 1 h 396"/>
                  <a:gd name="T96" fmla="*/ 123 w 397"/>
                  <a:gd name="T97" fmla="*/ 5 h 396"/>
                  <a:gd name="T98" fmla="*/ 142 w 397"/>
                  <a:gd name="T99" fmla="*/ 10 h 396"/>
                  <a:gd name="T100" fmla="*/ 161 w 397"/>
                  <a:gd name="T101" fmla="*/ 23 h 396"/>
                  <a:gd name="T102" fmla="*/ 172 w 397"/>
                  <a:gd name="T103" fmla="*/ 32 h 396"/>
                  <a:gd name="T104" fmla="*/ 178 w 397"/>
                  <a:gd name="T105" fmla="*/ 42 h 396"/>
                  <a:gd name="T106" fmla="*/ 182 w 397"/>
                  <a:gd name="T107" fmla="*/ 47 h 396"/>
                  <a:gd name="T108" fmla="*/ 191 w 397"/>
                  <a:gd name="T109" fmla="*/ 89 h 39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97"/>
                  <a:gd name="T166" fmla="*/ 0 h 396"/>
                  <a:gd name="T167" fmla="*/ 397 w 397"/>
                  <a:gd name="T168" fmla="*/ 396 h 39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97" h="396">
                    <a:moveTo>
                      <a:pt x="395" y="183"/>
                    </a:moveTo>
                    <a:lnTo>
                      <a:pt x="395" y="186"/>
                    </a:lnTo>
                    <a:lnTo>
                      <a:pt x="395" y="200"/>
                    </a:lnTo>
                    <a:lnTo>
                      <a:pt x="397" y="203"/>
                    </a:lnTo>
                    <a:lnTo>
                      <a:pt x="383" y="237"/>
                    </a:lnTo>
                    <a:lnTo>
                      <a:pt x="384" y="238"/>
                    </a:lnTo>
                    <a:lnTo>
                      <a:pt x="385" y="243"/>
                    </a:lnTo>
                    <a:lnTo>
                      <a:pt x="386" y="251"/>
                    </a:lnTo>
                    <a:lnTo>
                      <a:pt x="387" y="257"/>
                    </a:lnTo>
                    <a:lnTo>
                      <a:pt x="387" y="260"/>
                    </a:lnTo>
                    <a:lnTo>
                      <a:pt x="383" y="269"/>
                    </a:lnTo>
                    <a:lnTo>
                      <a:pt x="380" y="279"/>
                    </a:lnTo>
                    <a:lnTo>
                      <a:pt x="376" y="288"/>
                    </a:lnTo>
                    <a:lnTo>
                      <a:pt x="370" y="297"/>
                    </a:lnTo>
                    <a:lnTo>
                      <a:pt x="367" y="305"/>
                    </a:lnTo>
                    <a:lnTo>
                      <a:pt x="363" y="311"/>
                    </a:lnTo>
                    <a:lnTo>
                      <a:pt x="358" y="317"/>
                    </a:lnTo>
                    <a:lnTo>
                      <a:pt x="355" y="321"/>
                    </a:lnTo>
                    <a:lnTo>
                      <a:pt x="353" y="323"/>
                    </a:lnTo>
                    <a:lnTo>
                      <a:pt x="350" y="327"/>
                    </a:lnTo>
                    <a:lnTo>
                      <a:pt x="348" y="330"/>
                    </a:lnTo>
                    <a:lnTo>
                      <a:pt x="346" y="333"/>
                    </a:lnTo>
                    <a:lnTo>
                      <a:pt x="344" y="335"/>
                    </a:lnTo>
                    <a:lnTo>
                      <a:pt x="342" y="336"/>
                    </a:lnTo>
                    <a:lnTo>
                      <a:pt x="340" y="338"/>
                    </a:lnTo>
                    <a:lnTo>
                      <a:pt x="339" y="342"/>
                    </a:lnTo>
                    <a:lnTo>
                      <a:pt x="335" y="343"/>
                    </a:lnTo>
                    <a:lnTo>
                      <a:pt x="334" y="344"/>
                    </a:lnTo>
                    <a:lnTo>
                      <a:pt x="333" y="345"/>
                    </a:lnTo>
                    <a:lnTo>
                      <a:pt x="326" y="343"/>
                    </a:lnTo>
                    <a:lnTo>
                      <a:pt x="318" y="342"/>
                    </a:lnTo>
                    <a:lnTo>
                      <a:pt x="311" y="338"/>
                    </a:lnTo>
                    <a:lnTo>
                      <a:pt x="304" y="335"/>
                    </a:lnTo>
                    <a:lnTo>
                      <a:pt x="299" y="330"/>
                    </a:lnTo>
                    <a:lnTo>
                      <a:pt x="293" y="327"/>
                    </a:lnTo>
                    <a:lnTo>
                      <a:pt x="287" y="322"/>
                    </a:lnTo>
                    <a:lnTo>
                      <a:pt x="281" y="317"/>
                    </a:lnTo>
                    <a:lnTo>
                      <a:pt x="277" y="313"/>
                    </a:lnTo>
                    <a:lnTo>
                      <a:pt x="272" y="308"/>
                    </a:lnTo>
                    <a:lnTo>
                      <a:pt x="266" y="305"/>
                    </a:lnTo>
                    <a:lnTo>
                      <a:pt x="262" y="303"/>
                    </a:lnTo>
                    <a:lnTo>
                      <a:pt x="256" y="300"/>
                    </a:lnTo>
                    <a:lnTo>
                      <a:pt x="250" y="300"/>
                    </a:lnTo>
                    <a:lnTo>
                      <a:pt x="244" y="302"/>
                    </a:lnTo>
                    <a:lnTo>
                      <a:pt x="236" y="305"/>
                    </a:lnTo>
                    <a:lnTo>
                      <a:pt x="227" y="311"/>
                    </a:lnTo>
                    <a:lnTo>
                      <a:pt x="217" y="319"/>
                    </a:lnTo>
                    <a:lnTo>
                      <a:pt x="206" y="327"/>
                    </a:lnTo>
                    <a:lnTo>
                      <a:pt x="197" y="336"/>
                    </a:lnTo>
                    <a:lnTo>
                      <a:pt x="187" y="345"/>
                    </a:lnTo>
                    <a:lnTo>
                      <a:pt x="179" y="353"/>
                    </a:lnTo>
                    <a:lnTo>
                      <a:pt x="171" y="361"/>
                    </a:lnTo>
                    <a:lnTo>
                      <a:pt x="165" y="367"/>
                    </a:lnTo>
                    <a:lnTo>
                      <a:pt x="162" y="371"/>
                    </a:lnTo>
                    <a:lnTo>
                      <a:pt x="159" y="373"/>
                    </a:lnTo>
                    <a:lnTo>
                      <a:pt x="159" y="396"/>
                    </a:lnTo>
                    <a:lnTo>
                      <a:pt x="158" y="396"/>
                    </a:lnTo>
                    <a:lnTo>
                      <a:pt x="118" y="386"/>
                    </a:lnTo>
                    <a:lnTo>
                      <a:pt x="119" y="387"/>
                    </a:lnTo>
                    <a:lnTo>
                      <a:pt x="120" y="386"/>
                    </a:lnTo>
                    <a:lnTo>
                      <a:pt x="121" y="387"/>
                    </a:lnTo>
                    <a:lnTo>
                      <a:pt x="123" y="388"/>
                    </a:lnTo>
                    <a:lnTo>
                      <a:pt x="125" y="388"/>
                    </a:lnTo>
                    <a:lnTo>
                      <a:pt x="126" y="389"/>
                    </a:lnTo>
                    <a:lnTo>
                      <a:pt x="125" y="389"/>
                    </a:lnTo>
                    <a:lnTo>
                      <a:pt x="126" y="388"/>
                    </a:lnTo>
                    <a:lnTo>
                      <a:pt x="126" y="385"/>
                    </a:lnTo>
                    <a:lnTo>
                      <a:pt x="126" y="379"/>
                    </a:lnTo>
                    <a:lnTo>
                      <a:pt x="122" y="373"/>
                    </a:lnTo>
                    <a:lnTo>
                      <a:pt x="119" y="367"/>
                    </a:lnTo>
                    <a:lnTo>
                      <a:pt x="114" y="365"/>
                    </a:lnTo>
                    <a:lnTo>
                      <a:pt x="109" y="363"/>
                    </a:lnTo>
                    <a:lnTo>
                      <a:pt x="103" y="361"/>
                    </a:lnTo>
                    <a:lnTo>
                      <a:pt x="96" y="361"/>
                    </a:lnTo>
                    <a:lnTo>
                      <a:pt x="89" y="361"/>
                    </a:lnTo>
                    <a:lnTo>
                      <a:pt x="82" y="361"/>
                    </a:lnTo>
                    <a:lnTo>
                      <a:pt x="77" y="361"/>
                    </a:lnTo>
                    <a:lnTo>
                      <a:pt x="76" y="361"/>
                    </a:lnTo>
                    <a:lnTo>
                      <a:pt x="72" y="359"/>
                    </a:lnTo>
                    <a:lnTo>
                      <a:pt x="68" y="357"/>
                    </a:lnTo>
                    <a:lnTo>
                      <a:pt x="66" y="353"/>
                    </a:lnTo>
                    <a:lnTo>
                      <a:pt x="62" y="351"/>
                    </a:lnTo>
                    <a:lnTo>
                      <a:pt x="60" y="349"/>
                    </a:lnTo>
                    <a:lnTo>
                      <a:pt x="57" y="346"/>
                    </a:lnTo>
                    <a:lnTo>
                      <a:pt x="56" y="344"/>
                    </a:lnTo>
                    <a:lnTo>
                      <a:pt x="53" y="342"/>
                    </a:lnTo>
                    <a:lnTo>
                      <a:pt x="51" y="341"/>
                    </a:lnTo>
                    <a:lnTo>
                      <a:pt x="49" y="340"/>
                    </a:lnTo>
                    <a:lnTo>
                      <a:pt x="47" y="337"/>
                    </a:lnTo>
                    <a:lnTo>
                      <a:pt x="47" y="335"/>
                    </a:lnTo>
                    <a:lnTo>
                      <a:pt x="47" y="333"/>
                    </a:lnTo>
                    <a:lnTo>
                      <a:pt x="47" y="329"/>
                    </a:lnTo>
                    <a:lnTo>
                      <a:pt x="47" y="326"/>
                    </a:lnTo>
                    <a:lnTo>
                      <a:pt x="46" y="322"/>
                    </a:lnTo>
                    <a:lnTo>
                      <a:pt x="45" y="319"/>
                    </a:lnTo>
                    <a:lnTo>
                      <a:pt x="44" y="315"/>
                    </a:lnTo>
                    <a:lnTo>
                      <a:pt x="41" y="313"/>
                    </a:lnTo>
                    <a:lnTo>
                      <a:pt x="36" y="311"/>
                    </a:lnTo>
                    <a:lnTo>
                      <a:pt x="30" y="310"/>
                    </a:lnTo>
                    <a:lnTo>
                      <a:pt x="27" y="308"/>
                    </a:lnTo>
                    <a:lnTo>
                      <a:pt x="26" y="307"/>
                    </a:lnTo>
                    <a:lnTo>
                      <a:pt x="23" y="305"/>
                    </a:lnTo>
                    <a:lnTo>
                      <a:pt x="22" y="303"/>
                    </a:lnTo>
                    <a:lnTo>
                      <a:pt x="21" y="300"/>
                    </a:lnTo>
                    <a:lnTo>
                      <a:pt x="20" y="299"/>
                    </a:lnTo>
                    <a:lnTo>
                      <a:pt x="19" y="297"/>
                    </a:lnTo>
                    <a:lnTo>
                      <a:pt x="18" y="296"/>
                    </a:lnTo>
                    <a:lnTo>
                      <a:pt x="19" y="296"/>
                    </a:lnTo>
                    <a:lnTo>
                      <a:pt x="8" y="273"/>
                    </a:lnTo>
                    <a:lnTo>
                      <a:pt x="8" y="272"/>
                    </a:lnTo>
                    <a:lnTo>
                      <a:pt x="3" y="257"/>
                    </a:lnTo>
                    <a:lnTo>
                      <a:pt x="3" y="255"/>
                    </a:lnTo>
                    <a:lnTo>
                      <a:pt x="1" y="255"/>
                    </a:lnTo>
                    <a:lnTo>
                      <a:pt x="1" y="253"/>
                    </a:lnTo>
                    <a:lnTo>
                      <a:pt x="0" y="251"/>
                    </a:lnTo>
                    <a:lnTo>
                      <a:pt x="0" y="249"/>
                    </a:lnTo>
                    <a:lnTo>
                      <a:pt x="0" y="246"/>
                    </a:lnTo>
                    <a:lnTo>
                      <a:pt x="3" y="244"/>
                    </a:lnTo>
                    <a:lnTo>
                      <a:pt x="6" y="239"/>
                    </a:lnTo>
                    <a:lnTo>
                      <a:pt x="12" y="235"/>
                    </a:lnTo>
                    <a:lnTo>
                      <a:pt x="18" y="230"/>
                    </a:lnTo>
                    <a:lnTo>
                      <a:pt x="24" y="226"/>
                    </a:lnTo>
                    <a:lnTo>
                      <a:pt x="32" y="222"/>
                    </a:lnTo>
                    <a:lnTo>
                      <a:pt x="41" y="219"/>
                    </a:lnTo>
                    <a:lnTo>
                      <a:pt x="50" y="215"/>
                    </a:lnTo>
                    <a:lnTo>
                      <a:pt x="58" y="212"/>
                    </a:lnTo>
                    <a:lnTo>
                      <a:pt x="65" y="209"/>
                    </a:lnTo>
                    <a:lnTo>
                      <a:pt x="72" y="207"/>
                    </a:lnTo>
                    <a:lnTo>
                      <a:pt x="77" y="205"/>
                    </a:lnTo>
                    <a:lnTo>
                      <a:pt x="82" y="204"/>
                    </a:lnTo>
                    <a:lnTo>
                      <a:pt x="87" y="203"/>
                    </a:lnTo>
                    <a:lnTo>
                      <a:pt x="89" y="201"/>
                    </a:lnTo>
                    <a:lnTo>
                      <a:pt x="92" y="200"/>
                    </a:lnTo>
                    <a:lnTo>
                      <a:pt x="94" y="200"/>
                    </a:lnTo>
                    <a:lnTo>
                      <a:pt x="95" y="200"/>
                    </a:lnTo>
                    <a:lnTo>
                      <a:pt x="96" y="199"/>
                    </a:lnTo>
                    <a:lnTo>
                      <a:pt x="97" y="198"/>
                    </a:lnTo>
                    <a:lnTo>
                      <a:pt x="98" y="197"/>
                    </a:lnTo>
                    <a:lnTo>
                      <a:pt x="99" y="194"/>
                    </a:lnTo>
                    <a:lnTo>
                      <a:pt x="100" y="192"/>
                    </a:lnTo>
                    <a:lnTo>
                      <a:pt x="103" y="189"/>
                    </a:lnTo>
                    <a:lnTo>
                      <a:pt x="103" y="186"/>
                    </a:lnTo>
                    <a:lnTo>
                      <a:pt x="104" y="183"/>
                    </a:lnTo>
                    <a:lnTo>
                      <a:pt x="103" y="181"/>
                    </a:lnTo>
                    <a:lnTo>
                      <a:pt x="102" y="177"/>
                    </a:lnTo>
                    <a:lnTo>
                      <a:pt x="99" y="175"/>
                    </a:lnTo>
                    <a:lnTo>
                      <a:pt x="95" y="173"/>
                    </a:lnTo>
                    <a:lnTo>
                      <a:pt x="90" y="169"/>
                    </a:lnTo>
                    <a:lnTo>
                      <a:pt x="84" y="167"/>
                    </a:lnTo>
                    <a:lnTo>
                      <a:pt x="79" y="164"/>
                    </a:lnTo>
                    <a:lnTo>
                      <a:pt x="72" y="162"/>
                    </a:lnTo>
                    <a:lnTo>
                      <a:pt x="64" y="160"/>
                    </a:lnTo>
                    <a:lnTo>
                      <a:pt x="57" y="158"/>
                    </a:lnTo>
                    <a:lnTo>
                      <a:pt x="51" y="155"/>
                    </a:lnTo>
                    <a:lnTo>
                      <a:pt x="44" y="154"/>
                    </a:lnTo>
                    <a:lnTo>
                      <a:pt x="39" y="152"/>
                    </a:lnTo>
                    <a:lnTo>
                      <a:pt x="36" y="151"/>
                    </a:lnTo>
                    <a:lnTo>
                      <a:pt x="32" y="151"/>
                    </a:lnTo>
                    <a:lnTo>
                      <a:pt x="31" y="151"/>
                    </a:lnTo>
                    <a:lnTo>
                      <a:pt x="31" y="150"/>
                    </a:lnTo>
                    <a:lnTo>
                      <a:pt x="31" y="147"/>
                    </a:lnTo>
                    <a:lnTo>
                      <a:pt x="30" y="144"/>
                    </a:lnTo>
                    <a:lnTo>
                      <a:pt x="29" y="140"/>
                    </a:lnTo>
                    <a:lnTo>
                      <a:pt x="28" y="136"/>
                    </a:lnTo>
                    <a:lnTo>
                      <a:pt x="28" y="131"/>
                    </a:lnTo>
                    <a:lnTo>
                      <a:pt x="27" y="126"/>
                    </a:lnTo>
                    <a:lnTo>
                      <a:pt x="27" y="122"/>
                    </a:lnTo>
                    <a:lnTo>
                      <a:pt x="28" y="117"/>
                    </a:lnTo>
                    <a:lnTo>
                      <a:pt x="30" y="114"/>
                    </a:lnTo>
                    <a:lnTo>
                      <a:pt x="32" y="110"/>
                    </a:lnTo>
                    <a:lnTo>
                      <a:pt x="36" y="109"/>
                    </a:lnTo>
                    <a:lnTo>
                      <a:pt x="42" y="108"/>
                    </a:lnTo>
                    <a:lnTo>
                      <a:pt x="49" y="109"/>
                    </a:lnTo>
                    <a:lnTo>
                      <a:pt x="56" y="110"/>
                    </a:lnTo>
                    <a:lnTo>
                      <a:pt x="64" y="114"/>
                    </a:lnTo>
                    <a:lnTo>
                      <a:pt x="72" y="116"/>
                    </a:lnTo>
                    <a:lnTo>
                      <a:pt x="81" y="120"/>
                    </a:lnTo>
                    <a:lnTo>
                      <a:pt x="89" y="123"/>
                    </a:lnTo>
                    <a:lnTo>
                      <a:pt x="98" y="125"/>
                    </a:lnTo>
                    <a:lnTo>
                      <a:pt x="106" y="128"/>
                    </a:lnTo>
                    <a:lnTo>
                      <a:pt x="114" y="129"/>
                    </a:lnTo>
                    <a:lnTo>
                      <a:pt x="121" y="129"/>
                    </a:lnTo>
                    <a:lnTo>
                      <a:pt x="127" y="128"/>
                    </a:lnTo>
                    <a:lnTo>
                      <a:pt x="132" y="124"/>
                    </a:lnTo>
                    <a:lnTo>
                      <a:pt x="133" y="121"/>
                    </a:lnTo>
                    <a:lnTo>
                      <a:pt x="130" y="116"/>
                    </a:lnTo>
                    <a:lnTo>
                      <a:pt x="126" y="112"/>
                    </a:lnTo>
                    <a:lnTo>
                      <a:pt x="120" y="106"/>
                    </a:lnTo>
                    <a:lnTo>
                      <a:pt x="114" y="100"/>
                    </a:lnTo>
                    <a:lnTo>
                      <a:pt x="106" y="95"/>
                    </a:lnTo>
                    <a:lnTo>
                      <a:pt x="99" y="91"/>
                    </a:lnTo>
                    <a:lnTo>
                      <a:pt x="92" y="8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2"/>
                    </a:lnTo>
                    <a:lnTo>
                      <a:pt x="69" y="44"/>
                    </a:lnTo>
                    <a:lnTo>
                      <a:pt x="72" y="41"/>
                    </a:lnTo>
                    <a:lnTo>
                      <a:pt x="75" y="39"/>
                    </a:lnTo>
                    <a:lnTo>
                      <a:pt x="83" y="33"/>
                    </a:lnTo>
                    <a:lnTo>
                      <a:pt x="91" y="29"/>
                    </a:lnTo>
                    <a:lnTo>
                      <a:pt x="102" y="23"/>
                    </a:lnTo>
                    <a:lnTo>
                      <a:pt x="112" y="17"/>
                    </a:lnTo>
                    <a:lnTo>
                      <a:pt x="125" y="12"/>
                    </a:lnTo>
                    <a:lnTo>
                      <a:pt x="137" y="8"/>
                    </a:lnTo>
                    <a:lnTo>
                      <a:pt x="149" y="4"/>
                    </a:lnTo>
                    <a:lnTo>
                      <a:pt x="160" y="2"/>
                    </a:lnTo>
                    <a:lnTo>
                      <a:pt x="171" y="1"/>
                    </a:lnTo>
                    <a:lnTo>
                      <a:pt x="180" y="0"/>
                    </a:lnTo>
                    <a:lnTo>
                      <a:pt x="187" y="0"/>
                    </a:lnTo>
                    <a:lnTo>
                      <a:pt x="191" y="0"/>
                    </a:lnTo>
                    <a:lnTo>
                      <a:pt x="196" y="0"/>
                    </a:lnTo>
                    <a:lnTo>
                      <a:pt x="198" y="0"/>
                    </a:lnTo>
                    <a:lnTo>
                      <a:pt x="200" y="0"/>
                    </a:lnTo>
                    <a:lnTo>
                      <a:pt x="198" y="0"/>
                    </a:lnTo>
                    <a:lnTo>
                      <a:pt x="197" y="0"/>
                    </a:lnTo>
                    <a:lnTo>
                      <a:pt x="196" y="0"/>
                    </a:lnTo>
                    <a:lnTo>
                      <a:pt x="195" y="0"/>
                    </a:lnTo>
                    <a:lnTo>
                      <a:pt x="196" y="0"/>
                    </a:lnTo>
                    <a:lnTo>
                      <a:pt x="197" y="0"/>
                    </a:lnTo>
                    <a:lnTo>
                      <a:pt x="198" y="0"/>
                    </a:lnTo>
                    <a:lnTo>
                      <a:pt x="202" y="0"/>
                    </a:lnTo>
                    <a:lnTo>
                      <a:pt x="205" y="0"/>
                    </a:lnTo>
                    <a:lnTo>
                      <a:pt x="209" y="0"/>
                    </a:lnTo>
                    <a:lnTo>
                      <a:pt x="213" y="0"/>
                    </a:lnTo>
                    <a:lnTo>
                      <a:pt x="219" y="1"/>
                    </a:lnTo>
                    <a:lnTo>
                      <a:pt x="225" y="2"/>
                    </a:lnTo>
                    <a:lnTo>
                      <a:pt x="232" y="6"/>
                    </a:lnTo>
                    <a:lnTo>
                      <a:pt x="239" y="8"/>
                    </a:lnTo>
                    <a:lnTo>
                      <a:pt x="246" y="10"/>
                    </a:lnTo>
                    <a:lnTo>
                      <a:pt x="255" y="11"/>
                    </a:lnTo>
                    <a:lnTo>
                      <a:pt x="265" y="11"/>
                    </a:lnTo>
                    <a:lnTo>
                      <a:pt x="265" y="12"/>
                    </a:lnTo>
                    <a:lnTo>
                      <a:pt x="274" y="16"/>
                    </a:lnTo>
                    <a:lnTo>
                      <a:pt x="284" y="19"/>
                    </a:lnTo>
                    <a:lnTo>
                      <a:pt x="293" y="25"/>
                    </a:lnTo>
                    <a:lnTo>
                      <a:pt x="301" y="30"/>
                    </a:lnTo>
                    <a:lnTo>
                      <a:pt x="309" y="34"/>
                    </a:lnTo>
                    <a:lnTo>
                      <a:pt x="316" y="39"/>
                    </a:lnTo>
                    <a:lnTo>
                      <a:pt x="322" y="45"/>
                    </a:lnTo>
                    <a:lnTo>
                      <a:pt x="326" y="49"/>
                    </a:lnTo>
                    <a:lnTo>
                      <a:pt x="332" y="53"/>
                    </a:lnTo>
                    <a:lnTo>
                      <a:pt x="335" y="56"/>
                    </a:lnTo>
                    <a:lnTo>
                      <a:pt x="340" y="61"/>
                    </a:lnTo>
                    <a:lnTo>
                      <a:pt x="344" y="64"/>
                    </a:lnTo>
                    <a:lnTo>
                      <a:pt x="347" y="69"/>
                    </a:lnTo>
                    <a:lnTo>
                      <a:pt x="350" y="72"/>
                    </a:lnTo>
                    <a:lnTo>
                      <a:pt x="353" y="77"/>
                    </a:lnTo>
                    <a:lnTo>
                      <a:pt x="356" y="80"/>
                    </a:lnTo>
                    <a:lnTo>
                      <a:pt x="357" y="84"/>
                    </a:lnTo>
                    <a:lnTo>
                      <a:pt x="361" y="87"/>
                    </a:lnTo>
                    <a:lnTo>
                      <a:pt x="362" y="88"/>
                    </a:lnTo>
                    <a:lnTo>
                      <a:pt x="364" y="91"/>
                    </a:lnTo>
                    <a:lnTo>
                      <a:pt x="365" y="93"/>
                    </a:lnTo>
                    <a:lnTo>
                      <a:pt x="379" y="120"/>
                    </a:lnTo>
                    <a:lnTo>
                      <a:pt x="383" y="130"/>
                    </a:lnTo>
                    <a:lnTo>
                      <a:pt x="383" y="177"/>
                    </a:lnTo>
                    <a:lnTo>
                      <a:pt x="395" y="183"/>
                    </a:lnTo>
                    <a:close/>
                  </a:path>
                </a:pathLst>
              </a:custGeom>
              <a:solidFill>
                <a:srgbClr val="00B25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62" name="Freeform 1094"/>
              <p:cNvSpPr>
                <a:spLocks/>
              </p:cNvSpPr>
              <p:nvPr/>
            </p:nvSpPr>
            <p:spPr bwMode="auto">
              <a:xfrm>
                <a:off x="-1572" y="2489"/>
                <a:ext cx="184" cy="184"/>
              </a:xfrm>
              <a:custGeom>
                <a:avLst/>
                <a:gdLst>
                  <a:gd name="T0" fmla="*/ 182 w 366"/>
                  <a:gd name="T1" fmla="*/ 111 h 366"/>
                  <a:gd name="T2" fmla="*/ 177 w 366"/>
                  <a:gd name="T3" fmla="*/ 129 h 366"/>
                  <a:gd name="T4" fmla="*/ 167 w 366"/>
                  <a:gd name="T5" fmla="*/ 146 h 366"/>
                  <a:gd name="T6" fmla="*/ 161 w 366"/>
                  <a:gd name="T7" fmla="*/ 154 h 366"/>
                  <a:gd name="T8" fmla="*/ 157 w 366"/>
                  <a:gd name="T9" fmla="*/ 159 h 366"/>
                  <a:gd name="T10" fmla="*/ 150 w 366"/>
                  <a:gd name="T11" fmla="*/ 162 h 366"/>
                  <a:gd name="T12" fmla="*/ 135 w 366"/>
                  <a:gd name="T13" fmla="*/ 151 h 366"/>
                  <a:gd name="T14" fmla="*/ 122 w 366"/>
                  <a:gd name="T15" fmla="*/ 143 h 366"/>
                  <a:gd name="T16" fmla="*/ 103 w 366"/>
                  <a:gd name="T17" fmla="*/ 152 h 366"/>
                  <a:gd name="T18" fmla="*/ 79 w 366"/>
                  <a:gd name="T19" fmla="*/ 173 h 366"/>
                  <a:gd name="T20" fmla="*/ 73 w 366"/>
                  <a:gd name="T21" fmla="*/ 183 h 366"/>
                  <a:gd name="T22" fmla="*/ 56 w 366"/>
                  <a:gd name="T23" fmla="*/ 179 h 366"/>
                  <a:gd name="T24" fmla="*/ 59 w 366"/>
                  <a:gd name="T25" fmla="*/ 180 h 366"/>
                  <a:gd name="T26" fmla="*/ 55 w 366"/>
                  <a:gd name="T27" fmla="*/ 178 h 366"/>
                  <a:gd name="T28" fmla="*/ 48 w 366"/>
                  <a:gd name="T29" fmla="*/ 173 h 366"/>
                  <a:gd name="T30" fmla="*/ 36 w 366"/>
                  <a:gd name="T31" fmla="*/ 167 h 366"/>
                  <a:gd name="T32" fmla="*/ 29 w 366"/>
                  <a:gd name="T33" fmla="*/ 161 h 366"/>
                  <a:gd name="T34" fmla="*/ 24 w 366"/>
                  <a:gd name="T35" fmla="*/ 157 h 366"/>
                  <a:gd name="T36" fmla="*/ 20 w 366"/>
                  <a:gd name="T37" fmla="*/ 152 h 366"/>
                  <a:gd name="T38" fmla="*/ 14 w 366"/>
                  <a:gd name="T39" fmla="*/ 144 h 366"/>
                  <a:gd name="T40" fmla="*/ 11 w 366"/>
                  <a:gd name="T41" fmla="*/ 138 h 366"/>
                  <a:gd name="T42" fmla="*/ 5 w 366"/>
                  <a:gd name="T43" fmla="*/ 126 h 366"/>
                  <a:gd name="T44" fmla="*/ 2 w 366"/>
                  <a:gd name="T45" fmla="*/ 117 h 366"/>
                  <a:gd name="T46" fmla="*/ 0 w 366"/>
                  <a:gd name="T47" fmla="*/ 110 h 366"/>
                  <a:gd name="T48" fmla="*/ 14 w 366"/>
                  <a:gd name="T49" fmla="*/ 102 h 366"/>
                  <a:gd name="T50" fmla="*/ 32 w 366"/>
                  <a:gd name="T51" fmla="*/ 95 h 366"/>
                  <a:gd name="T52" fmla="*/ 41 w 366"/>
                  <a:gd name="T53" fmla="*/ 93 h 366"/>
                  <a:gd name="T54" fmla="*/ 43 w 366"/>
                  <a:gd name="T55" fmla="*/ 91 h 366"/>
                  <a:gd name="T56" fmla="*/ 46 w 366"/>
                  <a:gd name="T57" fmla="*/ 84 h 366"/>
                  <a:gd name="T58" fmla="*/ 39 w 366"/>
                  <a:gd name="T59" fmla="*/ 77 h 366"/>
                  <a:gd name="T60" fmla="*/ 22 w 366"/>
                  <a:gd name="T61" fmla="*/ 71 h 366"/>
                  <a:gd name="T62" fmla="*/ 10 w 366"/>
                  <a:gd name="T63" fmla="*/ 68 h 366"/>
                  <a:gd name="T64" fmla="*/ 8 w 366"/>
                  <a:gd name="T65" fmla="*/ 62 h 366"/>
                  <a:gd name="T66" fmla="*/ 8 w 366"/>
                  <a:gd name="T67" fmla="*/ 53 h 366"/>
                  <a:gd name="T68" fmla="*/ 12 w 366"/>
                  <a:gd name="T69" fmla="*/ 47 h 366"/>
                  <a:gd name="T70" fmla="*/ 30 w 366"/>
                  <a:gd name="T71" fmla="*/ 50 h 366"/>
                  <a:gd name="T72" fmla="*/ 51 w 366"/>
                  <a:gd name="T73" fmla="*/ 57 h 366"/>
                  <a:gd name="T74" fmla="*/ 59 w 366"/>
                  <a:gd name="T75" fmla="*/ 50 h 366"/>
                  <a:gd name="T76" fmla="*/ 43 w 366"/>
                  <a:gd name="T77" fmla="*/ 38 h 366"/>
                  <a:gd name="T78" fmla="*/ 35 w 366"/>
                  <a:gd name="T79" fmla="*/ 33 h 366"/>
                  <a:gd name="T80" fmla="*/ 36 w 366"/>
                  <a:gd name="T81" fmla="*/ 18 h 366"/>
                  <a:gd name="T82" fmla="*/ 59 w 366"/>
                  <a:gd name="T83" fmla="*/ 6 h 366"/>
                  <a:gd name="T84" fmla="*/ 84 w 366"/>
                  <a:gd name="T85" fmla="*/ 0 h 366"/>
                  <a:gd name="T86" fmla="*/ 93 w 366"/>
                  <a:gd name="T87" fmla="*/ 0 h 366"/>
                  <a:gd name="T88" fmla="*/ 93 w 366"/>
                  <a:gd name="T89" fmla="*/ 0 h 366"/>
                  <a:gd name="T90" fmla="*/ 93 w 366"/>
                  <a:gd name="T91" fmla="*/ 0 h 366"/>
                  <a:gd name="T92" fmla="*/ 103 w 366"/>
                  <a:gd name="T93" fmla="*/ 1 h 366"/>
                  <a:gd name="T94" fmla="*/ 119 w 366"/>
                  <a:gd name="T95" fmla="*/ 4 h 366"/>
                  <a:gd name="T96" fmla="*/ 141 w 366"/>
                  <a:gd name="T97" fmla="*/ 14 h 366"/>
                  <a:gd name="T98" fmla="*/ 154 w 366"/>
                  <a:gd name="T99" fmla="*/ 24 h 366"/>
                  <a:gd name="T100" fmla="*/ 163 w 366"/>
                  <a:gd name="T101" fmla="*/ 34 h 366"/>
                  <a:gd name="T102" fmla="*/ 169 w 366"/>
                  <a:gd name="T103" fmla="*/ 41 h 366"/>
                  <a:gd name="T104" fmla="*/ 176 w 366"/>
                  <a:gd name="T105" fmla="*/ 55 h 36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66"/>
                  <a:gd name="T160" fmla="*/ 0 h 366"/>
                  <a:gd name="T161" fmla="*/ 366 w 366"/>
                  <a:gd name="T162" fmla="*/ 366 h 36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66" h="366">
                    <a:moveTo>
                      <a:pt x="366" y="172"/>
                    </a:moveTo>
                    <a:lnTo>
                      <a:pt x="366" y="184"/>
                    </a:lnTo>
                    <a:lnTo>
                      <a:pt x="363" y="220"/>
                    </a:lnTo>
                    <a:lnTo>
                      <a:pt x="363" y="221"/>
                    </a:lnTo>
                    <a:lnTo>
                      <a:pt x="362" y="225"/>
                    </a:lnTo>
                    <a:lnTo>
                      <a:pt x="360" y="231"/>
                    </a:lnTo>
                    <a:lnTo>
                      <a:pt x="359" y="239"/>
                    </a:lnTo>
                    <a:lnTo>
                      <a:pt x="355" y="248"/>
                    </a:lnTo>
                    <a:lnTo>
                      <a:pt x="352" y="257"/>
                    </a:lnTo>
                    <a:lnTo>
                      <a:pt x="348" y="265"/>
                    </a:lnTo>
                    <a:lnTo>
                      <a:pt x="343" y="274"/>
                    </a:lnTo>
                    <a:lnTo>
                      <a:pt x="340" y="280"/>
                    </a:lnTo>
                    <a:lnTo>
                      <a:pt x="336" y="287"/>
                    </a:lnTo>
                    <a:lnTo>
                      <a:pt x="333" y="291"/>
                    </a:lnTo>
                    <a:lnTo>
                      <a:pt x="329" y="295"/>
                    </a:lnTo>
                    <a:lnTo>
                      <a:pt x="327" y="298"/>
                    </a:lnTo>
                    <a:lnTo>
                      <a:pt x="325" y="301"/>
                    </a:lnTo>
                    <a:lnTo>
                      <a:pt x="322" y="304"/>
                    </a:lnTo>
                    <a:lnTo>
                      <a:pt x="321" y="306"/>
                    </a:lnTo>
                    <a:lnTo>
                      <a:pt x="319" y="307"/>
                    </a:lnTo>
                    <a:lnTo>
                      <a:pt x="317" y="310"/>
                    </a:lnTo>
                    <a:lnTo>
                      <a:pt x="316" y="312"/>
                    </a:lnTo>
                    <a:lnTo>
                      <a:pt x="314" y="314"/>
                    </a:lnTo>
                    <a:lnTo>
                      <a:pt x="312" y="316"/>
                    </a:lnTo>
                    <a:lnTo>
                      <a:pt x="309" y="318"/>
                    </a:lnTo>
                    <a:lnTo>
                      <a:pt x="307" y="320"/>
                    </a:lnTo>
                    <a:lnTo>
                      <a:pt x="303" y="324"/>
                    </a:lnTo>
                    <a:lnTo>
                      <a:pt x="298" y="322"/>
                    </a:lnTo>
                    <a:lnTo>
                      <a:pt x="291" y="319"/>
                    </a:lnTo>
                    <a:lnTo>
                      <a:pt x="286" y="314"/>
                    </a:lnTo>
                    <a:lnTo>
                      <a:pt x="280" y="311"/>
                    </a:lnTo>
                    <a:lnTo>
                      <a:pt x="274" y="306"/>
                    </a:lnTo>
                    <a:lnTo>
                      <a:pt x="268" y="301"/>
                    </a:lnTo>
                    <a:lnTo>
                      <a:pt x="264" y="297"/>
                    </a:lnTo>
                    <a:lnTo>
                      <a:pt x="259" y="292"/>
                    </a:lnTo>
                    <a:lnTo>
                      <a:pt x="253" y="289"/>
                    </a:lnTo>
                    <a:lnTo>
                      <a:pt x="249" y="287"/>
                    </a:lnTo>
                    <a:lnTo>
                      <a:pt x="243" y="284"/>
                    </a:lnTo>
                    <a:lnTo>
                      <a:pt x="237" y="284"/>
                    </a:lnTo>
                    <a:lnTo>
                      <a:pt x="231" y="286"/>
                    </a:lnTo>
                    <a:lnTo>
                      <a:pt x="223" y="289"/>
                    </a:lnTo>
                    <a:lnTo>
                      <a:pt x="214" y="295"/>
                    </a:lnTo>
                    <a:lnTo>
                      <a:pt x="204" y="303"/>
                    </a:lnTo>
                    <a:lnTo>
                      <a:pt x="193" y="311"/>
                    </a:lnTo>
                    <a:lnTo>
                      <a:pt x="184" y="320"/>
                    </a:lnTo>
                    <a:lnTo>
                      <a:pt x="174" y="329"/>
                    </a:lnTo>
                    <a:lnTo>
                      <a:pt x="166" y="337"/>
                    </a:lnTo>
                    <a:lnTo>
                      <a:pt x="158" y="345"/>
                    </a:lnTo>
                    <a:lnTo>
                      <a:pt x="152" y="351"/>
                    </a:lnTo>
                    <a:lnTo>
                      <a:pt x="149" y="355"/>
                    </a:lnTo>
                    <a:lnTo>
                      <a:pt x="146" y="357"/>
                    </a:lnTo>
                    <a:lnTo>
                      <a:pt x="146" y="364"/>
                    </a:lnTo>
                    <a:lnTo>
                      <a:pt x="149" y="366"/>
                    </a:lnTo>
                    <a:lnTo>
                      <a:pt x="110" y="355"/>
                    </a:lnTo>
                    <a:lnTo>
                      <a:pt x="112" y="356"/>
                    </a:lnTo>
                    <a:lnTo>
                      <a:pt x="113" y="355"/>
                    </a:lnTo>
                    <a:lnTo>
                      <a:pt x="114" y="356"/>
                    </a:lnTo>
                    <a:lnTo>
                      <a:pt x="116" y="357"/>
                    </a:lnTo>
                    <a:lnTo>
                      <a:pt x="117" y="357"/>
                    </a:lnTo>
                    <a:lnTo>
                      <a:pt x="117" y="358"/>
                    </a:lnTo>
                    <a:lnTo>
                      <a:pt x="119" y="358"/>
                    </a:lnTo>
                    <a:lnTo>
                      <a:pt x="117" y="358"/>
                    </a:lnTo>
                    <a:lnTo>
                      <a:pt x="115" y="356"/>
                    </a:lnTo>
                    <a:lnTo>
                      <a:pt x="110" y="355"/>
                    </a:lnTo>
                    <a:lnTo>
                      <a:pt x="107" y="352"/>
                    </a:lnTo>
                    <a:lnTo>
                      <a:pt x="106" y="351"/>
                    </a:lnTo>
                    <a:lnTo>
                      <a:pt x="101" y="349"/>
                    </a:lnTo>
                    <a:lnTo>
                      <a:pt x="96" y="347"/>
                    </a:lnTo>
                    <a:lnTo>
                      <a:pt x="96" y="345"/>
                    </a:lnTo>
                    <a:lnTo>
                      <a:pt x="90" y="344"/>
                    </a:lnTo>
                    <a:lnTo>
                      <a:pt x="85" y="342"/>
                    </a:lnTo>
                    <a:lnTo>
                      <a:pt x="81" y="339"/>
                    </a:lnTo>
                    <a:lnTo>
                      <a:pt x="76" y="336"/>
                    </a:lnTo>
                    <a:lnTo>
                      <a:pt x="72" y="333"/>
                    </a:lnTo>
                    <a:lnTo>
                      <a:pt x="69" y="330"/>
                    </a:lnTo>
                    <a:lnTo>
                      <a:pt x="66" y="328"/>
                    </a:lnTo>
                    <a:lnTo>
                      <a:pt x="63" y="325"/>
                    </a:lnTo>
                    <a:lnTo>
                      <a:pt x="60" y="324"/>
                    </a:lnTo>
                    <a:lnTo>
                      <a:pt x="58" y="320"/>
                    </a:lnTo>
                    <a:lnTo>
                      <a:pt x="55" y="319"/>
                    </a:lnTo>
                    <a:lnTo>
                      <a:pt x="53" y="317"/>
                    </a:lnTo>
                    <a:lnTo>
                      <a:pt x="52" y="314"/>
                    </a:lnTo>
                    <a:lnTo>
                      <a:pt x="49" y="313"/>
                    </a:lnTo>
                    <a:lnTo>
                      <a:pt x="48" y="312"/>
                    </a:lnTo>
                    <a:lnTo>
                      <a:pt x="46" y="310"/>
                    </a:lnTo>
                    <a:lnTo>
                      <a:pt x="45" y="307"/>
                    </a:lnTo>
                    <a:lnTo>
                      <a:pt x="44" y="305"/>
                    </a:lnTo>
                    <a:lnTo>
                      <a:pt x="41" y="304"/>
                    </a:lnTo>
                    <a:lnTo>
                      <a:pt x="39" y="302"/>
                    </a:lnTo>
                    <a:lnTo>
                      <a:pt x="37" y="299"/>
                    </a:lnTo>
                    <a:lnTo>
                      <a:pt x="34" y="297"/>
                    </a:lnTo>
                    <a:lnTo>
                      <a:pt x="33" y="292"/>
                    </a:lnTo>
                    <a:lnTo>
                      <a:pt x="31" y="289"/>
                    </a:lnTo>
                    <a:lnTo>
                      <a:pt x="28" y="287"/>
                    </a:lnTo>
                    <a:lnTo>
                      <a:pt x="26" y="283"/>
                    </a:lnTo>
                    <a:lnTo>
                      <a:pt x="24" y="281"/>
                    </a:lnTo>
                    <a:lnTo>
                      <a:pt x="23" y="279"/>
                    </a:lnTo>
                    <a:lnTo>
                      <a:pt x="22" y="276"/>
                    </a:lnTo>
                    <a:lnTo>
                      <a:pt x="21" y="275"/>
                    </a:lnTo>
                    <a:lnTo>
                      <a:pt x="21" y="273"/>
                    </a:lnTo>
                    <a:lnTo>
                      <a:pt x="19" y="273"/>
                    </a:lnTo>
                    <a:lnTo>
                      <a:pt x="9" y="251"/>
                    </a:lnTo>
                    <a:lnTo>
                      <a:pt x="5" y="236"/>
                    </a:lnTo>
                    <a:lnTo>
                      <a:pt x="5" y="235"/>
                    </a:lnTo>
                    <a:lnTo>
                      <a:pt x="3" y="235"/>
                    </a:lnTo>
                    <a:lnTo>
                      <a:pt x="3" y="233"/>
                    </a:lnTo>
                    <a:lnTo>
                      <a:pt x="2" y="230"/>
                    </a:lnTo>
                    <a:lnTo>
                      <a:pt x="3" y="228"/>
                    </a:lnTo>
                    <a:lnTo>
                      <a:pt x="2" y="226"/>
                    </a:lnTo>
                    <a:lnTo>
                      <a:pt x="1" y="222"/>
                    </a:lnTo>
                    <a:lnTo>
                      <a:pt x="0" y="219"/>
                    </a:lnTo>
                    <a:lnTo>
                      <a:pt x="1" y="216"/>
                    </a:lnTo>
                    <a:lnTo>
                      <a:pt x="5" y="214"/>
                    </a:lnTo>
                    <a:lnTo>
                      <a:pt x="11" y="210"/>
                    </a:lnTo>
                    <a:lnTo>
                      <a:pt x="19" y="206"/>
                    </a:lnTo>
                    <a:lnTo>
                      <a:pt x="28" y="203"/>
                    </a:lnTo>
                    <a:lnTo>
                      <a:pt x="37" y="199"/>
                    </a:lnTo>
                    <a:lnTo>
                      <a:pt x="45" y="196"/>
                    </a:lnTo>
                    <a:lnTo>
                      <a:pt x="52" y="193"/>
                    </a:lnTo>
                    <a:lnTo>
                      <a:pt x="59" y="191"/>
                    </a:lnTo>
                    <a:lnTo>
                      <a:pt x="64" y="189"/>
                    </a:lnTo>
                    <a:lnTo>
                      <a:pt x="69" y="188"/>
                    </a:lnTo>
                    <a:lnTo>
                      <a:pt x="74" y="187"/>
                    </a:lnTo>
                    <a:lnTo>
                      <a:pt x="76" y="185"/>
                    </a:lnTo>
                    <a:lnTo>
                      <a:pt x="79" y="184"/>
                    </a:lnTo>
                    <a:lnTo>
                      <a:pt x="81" y="184"/>
                    </a:lnTo>
                    <a:lnTo>
                      <a:pt x="82" y="184"/>
                    </a:lnTo>
                    <a:lnTo>
                      <a:pt x="83" y="183"/>
                    </a:lnTo>
                    <a:lnTo>
                      <a:pt x="84" y="182"/>
                    </a:lnTo>
                    <a:lnTo>
                      <a:pt x="85" y="181"/>
                    </a:lnTo>
                    <a:lnTo>
                      <a:pt x="86" y="178"/>
                    </a:lnTo>
                    <a:lnTo>
                      <a:pt x="87" y="176"/>
                    </a:lnTo>
                    <a:lnTo>
                      <a:pt x="90" y="173"/>
                    </a:lnTo>
                    <a:lnTo>
                      <a:pt x="90" y="170"/>
                    </a:lnTo>
                    <a:lnTo>
                      <a:pt x="91" y="167"/>
                    </a:lnTo>
                    <a:lnTo>
                      <a:pt x="90" y="165"/>
                    </a:lnTo>
                    <a:lnTo>
                      <a:pt x="89" y="161"/>
                    </a:lnTo>
                    <a:lnTo>
                      <a:pt x="86" y="159"/>
                    </a:lnTo>
                    <a:lnTo>
                      <a:pt x="82" y="157"/>
                    </a:lnTo>
                    <a:lnTo>
                      <a:pt x="77" y="153"/>
                    </a:lnTo>
                    <a:lnTo>
                      <a:pt x="71" y="151"/>
                    </a:lnTo>
                    <a:lnTo>
                      <a:pt x="66" y="148"/>
                    </a:lnTo>
                    <a:lnTo>
                      <a:pt x="59" y="146"/>
                    </a:lnTo>
                    <a:lnTo>
                      <a:pt x="51" y="144"/>
                    </a:lnTo>
                    <a:lnTo>
                      <a:pt x="44" y="142"/>
                    </a:lnTo>
                    <a:lnTo>
                      <a:pt x="38" y="139"/>
                    </a:lnTo>
                    <a:lnTo>
                      <a:pt x="31" y="138"/>
                    </a:lnTo>
                    <a:lnTo>
                      <a:pt x="26" y="136"/>
                    </a:lnTo>
                    <a:lnTo>
                      <a:pt x="23" y="135"/>
                    </a:lnTo>
                    <a:lnTo>
                      <a:pt x="19" y="135"/>
                    </a:lnTo>
                    <a:lnTo>
                      <a:pt x="18" y="135"/>
                    </a:lnTo>
                    <a:lnTo>
                      <a:pt x="18" y="134"/>
                    </a:lnTo>
                    <a:lnTo>
                      <a:pt x="18" y="131"/>
                    </a:lnTo>
                    <a:lnTo>
                      <a:pt x="17" y="128"/>
                    </a:lnTo>
                    <a:lnTo>
                      <a:pt x="16" y="124"/>
                    </a:lnTo>
                    <a:lnTo>
                      <a:pt x="15" y="120"/>
                    </a:lnTo>
                    <a:lnTo>
                      <a:pt x="15" y="115"/>
                    </a:lnTo>
                    <a:lnTo>
                      <a:pt x="14" y="110"/>
                    </a:lnTo>
                    <a:lnTo>
                      <a:pt x="14" y="108"/>
                    </a:lnTo>
                    <a:lnTo>
                      <a:pt x="15" y="106"/>
                    </a:lnTo>
                    <a:lnTo>
                      <a:pt x="16" y="101"/>
                    </a:lnTo>
                    <a:lnTo>
                      <a:pt x="18" y="98"/>
                    </a:lnTo>
                    <a:lnTo>
                      <a:pt x="21" y="94"/>
                    </a:lnTo>
                    <a:lnTo>
                      <a:pt x="22" y="93"/>
                    </a:lnTo>
                    <a:lnTo>
                      <a:pt x="23" y="93"/>
                    </a:lnTo>
                    <a:lnTo>
                      <a:pt x="29" y="92"/>
                    </a:lnTo>
                    <a:lnTo>
                      <a:pt x="36" y="93"/>
                    </a:lnTo>
                    <a:lnTo>
                      <a:pt x="43" y="94"/>
                    </a:lnTo>
                    <a:lnTo>
                      <a:pt x="51" y="98"/>
                    </a:lnTo>
                    <a:lnTo>
                      <a:pt x="59" y="100"/>
                    </a:lnTo>
                    <a:lnTo>
                      <a:pt x="68" y="104"/>
                    </a:lnTo>
                    <a:lnTo>
                      <a:pt x="76" y="107"/>
                    </a:lnTo>
                    <a:lnTo>
                      <a:pt x="85" y="109"/>
                    </a:lnTo>
                    <a:lnTo>
                      <a:pt x="93" y="112"/>
                    </a:lnTo>
                    <a:lnTo>
                      <a:pt x="101" y="113"/>
                    </a:lnTo>
                    <a:lnTo>
                      <a:pt x="108" y="113"/>
                    </a:lnTo>
                    <a:lnTo>
                      <a:pt x="114" y="112"/>
                    </a:lnTo>
                    <a:lnTo>
                      <a:pt x="119" y="108"/>
                    </a:lnTo>
                    <a:lnTo>
                      <a:pt x="120" y="105"/>
                    </a:lnTo>
                    <a:lnTo>
                      <a:pt x="117" y="100"/>
                    </a:lnTo>
                    <a:lnTo>
                      <a:pt x="113" y="96"/>
                    </a:lnTo>
                    <a:lnTo>
                      <a:pt x="107" y="90"/>
                    </a:lnTo>
                    <a:lnTo>
                      <a:pt x="101" y="84"/>
                    </a:lnTo>
                    <a:lnTo>
                      <a:pt x="93" y="79"/>
                    </a:lnTo>
                    <a:lnTo>
                      <a:pt x="86" y="75"/>
                    </a:lnTo>
                    <a:lnTo>
                      <a:pt x="79" y="71"/>
                    </a:lnTo>
                    <a:lnTo>
                      <a:pt x="75" y="68"/>
                    </a:lnTo>
                    <a:lnTo>
                      <a:pt x="71" y="66"/>
                    </a:lnTo>
                    <a:lnTo>
                      <a:pt x="69" y="66"/>
                    </a:lnTo>
                    <a:lnTo>
                      <a:pt x="62" y="44"/>
                    </a:lnTo>
                    <a:lnTo>
                      <a:pt x="67" y="40"/>
                    </a:lnTo>
                    <a:lnTo>
                      <a:pt x="69" y="38"/>
                    </a:lnTo>
                    <a:lnTo>
                      <a:pt x="72" y="36"/>
                    </a:lnTo>
                    <a:lnTo>
                      <a:pt x="79" y="31"/>
                    </a:lnTo>
                    <a:lnTo>
                      <a:pt x="86" y="26"/>
                    </a:lnTo>
                    <a:lnTo>
                      <a:pt x="96" y="21"/>
                    </a:lnTo>
                    <a:lnTo>
                      <a:pt x="106" y="15"/>
                    </a:lnTo>
                    <a:lnTo>
                      <a:pt x="117" y="11"/>
                    </a:lnTo>
                    <a:lnTo>
                      <a:pt x="129" y="7"/>
                    </a:lnTo>
                    <a:lnTo>
                      <a:pt x="139" y="3"/>
                    </a:lnTo>
                    <a:lnTo>
                      <a:pt x="150" y="2"/>
                    </a:lnTo>
                    <a:lnTo>
                      <a:pt x="160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180" y="0"/>
                    </a:lnTo>
                    <a:lnTo>
                      <a:pt x="183" y="0"/>
                    </a:lnTo>
                    <a:lnTo>
                      <a:pt x="184" y="0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185" y="0"/>
                    </a:lnTo>
                    <a:lnTo>
                      <a:pt x="184" y="0"/>
                    </a:lnTo>
                    <a:lnTo>
                      <a:pt x="183" y="0"/>
                    </a:lnTo>
                    <a:lnTo>
                      <a:pt x="182" y="0"/>
                    </a:lnTo>
                    <a:lnTo>
                      <a:pt x="183" y="0"/>
                    </a:lnTo>
                    <a:lnTo>
                      <a:pt x="184" y="0"/>
                    </a:lnTo>
                    <a:lnTo>
                      <a:pt x="185" y="0"/>
                    </a:lnTo>
                    <a:lnTo>
                      <a:pt x="188" y="0"/>
                    </a:lnTo>
                    <a:lnTo>
                      <a:pt x="191" y="0"/>
                    </a:lnTo>
                    <a:lnTo>
                      <a:pt x="195" y="0"/>
                    </a:lnTo>
                    <a:lnTo>
                      <a:pt x="198" y="0"/>
                    </a:lnTo>
                    <a:lnTo>
                      <a:pt x="204" y="1"/>
                    </a:lnTo>
                    <a:lnTo>
                      <a:pt x="210" y="1"/>
                    </a:lnTo>
                    <a:lnTo>
                      <a:pt x="216" y="3"/>
                    </a:lnTo>
                    <a:lnTo>
                      <a:pt x="223" y="5"/>
                    </a:lnTo>
                    <a:lnTo>
                      <a:pt x="229" y="6"/>
                    </a:lnTo>
                    <a:lnTo>
                      <a:pt x="237" y="8"/>
                    </a:lnTo>
                    <a:lnTo>
                      <a:pt x="246" y="11"/>
                    </a:lnTo>
                    <a:lnTo>
                      <a:pt x="256" y="15"/>
                    </a:lnTo>
                    <a:lnTo>
                      <a:pt x="264" y="18"/>
                    </a:lnTo>
                    <a:lnTo>
                      <a:pt x="272" y="23"/>
                    </a:lnTo>
                    <a:lnTo>
                      <a:pt x="280" y="28"/>
                    </a:lnTo>
                    <a:lnTo>
                      <a:pt x="287" y="32"/>
                    </a:lnTo>
                    <a:lnTo>
                      <a:pt x="294" y="37"/>
                    </a:lnTo>
                    <a:lnTo>
                      <a:pt x="298" y="41"/>
                    </a:lnTo>
                    <a:lnTo>
                      <a:pt x="303" y="45"/>
                    </a:lnTo>
                    <a:lnTo>
                      <a:pt x="307" y="48"/>
                    </a:lnTo>
                    <a:lnTo>
                      <a:pt x="311" y="52"/>
                    </a:lnTo>
                    <a:lnTo>
                      <a:pt x="316" y="55"/>
                    </a:lnTo>
                    <a:lnTo>
                      <a:pt x="318" y="59"/>
                    </a:lnTo>
                    <a:lnTo>
                      <a:pt x="321" y="63"/>
                    </a:lnTo>
                    <a:lnTo>
                      <a:pt x="325" y="67"/>
                    </a:lnTo>
                    <a:lnTo>
                      <a:pt x="327" y="70"/>
                    </a:lnTo>
                    <a:lnTo>
                      <a:pt x="331" y="74"/>
                    </a:lnTo>
                    <a:lnTo>
                      <a:pt x="332" y="77"/>
                    </a:lnTo>
                    <a:lnTo>
                      <a:pt x="334" y="81"/>
                    </a:lnTo>
                    <a:lnTo>
                      <a:pt x="336" y="82"/>
                    </a:lnTo>
                    <a:lnTo>
                      <a:pt x="337" y="84"/>
                    </a:lnTo>
                    <a:lnTo>
                      <a:pt x="339" y="85"/>
                    </a:lnTo>
                    <a:lnTo>
                      <a:pt x="339" y="86"/>
                    </a:lnTo>
                    <a:lnTo>
                      <a:pt x="351" y="110"/>
                    </a:lnTo>
                    <a:lnTo>
                      <a:pt x="365" y="161"/>
                    </a:lnTo>
                    <a:lnTo>
                      <a:pt x="366" y="172"/>
                    </a:lnTo>
                    <a:close/>
                  </a:path>
                </a:pathLst>
              </a:custGeom>
              <a:solidFill>
                <a:srgbClr val="00B7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63" name="Freeform 1095"/>
              <p:cNvSpPr>
                <a:spLocks/>
              </p:cNvSpPr>
              <p:nvPr/>
            </p:nvSpPr>
            <p:spPr bwMode="auto">
              <a:xfrm>
                <a:off x="-1565" y="2497"/>
                <a:ext cx="169" cy="168"/>
              </a:xfrm>
              <a:custGeom>
                <a:avLst/>
                <a:gdLst>
                  <a:gd name="T0" fmla="*/ 167 w 337"/>
                  <a:gd name="T1" fmla="*/ 101 h 336"/>
                  <a:gd name="T2" fmla="*/ 163 w 337"/>
                  <a:gd name="T3" fmla="*/ 118 h 336"/>
                  <a:gd name="T4" fmla="*/ 153 w 337"/>
                  <a:gd name="T5" fmla="*/ 134 h 336"/>
                  <a:gd name="T6" fmla="*/ 148 w 337"/>
                  <a:gd name="T7" fmla="*/ 141 h 336"/>
                  <a:gd name="T8" fmla="*/ 144 w 337"/>
                  <a:gd name="T9" fmla="*/ 145 h 336"/>
                  <a:gd name="T10" fmla="*/ 138 w 337"/>
                  <a:gd name="T11" fmla="*/ 151 h 336"/>
                  <a:gd name="T12" fmla="*/ 127 w 337"/>
                  <a:gd name="T13" fmla="*/ 143 h 336"/>
                  <a:gd name="T14" fmla="*/ 115 w 337"/>
                  <a:gd name="T15" fmla="*/ 135 h 336"/>
                  <a:gd name="T16" fmla="*/ 95 w 337"/>
                  <a:gd name="T17" fmla="*/ 144 h 336"/>
                  <a:gd name="T18" fmla="*/ 72 w 337"/>
                  <a:gd name="T19" fmla="*/ 165 h 336"/>
                  <a:gd name="T20" fmla="*/ 67 w 337"/>
                  <a:gd name="T21" fmla="*/ 168 h 336"/>
                  <a:gd name="T22" fmla="*/ 52 w 337"/>
                  <a:gd name="T23" fmla="*/ 164 h 336"/>
                  <a:gd name="T24" fmla="*/ 55 w 337"/>
                  <a:gd name="T25" fmla="*/ 164 h 336"/>
                  <a:gd name="T26" fmla="*/ 51 w 337"/>
                  <a:gd name="T27" fmla="*/ 163 h 336"/>
                  <a:gd name="T28" fmla="*/ 40 w 337"/>
                  <a:gd name="T29" fmla="*/ 157 h 336"/>
                  <a:gd name="T30" fmla="*/ 31 w 337"/>
                  <a:gd name="T31" fmla="*/ 151 h 336"/>
                  <a:gd name="T32" fmla="*/ 25 w 337"/>
                  <a:gd name="T33" fmla="*/ 146 h 336"/>
                  <a:gd name="T34" fmla="*/ 21 w 337"/>
                  <a:gd name="T35" fmla="*/ 141 h 336"/>
                  <a:gd name="T36" fmla="*/ 17 w 337"/>
                  <a:gd name="T37" fmla="*/ 137 h 336"/>
                  <a:gd name="T38" fmla="*/ 12 w 337"/>
                  <a:gd name="T39" fmla="*/ 129 h 336"/>
                  <a:gd name="T40" fmla="*/ 9 w 337"/>
                  <a:gd name="T41" fmla="*/ 125 h 336"/>
                  <a:gd name="T42" fmla="*/ 3 w 337"/>
                  <a:gd name="T43" fmla="*/ 108 h 336"/>
                  <a:gd name="T44" fmla="*/ 2 w 337"/>
                  <a:gd name="T45" fmla="*/ 105 h 336"/>
                  <a:gd name="T46" fmla="*/ 0 w 337"/>
                  <a:gd name="T47" fmla="*/ 97 h 336"/>
                  <a:gd name="T48" fmla="*/ 16 w 337"/>
                  <a:gd name="T49" fmla="*/ 90 h 336"/>
                  <a:gd name="T50" fmla="*/ 30 w 337"/>
                  <a:gd name="T51" fmla="*/ 86 h 336"/>
                  <a:gd name="T52" fmla="*/ 34 w 337"/>
                  <a:gd name="T53" fmla="*/ 84 h 336"/>
                  <a:gd name="T54" fmla="*/ 37 w 337"/>
                  <a:gd name="T55" fmla="*/ 81 h 336"/>
                  <a:gd name="T56" fmla="*/ 38 w 337"/>
                  <a:gd name="T57" fmla="*/ 73 h 336"/>
                  <a:gd name="T58" fmla="*/ 26 w 337"/>
                  <a:gd name="T59" fmla="*/ 67 h 336"/>
                  <a:gd name="T60" fmla="*/ 9 w 337"/>
                  <a:gd name="T61" fmla="*/ 61 h 336"/>
                  <a:gd name="T62" fmla="*/ 3 w 337"/>
                  <a:gd name="T63" fmla="*/ 60 h 336"/>
                  <a:gd name="T64" fmla="*/ 5 w 337"/>
                  <a:gd name="T65" fmla="*/ 54 h 336"/>
                  <a:gd name="T66" fmla="*/ 9 w 337"/>
                  <a:gd name="T67" fmla="*/ 45 h 336"/>
                  <a:gd name="T68" fmla="*/ 13 w 337"/>
                  <a:gd name="T69" fmla="*/ 39 h 336"/>
                  <a:gd name="T70" fmla="*/ 31 w 337"/>
                  <a:gd name="T71" fmla="*/ 46 h 336"/>
                  <a:gd name="T72" fmla="*/ 50 w 337"/>
                  <a:gd name="T73" fmla="*/ 48 h 336"/>
                  <a:gd name="T74" fmla="*/ 47 w 337"/>
                  <a:gd name="T75" fmla="*/ 38 h 336"/>
                  <a:gd name="T76" fmla="*/ 31 w 337"/>
                  <a:gd name="T77" fmla="*/ 26 h 336"/>
                  <a:gd name="T78" fmla="*/ 31 w 337"/>
                  <a:gd name="T79" fmla="*/ 19 h 336"/>
                  <a:gd name="T80" fmla="*/ 40 w 337"/>
                  <a:gd name="T81" fmla="*/ 12 h 336"/>
                  <a:gd name="T82" fmla="*/ 65 w 337"/>
                  <a:gd name="T83" fmla="*/ 1 h 336"/>
                  <a:gd name="T84" fmla="*/ 83 w 337"/>
                  <a:gd name="T85" fmla="*/ 0 h 336"/>
                  <a:gd name="T86" fmla="*/ 86 w 337"/>
                  <a:gd name="T87" fmla="*/ 0 h 336"/>
                  <a:gd name="T88" fmla="*/ 84 w 337"/>
                  <a:gd name="T89" fmla="*/ 0 h 336"/>
                  <a:gd name="T90" fmla="*/ 88 w 337"/>
                  <a:gd name="T91" fmla="*/ 0 h 336"/>
                  <a:gd name="T92" fmla="*/ 100 w 337"/>
                  <a:gd name="T93" fmla="*/ 1 h 336"/>
                  <a:gd name="T94" fmla="*/ 118 w 337"/>
                  <a:gd name="T95" fmla="*/ 7 h 336"/>
                  <a:gd name="T96" fmla="*/ 135 w 337"/>
                  <a:gd name="T97" fmla="*/ 17 h 336"/>
                  <a:gd name="T98" fmla="*/ 145 w 337"/>
                  <a:gd name="T99" fmla="*/ 25 h 336"/>
                  <a:gd name="T100" fmla="*/ 152 w 337"/>
                  <a:gd name="T101" fmla="*/ 34 h 336"/>
                  <a:gd name="T102" fmla="*/ 156 w 337"/>
                  <a:gd name="T103" fmla="*/ 39 h 336"/>
                  <a:gd name="T104" fmla="*/ 168 w 337"/>
                  <a:gd name="T105" fmla="*/ 74 h 3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37"/>
                  <a:gd name="T160" fmla="*/ 0 h 336"/>
                  <a:gd name="T161" fmla="*/ 337 w 337"/>
                  <a:gd name="T162" fmla="*/ 336 h 3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37" h="336">
                    <a:moveTo>
                      <a:pt x="337" y="158"/>
                    </a:moveTo>
                    <a:lnTo>
                      <a:pt x="337" y="169"/>
                    </a:lnTo>
                    <a:lnTo>
                      <a:pt x="334" y="201"/>
                    </a:lnTo>
                    <a:lnTo>
                      <a:pt x="334" y="203"/>
                    </a:lnTo>
                    <a:lnTo>
                      <a:pt x="334" y="206"/>
                    </a:lnTo>
                    <a:lnTo>
                      <a:pt x="333" y="213"/>
                    </a:lnTo>
                    <a:lnTo>
                      <a:pt x="330" y="220"/>
                    </a:lnTo>
                    <a:lnTo>
                      <a:pt x="327" y="228"/>
                    </a:lnTo>
                    <a:lnTo>
                      <a:pt x="325" y="236"/>
                    </a:lnTo>
                    <a:lnTo>
                      <a:pt x="320" y="244"/>
                    </a:lnTo>
                    <a:lnTo>
                      <a:pt x="317" y="251"/>
                    </a:lnTo>
                    <a:lnTo>
                      <a:pt x="313" y="257"/>
                    </a:lnTo>
                    <a:lnTo>
                      <a:pt x="310" y="264"/>
                    </a:lnTo>
                    <a:lnTo>
                      <a:pt x="306" y="267"/>
                    </a:lnTo>
                    <a:lnTo>
                      <a:pt x="303" y="272"/>
                    </a:lnTo>
                    <a:lnTo>
                      <a:pt x="302" y="274"/>
                    </a:lnTo>
                    <a:lnTo>
                      <a:pt x="299" y="276"/>
                    </a:lnTo>
                    <a:lnTo>
                      <a:pt x="297" y="279"/>
                    </a:lnTo>
                    <a:lnTo>
                      <a:pt x="296" y="282"/>
                    </a:lnTo>
                    <a:lnTo>
                      <a:pt x="293" y="283"/>
                    </a:lnTo>
                    <a:lnTo>
                      <a:pt x="292" y="284"/>
                    </a:lnTo>
                    <a:lnTo>
                      <a:pt x="290" y="287"/>
                    </a:lnTo>
                    <a:lnTo>
                      <a:pt x="289" y="289"/>
                    </a:lnTo>
                    <a:lnTo>
                      <a:pt x="287" y="290"/>
                    </a:lnTo>
                    <a:lnTo>
                      <a:pt x="284" y="291"/>
                    </a:lnTo>
                    <a:lnTo>
                      <a:pt x="283" y="295"/>
                    </a:lnTo>
                    <a:lnTo>
                      <a:pt x="279" y="297"/>
                    </a:lnTo>
                    <a:lnTo>
                      <a:pt x="277" y="299"/>
                    </a:lnTo>
                    <a:lnTo>
                      <a:pt x="275" y="302"/>
                    </a:lnTo>
                    <a:lnTo>
                      <a:pt x="275" y="301"/>
                    </a:lnTo>
                    <a:lnTo>
                      <a:pt x="272" y="299"/>
                    </a:lnTo>
                    <a:lnTo>
                      <a:pt x="266" y="296"/>
                    </a:lnTo>
                    <a:lnTo>
                      <a:pt x="260" y="291"/>
                    </a:lnTo>
                    <a:lnTo>
                      <a:pt x="254" y="286"/>
                    </a:lnTo>
                    <a:lnTo>
                      <a:pt x="250" y="282"/>
                    </a:lnTo>
                    <a:lnTo>
                      <a:pt x="245" y="277"/>
                    </a:lnTo>
                    <a:lnTo>
                      <a:pt x="239" y="274"/>
                    </a:lnTo>
                    <a:lnTo>
                      <a:pt x="235" y="272"/>
                    </a:lnTo>
                    <a:lnTo>
                      <a:pt x="229" y="269"/>
                    </a:lnTo>
                    <a:lnTo>
                      <a:pt x="223" y="269"/>
                    </a:lnTo>
                    <a:lnTo>
                      <a:pt x="217" y="271"/>
                    </a:lnTo>
                    <a:lnTo>
                      <a:pt x="209" y="274"/>
                    </a:lnTo>
                    <a:lnTo>
                      <a:pt x="200" y="280"/>
                    </a:lnTo>
                    <a:lnTo>
                      <a:pt x="190" y="288"/>
                    </a:lnTo>
                    <a:lnTo>
                      <a:pt x="179" y="296"/>
                    </a:lnTo>
                    <a:lnTo>
                      <a:pt x="170" y="305"/>
                    </a:lnTo>
                    <a:lnTo>
                      <a:pt x="160" y="314"/>
                    </a:lnTo>
                    <a:lnTo>
                      <a:pt x="152" y="322"/>
                    </a:lnTo>
                    <a:lnTo>
                      <a:pt x="144" y="330"/>
                    </a:lnTo>
                    <a:lnTo>
                      <a:pt x="139" y="335"/>
                    </a:lnTo>
                    <a:lnTo>
                      <a:pt x="138" y="336"/>
                    </a:lnTo>
                    <a:lnTo>
                      <a:pt x="136" y="336"/>
                    </a:lnTo>
                    <a:lnTo>
                      <a:pt x="133" y="335"/>
                    </a:lnTo>
                    <a:lnTo>
                      <a:pt x="138" y="336"/>
                    </a:lnTo>
                    <a:lnTo>
                      <a:pt x="102" y="326"/>
                    </a:lnTo>
                    <a:lnTo>
                      <a:pt x="103" y="327"/>
                    </a:lnTo>
                    <a:lnTo>
                      <a:pt x="105" y="326"/>
                    </a:lnTo>
                    <a:lnTo>
                      <a:pt x="106" y="327"/>
                    </a:lnTo>
                    <a:lnTo>
                      <a:pt x="108" y="327"/>
                    </a:lnTo>
                    <a:lnTo>
                      <a:pt x="108" y="328"/>
                    </a:lnTo>
                    <a:lnTo>
                      <a:pt x="109" y="328"/>
                    </a:lnTo>
                    <a:lnTo>
                      <a:pt x="110" y="329"/>
                    </a:lnTo>
                    <a:lnTo>
                      <a:pt x="109" y="329"/>
                    </a:lnTo>
                    <a:lnTo>
                      <a:pt x="108" y="328"/>
                    </a:lnTo>
                    <a:lnTo>
                      <a:pt x="107" y="327"/>
                    </a:lnTo>
                    <a:lnTo>
                      <a:pt x="102" y="326"/>
                    </a:lnTo>
                    <a:lnTo>
                      <a:pt x="98" y="324"/>
                    </a:lnTo>
                    <a:lnTo>
                      <a:pt x="93" y="321"/>
                    </a:lnTo>
                    <a:lnTo>
                      <a:pt x="88" y="319"/>
                    </a:lnTo>
                    <a:lnTo>
                      <a:pt x="84" y="317"/>
                    </a:lnTo>
                    <a:lnTo>
                      <a:pt x="79" y="313"/>
                    </a:lnTo>
                    <a:lnTo>
                      <a:pt x="75" y="311"/>
                    </a:lnTo>
                    <a:lnTo>
                      <a:pt x="70" y="309"/>
                    </a:lnTo>
                    <a:lnTo>
                      <a:pt x="68" y="305"/>
                    </a:lnTo>
                    <a:lnTo>
                      <a:pt x="64" y="303"/>
                    </a:lnTo>
                    <a:lnTo>
                      <a:pt x="61" y="302"/>
                    </a:lnTo>
                    <a:lnTo>
                      <a:pt x="58" y="298"/>
                    </a:lnTo>
                    <a:lnTo>
                      <a:pt x="56" y="297"/>
                    </a:lnTo>
                    <a:lnTo>
                      <a:pt x="54" y="295"/>
                    </a:lnTo>
                    <a:lnTo>
                      <a:pt x="52" y="294"/>
                    </a:lnTo>
                    <a:lnTo>
                      <a:pt x="49" y="291"/>
                    </a:lnTo>
                    <a:lnTo>
                      <a:pt x="48" y="289"/>
                    </a:lnTo>
                    <a:lnTo>
                      <a:pt x="46" y="288"/>
                    </a:lnTo>
                    <a:lnTo>
                      <a:pt x="45" y="287"/>
                    </a:lnTo>
                    <a:lnTo>
                      <a:pt x="44" y="286"/>
                    </a:lnTo>
                    <a:lnTo>
                      <a:pt x="42" y="282"/>
                    </a:lnTo>
                    <a:lnTo>
                      <a:pt x="40" y="281"/>
                    </a:lnTo>
                    <a:lnTo>
                      <a:pt x="39" y="279"/>
                    </a:lnTo>
                    <a:lnTo>
                      <a:pt x="37" y="277"/>
                    </a:lnTo>
                    <a:lnTo>
                      <a:pt x="34" y="275"/>
                    </a:lnTo>
                    <a:lnTo>
                      <a:pt x="33" y="273"/>
                    </a:lnTo>
                    <a:lnTo>
                      <a:pt x="31" y="269"/>
                    </a:lnTo>
                    <a:lnTo>
                      <a:pt x="29" y="266"/>
                    </a:lnTo>
                    <a:lnTo>
                      <a:pt x="26" y="264"/>
                    </a:lnTo>
                    <a:lnTo>
                      <a:pt x="25" y="260"/>
                    </a:lnTo>
                    <a:lnTo>
                      <a:pt x="23" y="258"/>
                    </a:lnTo>
                    <a:lnTo>
                      <a:pt x="22" y="257"/>
                    </a:lnTo>
                    <a:lnTo>
                      <a:pt x="22" y="254"/>
                    </a:lnTo>
                    <a:lnTo>
                      <a:pt x="19" y="252"/>
                    </a:lnTo>
                    <a:lnTo>
                      <a:pt x="19" y="251"/>
                    </a:lnTo>
                    <a:lnTo>
                      <a:pt x="18" y="251"/>
                    </a:lnTo>
                    <a:lnTo>
                      <a:pt x="19" y="251"/>
                    </a:lnTo>
                    <a:lnTo>
                      <a:pt x="9" y="231"/>
                    </a:lnTo>
                    <a:lnTo>
                      <a:pt x="5" y="216"/>
                    </a:lnTo>
                    <a:lnTo>
                      <a:pt x="4" y="215"/>
                    </a:lnTo>
                    <a:lnTo>
                      <a:pt x="4" y="214"/>
                    </a:lnTo>
                    <a:lnTo>
                      <a:pt x="3" y="212"/>
                    </a:lnTo>
                    <a:lnTo>
                      <a:pt x="3" y="210"/>
                    </a:lnTo>
                    <a:lnTo>
                      <a:pt x="2" y="207"/>
                    </a:lnTo>
                    <a:lnTo>
                      <a:pt x="2" y="204"/>
                    </a:lnTo>
                    <a:lnTo>
                      <a:pt x="1" y="200"/>
                    </a:lnTo>
                    <a:lnTo>
                      <a:pt x="1" y="198"/>
                    </a:lnTo>
                    <a:lnTo>
                      <a:pt x="0" y="195"/>
                    </a:lnTo>
                    <a:lnTo>
                      <a:pt x="1" y="192"/>
                    </a:lnTo>
                    <a:lnTo>
                      <a:pt x="5" y="191"/>
                    </a:lnTo>
                    <a:lnTo>
                      <a:pt x="14" y="188"/>
                    </a:lnTo>
                    <a:lnTo>
                      <a:pt x="23" y="184"/>
                    </a:lnTo>
                    <a:lnTo>
                      <a:pt x="31" y="181"/>
                    </a:lnTo>
                    <a:lnTo>
                      <a:pt x="38" y="178"/>
                    </a:lnTo>
                    <a:lnTo>
                      <a:pt x="45" y="176"/>
                    </a:lnTo>
                    <a:lnTo>
                      <a:pt x="50" y="174"/>
                    </a:lnTo>
                    <a:lnTo>
                      <a:pt x="55" y="173"/>
                    </a:lnTo>
                    <a:lnTo>
                      <a:pt x="60" y="172"/>
                    </a:lnTo>
                    <a:lnTo>
                      <a:pt x="62" y="170"/>
                    </a:lnTo>
                    <a:lnTo>
                      <a:pt x="65" y="169"/>
                    </a:lnTo>
                    <a:lnTo>
                      <a:pt x="67" y="169"/>
                    </a:lnTo>
                    <a:lnTo>
                      <a:pt x="68" y="169"/>
                    </a:lnTo>
                    <a:lnTo>
                      <a:pt x="69" y="168"/>
                    </a:lnTo>
                    <a:lnTo>
                      <a:pt x="70" y="167"/>
                    </a:lnTo>
                    <a:lnTo>
                      <a:pt x="71" y="166"/>
                    </a:lnTo>
                    <a:lnTo>
                      <a:pt x="72" y="163"/>
                    </a:lnTo>
                    <a:lnTo>
                      <a:pt x="73" y="161"/>
                    </a:lnTo>
                    <a:lnTo>
                      <a:pt x="76" y="158"/>
                    </a:lnTo>
                    <a:lnTo>
                      <a:pt x="76" y="155"/>
                    </a:lnTo>
                    <a:lnTo>
                      <a:pt x="77" y="152"/>
                    </a:lnTo>
                    <a:lnTo>
                      <a:pt x="76" y="150"/>
                    </a:lnTo>
                    <a:lnTo>
                      <a:pt x="75" y="146"/>
                    </a:lnTo>
                    <a:lnTo>
                      <a:pt x="72" y="144"/>
                    </a:lnTo>
                    <a:lnTo>
                      <a:pt x="68" y="142"/>
                    </a:lnTo>
                    <a:lnTo>
                      <a:pt x="63" y="138"/>
                    </a:lnTo>
                    <a:lnTo>
                      <a:pt x="57" y="136"/>
                    </a:lnTo>
                    <a:lnTo>
                      <a:pt x="52" y="133"/>
                    </a:lnTo>
                    <a:lnTo>
                      <a:pt x="45" y="131"/>
                    </a:lnTo>
                    <a:lnTo>
                      <a:pt x="37" y="129"/>
                    </a:lnTo>
                    <a:lnTo>
                      <a:pt x="30" y="127"/>
                    </a:lnTo>
                    <a:lnTo>
                      <a:pt x="24" y="124"/>
                    </a:lnTo>
                    <a:lnTo>
                      <a:pt x="17" y="123"/>
                    </a:lnTo>
                    <a:lnTo>
                      <a:pt x="12" y="121"/>
                    </a:lnTo>
                    <a:lnTo>
                      <a:pt x="9" y="120"/>
                    </a:lnTo>
                    <a:lnTo>
                      <a:pt x="7" y="119"/>
                    </a:lnTo>
                    <a:lnTo>
                      <a:pt x="5" y="120"/>
                    </a:lnTo>
                    <a:lnTo>
                      <a:pt x="5" y="119"/>
                    </a:lnTo>
                    <a:lnTo>
                      <a:pt x="7" y="117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9" y="108"/>
                    </a:lnTo>
                    <a:lnTo>
                      <a:pt x="10" y="104"/>
                    </a:lnTo>
                    <a:lnTo>
                      <a:pt x="12" y="101"/>
                    </a:lnTo>
                    <a:lnTo>
                      <a:pt x="15" y="98"/>
                    </a:lnTo>
                    <a:lnTo>
                      <a:pt x="16" y="93"/>
                    </a:lnTo>
                    <a:lnTo>
                      <a:pt x="17" y="91"/>
                    </a:lnTo>
                    <a:lnTo>
                      <a:pt x="19" y="87"/>
                    </a:lnTo>
                    <a:lnTo>
                      <a:pt x="20" y="85"/>
                    </a:lnTo>
                    <a:lnTo>
                      <a:pt x="23" y="82"/>
                    </a:lnTo>
                    <a:lnTo>
                      <a:pt x="24" y="79"/>
                    </a:lnTo>
                    <a:lnTo>
                      <a:pt x="25" y="78"/>
                    </a:lnTo>
                    <a:lnTo>
                      <a:pt x="29" y="79"/>
                    </a:lnTo>
                    <a:lnTo>
                      <a:pt x="37" y="83"/>
                    </a:lnTo>
                    <a:lnTo>
                      <a:pt x="45" y="85"/>
                    </a:lnTo>
                    <a:lnTo>
                      <a:pt x="54" y="89"/>
                    </a:lnTo>
                    <a:lnTo>
                      <a:pt x="62" y="92"/>
                    </a:lnTo>
                    <a:lnTo>
                      <a:pt x="71" y="94"/>
                    </a:lnTo>
                    <a:lnTo>
                      <a:pt x="79" y="97"/>
                    </a:lnTo>
                    <a:lnTo>
                      <a:pt x="87" y="98"/>
                    </a:lnTo>
                    <a:lnTo>
                      <a:pt x="94" y="98"/>
                    </a:lnTo>
                    <a:lnTo>
                      <a:pt x="100" y="97"/>
                    </a:lnTo>
                    <a:lnTo>
                      <a:pt x="105" y="93"/>
                    </a:lnTo>
                    <a:lnTo>
                      <a:pt x="106" y="90"/>
                    </a:lnTo>
                    <a:lnTo>
                      <a:pt x="103" y="85"/>
                    </a:lnTo>
                    <a:lnTo>
                      <a:pt x="99" y="81"/>
                    </a:lnTo>
                    <a:lnTo>
                      <a:pt x="93" y="75"/>
                    </a:lnTo>
                    <a:lnTo>
                      <a:pt x="87" y="69"/>
                    </a:lnTo>
                    <a:lnTo>
                      <a:pt x="79" y="64"/>
                    </a:lnTo>
                    <a:lnTo>
                      <a:pt x="72" y="60"/>
                    </a:lnTo>
                    <a:lnTo>
                      <a:pt x="65" y="56"/>
                    </a:lnTo>
                    <a:lnTo>
                      <a:pt x="61" y="53"/>
                    </a:lnTo>
                    <a:lnTo>
                      <a:pt x="57" y="51"/>
                    </a:lnTo>
                    <a:lnTo>
                      <a:pt x="55" y="51"/>
                    </a:lnTo>
                    <a:lnTo>
                      <a:pt x="54" y="44"/>
                    </a:lnTo>
                    <a:lnTo>
                      <a:pt x="62" y="37"/>
                    </a:lnTo>
                    <a:lnTo>
                      <a:pt x="64" y="34"/>
                    </a:lnTo>
                    <a:lnTo>
                      <a:pt x="67" y="32"/>
                    </a:lnTo>
                    <a:lnTo>
                      <a:pt x="73" y="29"/>
                    </a:lnTo>
                    <a:lnTo>
                      <a:pt x="80" y="24"/>
                    </a:lnTo>
                    <a:lnTo>
                      <a:pt x="88" y="19"/>
                    </a:lnTo>
                    <a:lnTo>
                      <a:pt x="98" y="14"/>
                    </a:lnTo>
                    <a:lnTo>
                      <a:pt x="108" y="10"/>
                    </a:lnTo>
                    <a:lnTo>
                      <a:pt x="120" y="7"/>
                    </a:lnTo>
                    <a:lnTo>
                      <a:pt x="129" y="3"/>
                    </a:lnTo>
                    <a:lnTo>
                      <a:pt x="139" y="2"/>
                    </a:lnTo>
                    <a:lnTo>
                      <a:pt x="148" y="1"/>
                    </a:lnTo>
                    <a:lnTo>
                      <a:pt x="155" y="0"/>
                    </a:lnTo>
                    <a:lnTo>
                      <a:pt x="161" y="0"/>
                    </a:lnTo>
                    <a:lnTo>
                      <a:pt x="166" y="0"/>
                    </a:lnTo>
                    <a:lnTo>
                      <a:pt x="169" y="0"/>
                    </a:lnTo>
                    <a:lnTo>
                      <a:pt x="170" y="0"/>
                    </a:lnTo>
                    <a:lnTo>
                      <a:pt x="171" y="0"/>
                    </a:lnTo>
                    <a:lnTo>
                      <a:pt x="173" y="0"/>
                    </a:lnTo>
                    <a:lnTo>
                      <a:pt x="171" y="0"/>
                    </a:lnTo>
                    <a:lnTo>
                      <a:pt x="170" y="0"/>
                    </a:lnTo>
                    <a:lnTo>
                      <a:pt x="169" y="0"/>
                    </a:lnTo>
                    <a:lnTo>
                      <a:pt x="168" y="0"/>
                    </a:lnTo>
                    <a:lnTo>
                      <a:pt x="169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6" y="0"/>
                    </a:lnTo>
                    <a:lnTo>
                      <a:pt x="179" y="0"/>
                    </a:lnTo>
                    <a:lnTo>
                      <a:pt x="183" y="0"/>
                    </a:lnTo>
                    <a:lnTo>
                      <a:pt x="189" y="1"/>
                    </a:lnTo>
                    <a:lnTo>
                      <a:pt x="193" y="1"/>
                    </a:lnTo>
                    <a:lnTo>
                      <a:pt x="199" y="3"/>
                    </a:lnTo>
                    <a:lnTo>
                      <a:pt x="206" y="3"/>
                    </a:lnTo>
                    <a:lnTo>
                      <a:pt x="212" y="4"/>
                    </a:lnTo>
                    <a:lnTo>
                      <a:pt x="219" y="8"/>
                    </a:lnTo>
                    <a:lnTo>
                      <a:pt x="228" y="10"/>
                    </a:lnTo>
                    <a:lnTo>
                      <a:pt x="235" y="14"/>
                    </a:lnTo>
                    <a:lnTo>
                      <a:pt x="243" y="17"/>
                    </a:lnTo>
                    <a:lnTo>
                      <a:pt x="251" y="21"/>
                    </a:lnTo>
                    <a:lnTo>
                      <a:pt x="258" y="25"/>
                    </a:lnTo>
                    <a:lnTo>
                      <a:pt x="264" y="30"/>
                    </a:lnTo>
                    <a:lnTo>
                      <a:pt x="270" y="33"/>
                    </a:lnTo>
                    <a:lnTo>
                      <a:pt x="275" y="38"/>
                    </a:lnTo>
                    <a:lnTo>
                      <a:pt x="280" y="41"/>
                    </a:lnTo>
                    <a:lnTo>
                      <a:pt x="283" y="45"/>
                    </a:lnTo>
                    <a:lnTo>
                      <a:pt x="287" y="48"/>
                    </a:lnTo>
                    <a:lnTo>
                      <a:pt x="290" y="51"/>
                    </a:lnTo>
                    <a:lnTo>
                      <a:pt x="293" y="54"/>
                    </a:lnTo>
                    <a:lnTo>
                      <a:pt x="296" y="57"/>
                    </a:lnTo>
                    <a:lnTo>
                      <a:pt x="299" y="62"/>
                    </a:lnTo>
                    <a:lnTo>
                      <a:pt x="302" y="64"/>
                    </a:lnTo>
                    <a:lnTo>
                      <a:pt x="304" y="68"/>
                    </a:lnTo>
                    <a:lnTo>
                      <a:pt x="305" y="70"/>
                    </a:lnTo>
                    <a:lnTo>
                      <a:pt x="307" y="74"/>
                    </a:lnTo>
                    <a:lnTo>
                      <a:pt x="310" y="75"/>
                    </a:lnTo>
                    <a:lnTo>
                      <a:pt x="311" y="77"/>
                    </a:lnTo>
                    <a:lnTo>
                      <a:pt x="312" y="78"/>
                    </a:lnTo>
                    <a:lnTo>
                      <a:pt x="312" y="79"/>
                    </a:lnTo>
                    <a:lnTo>
                      <a:pt x="323" y="101"/>
                    </a:lnTo>
                    <a:lnTo>
                      <a:pt x="336" y="148"/>
                    </a:lnTo>
                    <a:lnTo>
                      <a:pt x="337" y="158"/>
                    </a:lnTo>
                    <a:close/>
                  </a:path>
                </a:pathLst>
              </a:custGeom>
              <a:solidFill>
                <a:srgbClr val="00BC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64" name="Freeform 1096"/>
              <p:cNvSpPr>
                <a:spLocks/>
              </p:cNvSpPr>
              <p:nvPr/>
            </p:nvSpPr>
            <p:spPr bwMode="auto">
              <a:xfrm>
                <a:off x="-1558" y="2504"/>
                <a:ext cx="155" cy="154"/>
              </a:xfrm>
              <a:custGeom>
                <a:avLst/>
                <a:gdLst>
                  <a:gd name="T0" fmla="*/ 154 w 308"/>
                  <a:gd name="T1" fmla="*/ 92 h 307"/>
                  <a:gd name="T2" fmla="*/ 149 w 308"/>
                  <a:gd name="T3" fmla="*/ 108 h 307"/>
                  <a:gd name="T4" fmla="*/ 141 w 308"/>
                  <a:gd name="T5" fmla="*/ 122 h 307"/>
                  <a:gd name="T6" fmla="*/ 136 w 308"/>
                  <a:gd name="T7" fmla="*/ 129 h 307"/>
                  <a:gd name="T8" fmla="*/ 132 w 308"/>
                  <a:gd name="T9" fmla="*/ 133 h 307"/>
                  <a:gd name="T10" fmla="*/ 127 w 308"/>
                  <a:gd name="T11" fmla="*/ 138 h 307"/>
                  <a:gd name="T12" fmla="*/ 121 w 308"/>
                  <a:gd name="T13" fmla="*/ 136 h 307"/>
                  <a:gd name="T14" fmla="*/ 108 w 308"/>
                  <a:gd name="T15" fmla="*/ 127 h 307"/>
                  <a:gd name="T16" fmla="*/ 89 w 308"/>
                  <a:gd name="T17" fmla="*/ 137 h 307"/>
                  <a:gd name="T18" fmla="*/ 69 w 308"/>
                  <a:gd name="T19" fmla="*/ 154 h 307"/>
                  <a:gd name="T20" fmla="*/ 62 w 308"/>
                  <a:gd name="T21" fmla="*/ 153 h 307"/>
                  <a:gd name="T22" fmla="*/ 48 w 308"/>
                  <a:gd name="T23" fmla="*/ 149 h 307"/>
                  <a:gd name="T24" fmla="*/ 50 w 308"/>
                  <a:gd name="T25" fmla="*/ 150 h 307"/>
                  <a:gd name="T26" fmla="*/ 47 w 308"/>
                  <a:gd name="T27" fmla="*/ 149 h 307"/>
                  <a:gd name="T28" fmla="*/ 37 w 308"/>
                  <a:gd name="T29" fmla="*/ 143 h 307"/>
                  <a:gd name="T30" fmla="*/ 29 w 308"/>
                  <a:gd name="T31" fmla="*/ 137 h 307"/>
                  <a:gd name="T32" fmla="*/ 23 w 308"/>
                  <a:gd name="T33" fmla="*/ 133 h 307"/>
                  <a:gd name="T34" fmla="*/ 20 w 308"/>
                  <a:gd name="T35" fmla="*/ 129 h 307"/>
                  <a:gd name="T36" fmla="*/ 16 w 308"/>
                  <a:gd name="T37" fmla="*/ 125 h 307"/>
                  <a:gd name="T38" fmla="*/ 11 w 308"/>
                  <a:gd name="T39" fmla="*/ 118 h 307"/>
                  <a:gd name="T40" fmla="*/ 9 w 308"/>
                  <a:gd name="T41" fmla="*/ 114 h 307"/>
                  <a:gd name="T42" fmla="*/ 3 w 308"/>
                  <a:gd name="T43" fmla="*/ 99 h 307"/>
                  <a:gd name="T44" fmla="*/ 2 w 308"/>
                  <a:gd name="T45" fmla="*/ 96 h 307"/>
                  <a:gd name="T46" fmla="*/ 1 w 308"/>
                  <a:gd name="T47" fmla="*/ 89 h 307"/>
                  <a:gd name="T48" fmla="*/ 9 w 308"/>
                  <a:gd name="T49" fmla="*/ 83 h 307"/>
                  <a:gd name="T50" fmla="*/ 23 w 308"/>
                  <a:gd name="T51" fmla="*/ 79 h 307"/>
                  <a:gd name="T52" fmla="*/ 27 w 308"/>
                  <a:gd name="T53" fmla="*/ 77 h 307"/>
                  <a:gd name="T54" fmla="*/ 30 w 308"/>
                  <a:gd name="T55" fmla="*/ 73 h 307"/>
                  <a:gd name="T56" fmla="*/ 31 w 308"/>
                  <a:gd name="T57" fmla="*/ 66 h 307"/>
                  <a:gd name="T58" fmla="*/ 19 w 308"/>
                  <a:gd name="T59" fmla="*/ 59 h 307"/>
                  <a:gd name="T60" fmla="*/ 3 w 308"/>
                  <a:gd name="T61" fmla="*/ 54 h 307"/>
                  <a:gd name="T62" fmla="*/ 3 w 308"/>
                  <a:gd name="T63" fmla="*/ 55 h 307"/>
                  <a:gd name="T64" fmla="*/ 5 w 308"/>
                  <a:gd name="T65" fmla="*/ 50 h 307"/>
                  <a:gd name="T66" fmla="*/ 9 w 308"/>
                  <a:gd name="T67" fmla="*/ 42 h 307"/>
                  <a:gd name="T68" fmla="*/ 12 w 308"/>
                  <a:gd name="T69" fmla="*/ 35 h 307"/>
                  <a:gd name="T70" fmla="*/ 24 w 308"/>
                  <a:gd name="T71" fmla="*/ 39 h 307"/>
                  <a:gd name="T72" fmla="*/ 43 w 308"/>
                  <a:gd name="T73" fmla="*/ 41 h 307"/>
                  <a:gd name="T74" fmla="*/ 40 w 308"/>
                  <a:gd name="T75" fmla="*/ 30 h 307"/>
                  <a:gd name="T76" fmla="*/ 25 w 308"/>
                  <a:gd name="T77" fmla="*/ 20 h 307"/>
                  <a:gd name="T78" fmla="*/ 29 w 308"/>
                  <a:gd name="T79" fmla="*/ 17 h 307"/>
                  <a:gd name="T80" fmla="*/ 37 w 308"/>
                  <a:gd name="T81" fmla="*/ 11 h 307"/>
                  <a:gd name="T82" fmla="*/ 59 w 308"/>
                  <a:gd name="T83" fmla="*/ 2 h 307"/>
                  <a:gd name="T84" fmla="*/ 76 w 308"/>
                  <a:gd name="T85" fmla="*/ 0 h 307"/>
                  <a:gd name="T86" fmla="*/ 79 w 308"/>
                  <a:gd name="T87" fmla="*/ 0 h 307"/>
                  <a:gd name="T88" fmla="*/ 78 w 308"/>
                  <a:gd name="T89" fmla="*/ 0 h 307"/>
                  <a:gd name="T90" fmla="*/ 82 w 308"/>
                  <a:gd name="T91" fmla="*/ 0 h 307"/>
                  <a:gd name="T92" fmla="*/ 92 w 308"/>
                  <a:gd name="T93" fmla="*/ 1 h 307"/>
                  <a:gd name="T94" fmla="*/ 108 w 308"/>
                  <a:gd name="T95" fmla="*/ 7 h 307"/>
                  <a:gd name="T96" fmla="*/ 124 w 308"/>
                  <a:gd name="T97" fmla="*/ 16 h 307"/>
                  <a:gd name="T98" fmla="*/ 134 w 308"/>
                  <a:gd name="T99" fmla="*/ 23 h 307"/>
                  <a:gd name="T100" fmla="*/ 140 w 308"/>
                  <a:gd name="T101" fmla="*/ 31 h 307"/>
                  <a:gd name="T102" fmla="*/ 143 w 308"/>
                  <a:gd name="T103" fmla="*/ 36 h 307"/>
                  <a:gd name="T104" fmla="*/ 154 w 308"/>
                  <a:gd name="T105" fmla="*/ 68 h 30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08"/>
                  <a:gd name="T160" fmla="*/ 0 h 307"/>
                  <a:gd name="T161" fmla="*/ 308 w 308"/>
                  <a:gd name="T162" fmla="*/ 307 h 30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08" h="307">
                    <a:moveTo>
                      <a:pt x="308" y="144"/>
                    </a:moveTo>
                    <a:lnTo>
                      <a:pt x="308" y="154"/>
                    </a:lnTo>
                    <a:lnTo>
                      <a:pt x="306" y="184"/>
                    </a:lnTo>
                    <a:lnTo>
                      <a:pt x="305" y="188"/>
                    </a:lnTo>
                    <a:lnTo>
                      <a:pt x="304" y="193"/>
                    </a:lnTo>
                    <a:lnTo>
                      <a:pt x="303" y="200"/>
                    </a:lnTo>
                    <a:lnTo>
                      <a:pt x="299" y="207"/>
                    </a:lnTo>
                    <a:lnTo>
                      <a:pt x="297" y="215"/>
                    </a:lnTo>
                    <a:lnTo>
                      <a:pt x="293" y="222"/>
                    </a:lnTo>
                    <a:lnTo>
                      <a:pt x="289" y="229"/>
                    </a:lnTo>
                    <a:lnTo>
                      <a:pt x="286" y="235"/>
                    </a:lnTo>
                    <a:lnTo>
                      <a:pt x="283" y="239"/>
                    </a:lnTo>
                    <a:lnTo>
                      <a:pt x="281" y="244"/>
                    </a:lnTo>
                    <a:lnTo>
                      <a:pt x="277" y="248"/>
                    </a:lnTo>
                    <a:lnTo>
                      <a:pt x="276" y="250"/>
                    </a:lnTo>
                    <a:lnTo>
                      <a:pt x="274" y="252"/>
                    </a:lnTo>
                    <a:lnTo>
                      <a:pt x="271" y="254"/>
                    </a:lnTo>
                    <a:lnTo>
                      <a:pt x="270" y="257"/>
                    </a:lnTo>
                    <a:lnTo>
                      <a:pt x="268" y="258"/>
                    </a:lnTo>
                    <a:lnTo>
                      <a:pt x="267" y="259"/>
                    </a:lnTo>
                    <a:lnTo>
                      <a:pt x="266" y="261"/>
                    </a:lnTo>
                    <a:lnTo>
                      <a:pt x="265" y="262"/>
                    </a:lnTo>
                    <a:lnTo>
                      <a:pt x="262" y="265"/>
                    </a:lnTo>
                    <a:lnTo>
                      <a:pt x="260" y="266"/>
                    </a:lnTo>
                    <a:lnTo>
                      <a:pt x="259" y="268"/>
                    </a:lnTo>
                    <a:lnTo>
                      <a:pt x="255" y="271"/>
                    </a:lnTo>
                    <a:lnTo>
                      <a:pt x="254" y="273"/>
                    </a:lnTo>
                    <a:lnTo>
                      <a:pt x="252" y="275"/>
                    </a:lnTo>
                    <a:lnTo>
                      <a:pt x="251" y="275"/>
                    </a:lnTo>
                    <a:lnTo>
                      <a:pt x="248" y="276"/>
                    </a:lnTo>
                    <a:lnTo>
                      <a:pt x="247" y="276"/>
                    </a:lnTo>
                    <a:lnTo>
                      <a:pt x="246" y="276"/>
                    </a:lnTo>
                    <a:lnTo>
                      <a:pt x="240" y="271"/>
                    </a:lnTo>
                    <a:lnTo>
                      <a:pt x="236" y="267"/>
                    </a:lnTo>
                    <a:lnTo>
                      <a:pt x="231" y="262"/>
                    </a:lnTo>
                    <a:lnTo>
                      <a:pt x="225" y="259"/>
                    </a:lnTo>
                    <a:lnTo>
                      <a:pt x="221" y="257"/>
                    </a:lnTo>
                    <a:lnTo>
                      <a:pt x="215" y="254"/>
                    </a:lnTo>
                    <a:lnTo>
                      <a:pt x="209" y="254"/>
                    </a:lnTo>
                    <a:lnTo>
                      <a:pt x="203" y="256"/>
                    </a:lnTo>
                    <a:lnTo>
                      <a:pt x="195" y="259"/>
                    </a:lnTo>
                    <a:lnTo>
                      <a:pt x="186" y="265"/>
                    </a:lnTo>
                    <a:lnTo>
                      <a:pt x="176" y="273"/>
                    </a:lnTo>
                    <a:lnTo>
                      <a:pt x="165" y="281"/>
                    </a:lnTo>
                    <a:lnTo>
                      <a:pt x="156" y="290"/>
                    </a:lnTo>
                    <a:lnTo>
                      <a:pt x="146" y="299"/>
                    </a:lnTo>
                    <a:lnTo>
                      <a:pt x="138" y="307"/>
                    </a:lnTo>
                    <a:lnTo>
                      <a:pt x="131" y="307"/>
                    </a:lnTo>
                    <a:lnTo>
                      <a:pt x="126" y="306"/>
                    </a:lnTo>
                    <a:lnTo>
                      <a:pt x="124" y="306"/>
                    </a:lnTo>
                    <a:lnTo>
                      <a:pt x="123" y="305"/>
                    </a:lnTo>
                    <a:lnTo>
                      <a:pt x="126" y="306"/>
                    </a:lnTo>
                    <a:lnTo>
                      <a:pt x="94" y="297"/>
                    </a:lnTo>
                    <a:lnTo>
                      <a:pt x="95" y="297"/>
                    </a:lnTo>
                    <a:lnTo>
                      <a:pt x="96" y="297"/>
                    </a:lnTo>
                    <a:lnTo>
                      <a:pt x="96" y="298"/>
                    </a:lnTo>
                    <a:lnTo>
                      <a:pt x="99" y="298"/>
                    </a:lnTo>
                    <a:lnTo>
                      <a:pt x="100" y="299"/>
                    </a:lnTo>
                    <a:lnTo>
                      <a:pt x="101" y="300"/>
                    </a:lnTo>
                    <a:lnTo>
                      <a:pt x="100" y="299"/>
                    </a:lnTo>
                    <a:lnTo>
                      <a:pt x="99" y="298"/>
                    </a:lnTo>
                    <a:lnTo>
                      <a:pt x="94" y="297"/>
                    </a:lnTo>
                    <a:lnTo>
                      <a:pt x="89" y="295"/>
                    </a:lnTo>
                    <a:lnTo>
                      <a:pt x="86" y="294"/>
                    </a:lnTo>
                    <a:lnTo>
                      <a:pt x="81" y="291"/>
                    </a:lnTo>
                    <a:lnTo>
                      <a:pt x="77" y="289"/>
                    </a:lnTo>
                    <a:lnTo>
                      <a:pt x="73" y="286"/>
                    </a:lnTo>
                    <a:lnTo>
                      <a:pt x="69" y="283"/>
                    </a:lnTo>
                    <a:lnTo>
                      <a:pt x="65" y="281"/>
                    </a:lnTo>
                    <a:lnTo>
                      <a:pt x="62" y="279"/>
                    </a:lnTo>
                    <a:lnTo>
                      <a:pt x="59" y="276"/>
                    </a:lnTo>
                    <a:lnTo>
                      <a:pt x="57" y="274"/>
                    </a:lnTo>
                    <a:lnTo>
                      <a:pt x="55" y="273"/>
                    </a:lnTo>
                    <a:lnTo>
                      <a:pt x="51" y="271"/>
                    </a:lnTo>
                    <a:lnTo>
                      <a:pt x="50" y="268"/>
                    </a:lnTo>
                    <a:lnTo>
                      <a:pt x="48" y="267"/>
                    </a:lnTo>
                    <a:lnTo>
                      <a:pt x="46" y="265"/>
                    </a:lnTo>
                    <a:lnTo>
                      <a:pt x="44" y="264"/>
                    </a:lnTo>
                    <a:lnTo>
                      <a:pt x="43" y="262"/>
                    </a:lnTo>
                    <a:lnTo>
                      <a:pt x="42" y="261"/>
                    </a:lnTo>
                    <a:lnTo>
                      <a:pt x="40" y="260"/>
                    </a:lnTo>
                    <a:lnTo>
                      <a:pt x="39" y="258"/>
                    </a:lnTo>
                    <a:lnTo>
                      <a:pt x="38" y="256"/>
                    </a:lnTo>
                    <a:lnTo>
                      <a:pt x="36" y="254"/>
                    </a:lnTo>
                    <a:lnTo>
                      <a:pt x="34" y="253"/>
                    </a:lnTo>
                    <a:lnTo>
                      <a:pt x="32" y="251"/>
                    </a:lnTo>
                    <a:lnTo>
                      <a:pt x="31" y="249"/>
                    </a:lnTo>
                    <a:lnTo>
                      <a:pt x="30" y="245"/>
                    </a:lnTo>
                    <a:lnTo>
                      <a:pt x="27" y="243"/>
                    </a:lnTo>
                    <a:lnTo>
                      <a:pt x="25" y="239"/>
                    </a:lnTo>
                    <a:lnTo>
                      <a:pt x="24" y="237"/>
                    </a:lnTo>
                    <a:lnTo>
                      <a:pt x="21" y="235"/>
                    </a:lnTo>
                    <a:lnTo>
                      <a:pt x="20" y="234"/>
                    </a:lnTo>
                    <a:lnTo>
                      <a:pt x="20" y="231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8" y="228"/>
                    </a:lnTo>
                    <a:lnTo>
                      <a:pt x="10" y="211"/>
                    </a:lnTo>
                    <a:lnTo>
                      <a:pt x="5" y="198"/>
                    </a:lnTo>
                    <a:lnTo>
                      <a:pt x="5" y="197"/>
                    </a:lnTo>
                    <a:lnTo>
                      <a:pt x="4" y="197"/>
                    </a:lnTo>
                    <a:lnTo>
                      <a:pt x="4" y="196"/>
                    </a:lnTo>
                    <a:lnTo>
                      <a:pt x="4" y="193"/>
                    </a:lnTo>
                    <a:lnTo>
                      <a:pt x="4" y="191"/>
                    </a:lnTo>
                    <a:lnTo>
                      <a:pt x="3" y="189"/>
                    </a:lnTo>
                    <a:lnTo>
                      <a:pt x="2" y="185"/>
                    </a:lnTo>
                    <a:lnTo>
                      <a:pt x="2" y="183"/>
                    </a:lnTo>
                    <a:lnTo>
                      <a:pt x="2" y="180"/>
                    </a:lnTo>
                    <a:lnTo>
                      <a:pt x="1" y="177"/>
                    </a:lnTo>
                    <a:lnTo>
                      <a:pt x="1" y="175"/>
                    </a:lnTo>
                    <a:lnTo>
                      <a:pt x="0" y="173"/>
                    </a:lnTo>
                    <a:lnTo>
                      <a:pt x="1" y="171"/>
                    </a:lnTo>
                    <a:lnTo>
                      <a:pt x="9" y="169"/>
                    </a:lnTo>
                    <a:lnTo>
                      <a:pt x="17" y="166"/>
                    </a:lnTo>
                    <a:lnTo>
                      <a:pt x="24" y="163"/>
                    </a:lnTo>
                    <a:lnTo>
                      <a:pt x="31" y="161"/>
                    </a:lnTo>
                    <a:lnTo>
                      <a:pt x="36" y="159"/>
                    </a:lnTo>
                    <a:lnTo>
                      <a:pt x="41" y="158"/>
                    </a:lnTo>
                    <a:lnTo>
                      <a:pt x="46" y="157"/>
                    </a:lnTo>
                    <a:lnTo>
                      <a:pt x="48" y="155"/>
                    </a:lnTo>
                    <a:lnTo>
                      <a:pt x="51" y="154"/>
                    </a:lnTo>
                    <a:lnTo>
                      <a:pt x="53" y="154"/>
                    </a:lnTo>
                    <a:lnTo>
                      <a:pt x="54" y="154"/>
                    </a:lnTo>
                    <a:lnTo>
                      <a:pt x="55" y="153"/>
                    </a:lnTo>
                    <a:lnTo>
                      <a:pt x="56" y="152"/>
                    </a:lnTo>
                    <a:lnTo>
                      <a:pt x="57" y="151"/>
                    </a:lnTo>
                    <a:lnTo>
                      <a:pt x="58" y="148"/>
                    </a:lnTo>
                    <a:lnTo>
                      <a:pt x="59" y="146"/>
                    </a:lnTo>
                    <a:lnTo>
                      <a:pt x="62" y="143"/>
                    </a:lnTo>
                    <a:lnTo>
                      <a:pt x="62" y="140"/>
                    </a:lnTo>
                    <a:lnTo>
                      <a:pt x="63" y="137"/>
                    </a:lnTo>
                    <a:lnTo>
                      <a:pt x="62" y="135"/>
                    </a:lnTo>
                    <a:lnTo>
                      <a:pt x="61" y="131"/>
                    </a:lnTo>
                    <a:lnTo>
                      <a:pt x="58" y="129"/>
                    </a:lnTo>
                    <a:lnTo>
                      <a:pt x="54" y="127"/>
                    </a:lnTo>
                    <a:lnTo>
                      <a:pt x="49" y="123"/>
                    </a:lnTo>
                    <a:lnTo>
                      <a:pt x="43" y="121"/>
                    </a:lnTo>
                    <a:lnTo>
                      <a:pt x="38" y="118"/>
                    </a:lnTo>
                    <a:lnTo>
                      <a:pt x="31" y="116"/>
                    </a:lnTo>
                    <a:lnTo>
                      <a:pt x="23" y="114"/>
                    </a:lnTo>
                    <a:lnTo>
                      <a:pt x="16" y="112"/>
                    </a:lnTo>
                    <a:lnTo>
                      <a:pt x="10" y="109"/>
                    </a:lnTo>
                    <a:lnTo>
                      <a:pt x="6" y="108"/>
                    </a:lnTo>
                    <a:lnTo>
                      <a:pt x="5" y="109"/>
                    </a:lnTo>
                    <a:lnTo>
                      <a:pt x="6" y="108"/>
                    </a:lnTo>
                    <a:lnTo>
                      <a:pt x="5" y="109"/>
                    </a:lnTo>
                    <a:lnTo>
                      <a:pt x="5" y="108"/>
                    </a:lnTo>
                    <a:lnTo>
                      <a:pt x="6" y="107"/>
                    </a:lnTo>
                    <a:lnTo>
                      <a:pt x="8" y="105"/>
                    </a:lnTo>
                    <a:lnTo>
                      <a:pt x="9" y="101"/>
                    </a:lnTo>
                    <a:lnTo>
                      <a:pt x="10" y="99"/>
                    </a:lnTo>
                    <a:lnTo>
                      <a:pt x="10" y="94"/>
                    </a:lnTo>
                    <a:lnTo>
                      <a:pt x="12" y="92"/>
                    </a:lnTo>
                    <a:lnTo>
                      <a:pt x="13" y="89"/>
                    </a:lnTo>
                    <a:lnTo>
                      <a:pt x="15" y="85"/>
                    </a:lnTo>
                    <a:lnTo>
                      <a:pt x="17" y="83"/>
                    </a:lnTo>
                    <a:lnTo>
                      <a:pt x="19" y="79"/>
                    </a:lnTo>
                    <a:lnTo>
                      <a:pt x="20" y="77"/>
                    </a:lnTo>
                    <a:lnTo>
                      <a:pt x="21" y="75"/>
                    </a:lnTo>
                    <a:lnTo>
                      <a:pt x="23" y="72"/>
                    </a:lnTo>
                    <a:lnTo>
                      <a:pt x="24" y="70"/>
                    </a:lnTo>
                    <a:lnTo>
                      <a:pt x="25" y="69"/>
                    </a:lnTo>
                    <a:lnTo>
                      <a:pt x="26" y="68"/>
                    </a:lnTo>
                    <a:lnTo>
                      <a:pt x="31" y="70"/>
                    </a:lnTo>
                    <a:lnTo>
                      <a:pt x="40" y="74"/>
                    </a:lnTo>
                    <a:lnTo>
                      <a:pt x="48" y="77"/>
                    </a:lnTo>
                    <a:lnTo>
                      <a:pt x="57" y="79"/>
                    </a:lnTo>
                    <a:lnTo>
                      <a:pt x="65" y="82"/>
                    </a:lnTo>
                    <a:lnTo>
                      <a:pt x="73" y="83"/>
                    </a:lnTo>
                    <a:lnTo>
                      <a:pt x="80" y="83"/>
                    </a:lnTo>
                    <a:lnTo>
                      <a:pt x="86" y="82"/>
                    </a:lnTo>
                    <a:lnTo>
                      <a:pt x="91" y="78"/>
                    </a:lnTo>
                    <a:lnTo>
                      <a:pt x="92" y="75"/>
                    </a:lnTo>
                    <a:lnTo>
                      <a:pt x="89" y="70"/>
                    </a:lnTo>
                    <a:lnTo>
                      <a:pt x="85" y="66"/>
                    </a:lnTo>
                    <a:lnTo>
                      <a:pt x="79" y="60"/>
                    </a:lnTo>
                    <a:lnTo>
                      <a:pt x="73" y="54"/>
                    </a:lnTo>
                    <a:lnTo>
                      <a:pt x="65" y="49"/>
                    </a:lnTo>
                    <a:lnTo>
                      <a:pt x="58" y="45"/>
                    </a:lnTo>
                    <a:lnTo>
                      <a:pt x="51" y="41"/>
                    </a:lnTo>
                    <a:lnTo>
                      <a:pt x="50" y="40"/>
                    </a:lnTo>
                    <a:lnTo>
                      <a:pt x="49" y="40"/>
                    </a:lnTo>
                    <a:lnTo>
                      <a:pt x="48" y="40"/>
                    </a:lnTo>
                    <a:lnTo>
                      <a:pt x="48" y="42"/>
                    </a:lnTo>
                    <a:lnTo>
                      <a:pt x="57" y="33"/>
                    </a:lnTo>
                    <a:lnTo>
                      <a:pt x="59" y="31"/>
                    </a:lnTo>
                    <a:lnTo>
                      <a:pt x="62" y="30"/>
                    </a:lnTo>
                    <a:lnTo>
                      <a:pt x="68" y="26"/>
                    </a:lnTo>
                    <a:lnTo>
                      <a:pt x="73" y="22"/>
                    </a:lnTo>
                    <a:lnTo>
                      <a:pt x="82" y="17"/>
                    </a:lnTo>
                    <a:lnTo>
                      <a:pt x="91" y="13"/>
                    </a:lnTo>
                    <a:lnTo>
                      <a:pt x="100" y="9"/>
                    </a:lnTo>
                    <a:lnTo>
                      <a:pt x="110" y="6"/>
                    </a:lnTo>
                    <a:lnTo>
                      <a:pt x="118" y="3"/>
                    </a:lnTo>
                    <a:lnTo>
                      <a:pt x="127" y="1"/>
                    </a:lnTo>
                    <a:lnTo>
                      <a:pt x="135" y="1"/>
                    </a:lnTo>
                    <a:lnTo>
                      <a:pt x="142" y="0"/>
                    </a:lnTo>
                    <a:lnTo>
                      <a:pt x="148" y="0"/>
                    </a:lnTo>
                    <a:lnTo>
                      <a:pt x="152" y="0"/>
                    </a:lnTo>
                    <a:lnTo>
                      <a:pt x="155" y="0"/>
                    </a:lnTo>
                    <a:lnTo>
                      <a:pt x="156" y="0"/>
                    </a:lnTo>
                    <a:lnTo>
                      <a:pt x="157" y="0"/>
                    </a:lnTo>
                    <a:lnTo>
                      <a:pt x="156" y="0"/>
                    </a:lnTo>
                    <a:lnTo>
                      <a:pt x="155" y="0"/>
                    </a:lnTo>
                    <a:lnTo>
                      <a:pt x="154" y="0"/>
                    </a:lnTo>
                    <a:lnTo>
                      <a:pt x="155" y="0"/>
                    </a:lnTo>
                    <a:lnTo>
                      <a:pt x="156" y="0"/>
                    </a:lnTo>
                    <a:lnTo>
                      <a:pt x="159" y="0"/>
                    </a:lnTo>
                    <a:lnTo>
                      <a:pt x="162" y="0"/>
                    </a:lnTo>
                    <a:lnTo>
                      <a:pt x="164" y="0"/>
                    </a:lnTo>
                    <a:lnTo>
                      <a:pt x="168" y="0"/>
                    </a:lnTo>
                    <a:lnTo>
                      <a:pt x="172" y="1"/>
                    </a:lnTo>
                    <a:lnTo>
                      <a:pt x="177" y="1"/>
                    </a:lnTo>
                    <a:lnTo>
                      <a:pt x="183" y="2"/>
                    </a:lnTo>
                    <a:lnTo>
                      <a:pt x="188" y="3"/>
                    </a:lnTo>
                    <a:lnTo>
                      <a:pt x="194" y="4"/>
                    </a:lnTo>
                    <a:lnTo>
                      <a:pt x="201" y="7"/>
                    </a:lnTo>
                    <a:lnTo>
                      <a:pt x="208" y="9"/>
                    </a:lnTo>
                    <a:lnTo>
                      <a:pt x="215" y="13"/>
                    </a:lnTo>
                    <a:lnTo>
                      <a:pt x="223" y="15"/>
                    </a:lnTo>
                    <a:lnTo>
                      <a:pt x="230" y="19"/>
                    </a:lnTo>
                    <a:lnTo>
                      <a:pt x="236" y="23"/>
                    </a:lnTo>
                    <a:lnTo>
                      <a:pt x="241" y="26"/>
                    </a:lnTo>
                    <a:lnTo>
                      <a:pt x="247" y="31"/>
                    </a:lnTo>
                    <a:lnTo>
                      <a:pt x="252" y="34"/>
                    </a:lnTo>
                    <a:lnTo>
                      <a:pt x="255" y="38"/>
                    </a:lnTo>
                    <a:lnTo>
                      <a:pt x="260" y="40"/>
                    </a:lnTo>
                    <a:lnTo>
                      <a:pt x="262" y="44"/>
                    </a:lnTo>
                    <a:lnTo>
                      <a:pt x="266" y="46"/>
                    </a:lnTo>
                    <a:lnTo>
                      <a:pt x="268" y="49"/>
                    </a:lnTo>
                    <a:lnTo>
                      <a:pt x="271" y="53"/>
                    </a:lnTo>
                    <a:lnTo>
                      <a:pt x="274" y="56"/>
                    </a:lnTo>
                    <a:lnTo>
                      <a:pt x="276" y="59"/>
                    </a:lnTo>
                    <a:lnTo>
                      <a:pt x="278" y="62"/>
                    </a:lnTo>
                    <a:lnTo>
                      <a:pt x="279" y="64"/>
                    </a:lnTo>
                    <a:lnTo>
                      <a:pt x="282" y="67"/>
                    </a:lnTo>
                    <a:lnTo>
                      <a:pt x="283" y="69"/>
                    </a:lnTo>
                    <a:lnTo>
                      <a:pt x="284" y="70"/>
                    </a:lnTo>
                    <a:lnTo>
                      <a:pt x="285" y="71"/>
                    </a:lnTo>
                    <a:lnTo>
                      <a:pt x="296" y="92"/>
                    </a:lnTo>
                    <a:lnTo>
                      <a:pt x="307" y="136"/>
                    </a:lnTo>
                    <a:lnTo>
                      <a:pt x="308" y="144"/>
                    </a:lnTo>
                    <a:close/>
                  </a:path>
                </a:pathLst>
              </a:custGeom>
              <a:solidFill>
                <a:srgbClr val="00C2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65" name="Freeform 1097"/>
              <p:cNvSpPr>
                <a:spLocks/>
              </p:cNvSpPr>
              <p:nvPr/>
            </p:nvSpPr>
            <p:spPr bwMode="auto">
              <a:xfrm>
                <a:off x="-1550" y="2512"/>
                <a:ext cx="139" cy="139"/>
              </a:xfrm>
              <a:custGeom>
                <a:avLst/>
                <a:gdLst>
                  <a:gd name="T0" fmla="*/ 138 w 276"/>
                  <a:gd name="T1" fmla="*/ 84 h 276"/>
                  <a:gd name="T2" fmla="*/ 134 w 276"/>
                  <a:gd name="T3" fmla="*/ 97 h 276"/>
                  <a:gd name="T4" fmla="*/ 126 w 276"/>
                  <a:gd name="T5" fmla="*/ 110 h 276"/>
                  <a:gd name="T6" fmla="*/ 122 w 276"/>
                  <a:gd name="T7" fmla="*/ 116 h 276"/>
                  <a:gd name="T8" fmla="*/ 118 w 276"/>
                  <a:gd name="T9" fmla="*/ 119 h 276"/>
                  <a:gd name="T10" fmla="*/ 113 w 276"/>
                  <a:gd name="T11" fmla="*/ 124 h 276"/>
                  <a:gd name="T12" fmla="*/ 110 w 276"/>
                  <a:gd name="T13" fmla="*/ 126 h 276"/>
                  <a:gd name="T14" fmla="*/ 100 w 276"/>
                  <a:gd name="T15" fmla="*/ 120 h 276"/>
                  <a:gd name="T16" fmla="*/ 81 w 276"/>
                  <a:gd name="T17" fmla="*/ 129 h 276"/>
                  <a:gd name="T18" fmla="*/ 62 w 276"/>
                  <a:gd name="T19" fmla="*/ 139 h 276"/>
                  <a:gd name="T20" fmla="*/ 55 w 276"/>
                  <a:gd name="T21" fmla="*/ 138 h 276"/>
                  <a:gd name="T22" fmla="*/ 43 w 276"/>
                  <a:gd name="T23" fmla="*/ 134 h 276"/>
                  <a:gd name="T24" fmla="*/ 45 w 276"/>
                  <a:gd name="T25" fmla="*/ 135 h 276"/>
                  <a:gd name="T26" fmla="*/ 42 w 276"/>
                  <a:gd name="T27" fmla="*/ 134 h 276"/>
                  <a:gd name="T28" fmla="*/ 33 w 276"/>
                  <a:gd name="T29" fmla="*/ 129 h 276"/>
                  <a:gd name="T30" fmla="*/ 25 w 276"/>
                  <a:gd name="T31" fmla="*/ 123 h 276"/>
                  <a:gd name="T32" fmla="*/ 21 w 276"/>
                  <a:gd name="T33" fmla="*/ 119 h 276"/>
                  <a:gd name="T34" fmla="*/ 18 w 276"/>
                  <a:gd name="T35" fmla="*/ 116 h 276"/>
                  <a:gd name="T36" fmla="*/ 14 w 276"/>
                  <a:gd name="T37" fmla="*/ 112 h 276"/>
                  <a:gd name="T38" fmla="*/ 10 w 276"/>
                  <a:gd name="T39" fmla="*/ 106 h 276"/>
                  <a:gd name="T40" fmla="*/ 8 w 276"/>
                  <a:gd name="T41" fmla="*/ 103 h 276"/>
                  <a:gd name="T42" fmla="*/ 3 w 276"/>
                  <a:gd name="T43" fmla="*/ 89 h 276"/>
                  <a:gd name="T44" fmla="*/ 2 w 276"/>
                  <a:gd name="T45" fmla="*/ 87 h 276"/>
                  <a:gd name="T46" fmla="*/ 1 w 276"/>
                  <a:gd name="T47" fmla="*/ 80 h 276"/>
                  <a:gd name="T48" fmla="*/ 1 w 276"/>
                  <a:gd name="T49" fmla="*/ 76 h 276"/>
                  <a:gd name="T50" fmla="*/ 15 w 276"/>
                  <a:gd name="T51" fmla="*/ 71 h 276"/>
                  <a:gd name="T52" fmla="*/ 19 w 276"/>
                  <a:gd name="T53" fmla="*/ 70 h 276"/>
                  <a:gd name="T54" fmla="*/ 22 w 276"/>
                  <a:gd name="T55" fmla="*/ 65 h 276"/>
                  <a:gd name="T56" fmla="*/ 23 w 276"/>
                  <a:gd name="T57" fmla="*/ 58 h 276"/>
                  <a:gd name="T58" fmla="*/ 11 w 276"/>
                  <a:gd name="T59" fmla="*/ 51 h 276"/>
                  <a:gd name="T60" fmla="*/ 3 w 276"/>
                  <a:gd name="T61" fmla="*/ 49 h 276"/>
                  <a:gd name="T62" fmla="*/ 3 w 276"/>
                  <a:gd name="T63" fmla="*/ 49 h 276"/>
                  <a:gd name="T64" fmla="*/ 5 w 276"/>
                  <a:gd name="T65" fmla="*/ 45 h 276"/>
                  <a:gd name="T66" fmla="*/ 8 w 276"/>
                  <a:gd name="T67" fmla="*/ 37 h 276"/>
                  <a:gd name="T68" fmla="*/ 10 w 276"/>
                  <a:gd name="T69" fmla="*/ 32 h 276"/>
                  <a:gd name="T70" fmla="*/ 16 w 276"/>
                  <a:gd name="T71" fmla="*/ 31 h 276"/>
                  <a:gd name="T72" fmla="*/ 35 w 276"/>
                  <a:gd name="T73" fmla="*/ 33 h 276"/>
                  <a:gd name="T74" fmla="*/ 32 w 276"/>
                  <a:gd name="T75" fmla="*/ 22 h 276"/>
                  <a:gd name="T76" fmla="*/ 23 w 276"/>
                  <a:gd name="T77" fmla="*/ 18 h 276"/>
                  <a:gd name="T78" fmla="*/ 26 w 276"/>
                  <a:gd name="T79" fmla="*/ 15 h 276"/>
                  <a:gd name="T80" fmla="*/ 33 w 276"/>
                  <a:gd name="T81" fmla="*/ 10 h 276"/>
                  <a:gd name="T82" fmla="*/ 54 w 276"/>
                  <a:gd name="T83" fmla="*/ 2 h 276"/>
                  <a:gd name="T84" fmla="*/ 68 w 276"/>
                  <a:gd name="T85" fmla="*/ 0 h 276"/>
                  <a:gd name="T86" fmla="*/ 71 w 276"/>
                  <a:gd name="T87" fmla="*/ 0 h 276"/>
                  <a:gd name="T88" fmla="*/ 70 w 276"/>
                  <a:gd name="T89" fmla="*/ 0 h 276"/>
                  <a:gd name="T90" fmla="*/ 73 w 276"/>
                  <a:gd name="T91" fmla="*/ 0 h 276"/>
                  <a:gd name="T92" fmla="*/ 82 w 276"/>
                  <a:gd name="T93" fmla="*/ 1 h 276"/>
                  <a:gd name="T94" fmla="*/ 97 w 276"/>
                  <a:gd name="T95" fmla="*/ 6 h 276"/>
                  <a:gd name="T96" fmla="*/ 111 w 276"/>
                  <a:gd name="T97" fmla="*/ 14 h 276"/>
                  <a:gd name="T98" fmla="*/ 120 w 276"/>
                  <a:gd name="T99" fmla="*/ 21 h 276"/>
                  <a:gd name="T100" fmla="*/ 126 w 276"/>
                  <a:gd name="T101" fmla="*/ 28 h 276"/>
                  <a:gd name="T102" fmla="*/ 128 w 276"/>
                  <a:gd name="T103" fmla="*/ 32 h 276"/>
                  <a:gd name="T104" fmla="*/ 138 w 276"/>
                  <a:gd name="T105" fmla="*/ 61 h 27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76"/>
                  <a:gd name="T160" fmla="*/ 0 h 276"/>
                  <a:gd name="T161" fmla="*/ 276 w 276"/>
                  <a:gd name="T162" fmla="*/ 276 h 27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76" h="276">
                    <a:moveTo>
                      <a:pt x="276" y="129"/>
                    </a:moveTo>
                    <a:lnTo>
                      <a:pt x="276" y="138"/>
                    </a:lnTo>
                    <a:lnTo>
                      <a:pt x="274" y="165"/>
                    </a:lnTo>
                    <a:lnTo>
                      <a:pt x="274" y="166"/>
                    </a:lnTo>
                    <a:lnTo>
                      <a:pt x="273" y="168"/>
                    </a:lnTo>
                    <a:lnTo>
                      <a:pt x="272" y="174"/>
                    </a:lnTo>
                    <a:lnTo>
                      <a:pt x="270" y="180"/>
                    </a:lnTo>
                    <a:lnTo>
                      <a:pt x="268" y="187"/>
                    </a:lnTo>
                    <a:lnTo>
                      <a:pt x="266" y="192"/>
                    </a:lnTo>
                    <a:lnTo>
                      <a:pt x="262" y="199"/>
                    </a:lnTo>
                    <a:lnTo>
                      <a:pt x="259" y="205"/>
                    </a:lnTo>
                    <a:lnTo>
                      <a:pt x="257" y="210"/>
                    </a:lnTo>
                    <a:lnTo>
                      <a:pt x="253" y="215"/>
                    </a:lnTo>
                    <a:lnTo>
                      <a:pt x="251" y="218"/>
                    </a:lnTo>
                    <a:lnTo>
                      <a:pt x="249" y="221"/>
                    </a:lnTo>
                    <a:lnTo>
                      <a:pt x="247" y="223"/>
                    </a:lnTo>
                    <a:lnTo>
                      <a:pt x="245" y="226"/>
                    </a:lnTo>
                    <a:lnTo>
                      <a:pt x="244" y="228"/>
                    </a:lnTo>
                    <a:lnTo>
                      <a:pt x="243" y="230"/>
                    </a:lnTo>
                    <a:lnTo>
                      <a:pt x="240" y="230"/>
                    </a:lnTo>
                    <a:lnTo>
                      <a:pt x="239" y="233"/>
                    </a:lnTo>
                    <a:lnTo>
                      <a:pt x="238" y="234"/>
                    </a:lnTo>
                    <a:lnTo>
                      <a:pt x="237" y="236"/>
                    </a:lnTo>
                    <a:lnTo>
                      <a:pt x="235" y="237"/>
                    </a:lnTo>
                    <a:lnTo>
                      <a:pt x="234" y="238"/>
                    </a:lnTo>
                    <a:lnTo>
                      <a:pt x="231" y="241"/>
                    </a:lnTo>
                    <a:lnTo>
                      <a:pt x="229" y="243"/>
                    </a:lnTo>
                    <a:lnTo>
                      <a:pt x="228" y="244"/>
                    </a:lnTo>
                    <a:lnTo>
                      <a:pt x="225" y="246"/>
                    </a:lnTo>
                    <a:lnTo>
                      <a:pt x="224" y="246"/>
                    </a:lnTo>
                    <a:lnTo>
                      <a:pt x="222" y="248"/>
                    </a:lnTo>
                    <a:lnTo>
                      <a:pt x="222" y="249"/>
                    </a:lnTo>
                    <a:lnTo>
                      <a:pt x="221" y="250"/>
                    </a:lnTo>
                    <a:lnTo>
                      <a:pt x="219" y="250"/>
                    </a:lnTo>
                    <a:lnTo>
                      <a:pt x="220" y="250"/>
                    </a:lnTo>
                    <a:lnTo>
                      <a:pt x="215" y="246"/>
                    </a:lnTo>
                    <a:lnTo>
                      <a:pt x="209" y="243"/>
                    </a:lnTo>
                    <a:lnTo>
                      <a:pt x="205" y="241"/>
                    </a:lnTo>
                    <a:lnTo>
                      <a:pt x="199" y="238"/>
                    </a:lnTo>
                    <a:lnTo>
                      <a:pt x="193" y="238"/>
                    </a:lnTo>
                    <a:lnTo>
                      <a:pt x="187" y="240"/>
                    </a:lnTo>
                    <a:lnTo>
                      <a:pt x="179" y="243"/>
                    </a:lnTo>
                    <a:lnTo>
                      <a:pt x="170" y="249"/>
                    </a:lnTo>
                    <a:lnTo>
                      <a:pt x="160" y="257"/>
                    </a:lnTo>
                    <a:lnTo>
                      <a:pt x="149" y="265"/>
                    </a:lnTo>
                    <a:lnTo>
                      <a:pt x="140" y="274"/>
                    </a:lnTo>
                    <a:lnTo>
                      <a:pt x="138" y="275"/>
                    </a:lnTo>
                    <a:lnTo>
                      <a:pt x="130" y="276"/>
                    </a:lnTo>
                    <a:lnTo>
                      <a:pt x="123" y="276"/>
                    </a:lnTo>
                    <a:lnTo>
                      <a:pt x="117" y="275"/>
                    </a:lnTo>
                    <a:lnTo>
                      <a:pt x="114" y="274"/>
                    </a:lnTo>
                    <a:lnTo>
                      <a:pt x="111" y="274"/>
                    </a:lnTo>
                    <a:lnTo>
                      <a:pt x="110" y="274"/>
                    </a:lnTo>
                    <a:lnTo>
                      <a:pt x="113" y="275"/>
                    </a:lnTo>
                    <a:lnTo>
                      <a:pt x="84" y="266"/>
                    </a:lnTo>
                    <a:lnTo>
                      <a:pt x="85" y="266"/>
                    </a:lnTo>
                    <a:lnTo>
                      <a:pt x="86" y="266"/>
                    </a:lnTo>
                    <a:lnTo>
                      <a:pt x="87" y="267"/>
                    </a:lnTo>
                    <a:lnTo>
                      <a:pt x="88" y="267"/>
                    </a:lnTo>
                    <a:lnTo>
                      <a:pt x="90" y="268"/>
                    </a:lnTo>
                    <a:lnTo>
                      <a:pt x="91" y="268"/>
                    </a:lnTo>
                    <a:lnTo>
                      <a:pt x="90" y="268"/>
                    </a:lnTo>
                    <a:lnTo>
                      <a:pt x="88" y="267"/>
                    </a:lnTo>
                    <a:lnTo>
                      <a:pt x="84" y="266"/>
                    </a:lnTo>
                    <a:lnTo>
                      <a:pt x="80" y="264"/>
                    </a:lnTo>
                    <a:lnTo>
                      <a:pt x="77" y="263"/>
                    </a:lnTo>
                    <a:lnTo>
                      <a:pt x="72" y="260"/>
                    </a:lnTo>
                    <a:lnTo>
                      <a:pt x="69" y="258"/>
                    </a:lnTo>
                    <a:lnTo>
                      <a:pt x="65" y="256"/>
                    </a:lnTo>
                    <a:lnTo>
                      <a:pt x="62" y="255"/>
                    </a:lnTo>
                    <a:lnTo>
                      <a:pt x="58" y="252"/>
                    </a:lnTo>
                    <a:lnTo>
                      <a:pt x="56" y="250"/>
                    </a:lnTo>
                    <a:lnTo>
                      <a:pt x="54" y="248"/>
                    </a:lnTo>
                    <a:lnTo>
                      <a:pt x="50" y="245"/>
                    </a:lnTo>
                    <a:lnTo>
                      <a:pt x="49" y="244"/>
                    </a:lnTo>
                    <a:lnTo>
                      <a:pt x="46" y="243"/>
                    </a:lnTo>
                    <a:lnTo>
                      <a:pt x="45" y="241"/>
                    </a:lnTo>
                    <a:lnTo>
                      <a:pt x="42" y="240"/>
                    </a:lnTo>
                    <a:lnTo>
                      <a:pt x="41" y="237"/>
                    </a:lnTo>
                    <a:lnTo>
                      <a:pt x="40" y="236"/>
                    </a:lnTo>
                    <a:lnTo>
                      <a:pt x="39" y="235"/>
                    </a:lnTo>
                    <a:lnTo>
                      <a:pt x="38" y="234"/>
                    </a:lnTo>
                    <a:lnTo>
                      <a:pt x="37" y="233"/>
                    </a:lnTo>
                    <a:lnTo>
                      <a:pt x="35" y="230"/>
                    </a:lnTo>
                    <a:lnTo>
                      <a:pt x="34" y="229"/>
                    </a:lnTo>
                    <a:lnTo>
                      <a:pt x="33" y="228"/>
                    </a:lnTo>
                    <a:lnTo>
                      <a:pt x="31" y="227"/>
                    </a:lnTo>
                    <a:lnTo>
                      <a:pt x="28" y="225"/>
                    </a:lnTo>
                    <a:lnTo>
                      <a:pt x="27" y="222"/>
                    </a:lnTo>
                    <a:lnTo>
                      <a:pt x="26" y="220"/>
                    </a:lnTo>
                    <a:lnTo>
                      <a:pt x="24" y="218"/>
                    </a:lnTo>
                    <a:lnTo>
                      <a:pt x="23" y="215"/>
                    </a:lnTo>
                    <a:lnTo>
                      <a:pt x="22" y="212"/>
                    </a:lnTo>
                    <a:lnTo>
                      <a:pt x="19" y="211"/>
                    </a:lnTo>
                    <a:lnTo>
                      <a:pt x="18" y="210"/>
                    </a:lnTo>
                    <a:lnTo>
                      <a:pt x="18" y="207"/>
                    </a:lnTo>
                    <a:lnTo>
                      <a:pt x="17" y="206"/>
                    </a:lnTo>
                    <a:lnTo>
                      <a:pt x="17" y="205"/>
                    </a:lnTo>
                    <a:lnTo>
                      <a:pt x="16" y="205"/>
                    </a:lnTo>
                    <a:lnTo>
                      <a:pt x="17" y="205"/>
                    </a:lnTo>
                    <a:lnTo>
                      <a:pt x="9" y="189"/>
                    </a:lnTo>
                    <a:lnTo>
                      <a:pt x="5" y="177"/>
                    </a:lnTo>
                    <a:lnTo>
                      <a:pt x="5" y="176"/>
                    </a:lnTo>
                    <a:lnTo>
                      <a:pt x="4" y="176"/>
                    </a:lnTo>
                    <a:lnTo>
                      <a:pt x="4" y="175"/>
                    </a:lnTo>
                    <a:lnTo>
                      <a:pt x="3" y="173"/>
                    </a:lnTo>
                    <a:lnTo>
                      <a:pt x="3" y="172"/>
                    </a:lnTo>
                    <a:lnTo>
                      <a:pt x="3" y="169"/>
                    </a:lnTo>
                    <a:lnTo>
                      <a:pt x="2" y="166"/>
                    </a:lnTo>
                    <a:lnTo>
                      <a:pt x="1" y="164"/>
                    </a:lnTo>
                    <a:lnTo>
                      <a:pt x="2" y="161"/>
                    </a:lnTo>
                    <a:lnTo>
                      <a:pt x="1" y="159"/>
                    </a:lnTo>
                    <a:lnTo>
                      <a:pt x="1" y="157"/>
                    </a:lnTo>
                    <a:lnTo>
                      <a:pt x="0" y="154"/>
                    </a:lnTo>
                    <a:lnTo>
                      <a:pt x="0" y="152"/>
                    </a:lnTo>
                    <a:lnTo>
                      <a:pt x="1" y="150"/>
                    </a:lnTo>
                    <a:lnTo>
                      <a:pt x="8" y="147"/>
                    </a:lnTo>
                    <a:lnTo>
                      <a:pt x="15" y="145"/>
                    </a:lnTo>
                    <a:lnTo>
                      <a:pt x="20" y="143"/>
                    </a:lnTo>
                    <a:lnTo>
                      <a:pt x="25" y="142"/>
                    </a:lnTo>
                    <a:lnTo>
                      <a:pt x="30" y="141"/>
                    </a:lnTo>
                    <a:lnTo>
                      <a:pt x="32" y="139"/>
                    </a:lnTo>
                    <a:lnTo>
                      <a:pt x="35" y="138"/>
                    </a:lnTo>
                    <a:lnTo>
                      <a:pt x="37" y="138"/>
                    </a:lnTo>
                    <a:lnTo>
                      <a:pt x="38" y="138"/>
                    </a:lnTo>
                    <a:lnTo>
                      <a:pt x="39" y="137"/>
                    </a:lnTo>
                    <a:lnTo>
                      <a:pt x="40" y="136"/>
                    </a:lnTo>
                    <a:lnTo>
                      <a:pt x="41" y="135"/>
                    </a:lnTo>
                    <a:lnTo>
                      <a:pt x="42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6" y="124"/>
                    </a:lnTo>
                    <a:lnTo>
                      <a:pt x="47" y="121"/>
                    </a:lnTo>
                    <a:lnTo>
                      <a:pt x="46" y="119"/>
                    </a:lnTo>
                    <a:lnTo>
                      <a:pt x="45" y="115"/>
                    </a:lnTo>
                    <a:lnTo>
                      <a:pt x="42" y="113"/>
                    </a:lnTo>
                    <a:lnTo>
                      <a:pt x="38" y="111"/>
                    </a:lnTo>
                    <a:lnTo>
                      <a:pt x="33" y="107"/>
                    </a:lnTo>
                    <a:lnTo>
                      <a:pt x="27" y="105"/>
                    </a:lnTo>
                    <a:lnTo>
                      <a:pt x="22" y="102"/>
                    </a:lnTo>
                    <a:lnTo>
                      <a:pt x="15" y="100"/>
                    </a:lnTo>
                    <a:lnTo>
                      <a:pt x="7" y="98"/>
                    </a:lnTo>
                    <a:lnTo>
                      <a:pt x="7" y="97"/>
                    </a:lnTo>
                    <a:lnTo>
                      <a:pt x="5" y="97"/>
                    </a:lnTo>
                    <a:lnTo>
                      <a:pt x="4" y="98"/>
                    </a:lnTo>
                    <a:lnTo>
                      <a:pt x="5" y="97"/>
                    </a:lnTo>
                    <a:lnTo>
                      <a:pt x="5" y="98"/>
                    </a:lnTo>
                    <a:lnTo>
                      <a:pt x="5" y="97"/>
                    </a:lnTo>
                    <a:lnTo>
                      <a:pt x="7" y="96"/>
                    </a:lnTo>
                    <a:lnTo>
                      <a:pt x="7" y="93"/>
                    </a:lnTo>
                    <a:lnTo>
                      <a:pt x="8" y="91"/>
                    </a:lnTo>
                    <a:lnTo>
                      <a:pt x="9" y="89"/>
                    </a:lnTo>
                    <a:lnTo>
                      <a:pt x="9" y="85"/>
                    </a:lnTo>
                    <a:lnTo>
                      <a:pt x="11" y="83"/>
                    </a:lnTo>
                    <a:lnTo>
                      <a:pt x="12" y="79"/>
                    </a:lnTo>
                    <a:lnTo>
                      <a:pt x="14" y="76"/>
                    </a:lnTo>
                    <a:lnTo>
                      <a:pt x="15" y="74"/>
                    </a:lnTo>
                    <a:lnTo>
                      <a:pt x="17" y="71"/>
                    </a:lnTo>
                    <a:lnTo>
                      <a:pt x="18" y="69"/>
                    </a:lnTo>
                    <a:lnTo>
                      <a:pt x="19" y="67"/>
                    </a:lnTo>
                    <a:lnTo>
                      <a:pt x="20" y="64"/>
                    </a:lnTo>
                    <a:lnTo>
                      <a:pt x="20" y="63"/>
                    </a:lnTo>
                    <a:lnTo>
                      <a:pt x="22" y="62"/>
                    </a:lnTo>
                    <a:lnTo>
                      <a:pt x="23" y="60"/>
                    </a:lnTo>
                    <a:lnTo>
                      <a:pt x="25" y="59"/>
                    </a:lnTo>
                    <a:lnTo>
                      <a:pt x="26" y="58"/>
                    </a:lnTo>
                    <a:lnTo>
                      <a:pt x="32" y="61"/>
                    </a:lnTo>
                    <a:lnTo>
                      <a:pt x="41" y="63"/>
                    </a:lnTo>
                    <a:lnTo>
                      <a:pt x="49" y="66"/>
                    </a:lnTo>
                    <a:lnTo>
                      <a:pt x="57" y="67"/>
                    </a:lnTo>
                    <a:lnTo>
                      <a:pt x="64" y="67"/>
                    </a:lnTo>
                    <a:lnTo>
                      <a:pt x="70" y="66"/>
                    </a:lnTo>
                    <a:lnTo>
                      <a:pt x="75" y="62"/>
                    </a:lnTo>
                    <a:lnTo>
                      <a:pt x="76" y="59"/>
                    </a:lnTo>
                    <a:lnTo>
                      <a:pt x="73" y="54"/>
                    </a:lnTo>
                    <a:lnTo>
                      <a:pt x="69" y="50"/>
                    </a:lnTo>
                    <a:lnTo>
                      <a:pt x="63" y="44"/>
                    </a:lnTo>
                    <a:lnTo>
                      <a:pt x="57" y="38"/>
                    </a:lnTo>
                    <a:lnTo>
                      <a:pt x="49" y="33"/>
                    </a:lnTo>
                    <a:lnTo>
                      <a:pt x="49" y="32"/>
                    </a:lnTo>
                    <a:lnTo>
                      <a:pt x="47" y="35"/>
                    </a:lnTo>
                    <a:lnTo>
                      <a:pt x="45" y="36"/>
                    </a:lnTo>
                    <a:lnTo>
                      <a:pt x="45" y="37"/>
                    </a:lnTo>
                    <a:lnTo>
                      <a:pt x="43" y="37"/>
                    </a:lnTo>
                    <a:lnTo>
                      <a:pt x="42" y="38"/>
                    </a:lnTo>
                    <a:lnTo>
                      <a:pt x="52" y="30"/>
                    </a:lnTo>
                    <a:lnTo>
                      <a:pt x="53" y="29"/>
                    </a:lnTo>
                    <a:lnTo>
                      <a:pt x="55" y="26"/>
                    </a:lnTo>
                    <a:lnTo>
                      <a:pt x="61" y="23"/>
                    </a:lnTo>
                    <a:lnTo>
                      <a:pt x="66" y="20"/>
                    </a:lnTo>
                    <a:lnTo>
                      <a:pt x="73" y="15"/>
                    </a:lnTo>
                    <a:lnTo>
                      <a:pt x="80" y="11"/>
                    </a:lnTo>
                    <a:lnTo>
                      <a:pt x="90" y="8"/>
                    </a:lnTo>
                    <a:lnTo>
                      <a:pt x="99" y="6"/>
                    </a:lnTo>
                    <a:lnTo>
                      <a:pt x="107" y="3"/>
                    </a:lnTo>
                    <a:lnTo>
                      <a:pt x="114" y="1"/>
                    </a:lnTo>
                    <a:lnTo>
                      <a:pt x="122" y="1"/>
                    </a:lnTo>
                    <a:lnTo>
                      <a:pt x="128" y="0"/>
                    </a:lnTo>
                    <a:lnTo>
                      <a:pt x="132" y="0"/>
                    </a:lnTo>
                    <a:lnTo>
                      <a:pt x="136" y="0"/>
                    </a:lnTo>
                    <a:lnTo>
                      <a:pt x="139" y="0"/>
                    </a:lnTo>
                    <a:lnTo>
                      <a:pt x="140" y="0"/>
                    </a:lnTo>
                    <a:lnTo>
                      <a:pt x="141" y="0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8" y="0"/>
                    </a:lnTo>
                    <a:lnTo>
                      <a:pt x="139" y="0"/>
                    </a:lnTo>
                    <a:lnTo>
                      <a:pt x="140" y="0"/>
                    </a:lnTo>
                    <a:lnTo>
                      <a:pt x="143" y="0"/>
                    </a:lnTo>
                    <a:lnTo>
                      <a:pt x="145" y="0"/>
                    </a:lnTo>
                    <a:lnTo>
                      <a:pt x="147" y="0"/>
                    </a:lnTo>
                    <a:lnTo>
                      <a:pt x="151" y="0"/>
                    </a:lnTo>
                    <a:lnTo>
                      <a:pt x="154" y="1"/>
                    </a:lnTo>
                    <a:lnTo>
                      <a:pt x="159" y="1"/>
                    </a:lnTo>
                    <a:lnTo>
                      <a:pt x="163" y="2"/>
                    </a:lnTo>
                    <a:lnTo>
                      <a:pt x="169" y="3"/>
                    </a:lnTo>
                    <a:lnTo>
                      <a:pt x="174" y="5"/>
                    </a:lnTo>
                    <a:lnTo>
                      <a:pt x="179" y="7"/>
                    </a:lnTo>
                    <a:lnTo>
                      <a:pt x="186" y="9"/>
                    </a:lnTo>
                    <a:lnTo>
                      <a:pt x="193" y="11"/>
                    </a:lnTo>
                    <a:lnTo>
                      <a:pt x="199" y="14"/>
                    </a:lnTo>
                    <a:lnTo>
                      <a:pt x="206" y="17"/>
                    </a:lnTo>
                    <a:lnTo>
                      <a:pt x="210" y="21"/>
                    </a:lnTo>
                    <a:lnTo>
                      <a:pt x="216" y="24"/>
                    </a:lnTo>
                    <a:lnTo>
                      <a:pt x="221" y="28"/>
                    </a:lnTo>
                    <a:lnTo>
                      <a:pt x="225" y="31"/>
                    </a:lnTo>
                    <a:lnTo>
                      <a:pt x="229" y="33"/>
                    </a:lnTo>
                    <a:lnTo>
                      <a:pt x="232" y="37"/>
                    </a:lnTo>
                    <a:lnTo>
                      <a:pt x="235" y="39"/>
                    </a:lnTo>
                    <a:lnTo>
                      <a:pt x="238" y="41"/>
                    </a:lnTo>
                    <a:lnTo>
                      <a:pt x="240" y="44"/>
                    </a:lnTo>
                    <a:lnTo>
                      <a:pt x="243" y="47"/>
                    </a:lnTo>
                    <a:lnTo>
                      <a:pt x="245" y="51"/>
                    </a:lnTo>
                    <a:lnTo>
                      <a:pt x="247" y="53"/>
                    </a:lnTo>
                    <a:lnTo>
                      <a:pt x="250" y="55"/>
                    </a:lnTo>
                    <a:lnTo>
                      <a:pt x="251" y="58"/>
                    </a:lnTo>
                    <a:lnTo>
                      <a:pt x="252" y="60"/>
                    </a:lnTo>
                    <a:lnTo>
                      <a:pt x="253" y="61"/>
                    </a:lnTo>
                    <a:lnTo>
                      <a:pt x="254" y="63"/>
                    </a:lnTo>
                    <a:lnTo>
                      <a:pt x="255" y="64"/>
                    </a:lnTo>
                    <a:lnTo>
                      <a:pt x="266" y="83"/>
                    </a:lnTo>
                    <a:lnTo>
                      <a:pt x="275" y="121"/>
                    </a:lnTo>
                    <a:lnTo>
                      <a:pt x="276" y="129"/>
                    </a:lnTo>
                    <a:close/>
                  </a:path>
                </a:pathLst>
              </a:custGeom>
              <a:solidFill>
                <a:srgbClr val="00C76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66" name="Freeform 1098"/>
              <p:cNvSpPr>
                <a:spLocks/>
              </p:cNvSpPr>
              <p:nvPr/>
            </p:nvSpPr>
            <p:spPr bwMode="auto">
              <a:xfrm>
                <a:off x="-1542" y="2520"/>
                <a:ext cx="123" cy="123"/>
              </a:xfrm>
              <a:custGeom>
                <a:avLst/>
                <a:gdLst>
                  <a:gd name="T0" fmla="*/ 122 w 246"/>
                  <a:gd name="T1" fmla="*/ 74 h 246"/>
                  <a:gd name="T2" fmla="*/ 119 w 246"/>
                  <a:gd name="T3" fmla="*/ 86 h 246"/>
                  <a:gd name="T4" fmla="*/ 112 w 246"/>
                  <a:gd name="T5" fmla="*/ 98 h 246"/>
                  <a:gd name="T6" fmla="*/ 108 w 246"/>
                  <a:gd name="T7" fmla="*/ 103 h 246"/>
                  <a:gd name="T8" fmla="*/ 105 w 246"/>
                  <a:gd name="T9" fmla="*/ 106 h 246"/>
                  <a:gd name="T10" fmla="*/ 101 w 246"/>
                  <a:gd name="T11" fmla="*/ 110 h 246"/>
                  <a:gd name="T12" fmla="*/ 98 w 246"/>
                  <a:gd name="T13" fmla="*/ 112 h 246"/>
                  <a:gd name="T14" fmla="*/ 92 w 246"/>
                  <a:gd name="T15" fmla="*/ 112 h 246"/>
                  <a:gd name="T16" fmla="*/ 73 w 246"/>
                  <a:gd name="T17" fmla="*/ 121 h 246"/>
                  <a:gd name="T18" fmla="*/ 55 w 246"/>
                  <a:gd name="T19" fmla="*/ 123 h 246"/>
                  <a:gd name="T20" fmla="*/ 49 w 246"/>
                  <a:gd name="T21" fmla="*/ 122 h 246"/>
                  <a:gd name="T22" fmla="*/ 38 w 246"/>
                  <a:gd name="T23" fmla="*/ 119 h 246"/>
                  <a:gd name="T24" fmla="*/ 40 w 246"/>
                  <a:gd name="T25" fmla="*/ 120 h 246"/>
                  <a:gd name="T26" fmla="*/ 38 w 246"/>
                  <a:gd name="T27" fmla="*/ 119 h 246"/>
                  <a:gd name="T28" fmla="*/ 29 w 246"/>
                  <a:gd name="T29" fmla="*/ 114 h 246"/>
                  <a:gd name="T30" fmla="*/ 23 w 246"/>
                  <a:gd name="T31" fmla="*/ 110 h 246"/>
                  <a:gd name="T32" fmla="*/ 19 w 246"/>
                  <a:gd name="T33" fmla="*/ 106 h 246"/>
                  <a:gd name="T34" fmla="*/ 15 w 246"/>
                  <a:gd name="T35" fmla="*/ 103 h 246"/>
                  <a:gd name="T36" fmla="*/ 13 w 246"/>
                  <a:gd name="T37" fmla="*/ 99 h 246"/>
                  <a:gd name="T38" fmla="*/ 9 w 246"/>
                  <a:gd name="T39" fmla="*/ 94 h 246"/>
                  <a:gd name="T40" fmla="*/ 8 w 246"/>
                  <a:gd name="T41" fmla="*/ 91 h 246"/>
                  <a:gd name="T42" fmla="*/ 2 w 246"/>
                  <a:gd name="T43" fmla="*/ 79 h 246"/>
                  <a:gd name="T44" fmla="*/ 2 w 246"/>
                  <a:gd name="T45" fmla="*/ 77 h 246"/>
                  <a:gd name="T46" fmla="*/ 1 w 246"/>
                  <a:gd name="T47" fmla="*/ 71 h 246"/>
                  <a:gd name="T48" fmla="*/ 0 w 246"/>
                  <a:gd name="T49" fmla="*/ 66 h 246"/>
                  <a:gd name="T50" fmla="*/ 8 w 246"/>
                  <a:gd name="T51" fmla="*/ 63 h 246"/>
                  <a:gd name="T52" fmla="*/ 12 w 246"/>
                  <a:gd name="T53" fmla="*/ 62 h 246"/>
                  <a:gd name="T54" fmla="*/ 14 w 246"/>
                  <a:gd name="T55" fmla="*/ 58 h 246"/>
                  <a:gd name="T56" fmla="*/ 15 w 246"/>
                  <a:gd name="T57" fmla="*/ 50 h 246"/>
                  <a:gd name="T58" fmla="*/ 4 w 246"/>
                  <a:gd name="T59" fmla="*/ 44 h 246"/>
                  <a:gd name="T60" fmla="*/ 2 w 246"/>
                  <a:gd name="T61" fmla="*/ 43 h 246"/>
                  <a:gd name="T62" fmla="*/ 2 w 246"/>
                  <a:gd name="T63" fmla="*/ 44 h 246"/>
                  <a:gd name="T64" fmla="*/ 4 w 246"/>
                  <a:gd name="T65" fmla="*/ 39 h 246"/>
                  <a:gd name="T66" fmla="*/ 7 w 246"/>
                  <a:gd name="T67" fmla="*/ 33 h 246"/>
                  <a:gd name="T68" fmla="*/ 9 w 246"/>
                  <a:gd name="T69" fmla="*/ 28 h 246"/>
                  <a:gd name="T70" fmla="*/ 13 w 246"/>
                  <a:gd name="T71" fmla="*/ 24 h 246"/>
                  <a:gd name="T72" fmla="*/ 28 w 246"/>
                  <a:gd name="T73" fmla="*/ 26 h 246"/>
                  <a:gd name="T74" fmla="*/ 24 w 246"/>
                  <a:gd name="T75" fmla="*/ 15 h 246"/>
                  <a:gd name="T76" fmla="*/ 20 w 246"/>
                  <a:gd name="T77" fmla="*/ 16 h 246"/>
                  <a:gd name="T78" fmla="*/ 23 w 246"/>
                  <a:gd name="T79" fmla="*/ 13 h 246"/>
                  <a:gd name="T80" fmla="*/ 29 w 246"/>
                  <a:gd name="T81" fmla="*/ 9 h 246"/>
                  <a:gd name="T82" fmla="*/ 48 w 246"/>
                  <a:gd name="T83" fmla="*/ 1 h 246"/>
                  <a:gd name="T84" fmla="*/ 61 w 246"/>
                  <a:gd name="T85" fmla="*/ 0 h 246"/>
                  <a:gd name="T86" fmla="*/ 62 w 246"/>
                  <a:gd name="T87" fmla="*/ 0 h 246"/>
                  <a:gd name="T88" fmla="*/ 62 w 246"/>
                  <a:gd name="T89" fmla="*/ 0 h 246"/>
                  <a:gd name="T90" fmla="*/ 65 w 246"/>
                  <a:gd name="T91" fmla="*/ 0 h 246"/>
                  <a:gd name="T92" fmla="*/ 73 w 246"/>
                  <a:gd name="T93" fmla="*/ 1 h 246"/>
                  <a:gd name="T94" fmla="*/ 86 w 246"/>
                  <a:gd name="T95" fmla="*/ 5 h 246"/>
                  <a:gd name="T96" fmla="*/ 99 w 246"/>
                  <a:gd name="T97" fmla="*/ 12 h 246"/>
                  <a:gd name="T98" fmla="*/ 106 w 246"/>
                  <a:gd name="T99" fmla="*/ 19 h 246"/>
                  <a:gd name="T100" fmla="*/ 111 w 246"/>
                  <a:gd name="T101" fmla="*/ 25 h 246"/>
                  <a:gd name="T102" fmla="*/ 114 w 246"/>
                  <a:gd name="T103" fmla="*/ 29 h 246"/>
                  <a:gd name="T104" fmla="*/ 123 w 246"/>
                  <a:gd name="T105" fmla="*/ 54 h 2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6"/>
                  <a:gd name="T160" fmla="*/ 0 h 246"/>
                  <a:gd name="T161" fmla="*/ 246 w 246"/>
                  <a:gd name="T162" fmla="*/ 246 h 2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6" h="246">
                    <a:moveTo>
                      <a:pt x="246" y="115"/>
                    </a:moveTo>
                    <a:lnTo>
                      <a:pt x="246" y="123"/>
                    </a:lnTo>
                    <a:lnTo>
                      <a:pt x="244" y="147"/>
                    </a:lnTo>
                    <a:lnTo>
                      <a:pt x="243" y="150"/>
                    </a:lnTo>
                    <a:lnTo>
                      <a:pt x="243" y="155"/>
                    </a:lnTo>
                    <a:lnTo>
                      <a:pt x="242" y="160"/>
                    </a:lnTo>
                    <a:lnTo>
                      <a:pt x="238" y="166"/>
                    </a:lnTo>
                    <a:lnTo>
                      <a:pt x="237" y="172"/>
                    </a:lnTo>
                    <a:lnTo>
                      <a:pt x="234" y="177"/>
                    </a:lnTo>
                    <a:lnTo>
                      <a:pt x="231" y="183"/>
                    </a:lnTo>
                    <a:lnTo>
                      <a:pt x="229" y="188"/>
                    </a:lnTo>
                    <a:lnTo>
                      <a:pt x="227" y="191"/>
                    </a:lnTo>
                    <a:lnTo>
                      <a:pt x="224" y="195"/>
                    </a:lnTo>
                    <a:lnTo>
                      <a:pt x="221" y="198"/>
                    </a:lnTo>
                    <a:lnTo>
                      <a:pt x="220" y="199"/>
                    </a:lnTo>
                    <a:lnTo>
                      <a:pt x="219" y="202"/>
                    </a:lnTo>
                    <a:lnTo>
                      <a:pt x="217" y="203"/>
                    </a:lnTo>
                    <a:lnTo>
                      <a:pt x="216" y="205"/>
                    </a:lnTo>
                    <a:lnTo>
                      <a:pt x="214" y="206"/>
                    </a:lnTo>
                    <a:lnTo>
                      <a:pt x="213" y="207"/>
                    </a:lnTo>
                    <a:lnTo>
                      <a:pt x="212" y="208"/>
                    </a:lnTo>
                    <a:lnTo>
                      <a:pt x="212" y="210"/>
                    </a:lnTo>
                    <a:lnTo>
                      <a:pt x="209" y="212"/>
                    </a:lnTo>
                    <a:lnTo>
                      <a:pt x="208" y="212"/>
                    </a:lnTo>
                    <a:lnTo>
                      <a:pt x="207" y="214"/>
                    </a:lnTo>
                    <a:lnTo>
                      <a:pt x="204" y="217"/>
                    </a:lnTo>
                    <a:lnTo>
                      <a:pt x="202" y="218"/>
                    </a:lnTo>
                    <a:lnTo>
                      <a:pt x="201" y="219"/>
                    </a:lnTo>
                    <a:lnTo>
                      <a:pt x="200" y="220"/>
                    </a:lnTo>
                    <a:lnTo>
                      <a:pt x="198" y="221"/>
                    </a:lnTo>
                    <a:lnTo>
                      <a:pt x="198" y="222"/>
                    </a:lnTo>
                    <a:lnTo>
                      <a:pt x="197" y="222"/>
                    </a:lnTo>
                    <a:lnTo>
                      <a:pt x="195" y="223"/>
                    </a:lnTo>
                    <a:lnTo>
                      <a:pt x="194" y="223"/>
                    </a:lnTo>
                    <a:lnTo>
                      <a:pt x="192" y="226"/>
                    </a:lnTo>
                    <a:lnTo>
                      <a:pt x="191" y="226"/>
                    </a:lnTo>
                    <a:lnTo>
                      <a:pt x="190" y="226"/>
                    </a:lnTo>
                    <a:lnTo>
                      <a:pt x="184" y="223"/>
                    </a:lnTo>
                    <a:lnTo>
                      <a:pt x="178" y="223"/>
                    </a:lnTo>
                    <a:lnTo>
                      <a:pt x="172" y="225"/>
                    </a:lnTo>
                    <a:lnTo>
                      <a:pt x="164" y="228"/>
                    </a:lnTo>
                    <a:lnTo>
                      <a:pt x="155" y="234"/>
                    </a:lnTo>
                    <a:lnTo>
                      <a:pt x="145" y="242"/>
                    </a:lnTo>
                    <a:lnTo>
                      <a:pt x="141" y="244"/>
                    </a:lnTo>
                    <a:lnTo>
                      <a:pt x="134" y="246"/>
                    </a:lnTo>
                    <a:lnTo>
                      <a:pt x="125" y="246"/>
                    </a:lnTo>
                    <a:lnTo>
                      <a:pt x="116" y="246"/>
                    </a:lnTo>
                    <a:lnTo>
                      <a:pt x="110" y="246"/>
                    </a:lnTo>
                    <a:lnTo>
                      <a:pt x="104" y="245"/>
                    </a:lnTo>
                    <a:lnTo>
                      <a:pt x="101" y="245"/>
                    </a:lnTo>
                    <a:lnTo>
                      <a:pt x="99" y="245"/>
                    </a:lnTo>
                    <a:lnTo>
                      <a:pt x="98" y="244"/>
                    </a:lnTo>
                    <a:lnTo>
                      <a:pt x="101" y="245"/>
                    </a:lnTo>
                    <a:lnTo>
                      <a:pt x="75" y="237"/>
                    </a:lnTo>
                    <a:lnTo>
                      <a:pt x="76" y="237"/>
                    </a:lnTo>
                    <a:lnTo>
                      <a:pt x="77" y="237"/>
                    </a:lnTo>
                    <a:lnTo>
                      <a:pt x="77" y="238"/>
                    </a:lnTo>
                    <a:lnTo>
                      <a:pt x="79" y="238"/>
                    </a:lnTo>
                    <a:lnTo>
                      <a:pt x="80" y="240"/>
                    </a:lnTo>
                    <a:lnTo>
                      <a:pt x="79" y="240"/>
                    </a:lnTo>
                    <a:lnTo>
                      <a:pt x="78" y="238"/>
                    </a:lnTo>
                    <a:lnTo>
                      <a:pt x="75" y="237"/>
                    </a:lnTo>
                    <a:lnTo>
                      <a:pt x="72" y="236"/>
                    </a:lnTo>
                    <a:lnTo>
                      <a:pt x="69" y="234"/>
                    </a:lnTo>
                    <a:lnTo>
                      <a:pt x="65" y="233"/>
                    </a:lnTo>
                    <a:lnTo>
                      <a:pt x="62" y="230"/>
                    </a:lnTo>
                    <a:lnTo>
                      <a:pt x="58" y="228"/>
                    </a:lnTo>
                    <a:lnTo>
                      <a:pt x="55" y="227"/>
                    </a:lnTo>
                    <a:lnTo>
                      <a:pt x="51" y="225"/>
                    </a:lnTo>
                    <a:lnTo>
                      <a:pt x="49" y="222"/>
                    </a:lnTo>
                    <a:lnTo>
                      <a:pt x="47" y="221"/>
                    </a:lnTo>
                    <a:lnTo>
                      <a:pt x="46" y="219"/>
                    </a:lnTo>
                    <a:lnTo>
                      <a:pt x="43" y="218"/>
                    </a:lnTo>
                    <a:lnTo>
                      <a:pt x="41" y="217"/>
                    </a:lnTo>
                    <a:lnTo>
                      <a:pt x="40" y="214"/>
                    </a:lnTo>
                    <a:lnTo>
                      <a:pt x="38" y="213"/>
                    </a:lnTo>
                    <a:lnTo>
                      <a:pt x="37" y="212"/>
                    </a:lnTo>
                    <a:lnTo>
                      <a:pt x="35" y="211"/>
                    </a:lnTo>
                    <a:lnTo>
                      <a:pt x="34" y="210"/>
                    </a:lnTo>
                    <a:lnTo>
                      <a:pt x="33" y="208"/>
                    </a:lnTo>
                    <a:lnTo>
                      <a:pt x="32" y="207"/>
                    </a:lnTo>
                    <a:lnTo>
                      <a:pt x="31" y="206"/>
                    </a:lnTo>
                    <a:lnTo>
                      <a:pt x="30" y="204"/>
                    </a:lnTo>
                    <a:lnTo>
                      <a:pt x="28" y="203"/>
                    </a:lnTo>
                    <a:lnTo>
                      <a:pt x="27" y="202"/>
                    </a:lnTo>
                    <a:lnTo>
                      <a:pt x="26" y="200"/>
                    </a:lnTo>
                    <a:lnTo>
                      <a:pt x="25" y="198"/>
                    </a:lnTo>
                    <a:lnTo>
                      <a:pt x="24" y="196"/>
                    </a:lnTo>
                    <a:lnTo>
                      <a:pt x="22" y="193"/>
                    </a:lnTo>
                    <a:lnTo>
                      <a:pt x="20" y="191"/>
                    </a:lnTo>
                    <a:lnTo>
                      <a:pt x="19" y="189"/>
                    </a:lnTo>
                    <a:lnTo>
                      <a:pt x="18" y="188"/>
                    </a:lnTo>
                    <a:lnTo>
                      <a:pt x="17" y="187"/>
                    </a:lnTo>
                    <a:lnTo>
                      <a:pt x="16" y="185"/>
                    </a:lnTo>
                    <a:lnTo>
                      <a:pt x="15" y="184"/>
                    </a:lnTo>
                    <a:lnTo>
                      <a:pt x="15" y="183"/>
                    </a:lnTo>
                    <a:lnTo>
                      <a:pt x="15" y="182"/>
                    </a:lnTo>
                    <a:lnTo>
                      <a:pt x="8" y="168"/>
                    </a:lnTo>
                    <a:lnTo>
                      <a:pt x="4" y="158"/>
                    </a:lnTo>
                    <a:lnTo>
                      <a:pt x="4" y="157"/>
                    </a:lnTo>
                    <a:lnTo>
                      <a:pt x="4" y="155"/>
                    </a:lnTo>
                    <a:lnTo>
                      <a:pt x="3" y="154"/>
                    </a:lnTo>
                    <a:lnTo>
                      <a:pt x="3" y="153"/>
                    </a:lnTo>
                    <a:lnTo>
                      <a:pt x="3" y="151"/>
                    </a:lnTo>
                    <a:lnTo>
                      <a:pt x="2" y="149"/>
                    </a:lnTo>
                    <a:lnTo>
                      <a:pt x="1" y="146"/>
                    </a:lnTo>
                    <a:lnTo>
                      <a:pt x="1" y="144"/>
                    </a:lnTo>
                    <a:lnTo>
                      <a:pt x="1" y="142"/>
                    </a:lnTo>
                    <a:lnTo>
                      <a:pt x="1" y="139"/>
                    </a:lnTo>
                    <a:lnTo>
                      <a:pt x="0" y="138"/>
                    </a:lnTo>
                    <a:lnTo>
                      <a:pt x="0" y="136"/>
                    </a:lnTo>
                    <a:lnTo>
                      <a:pt x="0" y="134"/>
                    </a:lnTo>
                    <a:lnTo>
                      <a:pt x="0" y="132"/>
                    </a:lnTo>
                    <a:lnTo>
                      <a:pt x="0" y="130"/>
                    </a:lnTo>
                    <a:lnTo>
                      <a:pt x="1" y="129"/>
                    </a:lnTo>
                    <a:lnTo>
                      <a:pt x="5" y="128"/>
                    </a:lnTo>
                    <a:lnTo>
                      <a:pt x="10" y="127"/>
                    </a:lnTo>
                    <a:lnTo>
                      <a:pt x="15" y="126"/>
                    </a:lnTo>
                    <a:lnTo>
                      <a:pt x="17" y="124"/>
                    </a:lnTo>
                    <a:lnTo>
                      <a:pt x="20" y="123"/>
                    </a:lnTo>
                    <a:lnTo>
                      <a:pt x="22" y="123"/>
                    </a:lnTo>
                    <a:lnTo>
                      <a:pt x="23" y="123"/>
                    </a:lnTo>
                    <a:lnTo>
                      <a:pt x="24" y="122"/>
                    </a:lnTo>
                    <a:lnTo>
                      <a:pt x="25" y="121"/>
                    </a:lnTo>
                    <a:lnTo>
                      <a:pt x="26" y="120"/>
                    </a:lnTo>
                    <a:lnTo>
                      <a:pt x="27" y="117"/>
                    </a:lnTo>
                    <a:lnTo>
                      <a:pt x="28" y="115"/>
                    </a:lnTo>
                    <a:lnTo>
                      <a:pt x="31" y="112"/>
                    </a:lnTo>
                    <a:lnTo>
                      <a:pt x="31" y="109"/>
                    </a:lnTo>
                    <a:lnTo>
                      <a:pt x="32" y="106"/>
                    </a:lnTo>
                    <a:lnTo>
                      <a:pt x="31" y="104"/>
                    </a:lnTo>
                    <a:lnTo>
                      <a:pt x="30" y="100"/>
                    </a:lnTo>
                    <a:lnTo>
                      <a:pt x="27" y="98"/>
                    </a:lnTo>
                    <a:lnTo>
                      <a:pt x="23" y="96"/>
                    </a:lnTo>
                    <a:lnTo>
                      <a:pt x="18" y="92"/>
                    </a:lnTo>
                    <a:lnTo>
                      <a:pt x="12" y="90"/>
                    </a:lnTo>
                    <a:lnTo>
                      <a:pt x="7" y="87"/>
                    </a:lnTo>
                    <a:lnTo>
                      <a:pt x="5" y="86"/>
                    </a:lnTo>
                    <a:lnTo>
                      <a:pt x="4" y="86"/>
                    </a:lnTo>
                    <a:lnTo>
                      <a:pt x="4" y="87"/>
                    </a:lnTo>
                    <a:lnTo>
                      <a:pt x="4" y="86"/>
                    </a:lnTo>
                    <a:lnTo>
                      <a:pt x="4" y="87"/>
                    </a:lnTo>
                    <a:lnTo>
                      <a:pt x="5" y="86"/>
                    </a:lnTo>
                    <a:lnTo>
                      <a:pt x="4" y="86"/>
                    </a:lnTo>
                    <a:lnTo>
                      <a:pt x="4" y="87"/>
                    </a:lnTo>
                    <a:lnTo>
                      <a:pt x="4" y="86"/>
                    </a:lnTo>
                    <a:lnTo>
                      <a:pt x="5" y="85"/>
                    </a:lnTo>
                    <a:lnTo>
                      <a:pt x="7" y="83"/>
                    </a:lnTo>
                    <a:lnTo>
                      <a:pt x="7" y="82"/>
                    </a:lnTo>
                    <a:lnTo>
                      <a:pt x="8" y="78"/>
                    </a:lnTo>
                    <a:lnTo>
                      <a:pt x="9" y="76"/>
                    </a:lnTo>
                    <a:lnTo>
                      <a:pt x="10" y="74"/>
                    </a:lnTo>
                    <a:lnTo>
                      <a:pt x="11" y="71"/>
                    </a:lnTo>
                    <a:lnTo>
                      <a:pt x="12" y="68"/>
                    </a:lnTo>
                    <a:lnTo>
                      <a:pt x="13" y="66"/>
                    </a:lnTo>
                    <a:lnTo>
                      <a:pt x="15" y="63"/>
                    </a:lnTo>
                    <a:lnTo>
                      <a:pt x="16" y="62"/>
                    </a:lnTo>
                    <a:lnTo>
                      <a:pt x="17" y="60"/>
                    </a:lnTo>
                    <a:lnTo>
                      <a:pt x="18" y="58"/>
                    </a:lnTo>
                    <a:lnTo>
                      <a:pt x="18" y="56"/>
                    </a:lnTo>
                    <a:lnTo>
                      <a:pt x="19" y="55"/>
                    </a:lnTo>
                    <a:lnTo>
                      <a:pt x="20" y="53"/>
                    </a:lnTo>
                    <a:lnTo>
                      <a:pt x="22" y="52"/>
                    </a:lnTo>
                    <a:lnTo>
                      <a:pt x="23" y="51"/>
                    </a:lnTo>
                    <a:lnTo>
                      <a:pt x="26" y="47"/>
                    </a:lnTo>
                    <a:lnTo>
                      <a:pt x="26" y="48"/>
                    </a:lnTo>
                    <a:lnTo>
                      <a:pt x="34" y="51"/>
                    </a:lnTo>
                    <a:lnTo>
                      <a:pt x="42" y="52"/>
                    </a:lnTo>
                    <a:lnTo>
                      <a:pt x="49" y="52"/>
                    </a:lnTo>
                    <a:lnTo>
                      <a:pt x="55" y="51"/>
                    </a:lnTo>
                    <a:lnTo>
                      <a:pt x="60" y="47"/>
                    </a:lnTo>
                    <a:lnTo>
                      <a:pt x="61" y="44"/>
                    </a:lnTo>
                    <a:lnTo>
                      <a:pt x="58" y="39"/>
                    </a:lnTo>
                    <a:lnTo>
                      <a:pt x="54" y="35"/>
                    </a:lnTo>
                    <a:lnTo>
                      <a:pt x="48" y="29"/>
                    </a:lnTo>
                    <a:lnTo>
                      <a:pt x="47" y="26"/>
                    </a:lnTo>
                    <a:lnTo>
                      <a:pt x="46" y="26"/>
                    </a:lnTo>
                    <a:lnTo>
                      <a:pt x="43" y="29"/>
                    </a:lnTo>
                    <a:lnTo>
                      <a:pt x="42" y="30"/>
                    </a:lnTo>
                    <a:lnTo>
                      <a:pt x="40" y="32"/>
                    </a:lnTo>
                    <a:lnTo>
                      <a:pt x="39" y="32"/>
                    </a:lnTo>
                    <a:lnTo>
                      <a:pt x="38" y="33"/>
                    </a:lnTo>
                    <a:lnTo>
                      <a:pt x="46" y="26"/>
                    </a:lnTo>
                    <a:lnTo>
                      <a:pt x="47" y="25"/>
                    </a:lnTo>
                    <a:lnTo>
                      <a:pt x="49" y="24"/>
                    </a:lnTo>
                    <a:lnTo>
                      <a:pt x="54" y="21"/>
                    </a:lnTo>
                    <a:lnTo>
                      <a:pt x="58" y="17"/>
                    </a:lnTo>
                    <a:lnTo>
                      <a:pt x="65" y="14"/>
                    </a:lnTo>
                    <a:lnTo>
                      <a:pt x="72" y="10"/>
                    </a:lnTo>
                    <a:lnTo>
                      <a:pt x="79" y="7"/>
                    </a:lnTo>
                    <a:lnTo>
                      <a:pt x="87" y="5"/>
                    </a:lnTo>
                    <a:lnTo>
                      <a:pt x="95" y="2"/>
                    </a:lnTo>
                    <a:lnTo>
                      <a:pt x="102" y="1"/>
                    </a:lnTo>
                    <a:lnTo>
                      <a:pt x="108" y="1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1" y="0"/>
                    </a:lnTo>
                    <a:lnTo>
                      <a:pt x="124" y="0"/>
                    </a:lnTo>
                    <a:lnTo>
                      <a:pt x="125" y="0"/>
                    </a:lnTo>
                    <a:lnTo>
                      <a:pt x="126" y="0"/>
                    </a:lnTo>
                    <a:lnTo>
                      <a:pt x="125" y="0"/>
                    </a:lnTo>
                    <a:lnTo>
                      <a:pt x="124" y="0"/>
                    </a:lnTo>
                    <a:lnTo>
                      <a:pt x="123" y="0"/>
                    </a:lnTo>
                    <a:lnTo>
                      <a:pt x="124" y="0"/>
                    </a:lnTo>
                    <a:lnTo>
                      <a:pt x="125" y="0"/>
                    </a:lnTo>
                    <a:lnTo>
                      <a:pt x="126" y="0"/>
                    </a:lnTo>
                    <a:lnTo>
                      <a:pt x="129" y="0"/>
                    </a:lnTo>
                    <a:lnTo>
                      <a:pt x="131" y="0"/>
                    </a:lnTo>
                    <a:lnTo>
                      <a:pt x="134" y="0"/>
                    </a:lnTo>
                    <a:lnTo>
                      <a:pt x="138" y="1"/>
                    </a:lnTo>
                    <a:lnTo>
                      <a:pt x="141" y="1"/>
                    </a:lnTo>
                    <a:lnTo>
                      <a:pt x="146" y="2"/>
                    </a:lnTo>
                    <a:lnTo>
                      <a:pt x="151" y="3"/>
                    </a:lnTo>
                    <a:lnTo>
                      <a:pt x="155" y="3"/>
                    </a:lnTo>
                    <a:lnTo>
                      <a:pt x="160" y="6"/>
                    </a:lnTo>
                    <a:lnTo>
                      <a:pt x="167" y="8"/>
                    </a:lnTo>
                    <a:lnTo>
                      <a:pt x="172" y="10"/>
                    </a:lnTo>
                    <a:lnTo>
                      <a:pt x="178" y="13"/>
                    </a:lnTo>
                    <a:lnTo>
                      <a:pt x="183" y="15"/>
                    </a:lnTo>
                    <a:lnTo>
                      <a:pt x="189" y="18"/>
                    </a:lnTo>
                    <a:lnTo>
                      <a:pt x="193" y="22"/>
                    </a:lnTo>
                    <a:lnTo>
                      <a:pt x="198" y="24"/>
                    </a:lnTo>
                    <a:lnTo>
                      <a:pt x="201" y="28"/>
                    </a:lnTo>
                    <a:lnTo>
                      <a:pt x="204" y="30"/>
                    </a:lnTo>
                    <a:lnTo>
                      <a:pt x="207" y="32"/>
                    </a:lnTo>
                    <a:lnTo>
                      <a:pt x="209" y="35"/>
                    </a:lnTo>
                    <a:lnTo>
                      <a:pt x="212" y="37"/>
                    </a:lnTo>
                    <a:lnTo>
                      <a:pt x="214" y="39"/>
                    </a:lnTo>
                    <a:lnTo>
                      <a:pt x="216" y="43"/>
                    </a:lnTo>
                    <a:lnTo>
                      <a:pt x="219" y="45"/>
                    </a:lnTo>
                    <a:lnTo>
                      <a:pt x="220" y="47"/>
                    </a:lnTo>
                    <a:lnTo>
                      <a:pt x="222" y="49"/>
                    </a:lnTo>
                    <a:lnTo>
                      <a:pt x="223" y="52"/>
                    </a:lnTo>
                    <a:lnTo>
                      <a:pt x="224" y="54"/>
                    </a:lnTo>
                    <a:lnTo>
                      <a:pt x="225" y="55"/>
                    </a:lnTo>
                    <a:lnTo>
                      <a:pt x="227" y="56"/>
                    </a:lnTo>
                    <a:lnTo>
                      <a:pt x="228" y="58"/>
                    </a:lnTo>
                    <a:lnTo>
                      <a:pt x="237" y="74"/>
                    </a:lnTo>
                    <a:lnTo>
                      <a:pt x="245" y="108"/>
                    </a:lnTo>
                    <a:lnTo>
                      <a:pt x="246" y="115"/>
                    </a:lnTo>
                    <a:close/>
                  </a:path>
                </a:pathLst>
              </a:custGeom>
              <a:solidFill>
                <a:srgbClr val="00C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67" name="Freeform 1099"/>
              <p:cNvSpPr>
                <a:spLocks/>
              </p:cNvSpPr>
              <p:nvPr/>
            </p:nvSpPr>
            <p:spPr bwMode="auto">
              <a:xfrm>
                <a:off x="-1534" y="2528"/>
                <a:ext cx="107" cy="107"/>
              </a:xfrm>
              <a:custGeom>
                <a:avLst/>
                <a:gdLst>
                  <a:gd name="T0" fmla="*/ 106 w 214"/>
                  <a:gd name="T1" fmla="*/ 64 h 214"/>
                  <a:gd name="T2" fmla="*/ 103 w 214"/>
                  <a:gd name="T3" fmla="*/ 75 h 214"/>
                  <a:gd name="T4" fmla="*/ 97 w 214"/>
                  <a:gd name="T5" fmla="*/ 85 h 214"/>
                  <a:gd name="T6" fmla="*/ 94 w 214"/>
                  <a:gd name="T7" fmla="*/ 90 h 214"/>
                  <a:gd name="T8" fmla="*/ 91 w 214"/>
                  <a:gd name="T9" fmla="*/ 92 h 214"/>
                  <a:gd name="T10" fmla="*/ 88 w 214"/>
                  <a:gd name="T11" fmla="*/ 96 h 214"/>
                  <a:gd name="T12" fmla="*/ 85 w 214"/>
                  <a:gd name="T13" fmla="*/ 97 h 214"/>
                  <a:gd name="T14" fmla="*/ 80 w 214"/>
                  <a:gd name="T15" fmla="*/ 101 h 214"/>
                  <a:gd name="T16" fmla="*/ 58 w 214"/>
                  <a:gd name="T17" fmla="*/ 107 h 214"/>
                  <a:gd name="T18" fmla="*/ 44 w 214"/>
                  <a:gd name="T19" fmla="*/ 107 h 214"/>
                  <a:gd name="T20" fmla="*/ 33 w 214"/>
                  <a:gd name="T21" fmla="*/ 103 h 214"/>
                  <a:gd name="T22" fmla="*/ 34 w 214"/>
                  <a:gd name="T23" fmla="*/ 104 h 214"/>
                  <a:gd name="T24" fmla="*/ 35 w 214"/>
                  <a:gd name="T25" fmla="*/ 105 h 214"/>
                  <a:gd name="T26" fmla="*/ 30 w 214"/>
                  <a:gd name="T27" fmla="*/ 102 h 214"/>
                  <a:gd name="T28" fmla="*/ 23 w 214"/>
                  <a:gd name="T29" fmla="*/ 98 h 214"/>
                  <a:gd name="T30" fmla="*/ 18 w 214"/>
                  <a:gd name="T31" fmla="*/ 94 h 214"/>
                  <a:gd name="T32" fmla="*/ 15 w 214"/>
                  <a:gd name="T33" fmla="*/ 91 h 214"/>
                  <a:gd name="T34" fmla="*/ 13 w 214"/>
                  <a:gd name="T35" fmla="*/ 88 h 214"/>
                  <a:gd name="T36" fmla="*/ 10 w 214"/>
                  <a:gd name="T37" fmla="*/ 84 h 214"/>
                  <a:gd name="T38" fmla="*/ 7 w 214"/>
                  <a:gd name="T39" fmla="*/ 81 h 214"/>
                  <a:gd name="T40" fmla="*/ 6 w 214"/>
                  <a:gd name="T41" fmla="*/ 80 h 214"/>
                  <a:gd name="T42" fmla="*/ 2 w 214"/>
                  <a:gd name="T43" fmla="*/ 69 h 214"/>
                  <a:gd name="T44" fmla="*/ 1 w 214"/>
                  <a:gd name="T45" fmla="*/ 65 h 214"/>
                  <a:gd name="T46" fmla="*/ 0 w 214"/>
                  <a:gd name="T47" fmla="*/ 60 h 214"/>
                  <a:gd name="T48" fmla="*/ 0 w 214"/>
                  <a:gd name="T49" fmla="*/ 56 h 214"/>
                  <a:gd name="T50" fmla="*/ 2 w 214"/>
                  <a:gd name="T51" fmla="*/ 54 h 214"/>
                  <a:gd name="T52" fmla="*/ 5 w 214"/>
                  <a:gd name="T53" fmla="*/ 53 h 214"/>
                  <a:gd name="T54" fmla="*/ 7 w 214"/>
                  <a:gd name="T55" fmla="*/ 47 h 214"/>
                  <a:gd name="T56" fmla="*/ 3 w 214"/>
                  <a:gd name="T57" fmla="*/ 40 h 214"/>
                  <a:gd name="T58" fmla="*/ 2 w 214"/>
                  <a:gd name="T59" fmla="*/ 38 h 214"/>
                  <a:gd name="T60" fmla="*/ 2 w 214"/>
                  <a:gd name="T61" fmla="*/ 38 h 214"/>
                  <a:gd name="T62" fmla="*/ 2 w 214"/>
                  <a:gd name="T63" fmla="*/ 37 h 214"/>
                  <a:gd name="T64" fmla="*/ 5 w 214"/>
                  <a:gd name="T65" fmla="*/ 33 h 214"/>
                  <a:gd name="T66" fmla="*/ 7 w 214"/>
                  <a:gd name="T67" fmla="*/ 27 h 214"/>
                  <a:gd name="T68" fmla="*/ 9 w 214"/>
                  <a:gd name="T69" fmla="*/ 23 h 214"/>
                  <a:gd name="T70" fmla="*/ 13 w 214"/>
                  <a:gd name="T71" fmla="*/ 18 h 214"/>
                  <a:gd name="T72" fmla="*/ 23 w 214"/>
                  <a:gd name="T73" fmla="*/ 14 h 214"/>
                  <a:gd name="T74" fmla="*/ 20 w 214"/>
                  <a:gd name="T75" fmla="*/ 12 h 214"/>
                  <a:gd name="T76" fmla="*/ 17 w 214"/>
                  <a:gd name="T77" fmla="*/ 14 h 214"/>
                  <a:gd name="T78" fmla="*/ 21 w 214"/>
                  <a:gd name="T79" fmla="*/ 11 h 214"/>
                  <a:gd name="T80" fmla="*/ 31 w 214"/>
                  <a:gd name="T81" fmla="*/ 5 h 214"/>
                  <a:gd name="T82" fmla="*/ 47 w 214"/>
                  <a:gd name="T83" fmla="*/ 0 h 214"/>
                  <a:gd name="T84" fmla="*/ 54 w 214"/>
                  <a:gd name="T85" fmla="*/ 0 h 214"/>
                  <a:gd name="T86" fmla="*/ 54 w 214"/>
                  <a:gd name="T87" fmla="*/ 0 h 214"/>
                  <a:gd name="T88" fmla="*/ 54 w 214"/>
                  <a:gd name="T89" fmla="*/ 0 h 214"/>
                  <a:gd name="T90" fmla="*/ 58 w 214"/>
                  <a:gd name="T91" fmla="*/ 0 h 214"/>
                  <a:gd name="T92" fmla="*/ 68 w 214"/>
                  <a:gd name="T93" fmla="*/ 2 h 214"/>
                  <a:gd name="T94" fmla="*/ 80 w 214"/>
                  <a:gd name="T95" fmla="*/ 7 h 214"/>
                  <a:gd name="T96" fmla="*/ 89 w 214"/>
                  <a:gd name="T97" fmla="*/ 13 h 214"/>
                  <a:gd name="T98" fmla="*/ 94 w 214"/>
                  <a:gd name="T99" fmla="*/ 19 h 214"/>
                  <a:gd name="T100" fmla="*/ 98 w 214"/>
                  <a:gd name="T101" fmla="*/ 23 h 214"/>
                  <a:gd name="T102" fmla="*/ 99 w 214"/>
                  <a:gd name="T103" fmla="*/ 25 h 214"/>
                  <a:gd name="T104" fmla="*/ 107 w 214"/>
                  <a:gd name="T105" fmla="*/ 50 h 21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4"/>
                  <a:gd name="T160" fmla="*/ 0 h 214"/>
                  <a:gd name="T161" fmla="*/ 214 w 214"/>
                  <a:gd name="T162" fmla="*/ 214 h 21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4" h="214">
                    <a:moveTo>
                      <a:pt x="214" y="100"/>
                    </a:moveTo>
                    <a:lnTo>
                      <a:pt x="214" y="107"/>
                    </a:lnTo>
                    <a:lnTo>
                      <a:pt x="212" y="128"/>
                    </a:lnTo>
                    <a:lnTo>
                      <a:pt x="212" y="130"/>
                    </a:lnTo>
                    <a:lnTo>
                      <a:pt x="211" y="135"/>
                    </a:lnTo>
                    <a:lnTo>
                      <a:pt x="209" y="139"/>
                    </a:lnTo>
                    <a:lnTo>
                      <a:pt x="207" y="144"/>
                    </a:lnTo>
                    <a:lnTo>
                      <a:pt x="206" y="150"/>
                    </a:lnTo>
                    <a:lnTo>
                      <a:pt x="204" y="154"/>
                    </a:lnTo>
                    <a:lnTo>
                      <a:pt x="200" y="159"/>
                    </a:lnTo>
                    <a:lnTo>
                      <a:pt x="199" y="162"/>
                    </a:lnTo>
                    <a:lnTo>
                      <a:pt x="197" y="167"/>
                    </a:lnTo>
                    <a:lnTo>
                      <a:pt x="194" y="169"/>
                    </a:lnTo>
                    <a:lnTo>
                      <a:pt x="192" y="172"/>
                    </a:lnTo>
                    <a:lnTo>
                      <a:pt x="191" y="173"/>
                    </a:lnTo>
                    <a:lnTo>
                      <a:pt x="190" y="175"/>
                    </a:lnTo>
                    <a:lnTo>
                      <a:pt x="189" y="176"/>
                    </a:lnTo>
                    <a:lnTo>
                      <a:pt x="188" y="179"/>
                    </a:lnTo>
                    <a:lnTo>
                      <a:pt x="186" y="179"/>
                    </a:lnTo>
                    <a:lnTo>
                      <a:pt x="185" y="180"/>
                    </a:lnTo>
                    <a:lnTo>
                      <a:pt x="184" y="181"/>
                    </a:lnTo>
                    <a:lnTo>
                      <a:pt x="184" y="183"/>
                    </a:lnTo>
                    <a:lnTo>
                      <a:pt x="182" y="184"/>
                    </a:lnTo>
                    <a:lnTo>
                      <a:pt x="181" y="184"/>
                    </a:lnTo>
                    <a:lnTo>
                      <a:pt x="179" y="187"/>
                    </a:lnTo>
                    <a:lnTo>
                      <a:pt x="177" y="188"/>
                    </a:lnTo>
                    <a:lnTo>
                      <a:pt x="176" y="190"/>
                    </a:lnTo>
                    <a:lnTo>
                      <a:pt x="175" y="191"/>
                    </a:lnTo>
                    <a:lnTo>
                      <a:pt x="174" y="191"/>
                    </a:lnTo>
                    <a:lnTo>
                      <a:pt x="173" y="192"/>
                    </a:lnTo>
                    <a:lnTo>
                      <a:pt x="171" y="194"/>
                    </a:lnTo>
                    <a:lnTo>
                      <a:pt x="170" y="194"/>
                    </a:lnTo>
                    <a:lnTo>
                      <a:pt x="169" y="195"/>
                    </a:lnTo>
                    <a:lnTo>
                      <a:pt x="167" y="196"/>
                    </a:lnTo>
                    <a:lnTo>
                      <a:pt x="166" y="197"/>
                    </a:lnTo>
                    <a:lnTo>
                      <a:pt x="163" y="199"/>
                    </a:lnTo>
                    <a:lnTo>
                      <a:pt x="159" y="202"/>
                    </a:lnTo>
                    <a:lnTo>
                      <a:pt x="154" y="204"/>
                    </a:lnTo>
                    <a:lnTo>
                      <a:pt x="147" y="207"/>
                    </a:lnTo>
                    <a:lnTo>
                      <a:pt x="137" y="210"/>
                    </a:lnTo>
                    <a:lnTo>
                      <a:pt x="127" y="213"/>
                    </a:lnTo>
                    <a:lnTo>
                      <a:pt x="116" y="214"/>
                    </a:lnTo>
                    <a:lnTo>
                      <a:pt x="109" y="214"/>
                    </a:lnTo>
                    <a:lnTo>
                      <a:pt x="101" y="214"/>
                    </a:lnTo>
                    <a:lnTo>
                      <a:pt x="95" y="214"/>
                    </a:lnTo>
                    <a:lnTo>
                      <a:pt x="91" y="213"/>
                    </a:lnTo>
                    <a:lnTo>
                      <a:pt x="88" y="213"/>
                    </a:lnTo>
                    <a:lnTo>
                      <a:pt x="86" y="213"/>
                    </a:lnTo>
                    <a:lnTo>
                      <a:pt x="85" y="212"/>
                    </a:lnTo>
                    <a:lnTo>
                      <a:pt x="87" y="213"/>
                    </a:lnTo>
                    <a:lnTo>
                      <a:pt x="65" y="206"/>
                    </a:lnTo>
                    <a:lnTo>
                      <a:pt x="67" y="206"/>
                    </a:lnTo>
                    <a:lnTo>
                      <a:pt x="68" y="207"/>
                    </a:lnTo>
                    <a:lnTo>
                      <a:pt x="69" y="207"/>
                    </a:lnTo>
                    <a:lnTo>
                      <a:pt x="70" y="209"/>
                    </a:lnTo>
                    <a:lnTo>
                      <a:pt x="69" y="209"/>
                    </a:lnTo>
                    <a:lnTo>
                      <a:pt x="68" y="207"/>
                    </a:lnTo>
                    <a:lnTo>
                      <a:pt x="65" y="206"/>
                    </a:lnTo>
                    <a:lnTo>
                      <a:pt x="62" y="205"/>
                    </a:lnTo>
                    <a:lnTo>
                      <a:pt x="60" y="204"/>
                    </a:lnTo>
                    <a:lnTo>
                      <a:pt x="56" y="202"/>
                    </a:lnTo>
                    <a:lnTo>
                      <a:pt x="54" y="201"/>
                    </a:lnTo>
                    <a:lnTo>
                      <a:pt x="50" y="198"/>
                    </a:lnTo>
                    <a:lnTo>
                      <a:pt x="48" y="197"/>
                    </a:lnTo>
                    <a:lnTo>
                      <a:pt x="45" y="196"/>
                    </a:lnTo>
                    <a:lnTo>
                      <a:pt x="44" y="194"/>
                    </a:lnTo>
                    <a:lnTo>
                      <a:pt x="41" y="192"/>
                    </a:lnTo>
                    <a:lnTo>
                      <a:pt x="39" y="190"/>
                    </a:lnTo>
                    <a:lnTo>
                      <a:pt x="38" y="189"/>
                    </a:lnTo>
                    <a:lnTo>
                      <a:pt x="35" y="188"/>
                    </a:lnTo>
                    <a:lnTo>
                      <a:pt x="34" y="187"/>
                    </a:lnTo>
                    <a:lnTo>
                      <a:pt x="33" y="186"/>
                    </a:lnTo>
                    <a:lnTo>
                      <a:pt x="32" y="184"/>
                    </a:lnTo>
                    <a:lnTo>
                      <a:pt x="31" y="183"/>
                    </a:lnTo>
                    <a:lnTo>
                      <a:pt x="30" y="182"/>
                    </a:lnTo>
                    <a:lnTo>
                      <a:pt x="29" y="181"/>
                    </a:lnTo>
                    <a:lnTo>
                      <a:pt x="27" y="179"/>
                    </a:lnTo>
                    <a:lnTo>
                      <a:pt x="26" y="177"/>
                    </a:lnTo>
                    <a:lnTo>
                      <a:pt x="25" y="176"/>
                    </a:lnTo>
                    <a:lnTo>
                      <a:pt x="24" y="175"/>
                    </a:lnTo>
                    <a:lnTo>
                      <a:pt x="23" y="174"/>
                    </a:lnTo>
                    <a:lnTo>
                      <a:pt x="22" y="173"/>
                    </a:lnTo>
                    <a:lnTo>
                      <a:pt x="21" y="171"/>
                    </a:lnTo>
                    <a:lnTo>
                      <a:pt x="19" y="168"/>
                    </a:lnTo>
                    <a:lnTo>
                      <a:pt x="17" y="167"/>
                    </a:lnTo>
                    <a:lnTo>
                      <a:pt x="16" y="165"/>
                    </a:lnTo>
                    <a:lnTo>
                      <a:pt x="16" y="164"/>
                    </a:lnTo>
                    <a:lnTo>
                      <a:pt x="15" y="162"/>
                    </a:lnTo>
                    <a:lnTo>
                      <a:pt x="14" y="161"/>
                    </a:lnTo>
                    <a:lnTo>
                      <a:pt x="14" y="160"/>
                    </a:lnTo>
                    <a:lnTo>
                      <a:pt x="12" y="159"/>
                    </a:lnTo>
                    <a:lnTo>
                      <a:pt x="7" y="146"/>
                    </a:lnTo>
                    <a:lnTo>
                      <a:pt x="4" y="137"/>
                    </a:lnTo>
                    <a:lnTo>
                      <a:pt x="3" y="137"/>
                    </a:lnTo>
                    <a:lnTo>
                      <a:pt x="3" y="136"/>
                    </a:lnTo>
                    <a:lnTo>
                      <a:pt x="3" y="135"/>
                    </a:lnTo>
                    <a:lnTo>
                      <a:pt x="3" y="133"/>
                    </a:lnTo>
                    <a:lnTo>
                      <a:pt x="2" y="131"/>
                    </a:lnTo>
                    <a:lnTo>
                      <a:pt x="2" y="129"/>
                    </a:lnTo>
                    <a:lnTo>
                      <a:pt x="1" y="127"/>
                    </a:lnTo>
                    <a:lnTo>
                      <a:pt x="1" y="126"/>
                    </a:lnTo>
                    <a:lnTo>
                      <a:pt x="1" y="123"/>
                    </a:lnTo>
                    <a:lnTo>
                      <a:pt x="1" y="121"/>
                    </a:lnTo>
                    <a:lnTo>
                      <a:pt x="0" y="120"/>
                    </a:lnTo>
                    <a:lnTo>
                      <a:pt x="0" y="119"/>
                    </a:lnTo>
                    <a:lnTo>
                      <a:pt x="0" y="116"/>
                    </a:lnTo>
                    <a:lnTo>
                      <a:pt x="0" y="115"/>
                    </a:lnTo>
                    <a:lnTo>
                      <a:pt x="0" y="113"/>
                    </a:lnTo>
                    <a:lnTo>
                      <a:pt x="0" y="112"/>
                    </a:lnTo>
                    <a:lnTo>
                      <a:pt x="0" y="111"/>
                    </a:lnTo>
                    <a:lnTo>
                      <a:pt x="0" y="110"/>
                    </a:lnTo>
                    <a:lnTo>
                      <a:pt x="1" y="108"/>
                    </a:lnTo>
                    <a:lnTo>
                      <a:pt x="4" y="107"/>
                    </a:lnTo>
                    <a:lnTo>
                      <a:pt x="6" y="107"/>
                    </a:lnTo>
                    <a:lnTo>
                      <a:pt x="7" y="107"/>
                    </a:lnTo>
                    <a:lnTo>
                      <a:pt x="8" y="106"/>
                    </a:lnTo>
                    <a:lnTo>
                      <a:pt x="9" y="105"/>
                    </a:lnTo>
                    <a:lnTo>
                      <a:pt x="10" y="104"/>
                    </a:lnTo>
                    <a:lnTo>
                      <a:pt x="11" y="101"/>
                    </a:lnTo>
                    <a:lnTo>
                      <a:pt x="12" y="99"/>
                    </a:lnTo>
                    <a:lnTo>
                      <a:pt x="15" y="96"/>
                    </a:lnTo>
                    <a:lnTo>
                      <a:pt x="15" y="93"/>
                    </a:lnTo>
                    <a:lnTo>
                      <a:pt x="16" y="90"/>
                    </a:lnTo>
                    <a:lnTo>
                      <a:pt x="15" y="88"/>
                    </a:lnTo>
                    <a:lnTo>
                      <a:pt x="14" y="84"/>
                    </a:lnTo>
                    <a:lnTo>
                      <a:pt x="11" y="82"/>
                    </a:lnTo>
                    <a:lnTo>
                      <a:pt x="7" y="80"/>
                    </a:lnTo>
                    <a:lnTo>
                      <a:pt x="4" y="77"/>
                    </a:lnTo>
                    <a:lnTo>
                      <a:pt x="3" y="76"/>
                    </a:lnTo>
                    <a:lnTo>
                      <a:pt x="4" y="76"/>
                    </a:lnTo>
                    <a:lnTo>
                      <a:pt x="3" y="75"/>
                    </a:lnTo>
                    <a:lnTo>
                      <a:pt x="4" y="76"/>
                    </a:lnTo>
                    <a:lnTo>
                      <a:pt x="4" y="75"/>
                    </a:lnTo>
                    <a:lnTo>
                      <a:pt x="3" y="76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4" y="75"/>
                    </a:lnTo>
                    <a:lnTo>
                      <a:pt x="4" y="74"/>
                    </a:lnTo>
                    <a:lnTo>
                      <a:pt x="6" y="73"/>
                    </a:lnTo>
                    <a:lnTo>
                      <a:pt x="6" y="70"/>
                    </a:lnTo>
                    <a:lnTo>
                      <a:pt x="7" y="68"/>
                    </a:lnTo>
                    <a:lnTo>
                      <a:pt x="8" y="66"/>
                    </a:lnTo>
                    <a:lnTo>
                      <a:pt x="9" y="65"/>
                    </a:lnTo>
                    <a:lnTo>
                      <a:pt x="10" y="62"/>
                    </a:lnTo>
                    <a:lnTo>
                      <a:pt x="10" y="59"/>
                    </a:lnTo>
                    <a:lnTo>
                      <a:pt x="11" y="58"/>
                    </a:lnTo>
                    <a:lnTo>
                      <a:pt x="14" y="55"/>
                    </a:lnTo>
                    <a:lnTo>
                      <a:pt x="14" y="54"/>
                    </a:lnTo>
                    <a:lnTo>
                      <a:pt x="15" y="52"/>
                    </a:lnTo>
                    <a:lnTo>
                      <a:pt x="16" y="51"/>
                    </a:lnTo>
                    <a:lnTo>
                      <a:pt x="16" y="48"/>
                    </a:lnTo>
                    <a:lnTo>
                      <a:pt x="17" y="48"/>
                    </a:lnTo>
                    <a:lnTo>
                      <a:pt x="18" y="46"/>
                    </a:lnTo>
                    <a:lnTo>
                      <a:pt x="19" y="45"/>
                    </a:lnTo>
                    <a:lnTo>
                      <a:pt x="19" y="44"/>
                    </a:lnTo>
                    <a:lnTo>
                      <a:pt x="22" y="42"/>
                    </a:lnTo>
                    <a:lnTo>
                      <a:pt x="24" y="39"/>
                    </a:lnTo>
                    <a:lnTo>
                      <a:pt x="26" y="36"/>
                    </a:lnTo>
                    <a:lnTo>
                      <a:pt x="27" y="35"/>
                    </a:lnTo>
                    <a:lnTo>
                      <a:pt x="33" y="36"/>
                    </a:lnTo>
                    <a:lnTo>
                      <a:pt x="39" y="35"/>
                    </a:lnTo>
                    <a:lnTo>
                      <a:pt x="44" y="31"/>
                    </a:lnTo>
                    <a:lnTo>
                      <a:pt x="45" y="28"/>
                    </a:lnTo>
                    <a:lnTo>
                      <a:pt x="42" y="23"/>
                    </a:lnTo>
                    <a:lnTo>
                      <a:pt x="42" y="22"/>
                    </a:lnTo>
                    <a:lnTo>
                      <a:pt x="40" y="22"/>
                    </a:lnTo>
                    <a:lnTo>
                      <a:pt x="40" y="23"/>
                    </a:lnTo>
                    <a:lnTo>
                      <a:pt x="39" y="23"/>
                    </a:lnTo>
                    <a:lnTo>
                      <a:pt x="38" y="25"/>
                    </a:lnTo>
                    <a:lnTo>
                      <a:pt x="37" y="27"/>
                    </a:lnTo>
                    <a:lnTo>
                      <a:pt x="34" y="28"/>
                    </a:lnTo>
                    <a:lnTo>
                      <a:pt x="33" y="29"/>
                    </a:lnTo>
                    <a:lnTo>
                      <a:pt x="33" y="30"/>
                    </a:lnTo>
                    <a:lnTo>
                      <a:pt x="40" y="23"/>
                    </a:lnTo>
                    <a:lnTo>
                      <a:pt x="41" y="22"/>
                    </a:lnTo>
                    <a:lnTo>
                      <a:pt x="44" y="21"/>
                    </a:lnTo>
                    <a:lnTo>
                      <a:pt x="47" y="19"/>
                    </a:lnTo>
                    <a:lnTo>
                      <a:pt x="52" y="15"/>
                    </a:lnTo>
                    <a:lnTo>
                      <a:pt x="57" y="12"/>
                    </a:lnTo>
                    <a:lnTo>
                      <a:pt x="63" y="9"/>
                    </a:lnTo>
                    <a:lnTo>
                      <a:pt x="69" y="7"/>
                    </a:lnTo>
                    <a:lnTo>
                      <a:pt x="76" y="5"/>
                    </a:lnTo>
                    <a:lnTo>
                      <a:pt x="83" y="2"/>
                    </a:lnTo>
                    <a:lnTo>
                      <a:pt x="88" y="1"/>
                    </a:lnTo>
                    <a:lnTo>
                      <a:pt x="94" y="0"/>
                    </a:lnTo>
                    <a:lnTo>
                      <a:pt x="99" y="0"/>
                    </a:lnTo>
                    <a:lnTo>
                      <a:pt x="102" y="0"/>
                    </a:lnTo>
                    <a:lnTo>
                      <a:pt x="106" y="0"/>
                    </a:lnTo>
                    <a:lnTo>
                      <a:pt x="107" y="0"/>
                    </a:lnTo>
                    <a:lnTo>
                      <a:pt x="108" y="0"/>
                    </a:lnTo>
                    <a:lnTo>
                      <a:pt x="109" y="0"/>
                    </a:lnTo>
                    <a:lnTo>
                      <a:pt x="108" y="0"/>
                    </a:lnTo>
                    <a:lnTo>
                      <a:pt x="107" y="0"/>
                    </a:lnTo>
                    <a:lnTo>
                      <a:pt x="108" y="0"/>
                    </a:lnTo>
                    <a:lnTo>
                      <a:pt x="110" y="0"/>
                    </a:lnTo>
                    <a:lnTo>
                      <a:pt x="113" y="0"/>
                    </a:lnTo>
                    <a:lnTo>
                      <a:pt x="114" y="0"/>
                    </a:lnTo>
                    <a:lnTo>
                      <a:pt x="116" y="0"/>
                    </a:lnTo>
                    <a:lnTo>
                      <a:pt x="120" y="1"/>
                    </a:lnTo>
                    <a:lnTo>
                      <a:pt x="123" y="1"/>
                    </a:lnTo>
                    <a:lnTo>
                      <a:pt x="127" y="2"/>
                    </a:lnTo>
                    <a:lnTo>
                      <a:pt x="131" y="2"/>
                    </a:lnTo>
                    <a:lnTo>
                      <a:pt x="135" y="4"/>
                    </a:lnTo>
                    <a:lnTo>
                      <a:pt x="139" y="5"/>
                    </a:lnTo>
                    <a:lnTo>
                      <a:pt x="145" y="7"/>
                    </a:lnTo>
                    <a:lnTo>
                      <a:pt x="150" y="8"/>
                    </a:lnTo>
                    <a:lnTo>
                      <a:pt x="154" y="10"/>
                    </a:lnTo>
                    <a:lnTo>
                      <a:pt x="159" y="14"/>
                    </a:lnTo>
                    <a:lnTo>
                      <a:pt x="163" y="16"/>
                    </a:lnTo>
                    <a:lnTo>
                      <a:pt x="168" y="19"/>
                    </a:lnTo>
                    <a:lnTo>
                      <a:pt x="171" y="21"/>
                    </a:lnTo>
                    <a:lnTo>
                      <a:pt x="175" y="24"/>
                    </a:lnTo>
                    <a:lnTo>
                      <a:pt x="177" y="27"/>
                    </a:lnTo>
                    <a:lnTo>
                      <a:pt x="181" y="28"/>
                    </a:lnTo>
                    <a:lnTo>
                      <a:pt x="182" y="30"/>
                    </a:lnTo>
                    <a:lnTo>
                      <a:pt x="184" y="32"/>
                    </a:lnTo>
                    <a:lnTo>
                      <a:pt x="186" y="35"/>
                    </a:lnTo>
                    <a:lnTo>
                      <a:pt x="188" y="37"/>
                    </a:lnTo>
                    <a:lnTo>
                      <a:pt x="190" y="39"/>
                    </a:lnTo>
                    <a:lnTo>
                      <a:pt x="191" y="42"/>
                    </a:lnTo>
                    <a:lnTo>
                      <a:pt x="193" y="43"/>
                    </a:lnTo>
                    <a:lnTo>
                      <a:pt x="194" y="45"/>
                    </a:lnTo>
                    <a:lnTo>
                      <a:pt x="196" y="46"/>
                    </a:lnTo>
                    <a:lnTo>
                      <a:pt x="197" y="47"/>
                    </a:lnTo>
                    <a:lnTo>
                      <a:pt x="198" y="48"/>
                    </a:lnTo>
                    <a:lnTo>
                      <a:pt x="198" y="50"/>
                    </a:lnTo>
                    <a:lnTo>
                      <a:pt x="206" y="65"/>
                    </a:lnTo>
                    <a:lnTo>
                      <a:pt x="213" y="95"/>
                    </a:lnTo>
                    <a:lnTo>
                      <a:pt x="214" y="100"/>
                    </a:lnTo>
                    <a:close/>
                  </a:path>
                </a:pathLst>
              </a:custGeom>
              <a:solidFill>
                <a:srgbClr val="00D1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68" name="Freeform 1100"/>
              <p:cNvSpPr>
                <a:spLocks/>
              </p:cNvSpPr>
              <p:nvPr/>
            </p:nvSpPr>
            <p:spPr bwMode="auto">
              <a:xfrm>
                <a:off x="-1527" y="2536"/>
                <a:ext cx="93" cy="92"/>
              </a:xfrm>
              <a:custGeom>
                <a:avLst/>
                <a:gdLst>
                  <a:gd name="T0" fmla="*/ 92 w 184"/>
                  <a:gd name="T1" fmla="*/ 55 h 184"/>
                  <a:gd name="T2" fmla="*/ 89 w 184"/>
                  <a:gd name="T3" fmla="*/ 64 h 184"/>
                  <a:gd name="T4" fmla="*/ 84 w 184"/>
                  <a:gd name="T5" fmla="*/ 73 h 184"/>
                  <a:gd name="T6" fmla="*/ 81 w 184"/>
                  <a:gd name="T7" fmla="*/ 77 h 184"/>
                  <a:gd name="T8" fmla="*/ 79 w 184"/>
                  <a:gd name="T9" fmla="*/ 79 h 184"/>
                  <a:gd name="T10" fmla="*/ 76 w 184"/>
                  <a:gd name="T11" fmla="*/ 82 h 184"/>
                  <a:gd name="T12" fmla="*/ 74 w 184"/>
                  <a:gd name="T13" fmla="*/ 84 h 184"/>
                  <a:gd name="T14" fmla="*/ 69 w 184"/>
                  <a:gd name="T15" fmla="*/ 87 h 184"/>
                  <a:gd name="T16" fmla="*/ 51 w 184"/>
                  <a:gd name="T17" fmla="*/ 92 h 184"/>
                  <a:gd name="T18" fmla="*/ 38 w 184"/>
                  <a:gd name="T19" fmla="*/ 92 h 184"/>
                  <a:gd name="T20" fmla="*/ 28 w 184"/>
                  <a:gd name="T21" fmla="*/ 89 h 184"/>
                  <a:gd name="T22" fmla="*/ 29 w 184"/>
                  <a:gd name="T23" fmla="*/ 89 h 184"/>
                  <a:gd name="T24" fmla="*/ 30 w 184"/>
                  <a:gd name="T25" fmla="*/ 90 h 184"/>
                  <a:gd name="T26" fmla="*/ 26 w 184"/>
                  <a:gd name="T27" fmla="*/ 88 h 184"/>
                  <a:gd name="T28" fmla="*/ 20 w 184"/>
                  <a:gd name="T29" fmla="*/ 84 h 184"/>
                  <a:gd name="T30" fmla="*/ 16 w 184"/>
                  <a:gd name="T31" fmla="*/ 81 h 184"/>
                  <a:gd name="T32" fmla="*/ 13 w 184"/>
                  <a:gd name="T33" fmla="*/ 79 h 184"/>
                  <a:gd name="T34" fmla="*/ 11 w 184"/>
                  <a:gd name="T35" fmla="*/ 76 h 184"/>
                  <a:gd name="T36" fmla="*/ 8 w 184"/>
                  <a:gd name="T37" fmla="*/ 73 h 184"/>
                  <a:gd name="T38" fmla="*/ 6 w 184"/>
                  <a:gd name="T39" fmla="*/ 69 h 184"/>
                  <a:gd name="T40" fmla="*/ 6 w 184"/>
                  <a:gd name="T41" fmla="*/ 68 h 184"/>
                  <a:gd name="T42" fmla="*/ 2 w 184"/>
                  <a:gd name="T43" fmla="*/ 59 h 184"/>
                  <a:gd name="T44" fmla="*/ 1 w 184"/>
                  <a:gd name="T45" fmla="*/ 55 h 184"/>
                  <a:gd name="T46" fmla="*/ 0 w 184"/>
                  <a:gd name="T47" fmla="*/ 52 h 184"/>
                  <a:gd name="T48" fmla="*/ 0 w 184"/>
                  <a:gd name="T49" fmla="*/ 48 h 184"/>
                  <a:gd name="T50" fmla="*/ 0 w 184"/>
                  <a:gd name="T51" fmla="*/ 46 h 184"/>
                  <a:gd name="T52" fmla="*/ 0 w 184"/>
                  <a:gd name="T53" fmla="*/ 45 h 184"/>
                  <a:gd name="T54" fmla="*/ 1 w 184"/>
                  <a:gd name="T55" fmla="*/ 38 h 184"/>
                  <a:gd name="T56" fmla="*/ 2 w 184"/>
                  <a:gd name="T57" fmla="*/ 33 h 184"/>
                  <a:gd name="T58" fmla="*/ 2 w 184"/>
                  <a:gd name="T59" fmla="*/ 33 h 184"/>
                  <a:gd name="T60" fmla="*/ 2 w 184"/>
                  <a:gd name="T61" fmla="*/ 33 h 184"/>
                  <a:gd name="T62" fmla="*/ 3 w 184"/>
                  <a:gd name="T63" fmla="*/ 30 h 184"/>
                  <a:gd name="T64" fmla="*/ 5 w 184"/>
                  <a:gd name="T65" fmla="*/ 25 h 184"/>
                  <a:gd name="T66" fmla="*/ 7 w 184"/>
                  <a:gd name="T67" fmla="*/ 22 h 184"/>
                  <a:gd name="T68" fmla="*/ 9 w 184"/>
                  <a:gd name="T69" fmla="*/ 19 h 184"/>
                  <a:gd name="T70" fmla="*/ 15 w 184"/>
                  <a:gd name="T71" fmla="*/ 12 h 184"/>
                  <a:gd name="T72" fmla="*/ 17 w 184"/>
                  <a:gd name="T73" fmla="*/ 10 h 184"/>
                  <a:gd name="T74" fmla="*/ 15 w 184"/>
                  <a:gd name="T75" fmla="*/ 12 h 184"/>
                  <a:gd name="T76" fmla="*/ 17 w 184"/>
                  <a:gd name="T77" fmla="*/ 10 h 184"/>
                  <a:gd name="T78" fmla="*/ 25 w 184"/>
                  <a:gd name="T79" fmla="*/ 5 h 184"/>
                  <a:gd name="T80" fmla="*/ 38 w 184"/>
                  <a:gd name="T81" fmla="*/ 1 h 184"/>
                  <a:gd name="T82" fmla="*/ 47 w 184"/>
                  <a:gd name="T83" fmla="*/ 0 h 184"/>
                  <a:gd name="T84" fmla="*/ 48 w 184"/>
                  <a:gd name="T85" fmla="*/ 0 h 184"/>
                  <a:gd name="T86" fmla="*/ 47 w 184"/>
                  <a:gd name="T87" fmla="*/ 0 h 184"/>
                  <a:gd name="T88" fmla="*/ 50 w 184"/>
                  <a:gd name="T89" fmla="*/ 0 h 184"/>
                  <a:gd name="T90" fmla="*/ 57 w 184"/>
                  <a:gd name="T91" fmla="*/ 1 h 184"/>
                  <a:gd name="T92" fmla="*/ 67 w 184"/>
                  <a:gd name="T93" fmla="*/ 5 h 184"/>
                  <a:gd name="T94" fmla="*/ 76 w 184"/>
                  <a:gd name="T95" fmla="*/ 11 h 184"/>
                  <a:gd name="T96" fmla="*/ 81 w 184"/>
                  <a:gd name="T97" fmla="*/ 15 h 184"/>
                  <a:gd name="T98" fmla="*/ 84 w 184"/>
                  <a:gd name="T99" fmla="*/ 19 h 184"/>
                  <a:gd name="T100" fmla="*/ 86 w 184"/>
                  <a:gd name="T101" fmla="*/ 22 h 184"/>
                  <a:gd name="T102" fmla="*/ 93 w 184"/>
                  <a:gd name="T103" fmla="*/ 41 h 18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4"/>
                  <a:gd name="T157" fmla="*/ 0 h 184"/>
                  <a:gd name="T158" fmla="*/ 184 w 184"/>
                  <a:gd name="T159" fmla="*/ 184 h 18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4" h="184">
                    <a:moveTo>
                      <a:pt x="184" y="86"/>
                    </a:moveTo>
                    <a:lnTo>
                      <a:pt x="184" y="92"/>
                    </a:lnTo>
                    <a:lnTo>
                      <a:pt x="183" y="109"/>
                    </a:lnTo>
                    <a:lnTo>
                      <a:pt x="183" y="111"/>
                    </a:lnTo>
                    <a:lnTo>
                      <a:pt x="182" y="113"/>
                    </a:lnTo>
                    <a:lnTo>
                      <a:pt x="182" y="116"/>
                    </a:lnTo>
                    <a:lnTo>
                      <a:pt x="181" y="120"/>
                    </a:lnTo>
                    <a:lnTo>
                      <a:pt x="178" y="124"/>
                    </a:lnTo>
                    <a:lnTo>
                      <a:pt x="177" y="128"/>
                    </a:lnTo>
                    <a:lnTo>
                      <a:pt x="175" y="133"/>
                    </a:lnTo>
                    <a:lnTo>
                      <a:pt x="173" y="137"/>
                    </a:lnTo>
                    <a:lnTo>
                      <a:pt x="171" y="141"/>
                    </a:lnTo>
                    <a:lnTo>
                      <a:pt x="169" y="143"/>
                    </a:lnTo>
                    <a:lnTo>
                      <a:pt x="167" y="145"/>
                    </a:lnTo>
                    <a:lnTo>
                      <a:pt x="166" y="147"/>
                    </a:lnTo>
                    <a:lnTo>
                      <a:pt x="164" y="149"/>
                    </a:lnTo>
                    <a:lnTo>
                      <a:pt x="163" y="151"/>
                    </a:lnTo>
                    <a:lnTo>
                      <a:pt x="162" y="152"/>
                    </a:lnTo>
                    <a:lnTo>
                      <a:pt x="161" y="153"/>
                    </a:lnTo>
                    <a:lnTo>
                      <a:pt x="160" y="154"/>
                    </a:lnTo>
                    <a:lnTo>
                      <a:pt x="159" y="156"/>
                    </a:lnTo>
                    <a:lnTo>
                      <a:pt x="158" y="157"/>
                    </a:lnTo>
                    <a:lnTo>
                      <a:pt x="156" y="158"/>
                    </a:lnTo>
                    <a:lnTo>
                      <a:pt x="155" y="159"/>
                    </a:lnTo>
                    <a:lnTo>
                      <a:pt x="154" y="160"/>
                    </a:lnTo>
                    <a:lnTo>
                      <a:pt x="153" y="161"/>
                    </a:lnTo>
                    <a:lnTo>
                      <a:pt x="152" y="164"/>
                    </a:lnTo>
                    <a:lnTo>
                      <a:pt x="151" y="164"/>
                    </a:lnTo>
                    <a:lnTo>
                      <a:pt x="150" y="165"/>
                    </a:lnTo>
                    <a:lnTo>
                      <a:pt x="148" y="165"/>
                    </a:lnTo>
                    <a:lnTo>
                      <a:pt x="147" y="166"/>
                    </a:lnTo>
                    <a:lnTo>
                      <a:pt x="147" y="167"/>
                    </a:lnTo>
                    <a:lnTo>
                      <a:pt x="146" y="167"/>
                    </a:lnTo>
                    <a:lnTo>
                      <a:pt x="144" y="168"/>
                    </a:lnTo>
                    <a:lnTo>
                      <a:pt x="143" y="169"/>
                    </a:lnTo>
                    <a:lnTo>
                      <a:pt x="140" y="172"/>
                    </a:lnTo>
                    <a:lnTo>
                      <a:pt x="137" y="173"/>
                    </a:lnTo>
                    <a:lnTo>
                      <a:pt x="132" y="176"/>
                    </a:lnTo>
                    <a:lnTo>
                      <a:pt x="126" y="179"/>
                    </a:lnTo>
                    <a:lnTo>
                      <a:pt x="117" y="181"/>
                    </a:lnTo>
                    <a:lnTo>
                      <a:pt x="109" y="183"/>
                    </a:lnTo>
                    <a:lnTo>
                      <a:pt x="100" y="184"/>
                    </a:lnTo>
                    <a:lnTo>
                      <a:pt x="93" y="184"/>
                    </a:lnTo>
                    <a:lnTo>
                      <a:pt x="87" y="184"/>
                    </a:lnTo>
                    <a:lnTo>
                      <a:pt x="83" y="184"/>
                    </a:lnTo>
                    <a:lnTo>
                      <a:pt x="78" y="183"/>
                    </a:lnTo>
                    <a:lnTo>
                      <a:pt x="76" y="183"/>
                    </a:lnTo>
                    <a:lnTo>
                      <a:pt x="75" y="183"/>
                    </a:lnTo>
                    <a:lnTo>
                      <a:pt x="73" y="182"/>
                    </a:lnTo>
                    <a:lnTo>
                      <a:pt x="76" y="183"/>
                    </a:lnTo>
                    <a:lnTo>
                      <a:pt x="56" y="177"/>
                    </a:lnTo>
                    <a:lnTo>
                      <a:pt x="57" y="177"/>
                    </a:lnTo>
                    <a:lnTo>
                      <a:pt x="59" y="179"/>
                    </a:lnTo>
                    <a:lnTo>
                      <a:pt x="60" y="179"/>
                    </a:lnTo>
                    <a:lnTo>
                      <a:pt x="61" y="180"/>
                    </a:lnTo>
                    <a:lnTo>
                      <a:pt x="60" y="179"/>
                    </a:lnTo>
                    <a:lnTo>
                      <a:pt x="59" y="179"/>
                    </a:lnTo>
                    <a:lnTo>
                      <a:pt x="56" y="177"/>
                    </a:lnTo>
                    <a:lnTo>
                      <a:pt x="54" y="176"/>
                    </a:lnTo>
                    <a:lnTo>
                      <a:pt x="52" y="175"/>
                    </a:lnTo>
                    <a:lnTo>
                      <a:pt x="48" y="174"/>
                    </a:lnTo>
                    <a:lnTo>
                      <a:pt x="46" y="173"/>
                    </a:lnTo>
                    <a:lnTo>
                      <a:pt x="44" y="171"/>
                    </a:lnTo>
                    <a:lnTo>
                      <a:pt x="41" y="169"/>
                    </a:lnTo>
                    <a:lnTo>
                      <a:pt x="39" y="168"/>
                    </a:lnTo>
                    <a:lnTo>
                      <a:pt x="37" y="166"/>
                    </a:lnTo>
                    <a:lnTo>
                      <a:pt x="35" y="165"/>
                    </a:lnTo>
                    <a:lnTo>
                      <a:pt x="34" y="164"/>
                    </a:lnTo>
                    <a:lnTo>
                      <a:pt x="32" y="162"/>
                    </a:lnTo>
                    <a:lnTo>
                      <a:pt x="31" y="161"/>
                    </a:lnTo>
                    <a:lnTo>
                      <a:pt x="30" y="160"/>
                    </a:lnTo>
                    <a:lnTo>
                      <a:pt x="29" y="160"/>
                    </a:lnTo>
                    <a:lnTo>
                      <a:pt x="27" y="159"/>
                    </a:lnTo>
                    <a:lnTo>
                      <a:pt x="26" y="158"/>
                    </a:lnTo>
                    <a:lnTo>
                      <a:pt x="25" y="157"/>
                    </a:lnTo>
                    <a:lnTo>
                      <a:pt x="25" y="156"/>
                    </a:lnTo>
                    <a:lnTo>
                      <a:pt x="24" y="156"/>
                    </a:lnTo>
                    <a:lnTo>
                      <a:pt x="23" y="153"/>
                    </a:lnTo>
                    <a:lnTo>
                      <a:pt x="22" y="152"/>
                    </a:lnTo>
                    <a:lnTo>
                      <a:pt x="20" y="151"/>
                    </a:lnTo>
                    <a:lnTo>
                      <a:pt x="19" y="150"/>
                    </a:lnTo>
                    <a:lnTo>
                      <a:pt x="18" y="149"/>
                    </a:lnTo>
                    <a:lnTo>
                      <a:pt x="17" y="146"/>
                    </a:lnTo>
                    <a:lnTo>
                      <a:pt x="16" y="145"/>
                    </a:lnTo>
                    <a:lnTo>
                      <a:pt x="15" y="143"/>
                    </a:lnTo>
                    <a:lnTo>
                      <a:pt x="14" y="142"/>
                    </a:lnTo>
                    <a:lnTo>
                      <a:pt x="14" y="141"/>
                    </a:lnTo>
                    <a:lnTo>
                      <a:pt x="12" y="139"/>
                    </a:lnTo>
                    <a:lnTo>
                      <a:pt x="12" y="138"/>
                    </a:lnTo>
                    <a:lnTo>
                      <a:pt x="11" y="137"/>
                    </a:lnTo>
                    <a:lnTo>
                      <a:pt x="10" y="136"/>
                    </a:lnTo>
                    <a:lnTo>
                      <a:pt x="11" y="136"/>
                    </a:lnTo>
                    <a:lnTo>
                      <a:pt x="6" y="126"/>
                    </a:lnTo>
                    <a:lnTo>
                      <a:pt x="3" y="118"/>
                    </a:lnTo>
                    <a:lnTo>
                      <a:pt x="3" y="116"/>
                    </a:lnTo>
                    <a:lnTo>
                      <a:pt x="2" y="115"/>
                    </a:lnTo>
                    <a:lnTo>
                      <a:pt x="2" y="114"/>
                    </a:lnTo>
                    <a:lnTo>
                      <a:pt x="2" y="113"/>
                    </a:lnTo>
                    <a:lnTo>
                      <a:pt x="1" y="111"/>
                    </a:lnTo>
                    <a:lnTo>
                      <a:pt x="1" y="109"/>
                    </a:lnTo>
                    <a:lnTo>
                      <a:pt x="1" y="107"/>
                    </a:lnTo>
                    <a:lnTo>
                      <a:pt x="1" y="106"/>
                    </a:lnTo>
                    <a:lnTo>
                      <a:pt x="1" y="105"/>
                    </a:lnTo>
                    <a:lnTo>
                      <a:pt x="0" y="104"/>
                    </a:lnTo>
                    <a:lnTo>
                      <a:pt x="0" y="101"/>
                    </a:lnTo>
                    <a:lnTo>
                      <a:pt x="0" y="100"/>
                    </a:lnTo>
                    <a:lnTo>
                      <a:pt x="0" y="99"/>
                    </a:lnTo>
                    <a:lnTo>
                      <a:pt x="0" y="97"/>
                    </a:lnTo>
                    <a:lnTo>
                      <a:pt x="0" y="96"/>
                    </a:lnTo>
                    <a:lnTo>
                      <a:pt x="0" y="95"/>
                    </a:lnTo>
                    <a:lnTo>
                      <a:pt x="0" y="93"/>
                    </a:lnTo>
                    <a:lnTo>
                      <a:pt x="0" y="92"/>
                    </a:lnTo>
                    <a:lnTo>
                      <a:pt x="0" y="91"/>
                    </a:lnTo>
                    <a:lnTo>
                      <a:pt x="0" y="90"/>
                    </a:lnTo>
                    <a:lnTo>
                      <a:pt x="0" y="89"/>
                    </a:lnTo>
                    <a:lnTo>
                      <a:pt x="0" y="86"/>
                    </a:lnTo>
                    <a:lnTo>
                      <a:pt x="0" y="84"/>
                    </a:lnTo>
                    <a:lnTo>
                      <a:pt x="0" y="81"/>
                    </a:lnTo>
                    <a:lnTo>
                      <a:pt x="0" y="78"/>
                    </a:lnTo>
                    <a:lnTo>
                      <a:pt x="1" y="75"/>
                    </a:lnTo>
                    <a:lnTo>
                      <a:pt x="1" y="73"/>
                    </a:lnTo>
                    <a:lnTo>
                      <a:pt x="2" y="70"/>
                    </a:lnTo>
                    <a:lnTo>
                      <a:pt x="2" y="68"/>
                    </a:lnTo>
                    <a:lnTo>
                      <a:pt x="3" y="68"/>
                    </a:lnTo>
                    <a:lnTo>
                      <a:pt x="3" y="66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3" y="65"/>
                    </a:lnTo>
                    <a:lnTo>
                      <a:pt x="4" y="63"/>
                    </a:lnTo>
                    <a:lnTo>
                      <a:pt x="4" y="62"/>
                    </a:lnTo>
                    <a:lnTo>
                      <a:pt x="6" y="61"/>
                    </a:lnTo>
                    <a:lnTo>
                      <a:pt x="6" y="59"/>
                    </a:lnTo>
                    <a:lnTo>
                      <a:pt x="7" y="56"/>
                    </a:lnTo>
                    <a:lnTo>
                      <a:pt x="8" y="55"/>
                    </a:lnTo>
                    <a:lnTo>
                      <a:pt x="8" y="53"/>
                    </a:lnTo>
                    <a:lnTo>
                      <a:pt x="9" y="51"/>
                    </a:lnTo>
                    <a:lnTo>
                      <a:pt x="10" y="50"/>
                    </a:lnTo>
                    <a:lnTo>
                      <a:pt x="11" y="47"/>
                    </a:lnTo>
                    <a:lnTo>
                      <a:pt x="12" y="46"/>
                    </a:lnTo>
                    <a:lnTo>
                      <a:pt x="12" y="45"/>
                    </a:lnTo>
                    <a:lnTo>
                      <a:pt x="14" y="44"/>
                    </a:lnTo>
                    <a:lnTo>
                      <a:pt x="14" y="42"/>
                    </a:lnTo>
                    <a:lnTo>
                      <a:pt x="15" y="42"/>
                    </a:lnTo>
                    <a:lnTo>
                      <a:pt x="16" y="40"/>
                    </a:lnTo>
                    <a:lnTo>
                      <a:pt x="17" y="39"/>
                    </a:lnTo>
                    <a:lnTo>
                      <a:pt x="17" y="38"/>
                    </a:lnTo>
                    <a:lnTo>
                      <a:pt x="19" y="36"/>
                    </a:lnTo>
                    <a:lnTo>
                      <a:pt x="20" y="33"/>
                    </a:lnTo>
                    <a:lnTo>
                      <a:pt x="23" y="31"/>
                    </a:lnTo>
                    <a:lnTo>
                      <a:pt x="25" y="28"/>
                    </a:lnTo>
                    <a:lnTo>
                      <a:pt x="29" y="24"/>
                    </a:lnTo>
                    <a:lnTo>
                      <a:pt x="32" y="21"/>
                    </a:lnTo>
                    <a:lnTo>
                      <a:pt x="34" y="20"/>
                    </a:lnTo>
                    <a:lnTo>
                      <a:pt x="35" y="20"/>
                    </a:lnTo>
                    <a:lnTo>
                      <a:pt x="35" y="18"/>
                    </a:lnTo>
                    <a:lnTo>
                      <a:pt x="34" y="20"/>
                    </a:lnTo>
                    <a:lnTo>
                      <a:pt x="32" y="22"/>
                    </a:lnTo>
                    <a:lnTo>
                      <a:pt x="31" y="23"/>
                    </a:lnTo>
                    <a:lnTo>
                      <a:pt x="30" y="24"/>
                    </a:lnTo>
                    <a:lnTo>
                      <a:pt x="29" y="24"/>
                    </a:lnTo>
                    <a:lnTo>
                      <a:pt x="29" y="25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7" y="17"/>
                    </a:lnTo>
                    <a:lnTo>
                      <a:pt x="40" y="16"/>
                    </a:lnTo>
                    <a:lnTo>
                      <a:pt x="44" y="13"/>
                    </a:lnTo>
                    <a:lnTo>
                      <a:pt x="49" y="10"/>
                    </a:lnTo>
                    <a:lnTo>
                      <a:pt x="54" y="8"/>
                    </a:lnTo>
                    <a:lnTo>
                      <a:pt x="60" y="6"/>
                    </a:lnTo>
                    <a:lnTo>
                      <a:pt x="65" y="4"/>
                    </a:lnTo>
                    <a:lnTo>
                      <a:pt x="71" y="2"/>
                    </a:lnTo>
                    <a:lnTo>
                      <a:pt x="76" y="1"/>
                    </a:lnTo>
                    <a:lnTo>
                      <a:pt x="82" y="0"/>
                    </a:lnTo>
                    <a:lnTo>
                      <a:pt x="85" y="0"/>
                    </a:lnTo>
                    <a:lnTo>
                      <a:pt x="88" y="0"/>
                    </a:lnTo>
                    <a:lnTo>
                      <a:pt x="91" y="0"/>
                    </a:lnTo>
                    <a:lnTo>
                      <a:pt x="92" y="0"/>
                    </a:lnTo>
                    <a:lnTo>
                      <a:pt x="93" y="0"/>
                    </a:lnTo>
                    <a:lnTo>
                      <a:pt x="94" y="0"/>
                    </a:lnTo>
                    <a:lnTo>
                      <a:pt x="93" y="0"/>
                    </a:lnTo>
                    <a:lnTo>
                      <a:pt x="92" y="0"/>
                    </a:lnTo>
                    <a:lnTo>
                      <a:pt x="93" y="0"/>
                    </a:lnTo>
                    <a:lnTo>
                      <a:pt x="95" y="0"/>
                    </a:lnTo>
                    <a:lnTo>
                      <a:pt x="97" y="0"/>
                    </a:lnTo>
                    <a:lnTo>
                      <a:pt x="98" y="0"/>
                    </a:lnTo>
                    <a:lnTo>
                      <a:pt x="100" y="0"/>
                    </a:lnTo>
                    <a:lnTo>
                      <a:pt x="103" y="0"/>
                    </a:lnTo>
                    <a:lnTo>
                      <a:pt x="106" y="0"/>
                    </a:lnTo>
                    <a:lnTo>
                      <a:pt x="109" y="1"/>
                    </a:lnTo>
                    <a:lnTo>
                      <a:pt x="113" y="2"/>
                    </a:lnTo>
                    <a:lnTo>
                      <a:pt x="116" y="2"/>
                    </a:lnTo>
                    <a:lnTo>
                      <a:pt x="120" y="5"/>
                    </a:lnTo>
                    <a:lnTo>
                      <a:pt x="124" y="6"/>
                    </a:lnTo>
                    <a:lnTo>
                      <a:pt x="129" y="7"/>
                    </a:lnTo>
                    <a:lnTo>
                      <a:pt x="133" y="9"/>
                    </a:lnTo>
                    <a:lnTo>
                      <a:pt x="137" y="12"/>
                    </a:lnTo>
                    <a:lnTo>
                      <a:pt x="140" y="14"/>
                    </a:lnTo>
                    <a:lnTo>
                      <a:pt x="144" y="16"/>
                    </a:lnTo>
                    <a:lnTo>
                      <a:pt x="147" y="18"/>
                    </a:lnTo>
                    <a:lnTo>
                      <a:pt x="151" y="21"/>
                    </a:lnTo>
                    <a:lnTo>
                      <a:pt x="153" y="23"/>
                    </a:lnTo>
                    <a:lnTo>
                      <a:pt x="155" y="24"/>
                    </a:lnTo>
                    <a:lnTo>
                      <a:pt x="156" y="27"/>
                    </a:lnTo>
                    <a:lnTo>
                      <a:pt x="159" y="28"/>
                    </a:lnTo>
                    <a:lnTo>
                      <a:pt x="160" y="30"/>
                    </a:lnTo>
                    <a:lnTo>
                      <a:pt x="162" y="31"/>
                    </a:lnTo>
                    <a:lnTo>
                      <a:pt x="163" y="33"/>
                    </a:lnTo>
                    <a:lnTo>
                      <a:pt x="164" y="36"/>
                    </a:lnTo>
                    <a:lnTo>
                      <a:pt x="166" y="37"/>
                    </a:lnTo>
                    <a:lnTo>
                      <a:pt x="167" y="38"/>
                    </a:lnTo>
                    <a:lnTo>
                      <a:pt x="168" y="40"/>
                    </a:lnTo>
                    <a:lnTo>
                      <a:pt x="169" y="42"/>
                    </a:lnTo>
                    <a:lnTo>
                      <a:pt x="170" y="42"/>
                    </a:lnTo>
                    <a:lnTo>
                      <a:pt x="170" y="43"/>
                    </a:lnTo>
                    <a:lnTo>
                      <a:pt x="177" y="55"/>
                    </a:lnTo>
                    <a:lnTo>
                      <a:pt x="184" y="81"/>
                    </a:lnTo>
                    <a:lnTo>
                      <a:pt x="184" y="86"/>
                    </a:lnTo>
                    <a:close/>
                  </a:path>
                </a:pathLst>
              </a:custGeom>
              <a:solidFill>
                <a:srgbClr val="00D67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69" name="Freeform 1101"/>
              <p:cNvSpPr>
                <a:spLocks/>
              </p:cNvSpPr>
              <p:nvPr/>
            </p:nvSpPr>
            <p:spPr bwMode="auto">
              <a:xfrm>
                <a:off x="-1519" y="2543"/>
                <a:ext cx="77" cy="77"/>
              </a:xfrm>
              <a:custGeom>
                <a:avLst/>
                <a:gdLst>
                  <a:gd name="T0" fmla="*/ 77 w 154"/>
                  <a:gd name="T1" fmla="*/ 46 h 154"/>
                  <a:gd name="T2" fmla="*/ 74 w 154"/>
                  <a:gd name="T3" fmla="*/ 53 h 154"/>
                  <a:gd name="T4" fmla="*/ 70 w 154"/>
                  <a:gd name="T5" fmla="*/ 61 h 154"/>
                  <a:gd name="T6" fmla="*/ 68 w 154"/>
                  <a:gd name="T7" fmla="*/ 64 h 154"/>
                  <a:gd name="T8" fmla="*/ 66 w 154"/>
                  <a:gd name="T9" fmla="*/ 66 h 154"/>
                  <a:gd name="T10" fmla="*/ 62 w 154"/>
                  <a:gd name="T11" fmla="*/ 69 h 154"/>
                  <a:gd name="T12" fmla="*/ 61 w 154"/>
                  <a:gd name="T13" fmla="*/ 70 h 154"/>
                  <a:gd name="T14" fmla="*/ 57 w 154"/>
                  <a:gd name="T15" fmla="*/ 73 h 154"/>
                  <a:gd name="T16" fmla="*/ 42 w 154"/>
                  <a:gd name="T17" fmla="*/ 77 h 154"/>
                  <a:gd name="T18" fmla="*/ 31 w 154"/>
                  <a:gd name="T19" fmla="*/ 77 h 154"/>
                  <a:gd name="T20" fmla="*/ 23 w 154"/>
                  <a:gd name="T21" fmla="*/ 75 h 154"/>
                  <a:gd name="T22" fmla="*/ 24 w 154"/>
                  <a:gd name="T23" fmla="*/ 75 h 154"/>
                  <a:gd name="T24" fmla="*/ 25 w 154"/>
                  <a:gd name="T25" fmla="*/ 75 h 154"/>
                  <a:gd name="T26" fmla="*/ 22 w 154"/>
                  <a:gd name="T27" fmla="*/ 73 h 154"/>
                  <a:gd name="T28" fmla="*/ 16 w 154"/>
                  <a:gd name="T29" fmla="*/ 71 h 154"/>
                  <a:gd name="T30" fmla="*/ 13 w 154"/>
                  <a:gd name="T31" fmla="*/ 68 h 154"/>
                  <a:gd name="T32" fmla="*/ 11 w 154"/>
                  <a:gd name="T33" fmla="*/ 66 h 154"/>
                  <a:gd name="T34" fmla="*/ 9 w 154"/>
                  <a:gd name="T35" fmla="*/ 63 h 154"/>
                  <a:gd name="T36" fmla="*/ 7 w 154"/>
                  <a:gd name="T37" fmla="*/ 60 h 154"/>
                  <a:gd name="T38" fmla="*/ 5 w 154"/>
                  <a:gd name="T39" fmla="*/ 58 h 154"/>
                  <a:gd name="T40" fmla="*/ 5 w 154"/>
                  <a:gd name="T41" fmla="*/ 57 h 154"/>
                  <a:gd name="T42" fmla="*/ 1 w 154"/>
                  <a:gd name="T43" fmla="*/ 49 h 154"/>
                  <a:gd name="T44" fmla="*/ 1 w 154"/>
                  <a:gd name="T45" fmla="*/ 46 h 154"/>
                  <a:gd name="T46" fmla="*/ 0 w 154"/>
                  <a:gd name="T47" fmla="*/ 43 h 154"/>
                  <a:gd name="T48" fmla="*/ 0 w 154"/>
                  <a:gd name="T49" fmla="*/ 40 h 154"/>
                  <a:gd name="T50" fmla="*/ 0 w 154"/>
                  <a:gd name="T51" fmla="*/ 39 h 154"/>
                  <a:gd name="T52" fmla="*/ 0 w 154"/>
                  <a:gd name="T53" fmla="*/ 38 h 154"/>
                  <a:gd name="T54" fmla="*/ 1 w 154"/>
                  <a:gd name="T55" fmla="*/ 31 h 154"/>
                  <a:gd name="T56" fmla="*/ 1 w 154"/>
                  <a:gd name="T57" fmla="*/ 27 h 154"/>
                  <a:gd name="T58" fmla="*/ 1 w 154"/>
                  <a:gd name="T59" fmla="*/ 27 h 154"/>
                  <a:gd name="T60" fmla="*/ 1 w 154"/>
                  <a:gd name="T61" fmla="*/ 27 h 154"/>
                  <a:gd name="T62" fmla="*/ 2 w 154"/>
                  <a:gd name="T63" fmla="*/ 25 h 154"/>
                  <a:gd name="T64" fmla="*/ 4 w 154"/>
                  <a:gd name="T65" fmla="*/ 21 h 154"/>
                  <a:gd name="T66" fmla="*/ 5 w 154"/>
                  <a:gd name="T67" fmla="*/ 18 h 154"/>
                  <a:gd name="T68" fmla="*/ 7 w 154"/>
                  <a:gd name="T69" fmla="*/ 15 h 154"/>
                  <a:gd name="T70" fmla="*/ 12 w 154"/>
                  <a:gd name="T71" fmla="*/ 10 h 154"/>
                  <a:gd name="T72" fmla="*/ 14 w 154"/>
                  <a:gd name="T73" fmla="*/ 8 h 154"/>
                  <a:gd name="T74" fmla="*/ 12 w 154"/>
                  <a:gd name="T75" fmla="*/ 10 h 154"/>
                  <a:gd name="T76" fmla="*/ 14 w 154"/>
                  <a:gd name="T77" fmla="*/ 8 h 154"/>
                  <a:gd name="T78" fmla="*/ 20 w 154"/>
                  <a:gd name="T79" fmla="*/ 5 h 154"/>
                  <a:gd name="T80" fmla="*/ 31 w 154"/>
                  <a:gd name="T81" fmla="*/ 1 h 154"/>
                  <a:gd name="T82" fmla="*/ 39 w 154"/>
                  <a:gd name="T83" fmla="*/ 0 h 154"/>
                  <a:gd name="T84" fmla="*/ 39 w 154"/>
                  <a:gd name="T85" fmla="*/ 0 h 154"/>
                  <a:gd name="T86" fmla="*/ 39 w 154"/>
                  <a:gd name="T87" fmla="*/ 0 h 154"/>
                  <a:gd name="T88" fmla="*/ 41 w 154"/>
                  <a:gd name="T89" fmla="*/ 0 h 154"/>
                  <a:gd name="T90" fmla="*/ 47 w 154"/>
                  <a:gd name="T91" fmla="*/ 1 h 154"/>
                  <a:gd name="T92" fmla="*/ 55 w 154"/>
                  <a:gd name="T93" fmla="*/ 4 h 154"/>
                  <a:gd name="T94" fmla="*/ 62 w 154"/>
                  <a:gd name="T95" fmla="*/ 9 h 154"/>
                  <a:gd name="T96" fmla="*/ 68 w 154"/>
                  <a:gd name="T97" fmla="*/ 12 h 154"/>
                  <a:gd name="T98" fmla="*/ 70 w 154"/>
                  <a:gd name="T99" fmla="*/ 16 h 154"/>
                  <a:gd name="T100" fmla="*/ 72 w 154"/>
                  <a:gd name="T101" fmla="*/ 18 h 154"/>
                  <a:gd name="T102" fmla="*/ 77 w 154"/>
                  <a:gd name="T103" fmla="*/ 34 h 15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54"/>
                  <a:gd name="T157" fmla="*/ 0 h 154"/>
                  <a:gd name="T158" fmla="*/ 154 w 154"/>
                  <a:gd name="T159" fmla="*/ 154 h 15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54" h="154">
                    <a:moveTo>
                      <a:pt x="154" y="71"/>
                    </a:moveTo>
                    <a:lnTo>
                      <a:pt x="154" y="77"/>
                    </a:lnTo>
                    <a:lnTo>
                      <a:pt x="153" y="92"/>
                    </a:lnTo>
                    <a:lnTo>
                      <a:pt x="152" y="94"/>
                    </a:lnTo>
                    <a:lnTo>
                      <a:pt x="152" y="97"/>
                    </a:lnTo>
                    <a:lnTo>
                      <a:pt x="151" y="100"/>
                    </a:lnTo>
                    <a:lnTo>
                      <a:pt x="149" y="104"/>
                    </a:lnTo>
                    <a:lnTo>
                      <a:pt x="148" y="107"/>
                    </a:lnTo>
                    <a:lnTo>
                      <a:pt x="146" y="111"/>
                    </a:lnTo>
                    <a:lnTo>
                      <a:pt x="145" y="114"/>
                    </a:lnTo>
                    <a:lnTo>
                      <a:pt x="144" y="118"/>
                    </a:lnTo>
                    <a:lnTo>
                      <a:pt x="141" y="120"/>
                    </a:lnTo>
                    <a:lnTo>
                      <a:pt x="140" y="122"/>
                    </a:lnTo>
                    <a:lnTo>
                      <a:pt x="139" y="123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6" y="127"/>
                    </a:lnTo>
                    <a:lnTo>
                      <a:pt x="136" y="128"/>
                    </a:lnTo>
                    <a:lnTo>
                      <a:pt x="135" y="129"/>
                    </a:lnTo>
                    <a:lnTo>
                      <a:pt x="133" y="130"/>
                    </a:lnTo>
                    <a:lnTo>
                      <a:pt x="132" y="130"/>
                    </a:lnTo>
                    <a:lnTo>
                      <a:pt x="132" y="131"/>
                    </a:lnTo>
                    <a:lnTo>
                      <a:pt x="131" y="132"/>
                    </a:lnTo>
                    <a:lnTo>
                      <a:pt x="130" y="134"/>
                    </a:lnTo>
                    <a:lnTo>
                      <a:pt x="129" y="134"/>
                    </a:lnTo>
                    <a:lnTo>
                      <a:pt x="128" y="136"/>
                    </a:lnTo>
                    <a:lnTo>
                      <a:pt x="126" y="137"/>
                    </a:lnTo>
                    <a:lnTo>
                      <a:pt x="125" y="137"/>
                    </a:lnTo>
                    <a:lnTo>
                      <a:pt x="125" y="138"/>
                    </a:lnTo>
                    <a:lnTo>
                      <a:pt x="124" y="138"/>
                    </a:lnTo>
                    <a:lnTo>
                      <a:pt x="124" y="139"/>
                    </a:lnTo>
                    <a:lnTo>
                      <a:pt x="123" y="139"/>
                    </a:lnTo>
                    <a:lnTo>
                      <a:pt x="122" y="139"/>
                    </a:lnTo>
                    <a:lnTo>
                      <a:pt x="122" y="141"/>
                    </a:lnTo>
                    <a:lnTo>
                      <a:pt x="121" y="141"/>
                    </a:lnTo>
                    <a:lnTo>
                      <a:pt x="120" y="142"/>
                    </a:lnTo>
                    <a:lnTo>
                      <a:pt x="117" y="144"/>
                    </a:lnTo>
                    <a:lnTo>
                      <a:pt x="114" y="145"/>
                    </a:lnTo>
                    <a:lnTo>
                      <a:pt x="111" y="147"/>
                    </a:lnTo>
                    <a:lnTo>
                      <a:pt x="106" y="150"/>
                    </a:lnTo>
                    <a:lnTo>
                      <a:pt x="99" y="151"/>
                    </a:lnTo>
                    <a:lnTo>
                      <a:pt x="91" y="153"/>
                    </a:lnTo>
                    <a:lnTo>
                      <a:pt x="84" y="154"/>
                    </a:lnTo>
                    <a:lnTo>
                      <a:pt x="78" y="154"/>
                    </a:lnTo>
                    <a:lnTo>
                      <a:pt x="72" y="154"/>
                    </a:lnTo>
                    <a:lnTo>
                      <a:pt x="69" y="154"/>
                    </a:lnTo>
                    <a:lnTo>
                      <a:pt x="65" y="154"/>
                    </a:lnTo>
                    <a:lnTo>
                      <a:pt x="63" y="153"/>
                    </a:lnTo>
                    <a:lnTo>
                      <a:pt x="62" y="153"/>
                    </a:lnTo>
                    <a:lnTo>
                      <a:pt x="61" y="153"/>
                    </a:lnTo>
                    <a:lnTo>
                      <a:pt x="63" y="153"/>
                    </a:lnTo>
                    <a:lnTo>
                      <a:pt x="47" y="149"/>
                    </a:lnTo>
                    <a:lnTo>
                      <a:pt x="48" y="149"/>
                    </a:lnTo>
                    <a:lnTo>
                      <a:pt x="49" y="150"/>
                    </a:lnTo>
                    <a:lnTo>
                      <a:pt x="50" y="150"/>
                    </a:lnTo>
                    <a:lnTo>
                      <a:pt x="49" y="150"/>
                    </a:lnTo>
                    <a:lnTo>
                      <a:pt x="47" y="149"/>
                    </a:lnTo>
                    <a:lnTo>
                      <a:pt x="45" y="147"/>
                    </a:lnTo>
                    <a:lnTo>
                      <a:pt x="44" y="146"/>
                    </a:lnTo>
                    <a:lnTo>
                      <a:pt x="40" y="145"/>
                    </a:lnTo>
                    <a:lnTo>
                      <a:pt x="39" y="144"/>
                    </a:lnTo>
                    <a:lnTo>
                      <a:pt x="37" y="143"/>
                    </a:lnTo>
                    <a:lnTo>
                      <a:pt x="34" y="142"/>
                    </a:lnTo>
                    <a:lnTo>
                      <a:pt x="32" y="141"/>
                    </a:lnTo>
                    <a:lnTo>
                      <a:pt x="31" y="139"/>
                    </a:lnTo>
                    <a:lnTo>
                      <a:pt x="30" y="138"/>
                    </a:lnTo>
                    <a:lnTo>
                      <a:pt x="29" y="137"/>
                    </a:lnTo>
                    <a:lnTo>
                      <a:pt x="27" y="136"/>
                    </a:lnTo>
                    <a:lnTo>
                      <a:pt x="26" y="136"/>
                    </a:lnTo>
                    <a:lnTo>
                      <a:pt x="25" y="135"/>
                    </a:lnTo>
                    <a:lnTo>
                      <a:pt x="24" y="134"/>
                    </a:lnTo>
                    <a:lnTo>
                      <a:pt x="23" y="132"/>
                    </a:lnTo>
                    <a:lnTo>
                      <a:pt x="23" y="131"/>
                    </a:lnTo>
                    <a:lnTo>
                      <a:pt x="22" y="131"/>
                    </a:lnTo>
                    <a:lnTo>
                      <a:pt x="20" y="130"/>
                    </a:lnTo>
                    <a:lnTo>
                      <a:pt x="19" y="129"/>
                    </a:lnTo>
                    <a:lnTo>
                      <a:pt x="19" y="128"/>
                    </a:lnTo>
                    <a:lnTo>
                      <a:pt x="18" y="127"/>
                    </a:lnTo>
                    <a:lnTo>
                      <a:pt x="17" y="127"/>
                    </a:lnTo>
                    <a:lnTo>
                      <a:pt x="16" y="126"/>
                    </a:lnTo>
                    <a:lnTo>
                      <a:pt x="15" y="124"/>
                    </a:lnTo>
                    <a:lnTo>
                      <a:pt x="15" y="123"/>
                    </a:lnTo>
                    <a:lnTo>
                      <a:pt x="14" y="121"/>
                    </a:lnTo>
                    <a:lnTo>
                      <a:pt x="12" y="120"/>
                    </a:lnTo>
                    <a:lnTo>
                      <a:pt x="11" y="119"/>
                    </a:lnTo>
                    <a:lnTo>
                      <a:pt x="11" y="118"/>
                    </a:lnTo>
                    <a:lnTo>
                      <a:pt x="10" y="116"/>
                    </a:lnTo>
                    <a:lnTo>
                      <a:pt x="9" y="115"/>
                    </a:lnTo>
                    <a:lnTo>
                      <a:pt x="9" y="114"/>
                    </a:lnTo>
                    <a:lnTo>
                      <a:pt x="4" y="105"/>
                    </a:lnTo>
                    <a:lnTo>
                      <a:pt x="3" y="99"/>
                    </a:lnTo>
                    <a:lnTo>
                      <a:pt x="2" y="98"/>
                    </a:lnTo>
                    <a:lnTo>
                      <a:pt x="2" y="97"/>
                    </a:lnTo>
                    <a:lnTo>
                      <a:pt x="2" y="96"/>
                    </a:lnTo>
                    <a:lnTo>
                      <a:pt x="2" y="94"/>
                    </a:lnTo>
                    <a:lnTo>
                      <a:pt x="1" y="93"/>
                    </a:lnTo>
                    <a:lnTo>
                      <a:pt x="1" y="91"/>
                    </a:lnTo>
                    <a:lnTo>
                      <a:pt x="1" y="90"/>
                    </a:lnTo>
                    <a:lnTo>
                      <a:pt x="0" y="89"/>
                    </a:lnTo>
                    <a:lnTo>
                      <a:pt x="0" y="88"/>
                    </a:lnTo>
                    <a:lnTo>
                      <a:pt x="0" y="86"/>
                    </a:lnTo>
                    <a:lnTo>
                      <a:pt x="0" y="85"/>
                    </a:lnTo>
                    <a:lnTo>
                      <a:pt x="0" y="84"/>
                    </a:lnTo>
                    <a:lnTo>
                      <a:pt x="0" y="83"/>
                    </a:lnTo>
                    <a:lnTo>
                      <a:pt x="0" y="82"/>
                    </a:lnTo>
                    <a:lnTo>
                      <a:pt x="0" y="81"/>
                    </a:lnTo>
                    <a:lnTo>
                      <a:pt x="0" y="80"/>
                    </a:lnTo>
                    <a:lnTo>
                      <a:pt x="0" y="78"/>
                    </a:lnTo>
                    <a:lnTo>
                      <a:pt x="0" y="77"/>
                    </a:lnTo>
                    <a:lnTo>
                      <a:pt x="0" y="76"/>
                    </a:lnTo>
                    <a:lnTo>
                      <a:pt x="0" y="75"/>
                    </a:lnTo>
                    <a:lnTo>
                      <a:pt x="0" y="73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1" y="62"/>
                    </a:lnTo>
                    <a:lnTo>
                      <a:pt x="1" y="61"/>
                    </a:lnTo>
                    <a:lnTo>
                      <a:pt x="2" y="59"/>
                    </a:lnTo>
                    <a:lnTo>
                      <a:pt x="2" y="58"/>
                    </a:lnTo>
                    <a:lnTo>
                      <a:pt x="2" y="56"/>
                    </a:lnTo>
                    <a:lnTo>
                      <a:pt x="2" y="55"/>
                    </a:lnTo>
                    <a:lnTo>
                      <a:pt x="3" y="55"/>
                    </a:lnTo>
                    <a:lnTo>
                      <a:pt x="3" y="54"/>
                    </a:lnTo>
                    <a:lnTo>
                      <a:pt x="2" y="54"/>
                    </a:lnTo>
                    <a:lnTo>
                      <a:pt x="3" y="54"/>
                    </a:lnTo>
                    <a:lnTo>
                      <a:pt x="2" y="54"/>
                    </a:lnTo>
                    <a:lnTo>
                      <a:pt x="3" y="54"/>
                    </a:lnTo>
                    <a:lnTo>
                      <a:pt x="3" y="55"/>
                    </a:lnTo>
                    <a:lnTo>
                      <a:pt x="3" y="54"/>
                    </a:lnTo>
                    <a:lnTo>
                      <a:pt x="3" y="53"/>
                    </a:lnTo>
                    <a:lnTo>
                      <a:pt x="4" y="52"/>
                    </a:lnTo>
                    <a:lnTo>
                      <a:pt x="4" y="51"/>
                    </a:lnTo>
                    <a:lnTo>
                      <a:pt x="4" y="50"/>
                    </a:lnTo>
                    <a:lnTo>
                      <a:pt x="5" y="47"/>
                    </a:lnTo>
                    <a:lnTo>
                      <a:pt x="5" y="46"/>
                    </a:lnTo>
                    <a:lnTo>
                      <a:pt x="7" y="45"/>
                    </a:lnTo>
                    <a:lnTo>
                      <a:pt x="8" y="43"/>
                    </a:lnTo>
                    <a:lnTo>
                      <a:pt x="8" y="41"/>
                    </a:lnTo>
                    <a:lnTo>
                      <a:pt x="9" y="40"/>
                    </a:lnTo>
                    <a:lnTo>
                      <a:pt x="10" y="39"/>
                    </a:lnTo>
                    <a:lnTo>
                      <a:pt x="11" y="37"/>
                    </a:lnTo>
                    <a:lnTo>
                      <a:pt x="11" y="36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2" y="33"/>
                    </a:lnTo>
                    <a:lnTo>
                      <a:pt x="14" y="32"/>
                    </a:lnTo>
                    <a:lnTo>
                      <a:pt x="14" y="31"/>
                    </a:lnTo>
                    <a:lnTo>
                      <a:pt x="16" y="30"/>
                    </a:lnTo>
                    <a:lnTo>
                      <a:pt x="17" y="28"/>
                    </a:lnTo>
                    <a:lnTo>
                      <a:pt x="19" y="25"/>
                    </a:lnTo>
                    <a:lnTo>
                      <a:pt x="22" y="23"/>
                    </a:lnTo>
                    <a:lnTo>
                      <a:pt x="24" y="21"/>
                    </a:lnTo>
                    <a:lnTo>
                      <a:pt x="27" y="17"/>
                    </a:lnTo>
                    <a:lnTo>
                      <a:pt x="29" y="16"/>
                    </a:lnTo>
                    <a:lnTo>
                      <a:pt x="30" y="16"/>
                    </a:lnTo>
                    <a:lnTo>
                      <a:pt x="29" y="16"/>
                    </a:lnTo>
                    <a:lnTo>
                      <a:pt x="27" y="18"/>
                    </a:lnTo>
                    <a:lnTo>
                      <a:pt x="26" y="18"/>
                    </a:lnTo>
                    <a:lnTo>
                      <a:pt x="25" y="20"/>
                    </a:lnTo>
                    <a:lnTo>
                      <a:pt x="25" y="21"/>
                    </a:lnTo>
                    <a:lnTo>
                      <a:pt x="24" y="21"/>
                    </a:lnTo>
                    <a:lnTo>
                      <a:pt x="29" y="16"/>
                    </a:lnTo>
                    <a:lnTo>
                      <a:pt x="30" y="16"/>
                    </a:lnTo>
                    <a:lnTo>
                      <a:pt x="31" y="15"/>
                    </a:lnTo>
                    <a:lnTo>
                      <a:pt x="34" y="13"/>
                    </a:lnTo>
                    <a:lnTo>
                      <a:pt x="37" y="10"/>
                    </a:lnTo>
                    <a:lnTo>
                      <a:pt x="41" y="9"/>
                    </a:lnTo>
                    <a:lnTo>
                      <a:pt x="45" y="7"/>
                    </a:lnTo>
                    <a:lnTo>
                      <a:pt x="49" y="5"/>
                    </a:lnTo>
                    <a:lnTo>
                      <a:pt x="55" y="3"/>
                    </a:lnTo>
                    <a:lnTo>
                      <a:pt x="60" y="1"/>
                    </a:lnTo>
                    <a:lnTo>
                      <a:pt x="63" y="1"/>
                    </a:lnTo>
                    <a:lnTo>
                      <a:pt x="68" y="0"/>
                    </a:lnTo>
                    <a:lnTo>
                      <a:pt x="71" y="0"/>
                    </a:lnTo>
                    <a:lnTo>
                      <a:pt x="73" y="0"/>
                    </a:lnTo>
                    <a:lnTo>
                      <a:pt x="76" y="0"/>
                    </a:lnTo>
                    <a:lnTo>
                      <a:pt x="77" y="0"/>
                    </a:lnTo>
                    <a:lnTo>
                      <a:pt x="78" y="0"/>
                    </a:lnTo>
                    <a:lnTo>
                      <a:pt x="79" y="0"/>
                    </a:lnTo>
                    <a:lnTo>
                      <a:pt x="78" y="0"/>
                    </a:lnTo>
                    <a:lnTo>
                      <a:pt x="77" y="0"/>
                    </a:lnTo>
                    <a:lnTo>
                      <a:pt x="78" y="0"/>
                    </a:lnTo>
                    <a:lnTo>
                      <a:pt x="79" y="0"/>
                    </a:lnTo>
                    <a:lnTo>
                      <a:pt x="80" y="0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91" y="1"/>
                    </a:lnTo>
                    <a:lnTo>
                      <a:pt x="94" y="2"/>
                    </a:lnTo>
                    <a:lnTo>
                      <a:pt x="97" y="2"/>
                    </a:lnTo>
                    <a:lnTo>
                      <a:pt x="100" y="3"/>
                    </a:lnTo>
                    <a:lnTo>
                      <a:pt x="103" y="5"/>
                    </a:lnTo>
                    <a:lnTo>
                      <a:pt x="108" y="6"/>
                    </a:lnTo>
                    <a:lnTo>
                      <a:pt x="111" y="8"/>
                    </a:lnTo>
                    <a:lnTo>
                      <a:pt x="115" y="9"/>
                    </a:lnTo>
                    <a:lnTo>
                      <a:pt x="117" y="12"/>
                    </a:lnTo>
                    <a:lnTo>
                      <a:pt x="121" y="14"/>
                    </a:lnTo>
                    <a:lnTo>
                      <a:pt x="123" y="15"/>
                    </a:lnTo>
                    <a:lnTo>
                      <a:pt x="125" y="17"/>
                    </a:lnTo>
                    <a:lnTo>
                      <a:pt x="128" y="18"/>
                    </a:lnTo>
                    <a:lnTo>
                      <a:pt x="130" y="21"/>
                    </a:lnTo>
                    <a:lnTo>
                      <a:pt x="131" y="22"/>
                    </a:lnTo>
                    <a:lnTo>
                      <a:pt x="132" y="23"/>
                    </a:lnTo>
                    <a:lnTo>
                      <a:pt x="135" y="24"/>
                    </a:lnTo>
                    <a:lnTo>
                      <a:pt x="136" y="27"/>
                    </a:lnTo>
                    <a:lnTo>
                      <a:pt x="137" y="28"/>
                    </a:lnTo>
                    <a:lnTo>
                      <a:pt x="138" y="30"/>
                    </a:lnTo>
                    <a:lnTo>
                      <a:pt x="139" y="31"/>
                    </a:lnTo>
                    <a:lnTo>
                      <a:pt x="139" y="32"/>
                    </a:lnTo>
                    <a:lnTo>
                      <a:pt x="140" y="33"/>
                    </a:lnTo>
                    <a:lnTo>
                      <a:pt x="141" y="35"/>
                    </a:lnTo>
                    <a:lnTo>
                      <a:pt x="143" y="36"/>
                    </a:lnTo>
                    <a:lnTo>
                      <a:pt x="148" y="46"/>
                    </a:lnTo>
                    <a:lnTo>
                      <a:pt x="154" y="68"/>
                    </a:lnTo>
                    <a:lnTo>
                      <a:pt x="154" y="71"/>
                    </a:lnTo>
                    <a:close/>
                  </a:path>
                </a:pathLst>
              </a:custGeom>
              <a:solidFill>
                <a:srgbClr val="00DB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70" name="Freeform 1102"/>
              <p:cNvSpPr>
                <a:spLocks/>
              </p:cNvSpPr>
              <p:nvPr/>
            </p:nvSpPr>
            <p:spPr bwMode="auto">
              <a:xfrm>
                <a:off x="-1511" y="2551"/>
                <a:ext cx="61" cy="61"/>
              </a:xfrm>
              <a:custGeom>
                <a:avLst/>
                <a:gdLst>
                  <a:gd name="T0" fmla="*/ 61 w 122"/>
                  <a:gd name="T1" fmla="*/ 37 h 122"/>
                  <a:gd name="T2" fmla="*/ 59 w 122"/>
                  <a:gd name="T3" fmla="*/ 43 h 122"/>
                  <a:gd name="T4" fmla="*/ 55 w 122"/>
                  <a:gd name="T5" fmla="*/ 49 h 122"/>
                  <a:gd name="T6" fmla="*/ 54 w 122"/>
                  <a:gd name="T7" fmla="*/ 51 h 122"/>
                  <a:gd name="T8" fmla="*/ 52 w 122"/>
                  <a:gd name="T9" fmla="*/ 53 h 122"/>
                  <a:gd name="T10" fmla="*/ 50 w 122"/>
                  <a:gd name="T11" fmla="*/ 54 h 122"/>
                  <a:gd name="T12" fmla="*/ 49 w 122"/>
                  <a:gd name="T13" fmla="*/ 56 h 122"/>
                  <a:gd name="T14" fmla="*/ 46 w 122"/>
                  <a:gd name="T15" fmla="*/ 58 h 122"/>
                  <a:gd name="T16" fmla="*/ 34 w 122"/>
                  <a:gd name="T17" fmla="*/ 61 h 122"/>
                  <a:gd name="T18" fmla="*/ 26 w 122"/>
                  <a:gd name="T19" fmla="*/ 61 h 122"/>
                  <a:gd name="T20" fmla="*/ 19 w 122"/>
                  <a:gd name="T21" fmla="*/ 59 h 122"/>
                  <a:gd name="T22" fmla="*/ 19 w 122"/>
                  <a:gd name="T23" fmla="*/ 59 h 122"/>
                  <a:gd name="T24" fmla="*/ 20 w 122"/>
                  <a:gd name="T25" fmla="*/ 60 h 122"/>
                  <a:gd name="T26" fmla="*/ 17 w 122"/>
                  <a:gd name="T27" fmla="*/ 58 h 122"/>
                  <a:gd name="T28" fmla="*/ 13 w 122"/>
                  <a:gd name="T29" fmla="*/ 56 h 122"/>
                  <a:gd name="T30" fmla="*/ 11 w 122"/>
                  <a:gd name="T31" fmla="*/ 54 h 122"/>
                  <a:gd name="T32" fmla="*/ 9 w 122"/>
                  <a:gd name="T33" fmla="*/ 52 h 122"/>
                  <a:gd name="T34" fmla="*/ 8 w 122"/>
                  <a:gd name="T35" fmla="*/ 50 h 122"/>
                  <a:gd name="T36" fmla="*/ 5 w 122"/>
                  <a:gd name="T37" fmla="*/ 48 h 122"/>
                  <a:gd name="T38" fmla="*/ 4 w 122"/>
                  <a:gd name="T39" fmla="*/ 46 h 122"/>
                  <a:gd name="T40" fmla="*/ 4 w 122"/>
                  <a:gd name="T41" fmla="*/ 45 h 122"/>
                  <a:gd name="T42" fmla="*/ 1 w 122"/>
                  <a:gd name="T43" fmla="*/ 39 h 122"/>
                  <a:gd name="T44" fmla="*/ 1 w 122"/>
                  <a:gd name="T45" fmla="*/ 37 h 122"/>
                  <a:gd name="T46" fmla="*/ 0 w 122"/>
                  <a:gd name="T47" fmla="*/ 34 h 122"/>
                  <a:gd name="T48" fmla="*/ 0 w 122"/>
                  <a:gd name="T49" fmla="*/ 32 h 122"/>
                  <a:gd name="T50" fmla="*/ 0 w 122"/>
                  <a:gd name="T51" fmla="*/ 31 h 122"/>
                  <a:gd name="T52" fmla="*/ 0 w 122"/>
                  <a:gd name="T53" fmla="*/ 30 h 122"/>
                  <a:gd name="T54" fmla="*/ 1 w 122"/>
                  <a:gd name="T55" fmla="*/ 25 h 122"/>
                  <a:gd name="T56" fmla="*/ 1 w 122"/>
                  <a:gd name="T57" fmla="*/ 22 h 122"/>
                  <a:gd name="T58" fmla="*/ 1 w 122"/>
                  <a:gd name="T59" fmla="*/ 22 h 122"/>
                  <a:gd name="T60" fmla="*/ 1 w 122"/>
                  <a:gd name="T61" fmla="*/ 22 h 122"/>
                  <a:gd name="T62" fmla="*/ 2 w 122"/>
                  <a:gd name="T63" fmla="*/ 20 h 122"/>
                  <a:gd name="T64" fmla="*/ 3 w 122"/>
                  <a:gd name="T65" fmla="*/ 17 h 122"/>
                  <a:gd name="T66" fmla="*/ 5 w 122"/>
                  <a:gd name="T67" fmla="*/ 15 h 122"/>
                  <a:gd name="T68" fmla="*/ 6 w 122"/>
                  <a:gd name="T69" fmla="*/ 13 h 122"/>
                  <a:gd name="T70" fmla="*/ 10 w 122"/>
                  <a:gd name="T71" fmla="*/ 8 h 122"/>
                  <a:gd name="T72" fmla="*/ 12 w 122"/>
                  <a:gd name="T73" fmla="*/ 7 h 122"/>
                  <a:gd name="T74" fmla="*/ 10 w 122"/>
                  <a:gd name="T75" fmla="*/ 8 h 122"/>
                  <a:gd name="T76" fmla="*/ 12 w 122"/>
                  <a:gd name="T77" fmla="*/ 7 h 122"/>
                  <a:gd name="T78" fmla="*/ 16 w 122"/>
                  <a:gd name="T79" fmla="*/ 4 h 122"/>
                  <a:gd name="T80" fmla="*/ 26 w 122"/>
                  <a:gd name="T81" fmla="*/ 1 h 122"/>
                  <a:gd name="T82" fmla="*/ 31 w 122"/>
                  <a:gd name="T83" fmla="*/ 0 h 122"/>
                  <a:gd name="T84" fmla="*/ 31 w 122"/>
                  <a:gd name="T85" fmla="*/ 0 h 122"/>
                  <a:gd name="T86" fmla="*/ 31 w 122"/>
                  <a:gd name="T87" fmla="*/ 0 h 122"/>
                  <a:gd name="T88" fmla="*/ 33 w 122"/>
                  <a:gd name="T89" fmla="*/ 0 h 122"/>
                  <a:gd name="T90" fmla="*/ 38 w 122"/>
                  <a:gd name="T91" fmla="*/ 1 h 122"/>
                  <a:gd name="T92" fmla="*/ 45 w 122"/>
                  <a:gd name="T93" fmla="*/ 3 h 122"/>
                  <a:gd name="T94" fmla="*/ 50 w 122"/>
                  <a:gd name="T95" fmla="*/ 7 h 122"/>
                  <a:gd name="T96" fmla="*/ 53 w 122"/>
                  <a:gd name="T97" fmla="*/ 10 h 122"/>
                  <a:gd name="T98" fmla="*/ 55 w 122"/>
                  <a:gd name="T99" fmla="*/ 13 h 122"/>
                  <a:gd name="T100" fmla="*/ 57 w 122"/>
                  <a:gd name="T101" fmla="*/ 15 h 122"/>
                  <a:gd name="T102" fmla="*/ 61 w 122"/>
                  <a:gd name="T103" fmla="*/ 27 h 12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2"/>
                  <a:gd name="T157" fmla="*/ 0 h 122"/>
                  <a:gd name="T158" fmla="*/ 122 w 122"/>
                  <a:gd name="T159" fmla="*/ 122 h 12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2" h="122">
                    <a:moveTo>
                      <a:pt x="122" y="57"/>
                    </a:moveTo>
                    <a:lnTo>
                      <a:pt x="122" y="61"/>
                    </a:lnTo>
                    <a:lnTo>
                      <a:pt x="121" y="73"/>
                    </a:lnTo>
                    <a:lnTo>
                      <a:pt x="121" y="75"/>
                    </a:lnTo>
                    <a:lnTo>
                      <a:pt x="120" y="77"/>
                    </a:lnTo>
                    <a:lnTo>
                      <a:pt x="120" y="80"/>
                    </a:lnTo>
                    <a:lnTo>
                      <a:pt x="119" y="82"/>
                    </a:lnTo>
                    <a:lnTo>
                      <a:pt x="117" y="85"/>
                    </a:lnTo>
                    <a:lnTo>
                      <a:pt x="116" y="88"/>
                    </a:lnTo>
                    <a:lnTo>
                      <a:pt x="114" y="91"/>
                    </a:lnTo>
                    <a:lnTo>
                      <a:pt x="114" y="93"/>
                    </a:lnTo>
                    <a:lnTo>
                      <a:pt x="112" y="95"/>
                    </a:lnTo>
                    <a:lnTo>
                      <a:pt x="110" y="97"/>
                    </a:lnTo>
                    <a:lnTo>
                      <a:pt x="109" y="98"/>
                    </a:lnTo>
                    <a:lnTo>
                      <a:pt x="109" y="99"/>
                    </a:lnTo>
                    <a:lnTo>
                      <a:pt x="108" y="99"/>
                    </a:lnTo>
                    <a:lnTo>
                      <a:pt x="107" y="100"/>
                    </a:lnTo>
                    <a:lnTo>
                      <a:pt x="107" y="102"/>
                    </a:lnTo>
                    <a:lnTo>
                      <a:pt x="106" y="103"/>
                    </a:lnTo>
                    <a:lnTo>
                      <a:pt x="105" y="104"/>
                    </a:lnTo>
                    <a:lnTo>
                      <a:pt x="104" y="105"/>
                    </a:lnTo>
                    <a:lnTo>
                      <a:pt x="102" y="106"/>
                    </a:lnTo>
                    <a:lnTo>
                      <a:pt x="101" y="107"/>
                    </a:lnTo>
                    <a:lnTo>
                      <a:pt x="100" y="108"/>
                    </a:lnTo>
                    <a:lnTo>
                      <a:pt x="99" y="110"/>
                    </a:lnTo>
                    <a:lnTo>
                      <a:pt x="98" y="110"/>
                    </a:lnTo>
                    <a:lnTo>
                      <a:pt x="98" y="111"/>
                    </a:lnTo>
                    <a:lnTo>
                      <a:pt x="97" y="111"/>
                    </a:lnTo>
                    <a:lnTo>
                      <a:pt x="95" y="112"/>
                    </a:lnTo>
                    <a:lnTo>
                      <a:pt x="94" y="113"/>
                    </a:lnTo>
                    <a:lnTo>
                      <a:pt x="93" y="114"/>
                    </a:lnTo>
                    <a:lnTo>
                      <a:pt x="91" y="115"/>
                    </a:lnTo>
                    <a:lnTo>
                      <a:pt x="87" y="116"/>
                    </a:lnTo>
                    <a:lnTo>
                      <a:pt x="84" y="119"/>
                    </a:lnTo>
                    <a:lnTo>
                      <a:pt x="78" y="120"/>
                    </a:lnTo>
                    <a:lnTo>
                      <a:pt x="72" y="121"/>
                    </a:lnTo>
                    <a:lnTo>
                      <a:pt x="67" y="122"/>
                    </a:lnTo>
                    <a:lnTo>
                      <a:pt x="62" y="122"/>
                    </a:lnTo>
                    <a:lnTo>
                      <a:pt x="57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51" y="121"/>
                    </a:lnTo>
                    <a:lnTo>
                      <a:pt x="49" y="121"/>
                    </a:lnTo>
                    <a:lnTo>
                      <a:pt x="48" y="121"/>
                    </a:lnTo>
                    <a:lnTo>
                      <a:pt x="49" y="121"/>
                    </a:lnTo>
                    <a:lnTo>
                      <a:pt x="37" y="118"/>
                    </a:lnTo>
                    <a:lnTo>
                      <a:pt x="38" y="118"/>
                    </a:lnTo>
                    <a:lnTo>
                      <a:pt x="39" y="119"/>
                    </a:lnTo>
                    <a:lnTo>
                      <a:pt x="40" y="119"/>
                    </a:lnTo>
                    <a:lnTo>
                      <a:pt x="39" y="119"/>
                    </a:lnTo>
                    <a:lnTo>
                      <a:pt x="39" y="118"/>
                    </a:lnTo>
                    <a:lnTo>
                      <a:pt x="37" y="118"/>
                    </a:lnTo>
                    <a:lnTo>
                      <a:pt x="36" y="116"/>
                    </a:lnTo>
                    <a:lnTo>
                      <a:pt x="34" y="116"/>
                    </a:lnTo>
                    <a:lnTo>
                      <a:pt x="32" y="115"/>
                    </a:lnTo>
                    <a:lnTo>
                      <a:pt x="31" y="114"/>
                    </a:lnTo>
                    <a:lnTo>
                      <a:pt x="29" y="113"/>
                    </a:lnTo>
                    <a:lnTo>
                      <a:pt x="28" y="112"/>
                    </a:lnTo>
                    <a:lnTo>
                      <a:pt x="25" y="112"/>
                    </a:lnTo>
                    <a:lnTo>
                      <a:pt x="25" y="111"/>
                    </a:lnTo>
                    <a:lnTo>
                      <a:pt x="24" y="110"/>
                    </a:lnTo>
                    <a:lnTo>
                      <a:pt x="23" y="108"/>
                    </a:lnTo>
                    <a:lnTo>
                      <a:pt x="22" y="108"/>
                    </a:lnTo>
                    <a:lnTo>
                      <a:pt x="21" y="107"/>
                    </a:lnTo>
                    <a:lnTo>
                      <a:pt x="19" y="106"/>
                    </a:lnTo>
                    <a:lnTo>
                      <a:pt x="18" y="105"/>
                    </a:lnTo>
                    <a:lnTo>
                      <a:pt x="18" y="104"/>
                    </a:lnTo>
                    <a:lnTo>
                      <a:pt x="17" y="104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6" y="102"/>
                    </a:lnTo>
                    <a:lnTo>
                      <a:pt x="15" y="102"/>
                    </a:lnTo>
                    <a:lnTo>
                      <a:pt x="15" y="100"/>
                    </a:lnTo>
                    <a:lnTo>
                      <a:pt x="14" y="100"/>
                    </a:lnTo>
                    <a:lnTo>
                      <a:pt x="13" y="99"/>
                    </a:lnTo>
                    <a:lnTo>
                      <a:pt x="13" y="98"/>
                    </a:lnTo>
                    <a:lnTo>
                      <a:pt x="11" y="97"/>
                    </a:lnTo>
                    <a:lnTo>
                      <a:pt x="10" y="96"/>
                    </a:lnTo>
                    <a:lnTo>
                      <a:pt x="10" y="95"/>
                    </a:lnTo>
                    <a:lnTo>
                      <a:pt x="9" y="93"/>
                    </a:lnTo>
                    <a:lnTo>
                      <a:pt x="8" y="92"/>
                    </a:lnTo>
                    <a:lnTo>
                      <a:pt x="8" y="91"/>
                    </a:lnTo>
                    <a:lnTo>
                      <a:pt x="7" y="90"/>
                    </a:lnTo>
                    <a:lnTo>
                      <a:pt x="3" y="83"/>
                    </a:lnTo>
                    <a:lnTo>
                      <a:pt x="2" y="78"/>
                    </a:lnTo>
                    <a:lnTo>
                      <a:pt x="2" y="77"/>
                    </a:lnTo>
                    <a:lnTo>
                      <a:pt x="1" y="76"/>
                    </a:lnTo>
                    <a:lnTo>
                      <a:pt x="2" y="76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1" y="73"/>
                    </a:lnTo>
                    <a:lnTo>
                      <a:pt x="1" y="72"/>
                    </a:lnTo>
                    <a:lnTo>
                      <a:pt x="0" y="70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5"/>
                    </a:lnTo>
                    <a:lnTo>
                      <a:pt x="0" y="64"/>
                    </a:lnTo>
                    <a:lnTo>
                      <a:pt x="0" y="62"/>
                    </a:lnTo>
                    <a:lnTo>
                      <a:pt x="0" y="61"/>
                    </a:lnTo>
                    <a:lnTo>
                      <a:pt x="0" y="60"/>
                    </a:lnTo>
                    <a:lnTo>
                      <a:pt x="0" y="59"/>
                    </a:lnTo>
                    <a:lnTo>
                      <a:pt x="0" y="58"/>
                    </a:lnTo>
                    <a:lnTo>
                      <a:pt x="0" y="55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1" y="46"/>
                    </a:lnTo>
                    <a:lnTo>
                      <a:pt x="1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3" y="42"/>
                    </a:lnTo>
                    <a:lnTo>
                      <a:pt x="3" y="40"/>
                    </a:lnTo>
                    <a:lnTo>
                      <a:pt x="3" y="39"/>
                    </a:lnTo>
                    <a:lnTo>
                      <a:pt x="4" y="38"/>
                    </a:lnTo>
                    <a:lnTo>
                      <a:pt x="4" y="37"/>
                    </a:lnTo>
                    <a:lnTo>
                      <a:pt x="6" y="36"/>
                    </a:lnTo>
                    <a:lnTo>
                      <a:pt x="6" y="34"/>
                    </a:lnTo>
                    <a:lnTo>
                      <a:pt x="7" y="32"/>
                    </a:lnTo>
                    <a:lnTo>
                      <a:pt x="8" y="31"/>
                    </a:lnTo>
                    <a:lnTo>
                      <a:pt x="9" y="30"/>
                    </a:lnTo>
                    <a:lnTo>
                      <a:pt x="9" y="29"/>
                    </a:lnTo>
                    <a:lnTo>
                      <a:pt x="9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11" y="25"/>
                    </a:lnTo>
                    <a:lnTo>
                      <a:pt x="13" y="23"/>
                    </a:lnTo>
                    <a:lnTo>
                      <a:pt x="14" y="22"/>
                    </a:lnTo>
                    <a:lnTo>
                      <a:pt x="15" y="21"/>
                    </a:lnTo>
                    <a:lnTo>
                      <a:pt x="17" y="19"/>
                    </a:lnTo>
                    <a:lnTo>
                      <a:pt x="19" y="16"/>
                    </a:lnTo>
                    <a:lnTo>
                      <a:pt x="22" y="14"/>
                    </a:lnTo>
                    <a:lnTo>
                      <a:pt x="23" y="13"/>
                    </a:lnTo>
                    <a:lnTo>
                      <a:pt x="24" y="13"/>
                    </a:lnTo>
                    <a:lnTo>
                      <a:pt x="23" y="13"/>
                    </a:lnTo>
                    <a:lnTo>
                      <a:pt x="22" y="14"/>
                    </a:lnTo>
                    <a:lnTo>
                      <a:pt x="21" y="15"/>
                    </a:lnTo>
                    <a:lnTo>
                      <a:pt x="19" y="16"/>
                    </a:lnTo>
                    <a:lnTo>
                      <a:pt x="18" y="17"/>
                    </a:lnTo>
                    <a:lnTo>
                      <a:pt x="23" y="13"/>
                    </a:lnTo>
                    <a:lnTo>
                      <a:pt x="24" y="12"/>
                    </a:lnTo>
                    <a:lnTo>
                      <a:pt x="26" y="11"/>
                    </a:lnTo>
                    <a:lnTo>
                      <a:pt x="29" y="8"/>
                    </a:lnTo>
                    <a:lnTo>
                      <a:pt x="32" y="7"/>
                    </a:lnTo>
                    <a:lnTo>
                      <a:pt x="36" y="5"/>
                    </a:lnTo>
                    <a:lnTo>
                      <a:pt x="39" y="4"/>
                    </a:lnTo>
                    <a:lnTo>
                      <a:pt x="44" y="2"/>
                    </a:lnTo>
                    <a:lnTo>
                      <a:pt x="47" y="1"/>
                    </a:lnTo>
                    <a:lnTo>
                      <a:pt x="51" y="1"/>
                    </a:lnTo>
                    <a:lnTo>
                      <a:pt x="54" y="0"/>
                    </a:lnTo>
                    <a:lnTo>
                      <a:pt x="56" y="0"/>
                    </a:lnTo>
                    <a:lnTo>
                      <a:pt x="59" y="0"/>
                    </a:lnTo>
                    <a:lnTo>
                      <a:pt x="60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3" y="0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67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2" y="1"/>
                    </a:lnTo>
                    <a:lnTo>
                      <a:pt x="75" y="1"/>
                    </a:lnTo>
                    <a:lnTo>
                      <a:pt x="77" y="2"/>
                    </a:lnTo>
                    <a:lnTo>
                      <a:pt x="79" y="2"/>
                    </a:lnTo>
                    <a:lnTo>
                      <a:pt x="83" y="4"/>
                    </a:lnTo>
                    <a:lnTo>
                      <a:pt x="85" y="5"/>
                    </a:lnTo>
                    <a:lnTo>
                      <a:pt x="89" y="6"/>
                    </a:lnTo>
                    <a:lnTo>
                      <a:pt x="91" y="8"/>
                    </a:lnTo>
                    <a:lnTo>
                      <a:pt x="93" y="9"/>
                    </a:lnTo>
                    <a:lnTo>
                      <a:pt x="95" y="11"/>
                    </a:lnTo>
                    <a:lnTo>
                      <a:pt x="98" y="12"/>
                    </a:lnTo>
                    <a:lnTo>
                      <a:pt x="99" y="14"/>
                    </a:lnTo>
                    <a:lnTo>
                      <a:pt x="101" y="15"/>
                    </a:lnTo>
                    <a:lnTo>
                      <a:pt x="102" y="16"/>
                    </a:lnTo>
                    <a:lnTo>
                      <a:pt x="104" y="17"/>
                    </a:lnTo>
                    <a:lnTo>
                      <a:pt x="105" y="19"/>
                    </a:lnTo>
                    <a:lnTo>
                      <a:pt x="106" y="20"/>
                    </a:lnTo>
                    <a:lnTo>
                      <a:pt x="107" y="21"/>
                    </a:lnTo>
                    <a:lnTo>
                      <a:pt x="108" y="22"/>
                    </a:lnTo>
                    <a:lnTo>
                      <a:pt x="109" y="23"/>
                    </a:lnTo>
                    <a:lnTo>
                      <a:pt x="110" y="24"/>
                    </a:lnTo>
                    <a:lnTo>
                      <a:pt x="110" y="25"/>
                    </a:lnTo>
                    <a:lnTo>
                      <a:pt x="112" y="27"/>
                    </a:lnTo>
                    <a:lnTo>
                      <a:pt x="112" y="28"/>
                    </a:lnTo>
                    <a:lnTo>
                      <a:pt x="113" y="28"/>
                    </a:lnTo>
                    <a:lnTo>
                      <a:pt x="113" y="29"/>
                    </a:lnTo>
                    <a:lnTo>
                      <a:pt x="117" y="37"/>
                    </a:lnTo>
                    <a:lnTo>
                      <a:pt x="122" y="54"/>
                    </a:lnTo>
                    <a:lnTo>
                      <a:pt x="122" y="57"/>
                    </a:lnTo>
                    <a:close/>
                  </a:path>
                </a:pathLst>
              </a:custGeom>
              <a:solidFill>
                <a:srgbClr val="00E0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71" name="Freeform 1103"/>
              <p:cNvSpPr>
                <a:spLocks/>
              </p:cNvSpPr>
              <p:nvPr/>
            </p:nvSpPr>
            <p:spPr bwMode="auto">
              <a:xfrm>
                <a:off x="-1504" y="2559"/>
                <a:ext cx="46" cy="46"/>
              </a:xfrm>
              <a:custGeom>
                <a:avLst/>
                <a:gdLst>
                  <a:gd name="T0" fmla="*/ 46 w 92"/>
                  <a:gd name="T1" fmla="*/ 27 h 92"/>
                  <a:gd name="T2" fmla="*/ 45 w 92"/>
                  <a:gd name="T3" fmla="*/ 33 h 92"/>
                  <a:gd name="T4" fmla="*/ 42 w 92"/>
                  <a:gd name="T5" fmla="*/ 37 h 92"/>
                  <a:gd name="T6" fmla="*/ 40 w 92"/>
                  <a:gd name="T7" fmla="*/ 39 h 92"/>
                  <a:gd name="T8" fmla="*/ 39 w 92"/>
                  <a:gd name="T9" fmla="*/ 40 h 92"/>
                  <a:gd name="T10" fmla="*/ 38 w 92"/>
                  <a:gd name="T11" fmla="*/ 41 h 92"/>
                  <a:gd name="T12" fmla="*/ 36 w 92"/>
                  <a:gd name="T13" fmla="*/ 42 h 92"/>
                  <a:gd name="T14" fmla="*/ 34 w 92"/>
                  <a:gd name="T15" fmla="*/ 44 h 92"/>
                  <a:gd name="T16" fmla="*/ 25 w 92"/>
                  <a:gd name="T17" fmla="*/ 46 h 92"/>
                  <a:gd name="T18" fmla="*/ 19 w 92"/>
                  <a:gd name="T19" fmla="*/ 46 h 92"/>
                  <a:gd name="T20" fmla="*/ 13 w 92"/>
                  <a:gd name="T21" fmla="*/ 45 h 92"/>
                  <a:gd name="T22" fmla="*/ 14 w 92"/>
                  <a:gd name="T23" fmla="*/ 45 h 92"/>
                  <a:gd name="T24" fmla="*/ 15 w 92"/>
                  <a:gd name="T25" fmla="*/ 45 h 92"/>
                  <a:gd name="T26" fmla="*/ 12 w 92"/>
                  <a:gd name="T27" fmla="*/ 44 h 92"/>
                  <a:gd name="T28" fmla="*/ 10 w 92"/>
                  <a:gd name="T29" fmla="*/ 42 h 92"/>
                  <a:gd name="T30" fmla="*/ 7 w 92"/>
                  <a:gd name="T31" fmla="*/ 41 h 92"/>
                  <a:gd name="T32" fmla="*/ 6 w 92"/>
                  <a:gd name="T33" fmla="*/ 39 h 92"/>
                  <a:gd name="T34" fmla="*/ 6 w 92"/>
                  <a:gd name="T35" fmla="*/ 38 h 92"/>
                  <a:gd name="T36" fmla="*/ 4 w 92"/>
                  <a:gd name="T37" fmla="*/ 37 h 92"/>
                  <a:gd name="T38" fmla="*/ 3 w 92"/>
                  <a:gd name="T39" fmla="*/ 35 h 92"/>
                  <a:gd name="T40" fmla="*/ 3 w 92"/>
                  <a:gd name="T41" fmla="*/ 34 h 92"/>
                  <a:gd name="T42" fmla="*/ 1 w 92"/>
                  <a:gd name="T43" fmla="*/ 29 h 92"/>
                  <a:gd name="T44" fmla="*/ 1 w 92"/>
                  <a:gd name="T45" fmla="*/ 27 h 92"/>
                  <a:gd name="T46" fmla="*/ 0 w 92"/>
                  <a:gd name="T47" fmla="*/ 26 h 92"/>
                  <a:gd name="T48" fmla="*/ 0 w 92"/>
                  <a:gd name="T49" fmla="*/ 24 h 92"/>
                  <a:gd name="T50" fmla="*/ 0 w 92"/>
                  <a:gd name="T51" fmla="*/ 23 h 92"/>
                  <a:gd name="T52" fmla="*/ 0 w 92"/>
                  <a:gd name="T53" fmla="*/ 23 h 92"/>
                  <a:gd name="T54" fmla="*/ 0 w 92"/>
                  <a:gd name="T55" fmla="*/ 19 h 92"/>
                  <a:gd name="T56" fmla="*/ 1 w 92"/>
                  <a:gd name="T57" fmla="*/ 17 h 92"/>
                  <a:gd name="T58" fmla="*/ 1 w 92"/>
                  <a:gd name="T59" fmla="*/ 16 h 92"/>
                  <a:gd name="T60" fmla="*/ 1 w 92"/>
                  <a:gd name="T61" fmla="*/ 16 h 92"/>
                  <a:gd name="T62" fmla="*/ 1 w 92"/>
                  <a:gd name="T63" fmla="*/ 15 h 92"/>
                  <a:gd name="T64" fmla="*/ 2 w 92"/>
                  <a:gd name="T65" fmla="*/ 12 h 92"/>
                  <a:gd name="T66" fmla="*/ 3 w 92"/>
                  <a:gd name="T67" fmla="*/ 11 h 92"/>
                  <a:gd name="T68" fmla="*/ 4 w 92"/>
                  <a:gd name="T69" fmla="*/ 10 h 92"/>
                  <a:gd name="T70" fmla="*/ 7 w 92"/>
                  <a:gd name="T71" fmla="*/ 6 h 92"/>
                  <a:gd name="T72" fmla="*/ 9 w 92"/>
                  <a:gd name="T73" fmla="*/ 5 h 92"/>
                  <a:gd name="T74" fmla="*/ 7 w 92"/>
                  <a:gd name="T75" fmla="*/ 6 h 92"/>
                  <a:gd name="T76" fmla="*/ 9 w 92"/>
                  <a:gd name="T77" fmla="*/ 5 h 92"/>
                  <a:gd name="T78" fmla="*/ 12 w 92"/>
                  <a:gd name="T79" fmla="*/ 3 h 92"/>
                  <a:gd name="T80" fmla="*/ 19 w 92"/>
                  <a:gd name="T81" fmla="*/ 0 h 92"/>
                  <a:gd name="T82" fmla="*/ 23 w 92"/>
                  <a:gd name="T83" fmla="*/ 0 h 92"/>
                  <a:gd name="T84" fmla="*/ 23 w 92"/>
                  <a:gd name="T85" fmla="*/ 0 h 92"/>
                  <a:gd name="T86" fmla="*/ 23 w 92"/>
                  <a:gd name="T87" fmla="*/ 0 h 92"/>
                  <a:gd name="T88" fmla="*/ 24 w 92"/>
                  <a:gd name="T89" fmla="*/ 0 h 92"/>
                  <a:gd name="T90" fmla="*/ 28 w 92"/>
                  <a:gd name="T91" fmla="*/ 1 h 92"/>
                  <a:gd name="T92" fmla="*/ 34 w 92"/>
                  <a:gd name="T93" fmla="*/ 3 h 92"/>
                  <a:gd name="T94" fmla="*/ 38 w 92"/>
                  <a:gd name="T95" fmla="*/ 5 h 92"/>
                  <a:gd name="T96" fmla="*/ 40 w 92"/>
                  <a:gd name="T97" fmla="*/ 7 h 92"/>
                  <a:gd name="T98" fmla="*/ 42 w 92"/>
                  <a:gd name="T99" fmla="*/ 10 h 92"/>
                  <a:gd name="T100" fmla="*/ 43 w 92"/>
                  <a:gd name="T101" fmla="*/ 11 h 92"/>
                  <a:gd name="T102" fmla="*/ 46 w 92"/>
                  <a:gd name="T103" fmla="*/ 20 h 9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92"/>
                  <a:gd name="T157" fmla="*/ 0 h 92"/>
                  <a:gd name="T158" fmla="*/ 92 w 92"/>
                  <a:gd name="T159" fmla="*/ 92 h 9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92" h="92">
                    <a:moveTo>
                      <a:pt x="92" y="43"/>
                    </a:moveTo>
                    <a:lnTo>
                      <a:pt x="92" y="46"/>
                    </a:lnTo>
                    <a:lnTo>
                      <a:pt x="91" y="55"/>
                    </a:lnTo>
                    <a:lnTo>
                      <a:pt x="91" y="57"/>
                    </a:lnTo>
                    <a:lnTo>
                      <a:pt x="91" y="58"/>
                    </a:lnTo>
                    <a:lnTo>
                      <a:pt x="90" y="60"/>
                    </a:lnTo>
                    <a:lnTo>
                      <a:pt x="90" y="62"/>
                    </a:lnTo>
                    <a:lnTo>
                      <a:pt x="89" y="65"/>
                    </a:lnTo>
                    <a:lnTo>
                      <a:pt x="87" y="67"/>
                    </a:lnTo>
                    <a:lnTo>
                      <a:pt x="86" y="68"/>
                    </a:lnTo>
                    <a:lnTo>
                      <a:pt x="85" y="70"/>
                    </a:lnTo>
                    <a:lnTo>
                      <a:pt x="84" y="72"/>
                    </a:lnTo>
                    <a:lnTo>
                      <a:pt x="84" y="73"/>
                    </a:lnTo>
                    <a:lnTo>
                      <a:pt x="83" y="74"/>
                    </a:lnTo>
                    <a:lnTo>
                      <a:pt x="83" y="75"/>
                    </a:lnTo>
                    <a:lnTo>
                      <a:pt x="82" y="75"/>
                    </a:lnTo>
                    <a:lnTo>
                      <a:pt x="82" y="76"/>
                    </a:lnTo>
                    <a:lnTo>
                      <a:pt x="80" y="77"/>
                    </a:lnTo>
                    <a:lnTo>
                      <a:pt x="79" y="77"/>
                    </a:lnTo>
                    <a:lnTo>
                      <a:pt x="79" y="78"/>
                    </a:lnTo>
                    <a:lnTo>
                      <a:pt x="78" y="80"/>
                    </a:lnTo>
                    <a:lnTo>
                      <a:pt x="77" y="81"/>
                    </a:lnTo>
                    <a:lnTo>
                      <a:pt x="76" y="81"/>
                    </a:lnTo>
                    <a:lnTo>
                      <a:pt x="76" y="82"/>
                    </a:lnTo>
                    <a:lnTo>
                      <a:pt x="75" y="82"/>
                    </a:lnTo>
                    <a:lnTo>
                      <a:pt x="74" y="83"/>
                    </a:lnTo>
                    <a:lnTo>
                      <a:pt x="72" y="83"/>
                    </a:lnTo>
                    <a:lnTo>
                      <a:pt x="72" y="84"/>
                    </a:lnTo>
                    <a:lnTo>
                      <a:pt x="71" y="85"/>
                    </a:lnTo>
                    <a:lnTo>
                      <a:pt x="70" y="85"/>
                    </a:lnTo>
                    <a:lnTo>
                      <a:pt x="68" y="87"/>
                    </a:lnTo>
                    <a:lnTo>
                      <a:pt x="67" y="88"/>
                    </a:lnTo>
                    <a:lnTo>
                      <a:pt x="63" y="90"/>
                    </a:lnTo>
                    <a:lnTo>
                      <a:pt x="59" y="90"/>
                    </a:lnTo>
                    <a:lnTo>
                      <a:pt x="54" y="92"/>
                    </a:lnTo>
                    <a:lnTo>
                      <a:pt x="51" y="92"/>
                    </a:lnTo>
                    <a:lnTo>
                      <a:pt x="47" y="92"/>
                    </a:lnTo>
                    <a:lnTo>
                      <a:pt x="44" y="92"/>
                    </a:lnTo>
                    <a:lnTo>
                      <a:pt x="41" y="92"/>
                    </a:lnTo>
                    <a:lnTo>
                      <a:pt x="39" y="92"/>
                    </a:lnTo>
                    <a:lnTo>
                      <a:pt x="38" y="91"/>
                    </a:lnTo>
                    <a:lnTo>
                      <a:pt x="37" y="91"/>
                    </a:lnTo>
                    <a:lnTo>
                      <a:pt x="38" y="92"/>
                    </a:lnTo>
                    <a:lnTo>
                      <a:pt x="27" y="89"/>
                    </a:lnTo>
                    <a:lnTo>
                      <a:pt x="29" y="89"/>
                    </a:lnTo>
                    <a:lnTo>
                      <a:pt x="30" y="89"/>
                    </a:lnTo>
                    <a:lnTo>
                      <a:pt x="30" y="90"/>
                    </a:lnTo>
                    <a:lnTo>
                      <a:pt x="30" y="89"/>
                    </a:lnTo>
                    <a:lnTo>
                      <a:pt x="27" y="89"/>
                    </a:lnTo>
                    <a:lnTo>
                      <a:pt x="26" y="88"/>
                    </a:lnTo>
                    <a:lnTo>
                      <a:pt x="25" y="88"/>
                    </a:lnTo>
                    <a:lnTo>
                      <a:pt x="24" y="87"/>
                    </a:lnTo>
                    <a:lnTo>
                      <a:pt x="23" y="87"/>
                    </a:lnTo>
                    <a:lnTo>
                      <a:pt x="22" y="85"/>
                    </a:lnTo>
                    <a:lnTo>
                      <a:pt x="21" y="85"/>
                    </a:lnTo>
                    <a:lnTo>
                      <a:pt x="19" y="84"/>
                    </a:lnTo>
                    <a:lnTo>
                      <a:pt x="18" y="83"/>
                    </a:lnTo>
                    <a:lnTo>
                      <a:pt x="17" y="82"/>
                    </a:lnTo>
                    <a:lnTo>
                      <a:pt x="16" y="82"/>
                    </a:lnTo>
                    <a:lnTo>
                      <a:pt x="15" y="81"/>
                    </a:lnTo>
                    <a:lnTo>
                      <a:pt x="14" y="80"/>
                    </a:lnTo>
                    <a:lnTo>
                      <a:pt x="14" y="78"/>
                    </a:lnTo>
                    <a:lnTo>
                      <a:pt x="13" y="78"/>
                    </a:lnTo>
                    <a:lnTo>
                      <a:pt x="13" y="77"/>
                    </a:lnTo>
                    <a:lnTo>
                      <a:pt x="11" y="77"/>
                    </a:lnTo>
                    <a:lnTo>
                      <a:pt x="11" y="76"/>
                    </a:lnTo>
                    <a:lnTo>
                      <a:pt x="10" y="76"/>
                    </a:lnTo>
                    <a:lnTo>
                      <a:pt x="9" y="75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7" y="70"/>
                    </a:lnTo>
                    <a:lnTo>
                      <a:pt x="6" y="70"/>
                    </a:lnTo>
                    <a:lnTo>
                      <a:pt x="6" y="69"/>
                    </a:lnTo>
                    <a:lnTo>
                      <a:pt x="6" y="68"/>
                    </a:lnTo>
                    <a:lnTo>
                      <a:pt x="3" y="63"/>
                    </a:lnTo>
                    <a:lnTo>
                      <a:pt x="2" y="59"/>
                    </a:lnTo>
                    <a:lnTo>
                      <a:pt x="1" y="59"/>
                    </a:lnTo>
                    <a:lnTo>
                      <a:pt x="1" y="58"/>
                    </a:lnTo>
                    <a:lnTo>
                      <a:pt x="1" y="57"/>
                    </a:lnTo>
                    <a:lnTo>
                      <a:pt x="1" y="55"/>
                    </a:lnTo>
                    <a:lnTo>
                      <a:pt x="0" y="54"/>
                    </a:lnTo>
                    <a:lnTo>
                      <a:pt x="1" y="54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7"/>
                    </a:lnTo>
                    <a:lnTo>
                      <a:pt x="1" y="35"/>
                    </a:lnTo>
                    <a:lnTo>
                      <a:pt x="1" y="34"/>
                    </a:lnTo>
                    <a:lnTo>
                      <a:pt x="2" y="32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3" y="30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6" y="24"/>
                    </a:lnTo>
                    <a:lnTo>
                      <a:pt x="6" y="23"/>
                    </a:lnTo>
                    <a:lnTo>
                      <a:pt x="7" y="22"/>
                    </a:lnTo>
                    <a:lnTo>
                      <a:pt x="7" y="21"/>
                    </a:lnTo>
                    <a:lnTo>
                      <a:pt x="8" y="20"/>
                    </a:lnTo>
                    <a:lnTo>
                      <a:pt x="8" y="19"/>
                    </a:lnTo>
                    <a:lnTo>
                      <a:pt x="9" y="17"/>
                    </a:lnTo>
                    <a:lnTo>
                      <a:pt x="10" y="17"/>
                    </a:lnTo>
                    <a:lnTo>
                      <a:pt x="11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6" y="10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7" y="10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7" y="10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21" y="8"/>
                    </a:lnTo>
                    <a:lnTo>
                      <a:pt x="22" y="7"/>
                    </a:lnTo>
                    <a:lnTo>
                      <a:pt x="24" y="5"/>
                    </a:lnTo>
                    <a:lnTo>
                      <a:pt x="26" y="4"/>
                    </a:lnTo>
                    <a:lnTo>
                      <a:pt x="30" y="2"/>
                    </a:lnTo>
                    <a:lnTo>
                      <a:pt x="33" y="2"/>
                    </a:lnTo>
                    <a:lnTo>
                      <a:pt x="36" y="1"/>
                    </a:lnTo>
                    <a:lnTo>
                      <a:pt x="38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6" y="0"/>
                    </a:lnTo>
                    <a:lnTo>
                      <a:pt x="47" y="0"/>
                    </a:lnTo>
                    <a:lnTo>
                      <a:pt x="48" y="0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2" y="0"/>
                    </a:lnTo>
                    <a:lnTo>
                      <a:pt x="53" y="0"/>
                    </a:lnTo>
                    <a:lnTo>
                      <a:pt x="54" y="1"/>
                    </a:lnTo>
                    <a:lnTo>
                      <a:pt x="56" y="1"/>
                    </a:lnTo>
                    <a:lnTo>
                      <a:pt x="57" y="1"/>
                    </a:lnTo>
                    <a:lnTo>
                      <a:pt x="60" y="2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7" y="5"/>
                    </a:lnTo>
                    <a:lnTo>
                      <a:pt x="69" y="6"/>
                    </a:lnTo>
                    <a:lnTo>
                      <a:pt x="70" y="7"/>
                    </a:lnTo>
                    <a:lnTo>
                      <a:pt x="72" y="8"/>
                    </a:lnTo>
                    <a:lnTo>
                      <a:pt x="74" y="9"/>
                    </a:lnTo>
                    <a:lnTo>
                      <a:pt x="75" y="10"/>
                    </a:lnTo>
                    <a:lnTo>
                      <a:pt x="76" y="12"/>
                    </a:lnTo>
                    <a:lnTo>
                      <a:pt x="77" y="13"/>
                    </a:lnTo>
                    <a:lnTo>
                      <a:pt x="78" y="13"/>
                    </a:lnTo>
                    <a:lnTo>
                      <a:pt x="79" y="14"/>
                    </a:lnTo>
                    <a:lnTo>
                      <a:pt x="80" y="15"/>
                    </a:lnTo>
                    <a:lnTo>
                      <a:pt x="80" y="16"/>
                    </a:lnTo>
                    <a:lnTo>
                      <a:pt x="82" y="17"/>
                    </a:lnTo>
                    <a:lnTo>
                      <a:pt x="83" y="17"/>
                    </a:lnTo>
                    <a:lnTo>
                      <a:pt x="83" y="19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5" y="21"/>
                    </a:lnTo>
                    <a:lnTo>
                      <a:pt x="85" y="22"/>
                    </a:lnTo>
                    <a:lnTo>
                      <a:pt x="89" y="28"/>
                    </a:lnTo>
                    <a:lnTo>
                      <a:pt x="92" y="40"/>
                    </a:lnTo>
                    <a:lnTo>
                      <a:pt x="92" y="43"/>
                    </a:lnTo>
                    <a:close/>
                  </a:path>
                </a:pathLst>
              </a:custGeom>
              <a:solidFill>
                <a:srgbClr val="00E5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72" name="Freeform 1104"/>
              <p:cNvSpPr>
                <a:spLocks/>
              </p:cNvSpPr>
              <p:nvPr/>
            </p:nvSpPr>
            <p:spPr bwMode="auto">
              <a:xfrm>
                <a:off x="-1496" y="2566"/>
                <a:ext cx="31" cy="31"/>
              </a:xfrm>
              <a:custGeom>
                <a:avLst/>
                <a:gdLst>
                  <a:gd name="T0" fmla="*/ 31 w 62"/>
                  <a:gd name="T1" fmla="*/ 19 h 62"/>
                  <a:gd name="T2" fmla="*/ 30 w 62"/>
                  <a:gd name="T3" fmla="*/ 22 h 62"/>
                  <a:gd name="T4" fmla="*/ 28 w 62"/>
                  <a:gd name="T5" fmla="*/ 25 h 62"/>
                  <a:gd name="T6" fmla="*/ 27 w 62"/>
                  <a:gd name="T7" fmla="*/ 26 h 62"/>
                  <a:gd name="T8" fmla="*/ 27 w 62"/>
                  <a:gd name="T9" fmla="*/ 27 h 62"/>
                  <a:gd name="T10" fmla="*/ 26 w 62"/>
                  <a:gd name="T11" fmla="*/ 28 h 62"/>
                  <a:gd name="T12" fmla="*/ 25 w 62"/>
                  <a:gd name="T13" fmla="*/ 29 h 62"/>
                  <a:gd name="T14" fmla="*/ 23 w 62"/>
                  <a:gd name="T15" fmla="*/ 30 h 62"/>
                  <a:gd name="T16" fmla="*/ 17 w 62"/>
                  <a:gd name="T17" fmla="*/ 31 h 62"/>
                  <a:gd name="T18" fmla="*/ 13 w 62"/>
                  <a:gd name="T19" fmla="*/ 31 h 62"/>
                  <a:gd name="T20" fmla="*/ 10 w 62"/>
                  <a:gd name="T21" fmla="*/ 30 h 62"/>
                  <a:gd name="T22" fmla="*/ 10 w 62"/>
                  <a:gd name="T23" fmla="*/ 30 h 62"/>
                  <a:gd name="T24" fmla="*/ 11 w 62"/>
                  <a:gd name="T25" fmla="*/ 30 h 62"/>
                  <a:gd name="T26" fmla="*/ 9 w 62"/>
                  <a:gd name="T27" fmla="*/ 30 h 62"/>
                  <a:gd name="T28" fmla="*/ 6 w 62"/>
                  <a:gd name="T29" fmla="*/ 29 h 62"/>
                  <a:gd name="T30" fmla="*/ 5 w 62"/>
                  <a:gd name="T31" fmla="*/ 27 h 62"/>
                  <a:gd name="T32" fmla="*/ 5 w 62"/>
                  <a:gd name="T33" fmla="*/ 27 h 62"/>
                  <a:gd name="T34" fmla="*/ 4 w 62"/>
                  <a:gd name="T35" fmla="*/ 26 h 62"/>
                  <a:gd name="T36" fmla="*/ 3 w 62"/>
                  <a:gd name="T37" fmla="*/ 24 h 62"/>
                  <a:gd name="T38" fmla="*/ 2 w 62"/>
                  <a:gd name="T39" fmla="*/ 24 h 62"/>
                  <a:gd name="T40" fmla="*/ 2 w 62"/>
                  <a:gd name="T41" fmla="*/ 23 h 62"/>
                  <a:gd name="T42" fmla="*/ 1 w 62"/>
                  <a:gd name="T43" fmla="*/ 20 h 62"/>
                  <a:gd name="T44" fmla="*/ 0 w 62"/>
                  <a:gd name="T45" fmla="*/ 19 h 62"/>
                  <a:gd name="T46" fmla="*/ 0 w 62"/>
                  <a:gd name="T47" fmla="*/ 18 h 62"/>
                  <a:gd name="T48" fmla="*/ 0 w 62"/>
                  <a:gd name="T49" fmla="*/ 16 h 62"/>
                  <a:gd name="T50" fmla="*/ 0 w 62"/>
                  <a:gd name="T51" fmla="*/ 16 h 62"/>
                  <a:gd name="T52" fmla="*/ 0 w 62"/>
                  <a:gd name="T53" fmla="*/ 15 h 62"/>
                  <a:gd name="T54" fmla="*/ 0 w 62"/>
                  <a:gd name="T55" fmla="*/ 13 h 62"/>
                  <a:gd name="T56" fmla="*/ 1 w 62"/>
                  <a:gd name="T57" fmla="*/ 11 h 62"/>
                  <a:gd name="T58" fmla="*/ 1 w 62"/>
                  <a:gd name="T59" fmla="*/ 11 h 62"/>
                  <a:gd name="T60" fmla="*/ 1 w 62"/>
                  <a:gd name="T61" fmla="*/ 11 h 62"/>
                  <a:gd name="T62" fmla="*/ 1 w 62"/>
                  <a:gd name="T63" fmla="*/ 11 h 62"/>
                  <a:gd name="T64" fmla="*/ 2 w 62"/>
                  <a:gd name="T65" fmla="*/ 9 h 62"/>
                  <a:gd name="T66" fmla="*/ 2 w 62"/>
                  <a:gd name="T67" fmla="*/ 8 h 62"/>
                  <a:gd name="T68" fmla="*/ 3 w 62"/>
                  <a:gd name="T69" fmla="*/ 7 h 62"/>
                  <a:gd name="T70" fmla="*/ 5 w 62"/>
                  <a:gd name="T71" fmla="*/ 4 h 62"/>
                  <a:gd name="T72" fmla="*/ 6 w 62"/>
                  <a:gd name="T73" fmla="*/ 4 h 62"/>
                  <a:gd name="T74" fmla="*/ 5 w 62"/>
                  <a:gd name="T75" fmla="*/ 4 h 62"/>
                  <a:gd name="T76" fmla="*/ 6 w 62"/>
                  <a:gd name="T77" fmla="*/ 4 h 62"/>
                  <a:gd name="T78" fmla="*/ 8 w 62"/>
                  <a:gd name="T79" fmla="*/ 2 h 62"/>
                  <a:gd name="T80" fmla="*/ 13 w 62"/>
                  <a:gd name="T81" fmla="*/ 0 h 62"/>
                  <a:gd name="T82" fmla="*/ 16 w 62"/>
                  <a:gd name="T83" fmla="*/ 0 h 62"/>
                  <a:gd name="T84" fmla="*/ 16 w 62"/>
                  <a:gd name="T85" fmla="*/ 0 h 62"/>
                  <a:gd name="T86" fmla="*/ 16 w 62"/>
                  <a:gd name="T87" fmla="*/ 0 h 62"/>
                  <a:gd name="T88" fmla="*/ 17 w 62"/>
                  <a:gd name="T89" fmla="*/ 0 h 62"/>
                  <a:gd name="T90" fmla="*/ 19 w 62"/>
                  <a:gd name="T91" fmla="*/ 1 h 62"/>
                  <a:gd name="T92" fmla="*/ 23 w 62"/>
                  <a:gd name="T93" fmla="*/ 2 h 62"/>
                  <a:gd name="T94" fmla="*/ 26 w 62"/>
                  <a:gd name="T95" fmla="*/ 4 h 62"/>
                  <a:gd name="T96" fmla="*/ 27 w 62"/>
                  <a:gd name="T97" fmla="*/ 5 h 62"/>
                  <a:gd name="T98" fmla="*/ 28 w 62"/>
                  <a:gd name="T99" fmla="*/ 7 h 62"/>
                  <a:gd name="T100" fmla="*/ 29 w 62"/>
                  <a:gd name="T101" fmla="*/ 8 h 62"/>
                  <a:gd name="T102" fmla="*/ 31 w 62"/>
                  <a:gd name="T103" fmla="*/ 14 h 6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62"/>
                  <a:gd name="T157" fmla="*/ 0 h 62"/>
                  <a:gd name="T158" fmla="*/ 62 w 62"/>
                  <a:gd name="T159" fmla="*/ 62 h 6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62" h="62">
                    <a:moveTo>
                      <a:pt x="62" y="29"/>
                    </a:moveTo>
                    <a:lnTo>
                      <a:pt x="62" y="31"/>
                    </a:lnTo>
                    <a:lnTo>
                      <a:pt x="62" y="37"/>
                    </a:lnTo>
                    <a:lnTo>
                      <a:pt x="61" y="38"/>
                    </a:lnTo>
                    <a:lnTo>
                      <a:pt x="61" y="39"/>
                    </a:lnTo>
                    <a:lnTo>
                      <a:pt x="61" y="40"/>
                    </a:lnTo>
                    <a:lnTo>
                      <a:pt x="60" y="42"/>
                    </a:lnTo>
                    <a:lnTo>
                      <a:pt x="60" y="44"/>
                    </a:lnTo>
                    <a:lnTo>
                      <a:pt x="59" y="45"/>
                    </a:lnTo>
                    <a:lnTo>
                      <a:pt x="59" y="46"/>
                    </a:lnTo>
                    <a:lnTo>
                      <a:pt x="57" y="47"/>
                    </a:lnTo>
                    <a:lnTo>
                      <a:pt x="57" y="48"/>
                    </a:lnTo>
                    <a:lnTo>
                      <a:pt x="56" y="50"/>
                    </a:lnTo>
                    <a:lnTo>
                      <a:pt x="55" y="51"/>
                    </a:lnTo>
                    <a:lnTo>
                      <a:pt x="55" y="52"/>
                    </a:lnTo>
                    <a:lnTo>
                      <a:pt x="54" y="52"/>
                    </a:lnTo>
                    <a:lnTo>
                      <a:pt x="54" y="53"/>
                    </a:lnTo>
                    <a:lnTo>
                      <a:pt x="53" y="53"/>
                    </a:lnTo>
                    <a:lnTo>
                      <a:pt x="53" y="54"/>
                    </a:lnTo>
                    <a:lnTo>
                      <a:pt x="52" y="54"/>
                    </a:lnTo>
                    <a:lnTo>
                      <a:pt x="51" y="55"/>
                    </a:lnTo>
                    <a:lnTo>
                      <a:pt x="49" y="57"/>
                    </a:lnTo>
                    <a:lnTo>
                      <a:pt x="48" y="57"/>
                    </a:lnTo>
                    <a:lnTo>
                      <a:pt x="48" y="58"/>
                    </a:lnTo>
                    <a:lnTo>
                      <a:pt x="47" y="58"/>
                    </a:lnTo>
                    <a:lnTo>
                      <a:pt x="46" y="59"/>
                    </a:lnTo>
                    <a:lnTo>
                      <a:pt x="45" y="59"/>
                    </a:lnTo>
                    <a:lnTo>
                      <a:pt x="42" y="60"/>
                    </a:lnTo>
                    <a:lnTo>
                      <a:pt x="40" y="61"/>
                    </a:lnTo>
                    <a:lnTo>
                      <a:pt x="37" y="62"/>
                    </a:lnTo>
                    <a:lnTo>
                      <a:pt x="33" y="62"/>
                    </a:lnTo>
                    <a:lnTo>
                      <a:pt x="31" y="62"/>
                    </a:lnTo>
                    <a:lnTo>
                      <a:pt x="29" y="62"/>
                    </a:lnTo>
                    <a:lnTo>
                      <a:pt x="27" y="62"/>
                    </a:lnTo>
                    <a:lnTo>
                      <a:pt x="26" y="62"/>
                    </a:lnTo>
                    <a:lnTo>
                      <a:pt x="25" y="62"/>
                    </a:lnTo>
                    <a:lnTo>
                      <a:pt x="25" y="61"/>
                    </a:lnTo>
                    <a:lnTo>
                      <a:pt x="25" y="62"/>
                    </a:lnTo>
                    <a:lnTo>
                      <a:pt x="19" y="60"/>
                    </a:lnTo>
                    <a:lnTo>
                      <a:pt x="21" y="60"/>
                    </a:lnTo>
                    <a:lnTo>
                      <a:pt x="21" y="61"/>
                    </a:lnTo>
                    <a:lnTo>
                      <a:pt x="21" y="60"/>
                    </a:lnTo>
                    <a:lnTo>
                      <a:pt x="19" y="60"/>
                    </a:lnTo>
                    <a:lnTo>
                      <a:pt x="18" y="60"/>
                    </a:lnTo>
                    <a:lnTo>
                      <a:pt x="17" y="59"/>
                    </a:lnTo>
                    <a:lnTo>
                      <a:pt x="16" y="59"/>
                    </a:lnTo>
                    <a:lnTo>
                      <a:pt x="16" y="58"/>
                    </a:lnTo>
                    <a:lnTo>
                      <a:pt x="15" y="58"/>
                    </a:lnTo>
                    <a:lnTo>
                      <a:pt x="14" y="58"/>
                    </a:lnTo>
                    <a:lnTo>
                      <a:pt x="12" y="57"/>
                    </a:lnTo>
                    <a:lnTo>
                      <a:pt x="11" y="55"/>
                    </a:lnTo>
                    <a:lnTo>
                      <a:pt x="10" y="54"/>
                    </a:lnTo>
                    <a:lnTo>
                      <a:pt x="9" y="54"/>
                    </a:lnTo>
                    <a:lnTo>
                      <a:pt x="9" y="53"/>
                    </a:lnTo>
                    <a:lnTo>
                      <a:pt x="8" y="53"/>
                    </a:lnTo>
                    <a:lnTo>
                      <a:pt x="8" y="52"/>
                    </a:lnTo>
                    <a:lnTo>
                      <a:pt x="7" y="52"/>
                    </a:lnTo>
                    <a:lnTo>
                      <a:pt x="7" y="51"/>
                    </a:lnTo>
                    <a:lnTo>
                      <a:pt x="6" y="50"/>
                    </a:lnTo>
                    <a:lnTo>
                      <a:pt x="6" y="48"/>
                    </a:lnTo>
                    <a:lnTo>
                      <a:pt x="4" y="48"/>
                    </a:lnTo>
                    <a:lnTo>
                      <a:pt x="4" y="47"/>
                    </a:lnTo>
                    <a:lnTo>
                      <a:pt x="3" y="46"/>
                    </a:lnTo>
                    <a:lnTo>
                      <a:pt x="2" y="43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1" y="23"/>
                    </a:lnTo>
                    <a:lnTo>
                      <a:pt x="1" y="22"/>
                    </a:lnTo>
                    <a:lnTo>
                      <a:pt x="1" y="21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3" y="19"/>
                    </a:lnTo>
                    <a:lnTo>
                      <a:pt x="3" y="17"/>
                    </a:lnTo>
                    <a:lnTo>
                      <a:pt x="3" y="16"/>
                    </a:lnTo>
                    <a:lnTo>
                      <a:pt x="4" y="16"/>
                    </a:lnTo>
                    <a:lnTo>
                      <a:pt x="4" y="15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3"/>
                    </a:lnTo>
                    <a:lnTo>
                      <a:pt x="7" y="12"/>
                    </a:lnTo>
                    <a:lnTo>
                      <a:pt x="8" y="10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11" y="7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10" y="8"/>
                    </a:lnTo>
                    <a:lnTo>
                      <a:pt x="9" y="8"/>
                    </a:lnTo>
                    <a:lnTo>
                      <a:pt x="11" y="7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15" y="5"/>
                    </a:lnTo>
                    <a:lnTo>
                      <a:pt x="16" y="4"/>
                    </a:lnTo>
                    <a:lnTo>
                      <a:pt x="18" y="2"/>
                    </a:lnTo>
                    <a:lnTo>
                      <a:pt x="21" y="2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32" y="0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8" y="1"/>
                    </a:lnTo>
                    <a:lnTo>
                      <a:pt x="39" y="1"/>
                    </a:lnTo>
                    <a:lnTo>
                      <a:pt x="40" y="1"/>
                    </a:lnTo>
                    <a:lnTo>
                      <a:pt x="41" y="2"/>
                    </a:lnTo>
                    <a:lnTo>
                      <a:pt x="44" y="2"/>
                    </a:lnTo>
                    <a:lnTo>
                      <a:pt x="45" y="4"/>
                    </a:lnTo>
                    <a:lnTo>
                      <a:pt x="46" y="4"/>
                    </a:lnTo>
                    <a:lnTo>
                      <a:pt x="47" y="5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51" y="7"/>
                    </a:lnTo>
                    <a:lnTo>
                      <a:pt x="52" y="8"/>
                    </a:lnTo>
                    <a:lnTo>
                      <a:pt x="53" y="9"/>
                    </a:lnTo>
                    <a:lnTo>
                      <a:pt x="54" y="9"/>
                    </a:lnTo>
                    <a:lnTo>
                      <a:pt x="54" y="10"/>
                    </a:lnTo>
                    <a:lnTo>
                      <a:pt x="55" y="12"/>
                    </a:lnTo>
                    <a:lnTo>
                      <a:pt x="56" y="13"/>
                    </a:lnTo>
                    <a:lnTo>
                      <a:pt x="56" y="14"/>
                    </a:lnTo>
                    <a:lnTo>
                      <a:pt x="57" y="14"/>
                    </a:lnTo>
                    <a:lnTo>
                      <a:pt x="57" y="15"/>
                    </a:lnTo>
                    <a:lnTo>
                      <a:pt x="60" y="19"/>
                    </a:lnTo>
                    <a:lnTo>
                      <a:pt x="62" y="28"/>
                    </a:lnTo>
                    <a:lnTo>
                      <a:pt x="62" y="29"/>
                    </a:lnTo>
                    <a:close/>
                  </a:path>
                </a:pathLst>
              </a:custGeom>
              <a:solidFill>
                <a:srgbClr val="00EA7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73" name="Freeform 1105"/>
              <p:cNvSpPr>
                <a:spLocks/>
              </p:cNvSpPr>
              <p:nvPr/>
            </p:nvSpPr>
            <p:spPr bwMode="auto">
              <a:xfrm>
                <a:off x="-1488" y="2574"/>
                <a:ext cx="15" cy="15"/>
              </a:xfrm>
              <a:custGeom>
                <a:avLst/>
                <a:gdLst>
                  <a:gd name="T0" fmla="*/ 15 w 30"/>
                  <a:gd name="T1" fmla="*/ 10 h 30"/>
                  <a:gd name="T2" fmla="*/ 15 w 30"/>
                  <a:gd name="T3" fmla="*/ 11 h 30"/>
                  <a:gd name="T4" fmla="*/ 14 w 30"/>
                  <a:gd name="T5" fmla="*/ 12 h 30"/>
                  <a:gd name="T6" fmla="*/ 13 w 30"/>
                  <a:gd name="T7" fmla="*/ 13 h 30"/>
                  <a:gd name="T8" fmla="*/ 13 w 30"/>
                  <a:gd name="T9" fmla="*/ 13 h 30"/>
                  <a:gd name="T10" fmla="*/ 12 w 30"/>
                  <a:gd name="T11" fmla="*/ 14 h 30"/>
                  <a:gd name="T12" fmla="*/ 12 w 30"/>
                  <a:gd name="T13" fmla="*/ 14 h 30"/>
                  <a:gd name="T14" fmla="*/ 11 w 30"/>
                  <a:gd name="T15" fmla="*/ 14 h 30"/>
                  <a:gd name="T16" fmla="*/ 8 w 30"/>
                  <a:gd name="T17" fmla="*/ 15 h 30"/>
                  <a:gd name="T18" fmla="*/ 7 w 30"/>
                  <a:gd name="T19" fmla="*/ 15 h 30"/>
                  <a:gd name="T20" fmla="*/ 5 w 30"/>
                  <a:gd name="T21" fmla="*/ 15 h 30"/>
                  <a:gd name="T22" fmla="*/ 5 w 30"/>
                  <a:gd name="T23" fmla="*/ 15 h 30"/>
                  <a:gd name="T24" fmla="*/ 5 w 30"/>
                  <a:gd name="T25" fmla="*/ 15 h 30"/>
                  <a:gd name="T26" fmla="*/ 4 w 30"/>
                  <a:gd name="T27" fmla="*/ 15 h 30"/>
                  <a:gd name="T28" fmla="*/ 4 w 30"/>
                  <a:gd name="T29" fmla="*/ 14 h 30"/>
                  <a:gd name="T30" fmla="*/ 3 w 30"/>
                  <a:gd name="T31" fmla="*/ 14 h 30"/>
                  <a:gd name="T32" fmla="*/ 3 w 30"/>
                  <a:gd name="T33" fmla="*/ 13 h 30"/>
                  <a:gd name="T34" fmla="*/ 2 w 30"/>
                  <a:gd name="T35" fmla="*/ 12 h 30"/>
                  <a:gd name="T36" fmla="*/ 1 w 30"/>
                  <a:gd name="T37" fmla="*/ 12 h 30"/>
                  <a:gd name="T38" fmla="*/ 1 w 30"/>
                  <a:gd name="T39" fmla="*/ 12 h 30"/>
                  <a:gd name="T40" fmla="*/ 1 w 30"/>
                  <a:gd name="T41" fmla="*/ 11 h 30"/>
                  <a:gd name="T42" fmla="*/ 0 w 30"/>
                  <a:gd name="T43" fmla="*/ 10 h 30"/>
                  <a:gd name="T44" fmla="*/ 0 w 30"/>
                  <a:gd name="T45" fmla="*/ 10 h 30"/>
                  <a:gd name="T46" fmla="*/ 0 w 30"/>
                  <a:gd name="T47" fmla="*/ 9 h 30"/>
                  <a:gd name="T48" fmla="*/ 0 w 30"/>
                  <a:gd name="T49" fmla="*/ 8 h 30"/>
                  <a:gd name="T50" fmla="*/ 0 w 30"/>
                  <a:gd name="T51" fmla="*/ 8 h 30"/>
                  <a:gd name="T52" fmla="*/ 0 w 30"/>
                  <a:gd name="T53" fmla="*/ 8 h 30"/>
                  <a:gd name="T54" fmla="*/ 0 w 30"/>
                  <a:gd name="T55" fmla="*/ 7 h 30"/>
                  <a:gd name="T56" fmla="*/ 0 w 30"/>
                  <a:gd name="T57" fmla="*/ 6 h 30"/>
                  <a:gd name="T58" fmla="*/ 1 w 30"/>
                  <a:gd name="T59" fmla="*/ 6 h 30"/>
                  <a:gd name="T60" fmla="*/ 1 w 30"/>
                  <a:gd name="T61" fmla="*/ 6 h 30"/>
                  <a:gd name="T62" fmla="*/ 1 w 30"/>
                  <a:gd name="T63" fmla="*/ 6 h 30"/>
                  <a:gd name="T64" fmla="*/ 1 w 30"/>
                  <a:gd name="T65" fmla="*/ 4 h 30"/>
                  <a:gd name="T66" fmla="*/ 1 w 30"/>
                  <a:gd name="T67" fmla="*/ 4 h 30"/>
                  <a:gd name="T68" fmla="*/ 1 w 30"/>
                  <a:gd name="T69" fmla="*/ 3 h 30"/>
                  <a:gd name="T70" fmla="*/ 3 w 30"/>
                  <a:gd name="T71" fmla="*/ 2 h 30"/>
                  <a:gd name="T72" fmla="*/ 3 w 30"/>
                  <a:gd name="T73" fmla="*/ 2 h 30"/>
                  <a:gd name="T74" fmla="*/ 3 w 30"/>
                  <a:gd name="T75" fmla="*/ 2 h 30"/>
                  <a:gd name="T76" fmla="*/ 3 w 30"/>
                  <a:gd name="T77" fmla="*/ 2 h 30"/>
                  <a:gd name="T78" fmla="*/ 4 w 30"/>
                  <a:gd name="T79" fmla="*/ 1 h 30"/>
                  <a:gd name="T80" fmla="*/ 7 w 30"/>
                  <a:gd name="T81" fmla="*/ 0 h 30"/>
                  <a:gd name="T82" fmla="*/ 8 w 30"/>
                  <a:gd name="T83" fmla="*/ 0 h 30"/>
                  <a:gd name="T84" fmla="*/ 8 w 30"/>
                  <a:gd name="T85" fmla="*/ 0 h 30"/>
                  <a:gd name="T86" fmla="*/ 8 w 30"/>
                  <a:gd name="T87" fmla="*/ 0 h 30"/>
                  <a:gd name="T88" fmla="*/ 8 w 30"/>
                  <a:gd name="T89" fmla="*/ 0 h 30"/>
                  <a:gd name="T90" fmla="*/ 9 w 30"/>
                  <a:gd name="T91" fmla="*/ 0 h 30"/>
                  <a:gd name="T92" fmla="*/ 11 w 30"/>
                  <a:gd name="T93" fmla="*/ 1 h 30"/>
                  <a:gd name="T94" fmla="*/ 12 w 30"/>
                  <a:gd name="T95" fmla="*/ 2 h 30"/>
                  <a:gd name="T96" fmla="*/ 13 w 30"/>
                  <a:gd name="T97" fmla="*/ 3 h 30"/>
                  <a:gd name="T98" fmla="*/ 14 w 30"/>
                  <a:gd name="T99" fmla="*/ 3 h 30"/>
                  <a:gd name="T100" fmla="*/ 14 w 30"/>
                  <a:gd name="T101" fmla="*/ 4 h 30"/>
                  <a:gd name="T102" fmla="*/ 15 w 30"/>
                  <a:gd name="T103" fmla="*/ 7 h 3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0"/>
                  <a:gd name="T157" fmla="*/ 0 h 30"/>
                  <a:gd name="T158" fmla="*/ 30 w 30"/>
                  <a:gd name="T159" fmla="*/ 30 h 3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0" h="30">
                    <a:moveTo>
                      <a:pt x="30" y="14"/>
                    </a:moveTo>
                    <a:lnTo>
                      <a:pt x="30" y="15"/>
                    </a:lnTo>
                    <a:lnTo>
                      <a:pt x="30" y="19"/>
                    </a:lnTo>
                    <a:lnTo>
                      <a:pt x="29" y="20"/>
                    </a:lnTo>
                    <a:lnTo>
                      <a:pt x="29" y="21"/>
                    </a:lnTo>
                    <a:lnTo>
                      <a:pt x="29" y="22"/>
                    </a:lnTo>
                    <a:lnTo>
                      <a:pt x="28" y="22"/>
                    </a:lnTo>
                    <a:lnTo>
                      <a:pt x="28" y="23"/>
                    </a:lnTo>
                    <a:lnTo>
                      <a:pt x="28" y="24"/>
                    </a:lnTo>
                    <a:lnTo>
                      <a:pt x="26" y="24"/>
                    </a:lnTo>
                    <a:lnTo>
                      <a:pt x="26" y="26"/>
                    </a:lnTo>
                    <a:lnTo>
                      <a:pt x="25" y="26"/>
                    </a:lnTo>
                    <a:lnTo>
                      <a:pt x="25" y="27"/>
                    </a:lnTo>
                    <a:lnTo>
                      <a:pt x="24" y="27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3" y="30"/>
                    </a:lnTo>
                    <a:lnTo>
                      <a:pt x="11" y="30"/>
                    </a:lnTo>
                    <a:lnTo>
                      <a:pt x="13" y="30"/>
                    </a:lnTo>
                    <a:lnTo>
                      <a:pt x="9" y="29"/>
                    </a:lnTo>
                    <a:lnTo>
                      <a:pt x="10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8" y="28"/>
                    </a:lnTo>
                    <a:lnTo>
                      <a:pt x="7" y="28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5" y="26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1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3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28" y="7"/>
                    </a:lnTo>
                    <a:lnTo>
                      <a:pt x="29" y="9"/>
                    </a:lnTo>
                    <a:lnTo>
                      <a:pt x="30" y="13"/>
                    </a:lnTo>
                    <a:lnTo>
                      <a:pt x="30" y="14"/>
                    </a:lnTo>
                    <a:close/>
                  </a:path>
                </a:pathLst>
              </a:custGeom>
              <a:solidFill>
                <a:srgbClr val="00E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74" name="Freeform 1106"/>
              <p:cNvSpPr>
                <a:spLocks/>
              </p:cNvSpPr>
              <p:nvPr/>
            </p:nvSpPr>
            <p:spPr bwMode="auto">
              <a:xfrm>
                <a:off x="-1150" y="2677"/>
                <a:ext cx="39" cy="46"/>
              </a:xfrm>
              <a:custGeom>
                <a:avLst/>
                <a:gdLst>
                  <a:gd name="T0" fmla="*/ 26 w 77"/>
                  <a:gd name="T1" fmla="*/ 0 h 91"/>
                  <a:gd name="T2" fmla="*/ 39 w 77"/>
                  <a:gd name="T3" fmla="*/ 5 h 91"/>
                  <a:gd name="T4" fmla="*/ 39 w 77"/>
                  <a:gd name="T5" fmla="*/ 28 h 91"/>
                  <a:gd name="T6" fmla="*/ 14 w 77"/>
                  <a:gd name="T7" fmla="*/ 46 h 91"/>
                  <a:gd name="T8" fmla="*/ 10 w 77"/>
                  <a:gd name="T9" fmla="*/ 26 h 91"/>
                  <a:gd name="T10" fmla="*/ 0 w 77"/>
                  <a:gd name="T11" fmla="*/ 17 h 91"/>
                  <a:gd name="T12" fmla="*/ 14 w 77"/>
                  <a:gd name="T13" fmla="*/ 0 h 91"/>
                  <a:gd name="T14" fmla="*/ 14 w 77"/>
                  <a:gd name="T15" fmla="*/ 0 h 91"/>
                  <a:gd name="T16" fmla="*/ 14 w 77"/>
                  <a:gd name="T17" fmla="*/ 0 h 91"/>
                  <a:gd name="T18" fmla="*/ 26 w 77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7"/>
                  <a:gd name="T31" fmla="*/ 0 h 91"/>
                  <a:gd name="T32" fmla="*/ 77 w 77"/>
                  <a:gd name="T33" fmla="*/ 91 h 9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7" h="91">
                    <a:moveTo>
                      <a:pt x="51" y="0"/>
                    </a:moveTo>
                    <a:lnTo>
                      <a:pt x="77" y="10"/>
                    </a:lnTo>
                    <a:lnTo>
                      <a:pt x="77" y="56"/>
                    </a:lnTo>
                    <a:lnTo>
                      <a:pt x="28" y="91"/>
                    </a:lnTo>
                    <a:lnTo>
                      <a:pt x="19" y="51"/>
                    </a:lnTo>
                    <a:lnTo>
                      <a:pt x="0" y="33"/>
                    </a:lnTo>
                    <a:lnTo>
                      <a:pt x="28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008F4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75" name="Freeform 1107"/>
              <p:cNvSpPr>
                <a:spLocks/>
              </p:cNvSpPr>
              <p:nvPr/>
            </p:nvSpPr>
            <p:spPr bwMode="auto">
              <a:xfrm>
                <a:off x="-1150" y="2677"/>
                <a:ext cx="39" cy="46"/>
              </a:xfrm>
              <a:custGeom>
                <a:avLst/>
                <a:gdLst>
                  <a:gd name="T0" fmla="*/ 26 w 77"/>
                  <a:gd name="T1" fmla="*/ 0 h 91"/>
                  <a:gd name="T2" fmla="*/ 39 w 77"/>
                  <a:gd name="T3" fmla="*/ 5 h 91"/>
                  <a:gd name="T4" fmla="*/ 39 w 77"/>
                  <a:gd name="T5" fmla="*/ 28 h 91"/>
                  <a:gd name="T6" fmla="*/ 14 w 77"/>
                  <a:gd name="T7" fmla="*/ 46 h 91"/>
                  <a:gd name="T8" fmla="*/ 10 w 77"/>
                  <a:gd name="T9" fmla="*/ 26 h 91"/>
                  <a:gd name="T10" fmla="*/ 0 w 77"/>
                  <a:gd name="T11" fmla="*/ 17 h 91"/>
                  <a:gd name="T12" fmla="*/ 14 w 77"/>
                  <a:gd name="T13" fmla="*/ 0 h 91"/>
                  <a:gd name="T14" fmla="*/ 14 w 77"/>
                  <a:gd name="T15" fmla="*/ 0 h 91"/>
                  <a:gd name="T16" fmla="*/ 14 w 77"/>
                  <a:gd name="T17" fmla="*/ 0 h 91"/>
                  <a:gd name="T18" fmla="*/ 26 w 77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7"/>
                  <a:gd name="T31" fmla="*/ 0 h 91"/>
                  <a:gd name="T32" fmla="*/ 77 w 77"/>
                  <a:gd name="T33" fmla="*/ 91 h 9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7" h="91">
                    <a:moveTo>
                      <a:pt x="51" y="0"/>
                    </a:moveTo>
                    <a:lnTo>
                      <a:pt x="77" y="10"/>
                    </a:lnTo>
                    <a:lnTo>
                      <a:pt x="77" y="56"/>
                    </a:lnTo>
                    <a:lnTo>
                      <a:pt x="28" y="91"/>
                    </a:lnTo>
                    <a:lnTo>
                      <a:pt x="19" y="51"/>
                    </a:lnTo>
                    <a:lnTo>
                      <a:pt x="0" y="33"/>
                    </a:lnTo>
                    <a:lnTo>
                      <a:pt x="28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0094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76" name="Freeform 1108"/>
              <p:cNvSpPr>
                <a:spLocks/>
              </p:cNvSpPr>
              <p:nvPr/>
            </p:nvSpPr>
            <p:spPr bwMode="auto">
              <a:xfrm>
                <a:off x="-1150" y="2677"/>
                <a:ext cx="39" cy="46"/>
              </a:xfrm>
              <a:custGeom>
                <a:avLst/>
                <a:gdLst>
                  <a:gd name="T0" fmla="*/ 26 w 77"/>
                  <a:gd name="T1" fmla="*/ 0 h 91"/>
                  <a:gd name="T2" fmla="*/ 39 w 77"/>
                  <a:gd name="T3" fmla="*/ 5 h 91"/>
                  <a:gd name="T4" fmla="*/ 39 w 77"/>
                  <a:gd name="T5" fmla="*/ 28 h 91"/>
                  <a:gd name="T6" fmla="*/ 14 w 77"/>
                  <a:gd name="T7" fmla="*/ 46 h 91"/>
                  <a:gd name="T8" fmla="*/ 10 w 77"/>
                  <a:gd name="T9" fmla="*/ 26 h 91"/>
                  <a:gd name="T10" fmla="*/ 0 w 77"/>
                  <a:gd name="T11" fmla="*/ 17 h 91"/>
                  <a:gd name="T12" fmla="*/ 14 w 77"/>
                  <a:gd name="T13" fmla="*/ 0 h 91"/>
                  <a:gd name="T14" fmla="*/ 14 w 77"/>
                  <a:gd name="T15" fmla="*/ 0 h 91"/>
                  <a:gd name="T16" fmla="*/ 14 w 77"/>
                  <a:gd name="T17" fmla="*/ 0 h 91"/>
                  <a:gd name="T18" fmla="*/ 26 w 77"/>
                  <a:gd name="T19" fmla="*/ 0 h 9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7"/>
                  <a:gd name="T31" fmla="*/ 0 h 91"/>
                  <a:gd name="T32" fmla="*/ 77 w 77"/>
                  <a:gd name="T33" fmla="*/ 91 h 9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7" h="91">
                    <a:moveTo>
                      <a:pt x="51" y="0"/>
                    </a:moveTo>
                    <a:lnTo>
                      <a:pt x="77" y="10"/>
                    </a:lnTo>
                    <a:lnTo>
                      <a:pt x="77" y="56"/>
                    </a:lnTo>
                    <a:lnTo>
                      <a:pt x="28" y="91"/>
                    </a:lnTo>
                    <a:lnTo>
                      <a:pt x="19" y="51"/>
                    </a:lnTo>
                    <a:lnTo>
                      <a:pt x="0" y="33"/>
                    </a:lnTo>
                    <a:lnTo>
                      <a:pt x="28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00994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77" name="Freeform 1109"/>
              <p:cNvSpPr>
                <a:spLocks/>
              </p:cNvSpPr>
              <p:nvPr/>
            </p:nvSpPr>
            <p:spPr bwMode="auto">
              <a:xfrm>
                <a:off x="-1150" y="2677"/>
                <a:ext cx="39" cy="46"/>
              </a:xfrm>
              <a:custGeom>
                <a:avLst/>
                <a:gdLst>
                  <a:gd name="T0" fmla="*/ 38 w 77"/>
                  <a:gd name="T1" fmla="*/ 4 h 91"/>
                  <a:gd name="T2" fmla="*/ 26 w 77"/>
                  <a:gd name="T3" fmla="*/ 0 h 91"/>
                  <a:gd name="T4" fmla="*/ 14 w 77"/>
                  <a:gd name="T5" fmla="*/ 0 h 91"/>
                  <a:gd name="T6" fmla="*/ 14 w 77"/>
                  <a:gd name="T7" fmla="*/ 0 h 91"/>
                  <a:gd name="T8" fmla="*/ 14 w 77"/>
                  <a:gd name="T9" fmla="*/ 0 h 91"/>
                  <a:gd name="T10" fmla="*/ 0 w 77"/>
                  <a:gd name="T11" fmla="*/ 17 h 91"/>
                  <a:gd name="T12" fmla="*/ 10 w 77"/>
                  <a:gd name="T13" fmla="*/ 26 h 91"/>
                  <a:gd name="T14" fmla="*/ 14 w 77"/>
                  <a:gd name="T15" fmla="*/ 46 h 91"/>
                  <a:gd name="T16" fmla="*/ 39 w 77"/>
                  <a:gd name="T17" fmla="*/ 28 h 91"/>
                  <a:gd name="T18" fmla="*/ 39 w 77"/>
                  <a:gd name="T19" fmla="*/ 6 h 91"/>
                  <a:gd name="T20" fmla="*/ 38 w 77"/>
                  <a:gd name="T21" fmla="*/ 4 h 9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7"/>
                  <a:gd name="T34" fmla="*/ 0 h 91"/>
                  <a:gd name="T35" fmla="*/ 77 w 77"/>
                  <a:gd name="T36" fmla="*/ 91 h 9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7" h="91">
                    <a:moveTo>
                      <a:pt x="75" y="8"/>
                    </a:moveTo>
                    <a:lnTo>
                      <a:pt x="51" y="0"/>
                    </a:lnTo>
                    <a:lnTo>
                      <a:pt x="28" y="0"/>
                    </a:lnTo>
                    <a:lnTo>
                      <a:pt x="0" y="33"/>
                    </a:lnTo>
                    <a:lnTo>
                      <a:pt x="19" y="51"/>
                    </a:lnTo>
                    <a:lnTo>
                      <a:pt x="28" y="91"/>
                    </a:lnTo>
                    <a:lnTo>
                      <a:pt x="77" y="56"/>
                    </a:lnTo>
                    <a:lnTo>
                      <a:pt x="77" y="11"/>
                    </a:ln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009E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78" name="Freeform 1110"/>
              <p:cNvSpPr>
                <a:spLocks/>
              </p:cNvSpPr>
              <p:nvPr/>
            </p:nvSpPr>
            <p:spPr bwMode="auto">
              <a:xfrm>
                <a:off x="-1150" y="2677"/>
                <a:ext cx="39" cy="46"/>
              </a:xfrm>
              <a:custGeom>
                <a:avLst/>
                <a:gdLst>
                  <a:gd name="T0" fmla="*/ 33 w 77"/>
                  <a:gd name="T1" fmla="*/ 2 h 91"/>
                  <a:gd name="T2" fmla="*/ 26 w 77"/>
                  <a:gd name="T3" fmla="*/ 0 h 91"/>
                  <a:gd name="T4" fmla="*/ 14 w 77"/>
                  <a:gd name="T5" fmla="*/ 0 h 91"/>
                  <a:gd name="T6" fmla="*/ 14 w 77"/>
                  <a:gd name="T7" fmla="*/ 0 h 91"/>
                  <a:gd name="T8" fmla="*/ 14 w 77"/>
                  <a:gd name="T9" fmla="*/ 0 h 91"/>
                  <a:gd name="T10" fmla="*/ 0 w 77"/>
                  <a:gd name="T11" fmla="*/ 17 h 91"/>
                  <a:gd name="T12" fmla="*/ 10 w 77"/>
                  <a:gd name="T13" fmla="*/ 26 h 91"/>
                  <a:gd name="T14" fmla="*/ 14 w 77"/>
                  <a:gd name="T15" fmla="*/ 46 h 91"/>
                  <a:gd name="T16" fmla="*/ 39 w 77"/>
                  <a:gd name="T17" fmla="*/ 28 h 91"/>
                  <a:gd name="T18" fmla="*/ 39 w 77"/>
                  <a:gd name="T19" fmla="*/ 9 h 91"/>
                  <a:gd name="T20" fmla="*/ 35 w 77"/>
                  <a:gd name="T21" fmla="*/ 6 h 91"/>
                  <a:gd name="T22" fmla="*/ 33 w 77"/>
                  <a:gd name="T23" fmla="*/ 2 h 9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7"/>
                  <a:gd name="T37" fmla="*/ 0 h 91"/>
                  <a:gd name="T38" fmla="*/ 77 w 77"/>
                  <a:gd name="T39" fmla="*/ 91 h 9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7" h="91">
                    <a:moveTo>
                      <a:pt x="66" y="4"/>
                    </a:moveTo>
                    <a:lnTo>
                      <a:pt x="51" y="0"/>
                    </a:lnTo>
                    <a:lnTo>
                      <a:pt x="28" y="0"/>
                    </a:lnTo>
                    <a:lnTo>
                      <a:pt x="0" y="33"/>
                    </a:lnTo>
                    <a:lnTo>
                      <a:pt x="19" y="51"/>
                    </a:lnTo>
                    <a:lnTo>
                      <a:pt x="28" y="91"/>
                    </a:lnTo>
                    <a:lnTo>
                      <a:pt x="77" y="56"/>
                    </a:lnTo>
                    <a:lnTo>
                      <a:pt x="77" y="17"/>
                    </a:lnTo>
                    <a:lnTo>
                      <a:pt x="70" y="11"/>
                    </a:lnTo>
                    <a:lnTo>
                      <a:pt x="66" y="4"/>
                    </a:lnTo>
                    <a:close/>
                  </a:path>
                </a:pathLst>
              </a:custGeom>
              <a:solidFill>
                <a:srgbClr val="00A35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79" name="Freeform 1111"/>
              <p:cNvSpPr>
                <a:spLocks/>
              </p:cNvSpPr>
              <p:nvPr/>
            </p:nvSpPr>
            <p:spPr bwMode="auto">
              <a:xfrm>
                <a:off x="-1150" y="2678"/>
                <a:ext cx="39" cy="44"/>
              </a:xfrm>
              <a:custGeom>
                <a:avLst/>
                <a:gdLst>
                  <a:gd name="T0" fmla="*/ 14 w 77"/>
                  <a:gd name="T1" fmla="*/ 0 h 88"/>
                  <a:gd name="T2" fmla="*/ 0 w 77"/>
                  <a:gd name="T3" fmla="*/ 15 h 88"/>
                  <a:gd name="T4" fmla="*/ 10 w 77"/>
                  <a:gd name="T5" fmla="*/ 24 h 88"/>
                  <a:gd name="T6" fmla="*/ 14 w 77"/>
                  <a:gd name="T7" fmla="*/ 44 h 88"/>
                  <a:gd name="T8" fmla="*/ 15 w 77"/>
                  <a:gd name="T9" fmla="*/ 44 h 88"/>
                  <a:gd name="T10" fmla="*/ 39 w 77"/>
                  <a:gd name="T11" fmla="*/ 27 h 88"/>
                  <a:gd name="T12" fmla="*/ 39 w 77"/>
                  <a:gd name="T13" fmla="*/ 9 h 88"/>
                  <a:gd name="T14" fmla="*/ 35 w 77"/>
                  <a:gd name="T15" fmla="*/ 6 h 88"/>
                  <a:gd name="T16" fmla="*/ 32 w 77"/>
                  <a:gd name="T17" fmla="*/ 3 h 88"/>
                  <a:gd name="T18" fmla="*/ 28 w 77"/>
                  <a:gd name="T19" fmla="*/ 1 h 88"/>
                  <a:gd name="T20" fmla="*/ 24 w 77"/>
                  <a:gd name="T21" fmla="*/ 0 h 88"/>
                  <a:gd name="T22" fmla="*/ 20 w 77"/>
                  <a:gd name="T23" fmla="*/ 0 h 88"/>
                  <a:gd name="T24" fmla="*/ 15 w 77"/>
                  <a:gd name="T25" fmla="*/ 0 h 88"/>
                  <a:gd name="T26" fmla="*/ 14 w 77"/>
                  <a:gd name="T27" fmla="*/ 0 h 8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7"/>
                  <a:gd name="T43" fmla="*/ 0 h 88"/>
                  <a:gd name="T44" fmla="*/ 77 w 77"/>
                  <a:gd name="T45" fmla="*/ 88 h 8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7" h="88">
                    <a:moveTo>
                      <a:pt x="27" y="0"/>
                    </a:moveTo>
                    <a:lnTo>
                      <a:pt x="0" y="31"/>
                    </a:lnTo>
                    <a:lnTo>
                      <a:pt x="19" y="49"/>
                    </a:lnTo>
                    <a:lnTo>
                      <a:pt x="28" y="88"/>
                    </a:lnTo>
                    <a:lnTo>
                      <a:pt x="29" y="88"/>
                    </a:lnTo>
                    <a:lnTo>
                      <a:pt x="77" y="54"/>
                    </a:lnTo>
                    <a:lnTo>
                      <a:pt x="77" y="18"/>
                    </a:lnTo>
                    <a:lnTo>
                      <a:pt x="70" y="12"/>
                    </a:lnTo>
                    <a:lnTo>
                      <a:pt x="64" y="6"/>
                    </a:lnTo>
                    <a:lnTo>
                      <a:pt x="55" y="2"/>
                    </a:lnTo>
                    <a:lnTo>
                      <a:pt x="47" y="0"/>
                    </a:lnTo>
                    <a:lnTo>
                      <a:pt x="39" y="0"/>
                    </a:lnTo>
                    <a:lnTo>
                      <a:pt x="30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A85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80" name="Freeform 1112"/>
              <p:cNvSpPr>
                <a:spLocks/>
              </p:cNvSpPr>
              <p:nvPr/>
            </p:nvSpPr>
            <p:spPr bwMode="auto">
              <a:xfrm>
                <a:off x="-1150" y="2680"/>
                <a:ext cx="39" cy="41"/>
              </a:xfrm>
              <a:custGeom>
                <a:avLst/>
                <a:gdLst>
                  <a:gd name="T0" fmla="*/ 11 w 77"/>
                  <a:gd name="T1" fmla="*/ 1 h 83"/>
                  <a:gd name="T2" fmla="*/ 0 w 77"/>
                  <a:gd name="T3" fmla="*/ 14 h 83"/>
                  <a:gd name="T4" fmla="*/ 10 w 77"/>
                  <a:gd name="T5" fmla="*/ 23 h 83"/>
                  <a:gd name="T6" fmla="*/ 14 w 77"/>
                  <a:gd name="T7" fmla="*/ 41 h 83"/>
                  <a:gd name="T8" fmla="*/ 16 w 77"/>
                  <a:gd name="T9" fmla="*/ 41 h 83"/>
                  <a:gd name="T10" fmla="*/ 39 w 77"/>
                  <a:gd name="T11" fmla="*/ 25 h 83"/>
                  <a:gd name="T12" fmla="*/ 39 w 77"/>
                  <a:gd name="T13" fmla="*/ 11 h 83"/>
                  <a:gd name="T14" fmla="*/ 36 w 77"/>
                  <a:gd name="T15" fmla="*/ 7 h 83"/>
                  <a:gd name="T16" fmla="*/ 33 w 77"/>
                  <a:gd name="T17" fmla="*/ 4 h 83"/>
                  <a:gd name="T18" fmla="*/ 30 w 77"/>
                  <a:gd name="T19" fmla="*/ 2 h 83"/>
                  <a:gd name="T20" fmla="*/ 26 w 77"/>
                  <a:gd name="T21" fmla="*/ 0 h 83"/>
                  <a:gd name="T22" fmla="*/ 22 w 77"/>
                  <a:gd name="T23" fmla="*/ 0 h 83"/>
                  <a:gd name="T24" fmla="*/ 18 w 77"/>
                  <a:gd name="T25" fmla="*/ 0 h 83"/>
                  <a:gd name="T26" fmla="*/ 14 w 77"/>
                  <a:gd name="T27" fmla="*/ 0 h 83"/>
                  <a:gd name="T28" fmla="*/ 11 w 77"/>
                  <a:gd name="T29" fmla="*/ 1 h 8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7"/>
                  <a:gd name="T46" fmla="*/ 0 h 83"/>
                  <a:gd name="T47" fmla="*/ 77 w 77"/>
                  <a:gd name="T48" fmla="*/ 83 h 8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7" h="83">
                    <a:moveTo>
                      <a:pt x="22" y="2"/>
                    </a:moveTo>
                    <a:lnTo>
                      <a:pt x="0" y="28"/>
                    </a:lnTo>
                    <a:lnTo>
                      <a:pt x="19" y="46"/>
                    </a:lnTo>
                    <a:lnTo>
                      <a:pt x="28" y="82"/>
                    </a:lnTo>
                    <a:lnTo>
                      <a:pt x="32" y="83"/>
                    </a:lnTo>
                    <a:lnTo>
                      <a:pt x="77" y="51"/>
                    </a:lnTo>
                    <a:lnTo>
                      <a:pt x="77" y="22"/>
                    </a:lnTo>
                    <a:lnTo>
                      <a:pt x="72" y="15"/>
                    </a:lnTo>
                    <a:lnTo>
                      <a:pt x="66" y="9"/>
                    </a:lnTo>
                    <a:lnTo>
                      <a:pt x="59" y="5"/>
                    </a:lnTo>
                    <a:lnTo>
                      <a:pt x="52" y="1"/>
                    </a:lnTo>
                    <a:lnTo>
                      <a:pt x="44" y="0"/>
                    </a:lnTo>
                    <a:lnTo>
                      <a:pt x="36" y="0"/>
                    </a:lnTo>
                    <a:lnTo>
                      <a:pt x="28" y="1"/>
                    </a:lnTo>
                    <a:lnTo>
                      <a:pt x="22" y="2"/>
                    </a:lnTo>
                    <a:close/>
                  </a:path>
                </a:pathLst>
              </a:custGeom>
              <a:solidFill>
                <a:srgbClr val="00AD5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81" name="Freeform 1113"/>
              <p:cNvSpPr>
                <a:spLocks/>
              </p:cNvSpPr>
              <p:nvPr/>
            </p:nvSpPr>
            <p:spPr bwMode="auto">
              <a:xfrm>
                <a:off x="-1149" y="2681"/>
                <a:ext cx="38" cy="38"/>
              </a:xfrm>
              <a:custGeom>
                <a:avLst/>
                <a:gdLst>
                  <a:gd name="T0" fmla="*/ 0 w 75"/>
                  <a:gd name="T1" fmla="*/ 13 h 77"/>
                  <a:gd name="T2" fmla="*/ 9 w 75"/>
                  <a:gd name="T3" fmla="*/ 21 h 77"/>
                  <a:gd name="T4" fmla="*/ 13 w 75"/>
                  <a:gd name="T5" fmla="*/ 37 h 77"/>
                  <a:gd name="T6" fmla="*/ 17 w 75"/>
                  <a:gd name="T7" fmla="*/ 38 h 77"/>
                  <a:gd name="T8" fmla="*/ 18 w 75"/>
                  <a:gd name="T9" fmla="*/ 38 h 77"/>
                  <a:gd name="T10" fmla="*/ 38 w 75"/>
                  <a:gd name="T11" fmla="*/ 24 h 77"/>
                  <a:gd name="T12" fmla="*/ 38 w 75"/>
                  <a:gd name="T13" fmla="*/ 14 h 77"/>
                  <a:gd name="T14" fmla="*/ 36 w 75"/>
                  <a:gd name="T15" fmla="*/ 10 h 77"/>
                  <a:gd name="T16" fmla="*/ 34 w 75"/>
                  <a:gd name="T17" fmla="*/ 7 h 77"/>
                  <a:gd name="T18" fmla="*/ 32 w 75"/>
                  <a:gd name="T19" fmla="*/ 5 h 77"/>
                  <a:gd name="T20" fmla="*/ 28 w 75"/>
                  <a:gd name="T21" fmla="*/ 2 h 77"/>
                  <a:gd name="T22" fmla="*/ 25 w 75"/>
                  <a:gd name="T23" fmla="*/ 1 h 77"/>
                  <a:gd name="T24" fmla="*/ 21 w 75"/>
                  <a:gd name="T25" fmla="*/ 0 h 77"/>
                  <a:gd name="T26" fmla="*/ 18 w 75"/>
                  <a:gd name="T27" fmla="*/ 0 h 77"/>
                  <a:gd name="T28" fmla="*/ 14 w 75"/>
                  <a:gd name="T29" fmla="*/ 1 h 77"/>
                  <a:gd name="T30" fmla="*/ 10 w 75"/>
                  <a:gd name="T31" fmla="*/ 2 h 77"/>
                  <a:gd name="T32" fmla="*/ 7 w 75"/>
                  <a:gd name="T33" fmla="*/ 4 h 77"/>
                  <a:gd name="T34" fmla="*/ 7 w 75"/>
                  <a:gd name="T35" fmla="*/ 4 h 77"/>
                  <a:gd name="T36" fmla="*/ 2 w 75"/>
                  <a:gd name="T37" fmla="*/ 9 h 77"/>
                  <a:gd name="T38" fmla="*/ 1 w 75"/>
                  <a:gd name="T39" fmla="*/ 13 h 77"/>
                  <a:gd name="T40" fmla="*/ 0 w 75"/>
                  <a:gd name="T41" fmla="*/ 13 h 7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5"/>
                  <a:gd name="T64" fmla="*/ 0 h 77"/>
                  <a:gd name="T65" fmla="*/ 75 w 75"/>
                  <a:gd name="T66" fmla="*/ 77 h 7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5" h="77">
                    <a:moveTo>
                      <a:pt x="0" y="26"/>
                    </a:moveTo>
                    <a:lnTo>
                      <a:pt x="17" y="43"/>
                    </a:lnTo>
                    <a:lnTo>
                      <a:pt x="25" y="74"/>
                    </a:lnTo>
                    <a:lnTo>
                      <a:pt x="33" y="77"/>
                    </a:lnTo>
                    <a:lnTo>
                      <a:pt x="35" y="77"/>
                    </a:lnTo>
                    <a:lnTo>
                      <a:pt x="75" y="48"/>
                    </a:lnTo>
                    <a:lnTo>
                      <a:pt x="75" y="28"/>
                    </a:lnTo>
                    <a:lnTo>
                      <a:pt x="72" y="21"/>
                    </a:lnTo>
                    <a:lnTo>
                      <a:pt x="67" y="15"/>
                    </a:lnTo>
                    <a:lnTo>
                      <a:pt x="63" y="10"/>
                    </a:lnTo>
                    <a:lnTo>
                      <a:pt x="56" y="5"/>
                    </a:lnTo>
                    <a:lnTo>
                      <a:pt x="49" y="2"/>
                    </a:lnTo>
                    <a:lnTo>
                      <a:pt x="42" y="0"/>
                    </a:lnTo>
                    <a:lnTo>
                      <a:pt x="35" y="0"/>
                    </a:lnTo>
                    <a:lnTo>
                      <a:pt x="28" y="2"/>
                    </a:lnTo>
                    <a:lnTo>
                      <a:pt x="20" y="4"/>
                    </a:lnTo>
                    <a:lnTo>
                      <a:pt x="14" y="9"/>
                    </a:lnTo>
                    <a:lnTo>
                      <a:pt x="13" y="9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B25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82" name="Freeform 1114"/>
              <p:cNvSpPr>
                <a:spLocks/>
              </p:cNvSpPr>
              <p:nvPr/>
            </p:nvSpPr>
            <p:spPr bwMode="auto">
              <a:xfrm>
                <a:off x="-1148" y="2682"/>
                <a:ext cx="36" cy="36"/>
              </a:xfrm>
              <a:custGeom>
                <a:avLst/>
                <a:gdLst>
                  <a:gd name="T0" fmla="*/ 0 w 70"/>
                  <a:gd name="T1" fmla="*/ 13 h 71"/>
                  <a:gd name="T2" fmla="*/ 7 w 70"/>
                  <a:gd name="T3" fmla="*/ 20 h 71"/>
                  <a:gd name="T4" fmla="*/ 11 w 70"/>
                  <a:gd name="T5" fmla="*/ 35 h 71"/>
                  <a:gd name="T6" fmla="*/ 15 w 70"/>
                  <a:gd name="T7" fmla="*/ 36 h 71"/>
                  <a:gd name="T8" fmla="*/ 17 w 70"/>
                  <a:gd name="T9" fmla="*/ 36 h 71"/>
                  <a:gd name="T10" fmla="*/ 18 w 70"/>
                  <a:gd name="T11" fmla="*/ 36 h 71"/>
                  <a:gd name="T12" fmla="*/ 36 w 70"/>
                  <a:gd name="T13" fmla="*/ 23 h 71"/>
                  <a:gd name="T14" fmla="*/ 36 w 70"/>
                  <a:gd name="T15" fmla="*/ 19 h 71"/>
                  <a:gd name="T16" fmla="*/ 36 w 70"/>
                  <a:gd name="T17" fmla="*/ 16 h 71"/>
                  <a:gd name="T18" fmla="*/ 35 w 70"/>
                  <a:gd name="T19" fmla="*/ 13 h 71"/>
                  <a:gd name="T20" fmla="*/ 34 w 70"/>
                  <a:gd name="T21" fmla="*/ 9 h 71"/>
                  <a:gd name="T22" fmla="*/ 32 w 70"/>
                  <a:gd name="T23" fmla="*/ 6 h 71"/>
                  <a:gd name="T24" fmla="*/ 29 w 70"/>
                  <a:gd name="T25" fmla="*/ 4 h 71"/>
                  <a:gd name="T26" fmla="*/ 26 w 70"/>
                  <a:gd name="T27" fmla="*/ 2 h 71"/>
                  <a:gd name="T28" fmla="*/ 23 w 70"/>
                  <a:gd name="T29" fmla="*/ 1 h 71"/>
                  <a:gd name="T30" fmla="*/ 19 w 70"/>
                  <a:gd name="T31" fmla="*/ 0 h 71"/>
                  <a:gd name="T32" fmla="*/ 16 w 70"/>
                  <a:gd name="T33" fmla="*/ 0 h 71"/>
                  <a:gd name="T34" fmla="*/ 12 w 70"/>
                  <a:gd name="T35" fmla="*/ 1 h 71"/>
                  <a:gd name="T36" fmla="*/ 9 w 70"/>
                  <a:gd name="T37" fmla="*/ 2 h 71"/>
                  <a:gd name="T38" fmla="*/ 6 w 70"/>
                  <a:gd name="T39" fmla="*/ 4 h 71"/>
                  <a:gd name="T40" fmla="*/ 4 w 70"/>
                  <a:gd name="T41" fmla="*/ 7 h 71"/>
                  <a:gd name="T42" fmla="*/ 1 w 70"/>
                  <a:gd name="T43" fmla="*/ 10 h 71"/>
                  <a:gd name="T44" fmla="*/ 0 w 70"/>
                  <a:gd name="T45" fmla="*/ 13 h 7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70"/>
                  <a:gd name="T70" fmla="*/ 0 h 71"/>
                  <a:gd name="T71" fmla="*/ 70 w 70"/>
                  <a:gd name="T72" fmla="*/ 71 h 7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70" h="71">
                    <a:moveTo>
                      <a:pt x="0" y="25"/>
                    </a:moveTo>
                    <a:lnTo>
                      <a:pt x="14" y="40"/>
                    </a:lnTo>
                    <a:lnTo>
                      <a:pt x="22" y="69"/>
                    </a:lnTo>
                    <a:lnTo>
                      <a:pt x="29" y="71"/>
                    </a:lnTo>
                    <a:lnTo>
                      <a:pt x="34" y="71"/>
                    </a:lnTo>
                    <a:lnTo>
                      <a:pt x="35" y="71"/>
                    </a:lnTo>
                    <a:lnTo>
                      <a:pt x="70" y="46"/>
                    </a:lnTo>
                    <a:lnTo>
                      <a:pt x="70" y="38"/>
                    </a:lnTo>
                    <a:lnTo>
                      <a:pt x="70" y="32"/>
                    </a:lnTo>
                    <a:lnTo>
                      <a:pt x="69" y="25"/>
                    </a:lnTo>
                    <a:lnTo>
                      <a:pt x="67" y="18"/>
                    </a:lnTo>
                    <a:lnTo>
                      <a:pt x="62" y="12"/>
                    </a:lnTo>
                    <a:lnTo>
                      <a:pt x="56" y="8"/>
                    </a:lnTo>
                    <a:lnTo>
                      <a:pt x="50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1" y="0"/>
                    </a:lnTo>
                    <a:lnTo>
                      <a:pt x="24" y="1"/>
                    </a:lnTo>
                    <a:lnTo>
                      <a:pt x="17" y="3"/>
                    </a:lnTo>
                    <a:lnTo>
                      <a:pt x="11" y="8"/>
                    </a:lnTo>
                    <a:lnTo>
                      <a:pt x="7" y="14"/>
                    </a:lnTo>
                    <a:lnTo>
                      <a:pt x="2" y="19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B7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83" name="Freeform 1115"/>
              <p:cNvSpPr>
                <a:spLocks/>
              </p:cNvSpPr>
              <p:nvPr/>
            </p:nvSpPr>
            <p:spPr bwMode="auto">
              <a:xfrm>
                <a:off x="-1146" y="2684"/>
                <a:ext cx="32" cy="32"/>
              </a:xfrm>
              <a:custGeom>
                <a:avLst/>
                <a:gdLst>
                  <a:gd name="T0" fmla="*/ 0 w 65"/>
                  <a:gd name="T1" fmla="*/ 12 h 65"/>
                  <a:gd name="T2" fmla="*/ 6 w 65"/>
                  <a:gd name="T3" fmla="*/ 18 h 65"/>
                  <a:gd name="T4" fmla="*/ 9 w 65"/>
                  <a:gd name="T5" fmla="*/ 30 h 65"/>
                  <a:gd name="T6" fmla="*/ 12 w 65"/>
                  <a:gd name="T7" fmla="*/ 32 h 65"/>
                  <a:gd name="T8" fmla="*/ 15 w 65"/>
                  <a:gd name="T9" fmla="*/ 32 h 65"/>
                  <a:gd name="T10" fmla="*/ 18 w 65"/>
                  <a:gd name="T11" fmla="*/ 32 h 65"/>
                  <a:gd name="T12" fmla="*/ 19 w 65"/>
                  <a:gd name="T13" fmla="*/ 32 h 65"/>
                  <a:gd name="T14" fmla="*/ 31 w 65"/>
                  <a:gd name="T15" fmla="*/ 23 h 65"/>
                  <a:gd name="T16" fmla="*/ 32 w 65"/>
                  <a:gd name="T17" fmla="*/ 19 h 65"/>
                  <a:gd name="T18" fmla="*/ 32 w 65"/>
                  <a:gd name="T19" fmla="*/ 16 h 65"/>
                  <a:gd name="T20" fmla="*/ 32 w 65"/>
                  <a:gd name="T21" fmla="*/ 14 h 65"/>
                  <a:gd name="T22" fmla="*/ 31 w 65"/>
                  <a:gd name="T23" fmla="*/ 10 h 65"/>
                  <a:gd name="T24" fmla="*/ 30 w 65"/>
                  <a:gd name="T25" fmla="*/ 7 h 65"/>
                  <a:gd name="T26" fmla="*/ 28 w 65"/>
                  <a:gd name="T27" fmla="*/ 5 h 65"/>
                  <a:gd name="T28" fmla="*/ 25 w 65"/>
                  <a:gd name="T29" fmla="*/ 3 h 65"/>
                  <a:gd name="T30" fmla="*/ 22 w 65"/>
                  <a:gd name="T31" fmla="*/ 1 h 65"/>
                  <a:gd name="T32" fmla="*/ 19 w 65"/>
                  <a:gd name="T33" fmla="*/ 0 h 65"/>
                  <a:gd name="T34" fmla="*/ 16 w 65"/>
                  <a:gd name="T35" fmla="*/ 0 h 65"/>
                  <a:gd name="T36" fmla="*/ 14 w 65"/>
                  <a:gd name="T37" fmla="*/ 0 h 65"/>
                  <a:gd name="T38" fmla="*/ 10 w 65"/>
                  <a:gd name="T39" fmla="*/ 0 h 65"/>
                  <a:gd name="T40" fmla="*/ 7 w 65"/>
                  <a:gd name="T41" fmla="*/ 2 h 65"/>
                  <a:gd name="T42" fmla="*/ 5 w 65"/>
                  <a:gd name="T43" fmla="*/ 4 h 65"/>
                  <a:gd name="T44" fmla="*/ 3 w 65"/>
                  <a:gd name="T45" fmla="*/ 7 h 65"/>
                  <a:gd name="T46" fmla="*/ 1 w 65"/>
                  <a:gd name="T47" fmla="*/ 10 h 65"/>
                  <a:gd name="T48" fmla="*/ 0 w 65"/>
                  <a:gd name="T49" fmla="*/ 12 h 6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5"/>
                  <a:gd name="T76" fmla="*/ 0 h 65"/>
                  <a:gd name="T77" fmla="*/ 65 w 65"/>
                  <a:gd name="T78" fmla="*/ 65 h 6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5" h="65">
                    <a:moveTo>
                      <a:pt x="0" y="24"/>
                    </a:moveTo>
                    <a:lnTo>
                      <a:pt x="12" y="37"/>
                    </a:lnTo>
                    <a:lnTo>
                      <a:pt x="18" y="61"/>
                    </a:lnTo>
                    <a:lnTo>
                      <a:pt x="24" y="65"/>
                    </a:lnTo>
                    <a:lnTo>
                      <a:pt x="31" y="65"/>
                    </a:lnTo>
                    <a:lnTo>
                      <a:pt x="37" y="65"/>
                    </a:lnTo>
                    <a:lnTo>
                      <a:pt x="38" y="65"/>
                    </a:lnTo>
                    <a:lnTo>
                      <a:pt x="63" y="46"/>
                    </a:lnTo>
                    <a:lnTo>
                      <a:pt x="65" y="39"/>
                    </a:lnTo>
                    <a:lnTo>
                      <a:pt x="65" y="32"/>
                    </a:lnTo>
                    <a:lnTo>
                      <a:pt x="65" y="28"/>
                    </a:lnTo>
                    <a:lnTo>
                      <a:pt x="63" y="21"/>
                    </a:lnTo>
                    <a:lnTo>
                      <a:pt x="60" y="15"/>
                    </a:lnTo>
                    <a:lnTo>
                      <a:pt x="57" y="11"/>
                    </a:lnTo>
                    <a:lnTo>
                      <a:pt x="51" y="6"/>
                    </a:lnTo>
                    <a:lnTo>
                      <a:pt x="45" y="3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1" y="1"/>
                    </a:lnTo>
                    <a:lnTo>
                      <a:pt x="15" y="5"/>
                    </a:lnTo>
                    <a:lnTo>
                      <a:pt x="10" y="8"/>
                    </a:lnTo>
                    <a:lnTo>
                      <a:pt x="6" y="14"/>
                    </a:lnTo>
                    <a:lnTo>
                      <a:pt x="2" y="2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BC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84" name="Freeform 1116"/>
              <p:cNvSpPr>
                <a:spLocks/>
              </p:cNvSpPr>
              <p:nvPr/>
            </p:nvSpPr>
            <p:spPr bwMode="auto">
              <a:xfrm>
                <a:off x="-1145" y="2685"/>
                <a:ext cx="30" cy="30"/>
              </a:xfrm>
              <a:custGeom>
                <a:avLst/>
                <a:gdLst>
                  <a:gd name="T0" fmla="*/ 0 w 60"/>
                  <a:gd name="T1" fmla="*/ 12 h 59"/>
                  <a:gd name="T2" fmla="*/ 5 w 60"/>
                  <a:gd name="T3" fmla="*/ 17 h 59"/>
                  <a:gd name="T4" fmla="*/ 8 w 60"/>
                  <a:gd name="T5" fmla="*/ 28 h 59"/>
                  <a:gd name="T6" fmla="*/ 11 w 60"/>
                  <a:gd name="T7" fmla="*/ 29 h 59"/>
                  <a:gd name="T8" fmla="*/ 14 w 60"/>
                  <a:gd name="T9" fmla="*/ 30 h 59"/>
                  <a:gd name="T10" fmla="*/ 17 w 60"/>
                  <a:gd name="T11" fmla="*/ 30 h 59"/>
                  <a:gd name="T12" fmla="*/ 19 w 60"/>
                  <a:gd name="T13" fmla="*/ 30 h 59"/>
                  <a:gd name="T14" fmla="*/ 21 w 60"/>
                  <a:gd name="T15" fmla="*/ 29 h 59"/>
                  <a:gd name="T16" fmla="*/ 28 w 60"/>
                  <a:gd name="T17" fmla="*/ 24 h 59"/>
                  <a:gd name="T18" fmla="*/ 29 w 60"/>
                  <a:gd name="T19" fmla="*/ 21 h 59"/>
                  <a:gd name="T20" fmla="*/ 30 w 60"/>
                  <a:gd name="T21" fmla="*/ 18 h 59"/>
                  <a:gd name="T22" fmla="*/ 30 w 60"/>
                  <a:gd name="T23" fmla="*/ 16 h 59"/>
                  <a:gd name="T24" fmla="*/ 30 w 60"/>
                  <a:gd name="T25" fmla="*/ 13 h 59"/>
                  <a:gd name="T26" fmla="*/ 30 w 60"/>
                  <a:gd name="T27" fmla="*/ 10 h 59"/>
                  <a:gd name="T28" fmla="*/ 29 w 60"/>
                  <a:gd name="T29" fmla="*/ 7 h 59"/>
                  <a:gd name="T30" fmla="*/ 26 w 60"/>
                  <a:gd name="T31" fmla="*/ 5 h 59"/>
                  <a:gd name="T32" fmla="*/ 24 w 60"/>
                  <a:gd name="T33" fmla="*/ 3 h 59"/>
                  <a:gd name="T34" fmla="*/ 22 w 60"/>
                  <a:gd name="T35" fmla="*/ 1 h 59"/>
                  <a:gd name="T36" fmla="*/ 19 w 60"/>
                  <a:gd name="T37" fmla="*/ 0 h 59"/>
                  <a:gd name="T38" fmla="*/ 15 w 60"/>
                  <a:gd name="T39" fmla="*/ 0 h 59"/>
                  <a:gd name="T40" fmla="*/ 13 w 60"/>
                  <a:gd name="T41" fmla="*/ 0 h 59"/>
                  <a:gd name="T42" fmla="*/ 10 w 60"/>
                  <a:gd name="T43" fmla="*/ 1 h 59"/>
                  <a:gd name="T44" fmla="*/ 7 w 60"/>
                  <a:gd name="T45" fmla="*/ 2 h 59"/>
                  <a:gd name="T46" fmla="*/ 5 w 60"/>
                  <a:gd name="T47" fmla="*/ 4 h 59"/>
                  <a:gd name="T48" fmla="*/ 3 w 60"/>
                  <a:gd name="T49" fmla="*/ 6 h 59"/>
                  <a:gd name="T50" fmla="*/ 2 w 60"/>
                  <a:gd name="T51" fmla="*/ 9 h 59"/>
                  <a:gd name="T52" fmla="*/ 0 w 60"/>
                  <a:gd name="T53" fmla="*/ 12 h 59"/>
                  <a:gd name="T54" fmla="*/ 0 w 60"/>
                  <a:gd name="T55" fmla="*/ 12 h 59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60"/>
                  <a:gd name="T85" fmla="*/ 0 h 59"/>
                  <a:gd name="T86" fmla="*/ 60 w 60"/>
                  <a:gd name="T87" fmla="*/ 59 h 59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60" h="59">
                    <a:moveTo>
                      <a:pt x="0" y="24"/>
                    </a:moveTo>
                    <a:lnTo>
                      <a:pt x="10" y="34"/>
                    </a:lnTo>
                    <a:lnTo>
                      <a:pt x="15" y="56"/>
                    </a:lnTo>
                    <a:lnTo>
                      <a:pt x="21" y="58"/>
                    </a:lnTo>
                    <a:lnTo>
                      <a:pt x="27" y="59"/>
                    </a:lnTo>
                    <a:lnTo>
                      <a:pt x="33" y="59"/>
                    </a:lnTo>
                    <a:lnTo>
                      <a:pt x="38" y="59"/>
                    </a:lnTo>
                    <a:lnTo>
                      <a:pt x="42" y="57"/>
                    </a:lnTo>
                    <a:lnTo>
                      <a:pt x="56" y="48"/>
                    </a:lnTo>
                    <a:lnTo>
                      <a:pt x="58" y="42"/>
                    </a:lnTo>
                    <a:lnTo>
                      <a:pt x="60" y="36"/>
                    </a:lnTo>
                    <a:lnTo>
                      <a:pt x="60" y="31"/>
                    </a:lnTo>
                    <a:lnTo>
                      <a:pt x="60" y="25"/>
                    </a:lnTo>
                    <a:lnTo>
                      <a:pt x="59" y="19"/>
                    </a:lnTo>
                    <a:lnTo>
                      <a:pt x="57" y="13"/>
                    </a:lnTo>
                    <a:lnTo>
                      <a:pt x="52" y="9"/>
                    </a:lnTo>
                    <a:lnTo>
                      <a:pt x="48" y="5"/>
                    </a:lnTo>
                    <a:lnTo>
                      <a:pt x="43" y="2"/>
                    </a:lnTo>
                    <a:lnTo>
                      <a:pt x="37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1"/>
                    </a:lnTo>
                    <a:lnTo>
                      <a:pt x="14" y="3"/>
                    </a:lnTo>
                    <a:lnTo>
                      <a:pt x="10" y="8"/>
                    </a:lnTo>
                    <a:lnTo>
                      <a:pt x="6" y="12"/>
                    </a:lnTo>
                    <a:lnTo>
                      <a:pt x="3" y="17"/>
                    </a:lnTo>
                    <a:lnTo>
                      <a:pt x="0" y="23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C2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85" name="Freeform 1117"/>
              <p:cNvSpPr>
                <a:spLocks/>
              </p:cNvSpPr>
              <p:nvPr/>
            </p:nvSpPr>
            <p:spPr bwMode="auto">
              <a:xfrm>
                <a:off x="-1144" y="2687"/>
                <a:ext cx="27" cy="26"/>
              </a:xfrm>
              <a:custGeom>
                <a:avLst/>
                <a:gdLst>
                  <a:gd name="T0" fmla="*/ 0 w 53"/>
                  <a:gd name="T1" fmla="*/ 12 h 53"/>
                  <a:gd name="T2" fmla="*/ 3 w 53"/>
                  <a:gd name="T3" fmla="*/ 15 h 53"/>
                  <a:gd name="T4" fmla="*/ 6 w 53"/>
                  <a:gd name="T5" fmla="*/ 24 h 53"/>
                  <a:gd name="T6" fmla="*/ 8 w 53"/>
                  <a:gd name="T7" fmla="*/ 26 h 53"/>
                  <a:gd name="T8" fmla="*/ 11 w 53"/>
                  <a:gd name="T9" fmla="*/ 26 h 53"/>
                  <a:gd name="T10" fmla="*/ 13 w 53"/>
                  <a:gd name="T11" fmla="*/ 26 h 53"/>
                  <a:gd name="T12" fmla="*/ 16 w 53"/>
                  <a:gd name="T13" fmla="*/ 26 h 53"/>
                  <a:gd name="T14" fmla="*/ 18 w 53"/>
                  <a:gd name="T15" fmla="*/ 26 h 53"/>
                  <a:gd name="T16" fmla="*/ 21 w 53"/>
                  <a:gd name="T17" fmla="*/ 25 h 53"/>
                  <a:gd name="T18" fmla="*/ 23 w 53"/>
                  <a:gd name="T19" fmla="*/ 23 h 53"/>
                  <a:gd name="T20" fmla="*/ 24 w 53"/>
                  <a:gd name="T21" fmla="*/ 20 h 53"/>
                  <a:gd name="T22" fmla="*/ 26 w 53"/>
                  <a:gd name="T23" fmla="*/ 18 h 53"/>
                  <a:gd name="T24" fmla="*/ 27 w 53"/>
                  <a:gd name="T25" fmla="*/ 15 h 53"/>
                  <a:gd name="T26" fmla="*/ 27 w 53"/>
                  <a:gd name="T27" fmla="*/ 13 h 53"/>
                  <a:gd name="T28" fmla="*/ 27 w 53"/>
                  <a:gd name="T29" fmla="*/ 11 h 53"/>
                  <a:gd name="T30" fmla="*/ 26 w 53"/>
                  <a:gd name="T31" fmla="*/ 8 h 53"/>
                  <a:gd name="T32" fmla="*/ 25 w 53"/>
                  <a:gd name="T33" fmla="*/ 6 h 53"/>
                  <a:gd name="T34" fmla="*/ 23 w 53"/>
                  <a:gd name="T35" fmla="*/ 4 h 53"/>
                  <a:gd name="T36" fmla="*/ 21 w 53"/>
                  <a:gd name="T37" fmla="*/ 2 h 53"/>
                  <a:gd name="T38" fmla="*/ 19 w 53"/>
                  <a:gd name="T39" fmla="*/ 0 h 53"/>
                  <a:gd name="T40" fmla="*/ 16 w 53"/>
                  <a:gd name="T41" fmla="*/ 0 h 53"/>
                  <a:gd name="T42" fmla="*/ 13 w 53"/>
                  <a:gd name="T43" fmla="*/ 0 h 53"/>
                  <a:gd name="T44" fmla="*/ 11 w 53"/>
                  <a:gd name="T45" fmla="*/ 0 h 53"/>
                  <a:gd name="T46" fmla="*/ 9 w 53"/>
                  <a:gd name="T47" fmla="*/ 0 h 53"/>
                  <a:gd name="T48" fmla="*/ 6 w 53"/>
                  <a:gd name="T49" fmla="*/ 1 h 53"/>
                  <a:gd name="T50" fmla="*/ 4 w 53"/>
                  <a:gd name="T51" fmla="*/ 3 h 53"/>
                  <a:gd name="T52" fmla="*/ 2 w 53"/>
                  <a:gd name="T53" fmla="*/ 6 h 53"/>
                  <a:gd name="T54" fmla="*/ 1 w 53"/>
                  <a:gd name="T55" fmla="*/ 8 h 53"/>
                  <a:gd name="T56" fmla="*/ 0 w 53"/>
                  <a:gd name="T57" fmla="*/ 11 h 53"/>
                  <a:gd name="T58" fmla="*/ 0 w 53"/>
                  <a:gd name="T59" fmla="*/ 12 h 5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3"/>
                  <a:gd name="T91" fmla="*/ 0 h 53"/>
                  <a:gd name="T92" fmla="*/ 53 w 53"/>
                  <a:gd name="T93" fmla="*/ 53 h 5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3" h="53">
                    <a:moveTo>
                      <a:pt x="0" y="24"/>
                    </a:moveTo>
                    <a:lnTo>
                      <a:pt x="6" y="31"/>
                    </a:lnTo>
                    <a:lnTo>
                      <a:pt x="11" y="48"/>
                    </a:lnTo>
                    <a:lnTo>
                      <a:pt x="16" y="52"/>
                    </a:lnTo>
                    <a:lnTo>
                      <a:pt x="22" y="53"/>
                    </a:lnTo>
                    <a:lnTo>
                      <a:pt x="26" y="53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1" y="50"/>
                    </a:lnTo>
                    <a:lnTo>
                      <a:pt x="45" y="46"/>
                    </a:lnTo>
                    <a:lnTo>
                      <a:pt x="48" y="41"/>
                    </a:lnTo>
                    <a:lnTo>
                      <a:pt x="52" y="37"/>
                    </a:lnTo>
                    <a:lnTo>
                      <a:pt x="53" y="31"/>
                    </a:lnTo>
                    <a:lnTo>
                      <a:pt x="53" y="26"/>
                    </a:lnTo>
                    <a:lnTo>
                      <a:pt x="53" y="22"/>
                    </a:lnTo>
                    <a:lnTo>
                      <a:pt x="52" y="17"/>
                    </a:lnTo>
                    <a:lnTo>
                      <a:pt x="49" y="12"/>
                    </a:lnTo>
                    <a:lnTo>
                      <a:pt x="46" y="8"/>
                    </a:lnTo>
                    <a:lnTo>
                      <a:pt x="41" y="5"/>
                    </a:lnTo>
                    <a:lnTo>
                      <a:pt x="37" y="1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17" y="1"/>
                    </a:lnTo>
                    <a:lnTo>
                      <a:pt x="11" y="3"/>
                    </a:lnTo>
                    <a:lnTo>
                      <a:pt x="8" y="7"/>
                    </a:lnTo>
                    <a:lnTo>
                      <a:pt x="4" y="12"/>
                    </a:lnTo>
                    <a:lnTo>
                      <a:pt x="1" y="16"/>
                    </a:lnTo>
                    <a:lnTo>
                      <a:pt x="0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C76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86" name="Freeform 1118"/>
              <p:cNvSpPr>
                <a:spLocks/>
              </p:cNvSpPr>
              <p:nvPr/>
            </p:nvSpPr>
            <p:spPr bwMode="auto">
              <a:xfrm>
                <a:off x="-1142" y="2689"/>
                <a:ext cx="23" cy="23"/>
              </a:xfrm>
              <a:custGeom>
                <a:avLst/>
                <a:gdLst>
                  <a:gd name="T0" fmla="*/ 3 w 46"/>
                  <a:gd name="T1" fmla="*/ 19 h 47"/>
                  <a:gd name="T2" fmla="*/ 1 w 46"/>
                  <a:gd name="T3" fmla="*/ 14 h 47"/>
                  <a:gd name="T4" fmla="*/ 0 w 46"/>
                  <a:gd name="T5" fmla="*/ 12 h 47"/>
                  <a:gd name="T6" fmla="*/ 0 w 46"/>
                  <a:gd name="T7" fmla="*/ 10 h 47"/>
                  <a:gd name="T8" fmla="*/ 1 w 46"/>
                  <a:gd name="T9" fmla="*/ 7 h 47"/>
                  <a:gd name="T10" fmla="*/ 1 w 46"/>
                  <a:gd name="T11" fmla="*/ 6 h 47"/>
                  <a:gd name="T12" fmla="*/ 3 w 46"/>
                  <a:gd name="T13" fmla="*/ 3 h 47"/>
                  <a:gd name="T14" fmla="*/ 5 w 46"/>
                  <a:gd name="T15" fmla="*/ 2 h 47"/>
                  <a:gd name="T16" fmla="*/ 7 w 46"/>
                  <a:gd name="T17" fmla="*/ 1 h 47"/>
                  <a:gd name="T18" fmla="*/ 9 w 46"/>
                  <a:gd name="T19" fmla="*/ 0 h 47"/>
                  <a:gd name="T20" fmla="*/ 11 w 46"/>
                  <a:gd name="T21" fmla="*/ 0 h 47"/>
                  <a:gd name="T22" fmla="*/ 13 w 46"/>
                  <a:gd name="T23" fmla="*/ 0 h 47"/>
                  <a:gd name="T24" fmla="*/ 15 w 46"/>
                  <a:gd name="T25" fmla="*/ 1 h 47"/>
                  <a:gd name="T26" fmla="*/ 18 w 46"/>
                  <a:gd name="T27" fmla="*/ 1 h 47"/>
                  <a:gd name="T28" fmla="*/ 20 w 46"/>
                  <a:gd name="T29" fmla="*/ 3 h 47"/>
                  <a:gd name="T30" fmla="*/ 21 w 46"/>
                  <a:gd name="T31" fmla="*/ 5 h 47"/>
                  <a:gd name="T32" fmla="*/ 22 w 46"/>
                  <a:gd name="T33" fmla="*/ 7 h 47"/>
                  <a:gd name="T34" fmla="*/ 23 w 46"/>
                  <a:gd name="T35" fmla="*/ 9 h 47"/>
                  <a:gd name="T36" fmla="*/ 23 w 46"/>
                  <a:gd name="T37" fmla="*/ 11 h 47"/>
                  <a:gd name="T38" fmla="*/ 23 w 46"/>
                  <a:gd name="T39" fmla="*/ 13 h 47"/>
                  <a:gd name="T40" fmla="*/ 23 w 46"/>
                  <a:gd name="T41" fmla="*/ 16 h 47"/>
                  <a:gd name="T42" fmla="*/ 22 w 46"/>
                  <a:gd name="T43" fmla="*/ 17 h 47"/>
                  <a:gd name="T44" fmla="*/ 21 w 46"/>
                  <a:gd name="T45" fmla="*/ 20 h 47"/>
                  <a:gd name="T46" fmla="*/ 19 w 46"/>
                  <a:gd name="T47" fmla="*/ 21 h 47"/>
                  <a:gd name="T48" fmla="*/ 17 w 46"/>
                  <a:gd name="T49" fmla="*/ 22 h 47"/>
                  <a:gd name="T50" fmla="*/ 14 w 46"/>
                  <a:gd name="T51" fmla="*/ 23 h 47"/>
                  <a:gd name="T52" fmla="*/ 12 w 46"/>
                  <a:gd name="T53" fmla="*/ 23 h 47"/>
                  <a:gd name="T54" fmla="*/ 10 w 46"/>
                  <a:gd name="T55" fmla="*/ 23 h 47"/>
                  <a:gd name="T56" fmla="*/ 7 w 46"/>
                  <a:gd name="T57" fmla="*/ 22 h 47"/>
                  <a:gd name="T58" fmla="*/ 6 w 46"/>
                  <a:gd name="T59" fmla="*/ 22 h 47"/>
                  <a:gd name="T60" fmla="*/ 3 w 46"/>
                  <a:gd name="T61" fmla="*/ 20 h 47"/>
                  <a:gd name="T62" fmla="*/ 3 w 46"/>
                  <a:gd name="T63" fmla="*/ 19 h 4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46"/>
                  <a:gd name="T97" fmla="*/ 0 h 47"/>
                  <a:gd name="T98" fmla="*/ 46 w 46"/>
                  <a:gd name="T99" fmla="*/ 47 h 4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46" h="47">
                    <a:moveTo>
                      <a:pt x="6" y="38"/>
                    </a:moveTo>
                    <a:lnTo>
                      <a:pt x="3" y="28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1" y="15"/>
                    </a:lnTo>
                    <a:lnTo>
                      <a:pt x="3" y="12"/>
                    </a:lnTo>
                    <a:lnTo>
                      <a:pt x="6" y="7"/>
                    </a:lnTo>
                    <a:lnTo>
                      <a:pt x="9" y="5"/>
                    </a:lnTo>
                    <a:lnTo>
                      <a:pt x="14" y="3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7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39" y="6"/>
                    </a:lnTo>
                    <a:lnTo>
                      <a:pt x="42" y="10"/>
                    </a:lnTo>
                    <a:lnTo>
                      <a:pt x="44" y="14"/>
                    </a:lnTo>
                    <a:lnTo>
                      <a:pt x="46" y="18"/>
                    </a:lnTo>
                    <a:lnTo>
                      <a:pt x="46" y="22"/>
                    </a:lnTo>
                    <a:lnTo>
                      <a:pt x="46" y="27"/>
                    </a:lnTo>
                    <a:lnTo>
                      <a:pt x="45" y="32"/>
                    </a:lnTo>
                    <a:lnTo>
                      <a:pt x="44" y="35"/>
                    </a:lnTo>
                    <a:lnTo>
                      <a:pt x="41" y="40"/>
                    </a:lnTo>
                    <a:lnTo>
                      <a:pt x="37" y="42"/>
                    </a:lnTo>
                    <a:lnTo>
                      <a:pt x="33" y="44"/>
                    </a:lnTo>
                    <a:lnTo>
                      <a:pt x="29" y="47"/>
                    </a:lnTo>
                    <a:lnTo>
                      <a:pt x="24" y="47"/>
                    </a:lnTo>
                    <a:lnTo>
                      <a:pt x="20" y="47"/>
                    </a:lnTo>
                    <a:lnTo>
                      <a:pt x="15" y="45"/>
                    </a:lnTo>
                    <a:lnTo>
                      <a:pt x="12" y="44"/>
                    </a:lnTo>
                    <a:lnTo>
                      <a:pt x="7" y="41"/>
                    </a:lnTo>
                    <a:lnTo>
                      <a:pt x="6" y="38"/>
                    </a:lnTo>
                    <a:close/>
                  </a:path>
                </a:pathLst>
              </a:custGeom>
              <a:solidFill>
                <a:srgbClr val="00C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87" name="Freeform 1119"/>
              <p:cNvSpPr>
                <a:spLocks/>
              </p:cNvSpPr>
              <p:nvPr/>
            </p:nvSpPr>
            <p:spPr bwMode="auto">
              <a:xfrm>
                <a:off x="-1141" y="2690"/>
                <a:ext cx="21" cy="21"/>
              </a:xfrm>
              <a:custGeom>
                <a:avLst/>
                <a:gdLst>
                  <a:gd name="T0" fmla="*/ 1 w 41"/>
                  <a:gd name="T1" fmla="*/ 15 h 41"/>
                  <a:gd name="T2" fmla="*/ 0 w 41"/>
                  <a:gd name="T3" fmla="*/ 13 h 41"/>
                  <a:gd name="T4" fmla="*/ 0 w 41"/>
                  <a:gd name="T5" fmla="*/ 12 h 41"/>
                  <a:gd name="T6" fmla="*/ 0 w 41"/>
                  <a:gd name="T7" fmla="*/ 10 h 41"/>
                  <a:gd name="T8" fmla="*/ 0 w 41"/>
                  <a:gd name="T9" fmla="*/ 8 h 41"/>
                  <a:gd name="T10" fmla="*/ 1 w 41"/>
                  <a:gd name="T11" fmla="*/ 6 h 41"/>
                  <a:gd name="T12" fmla="*/ 2 w 41"/>
                  <a:gd name="T13" fmla="*/ 4 h 41"/>
                  <a:gd name="T14" fmla="*/ 3 w 41"/>
                  <a:gd name="T15" fmla="*/ 3 h 41"/>
                  <a:gd name="T16" fmla="*/ 5 w 41"/>
                  <a:gd name="T17" fmla="*/ 1 h 41"/>
                  <a:gd name="T18" fmla="*/ 7 w 41"/>
                  <a:gd name="T19" fmla="*/ 1 h 41"/>
                  <a:gd name="T20" fmla="*/ 9 w 41"/>
                  <a:gd name="T21" fmla="*/ 0 h 41"/>
                  <a:gd name="T22" fmla="*/ 10 w 41"/>
                  <a:gd name="T23" fmla="*/ 0 h 41"/>
                  <a:gd name="T24" fmla="*/ 13 w 41"/>
                  <a:gd name="T25" fmla="*/ 0 h 41"/>
                  <a:gd name="T26" fmla="*/ 14 w 41"/>
                  <a:gd name="T27" fmla="*/ 1 h 41"/>
                  <a:gd name="T28" fmla="*/ 17 w 41"/>
                  <a:gd name="T29" fmla="*/ 2 h 41"/>
                  <a:gd name="T30" fmla="*/ 18 w 41"/>
                  <a:gd name="T31" fmla="*/ 3 h 41"/>
                  <a:gd name="T32" fmla="*/ 20 w 41"/>
                  <a:gd name="T33" fmla="*/ 5 h 41"/>
                  <a:gd name="T34" fmla="*/ 20 w 41"/>
                  <a:gd name="T35" fmla="*/ 7 h 41"/>
                  <a:gd name="T36" fmla="*/ 21 w 41"/>
                  <a:gd name="T37" fmla="*/ 9 h 41"/>
                  <a:gd name="T38" fmla="*/ 21 w 41"/>
                  <a:gd name="T39" fmla="*/ 10 h 41"/>
                  <a:gd name="T40" fmla="*/ 21 w 41"/>
                  <a:gd name="T41" fmla="*/ 13 h 41"/>
                  <a:gd name="T42" fmla="*/ 20 w 41"/>
                  <a:gd name="T43" fmla="*/ 15 h 41"/>
                  <a:gd name="T44" fmla="*/ 19 w 41"/>
                  <a:gd name="T45" fmla="*/ 17 h 41"/>
                  <a:gd name="T46" fmla="*/ 18 w 41"/>
                  <a:gd name="T47" fmla="*/ 18 h 41"/>
                  <a:gd name="T48" fmla="*/ 16 w 41"/>
                  <a:gd name="T49" fmla="*/ 20 h 41"/>
                  <a:gd name="T50" fmla="*/ 14 w 41"/>
                  <a:gd name="T51" fmla="*/ 20 h 41"/>
                  <a:gd name="T52" fmla="*/ 12 w 41"/>
                  <a:gd name="T53" fmla="*/ 21 h 41"/>
                  <a:gd name="T54" fmla="*/ 10 w 41"/>
                  <a:gd name="T55" fmla="*/ 21 h 41"/>
                  <a:gd name="T56" fmla="*/ 8 w 41"/>
                  <a:gd name="T57" fmla="*/ 21 h 41"/>
                  <a:gd name="T58" fmla="*/ 6 w 41"/>
                  <a:gd name="T59" fmla="*/ 20 h 41"/>
                  <a:gd name="T60" fmla="*/ 4 w 41"/>
                  <a:gd name="T61" fmla="*/ 19 h 41"/>
                  <a:gd name="T62" fmla="*/ 3 w 41"/>
                  <a:gd name="T63" fmla="*/ 18 h 41"/>
                  <a:gd name="T64" fmla="*/ 1 w 41"/>
                  <a:gd name="T65" fmla="*/ 16 h 41"/>
                  <a:gd name="T66" fmla="*/ 1 w 41"/>
                  <a:gd name="T67" fmla="*/ 15 h 4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1"/>
                  <a:gd name="T103" fmla="*/ 0 h 41"/>
                  <a:gd name="T104" fmla="*/ 41 w 41"/>
                  <a:gd name="T105" fmla="*/ 41 h 4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1" h="41">
                    <a:moveTo>
                      <a:pt x="2" y="30"/>
                    </a:moveTo>
                    <a:lnTo>
                      <a:pt x="0" y="25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9" y="2"/>
                    </a:lnTo>
                    <a:lnTo>
                      <a:pt x="13" y="1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8" y="1"/>
                    </a:lnTo>
                    <a:lnTo>
                      <a:pt x="33" y="3"/>
                    </a:lnTo>
                    <a:lnTo>
                      <a:pt x="35" y="6"/>
                    </a:lnTo>
                    <a:lnTo>
                      <a:pt x="39" y="9"/>
                    </a:lnTo>
                    <a:lnTo>
                      <a:pt x="40" y="14"/>
                    </a:lnTo>
                    <a:lnTo>
                      <a:pt x="41" y="17"/>
                    </a:lnTo>
                    <a:lnTo>
                      <a:pt x="41" y="20"/>
                    </a:lnTo>
                    <a:lnTo>
                      <a:pt x="41" y="25"/>
                    </a:lnTo>
                    <a:lnTo>
                      <a:pt x="40" y="29"/>
                    </a:lnTo>
                    <a:lnTo>
                      <a:pt x="38" y="33"/>
                    </a:lnTo>
                    <a:lnTo>
                      <a:pt x="35" y="35"/>
                    </a:lnTo>
                    <a:lnTo>
                      <a:pt x="32" y="39"/>
                    </a:lnTo>
                    <a:lnTo>
                      <a:pt x="27" y="40"/>
                    </a:lnTo>
                    <a:lnTo>
                      <a:pt x="24" y="41"/>
                    </a:lnTo>
                    <a:lnTo>
                      <a:pt x="20" y="41"/>
                    </a:lnTo>
                    <a:lnTo>
                      <a:pt x="16" y="41"/>
                    </a:lnTo>
                    <a:lnTo>
                      <a:pt x="12" y="40"/>
                    </a:lnTo>
                    <a:lnTo>
                      <a:pt x="8" y="38"/>
                    </a:lnTo>
                    <a:lnTo>
                      <a:pt x="5" y="35"/>
                    </a:lnTo>
                    <a:lnTo>
                      <a:pt x="2" y="32"/>
                    </a:lnTo>
                    <a:lnTo>
                      <a:pt x="2" y="30"/>
                    </a:lnTo>
                    <a:close/>
                  </a:path>
                </a:pathLst>
              </a:custGeom>
              <a:solidFill>
                <a:srgbClr val="00D1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88" name="Freeform 1120"/>
              <p:cNvSpPr>
                <a:spLocks/>
              </p:cNvSpPr>
              <p:nvPr/>
            </p:nvSpPr>
            <p:spPr bwMode="auto">
              <a:xfrm>
                <a:off x="-1140" y="2691"/>
                <a:ext cx="19" cy="18"/>
              </a:xfrm>
              <a:custGeom>
                <a:avLst/>
                <a:gdLst>
                  <a:gd name="T0" fmla="*/ 9 w 37"/>
                  <a:gd name="T1" fmla="*/ 18 h 37"/>
                  <a:gd name="T2" fmla="*/ 11 w 37"/>
                  <a:gd name="T3" fmla="*/ 18 h 37"/>
                  <a:gd name="T4" fmla="*/ 13 w 37"/>
                  <a:gd name="T5" fmla="*/ 17 h 37"/>
                  <a:gd name="T6" fmla="*/ 15 w 37"/>
                  <a:gd name="T7" fmla="*/ 16 h 37"/>
                  <a:gd name="T8" fmla="*/ 16 w 37"/>
                  <a:gd name="T9" fmla="*/ 15 h 37"/>
                  <a:gd name="T10" fmla="*/ 17 w 37"/>
                  <a:gd name="T11" fmla="*/ 14 h 37"/>
                  <a:gd name="T12" fmla="*/ 17 w 37"/>
                  <a:gd name="T13" fmla="*/ 12 h 37"/>
                  <a:gd name="T14" fmla="*/ 18 w 37"/>
                  <a:gd name="T15" fmla="*/ 11 h 37"/>
                  <a:gd name="T16" fmla="*/ 19 w 37"/>
                  <a:gd name="T17" fmla="*/ 9 h 37"/>
                  <a:gd name="T18" fmla="*/ 18 w 37"/>
                  <a:gd name="T19" fmla="*/ 7 h 37"/>
                  <a:gd name="T20" fmla="*/ 17 w 37"/>
                  <a:gd name="T21" fmla="*/ 6 h 37"/>
                  <a:gd name="T22" fmla="*/ 17 w 37"/>
                  <a:gd name="T23" fmla="*/ 4 h 37"/>
                  <a:gd name="T24" fmla="*/ 16 w 37"/>
                  <a:gd name="T25" fmla="*/ 3 h 37"/>
                  <a:gd name="T26" fmla="*/ 15 w 37"/>
                  <a:gd name="T27" fmla="*/ 2 h 37"/>
                  <a:gd name="T28" fmla="*/ 13 w 37"/>
                  <a:gd name="T29" fmla="*/ 1 h 37"/>
                  <a:gd name="T30" fmla="*/ 11 w 37"/>
                  <a:gd name="T31" fmla="*/ 0 h 37"/>
                  <a:gd name="T32" fmla="*/ 9 w 37"/>
                  <a:gd name="T33" fmla="*/ 0 h 37"/>
                  <a:gd name="T34" fmla="*/ 8 w 37"/>
                  <a:gd name="T35" fmla="*/ 0 h 37"/>
                  <a:gd name="T36" fmla="*/ 6 w 37"/>
                  <a:gd name="T37" fmla="*/ 1 h 37"/>
                  <a:gd name="T38" fmla="*/ 4 w 37"/>
                  <a:gd name="T39" fmla="*/ 2 h 37"/>
                  <a:gd name="T40" fmla="*/ 3 w 37"/>
                  <a:gd name="T41" fmla="*/ 3 h 37"/>
                  <a:gd name="T42" fmla="*/ 2 w 37"/>
                  <a:gd name="T43" fmla="*/ 4 h 37"/>
                  <a:gd name="T44" fmla="*/ 1 w 37"/>
                  <a:gd name="T45" fmla="*/ 6 h 37"/>
                  <a:gd name="T46" fmla="*/ 1 w 37"/>
                  <a:gd name="T47" fmla="*/ 7 h 37"/>
                  <a:gd name="T48" fmla="*/ 0 w 37"/>
                  <a:gd name="T49" fmla="*/ 9 h 37"/>
                  <a:gd name="T50" fmla="*/ 1 w 37"/>
                  <a:gd name="T51" fmla="*/ 11 h 37"/>
                  <a:gd name="T52" fmla="*/ 1 w 37"/>
                  <a:gd name="T53" fmla="*/ 12 h 37"/>
                  <a:gd name="T54" fmla="*/ 2 w 37"/>
                  <a:gd name="T55" fmla="*/ 14 h 37"/>
                  <a:gd name="T56" fmla="*/ 3 w 37"/>
                  <a:gd name="T57" fmla="*/ 15 h 37"/>
                  <a:gd name="T58" fmla="*/ 4 w 37"/>
                  <a:gd name="T59" fmla="*/ 16 h 37"/>
                  <a:gd name="T60" fmla="*/ 6 w 37"/>
                  <a:gd name="T61" fmla="*/ 17 h 37"/>
                  <a:gd name="T62" fmla="*/ 8 w 37"/>
                  <a:gd name="T63" fmla="*/ 18 h 37"/>
                  <a:gd name="T64" fmla="*/ 9 w 37"/>
                  <a:gd name="T65" fmla="*/ 18 h 37"/>
                  <a:gd name="T66" fmla="*/ 9 w 37"/>
                  <a:gd name="T67" fmla="*/ 18 h 3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7"/>
                  <a:gd name="T103" fmla="*/ 0 h 37"/>
                  <a:gd name="T104" fmla="*/ 37 w 37"/>
                  <a:gd name="T105" fmla="*/ 37 h 3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7" h="37">
                    <a:moveTo>
                      <a:pt x="18" y="37"/>
                    </a:moveTo>
                    <a:lnTo>
                      <a:pt x="22" y="36"/>
                    </a:lnTo>
                    <a:lnTo>
                      <a:pt x="25" y="35"/>
                    </a:lnTo>
                    <a:lnTo>
                      <a:pt x="29" y="33"/>
                    </a:lnTo>
                    <a:lnTo>
                      <a:pt x="31" y="31"/>
                    </a:lnTo>
                    <a:lnTo>
                      <a:pt x="33" y="29"/>
                    </a:lnTo>
                    <a:lnTo>
                      <a:pt x="34" y="25"/>
                    </a:lnTo>
                    <a:lnTo>
                      <a:pt x="36" y="22"/>
                    </a:lnTo>
                    <a:lnTo>
                      <a:pt x="37" y="18"/>
                    </a:lnTo>
                    <a:lnTo>
                      <a:pt x="36" y="15"/>
                    </a:lnTo>
                    <a:lnTo>
                      <a:pt x="34" y="12"/>
                    </a:lnTo>
                    <a:lnTo>
                      <a:pt x="33" y="8"/>
                    </a:lnTo>
                    <a:lnTo>
                      <a:pt x="31" y="6"/>
                    </a:lnTo>
                    <a:lnTo>
                      <a:pt x="29" y="4"/>
                    </a:lnTo>
                    <a:lnTo>
                      <a:pt x="25" y="2"/>
                    </a:lnTo>
                    <a:lnTo>
                      <a:pt x="22" y="1"/>
                    </a:lnTo>
                    <a:lnTo>
                      <a:pt x="18" y="0"/>
                    </a:lnTo>
                    <a:lnTo>
                      <a:pt x="15" y="1"/>
                    </a:lnTo>
                    <a:lnTo>
                      <a:pt x="11" y="2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3" y="8"/>
                    </a:lnTo>
                    <a:lnTo>
                      <a:pt x="2" y="12"/>
                    </a:lnTo>
                    <a:lnTo>
                      <a:pt x="1" y="15"/>
                    </a:lnTo>
                    <a:lnTo>
                      <a:pt x="0" y="18"/>
                    </a:lnTo>
                    <a:lnTo>
                      <a:pt x="1" y="22"/>
                    </a:lnTo>
                    <a:lnTo>
                      <a:pt x="2" y="25"/>
                    </a:lnTo>
                    <a:lnTo>
                      <a:pt x="3" y="29"/>
                    </a:lnTo>
                    <a:lnTo>
                      <a:pt x="6" y="31"/>
                    </a:lnTo>
                    <a:lnTo>
                      <a:pt x="8" y="33"/>
                    </a:lnTo>
                    <a:lnTo>
                      <a:pt x="11" y="35"/>
                    </a:lnTo>
                    <a:lnTo>
                      <a:pt x="15" y="36"/>
                    </a:lnTo>
                    <a:lnTo>
                      <a:pt x="18" y="37"/>
                    </a:lnTo>
                    <a:close/>
                  </a:path>
                </a:pathLst>
              </a:custGeom>
              <a:solidFill>
                <a:srgbClr val="00D67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89" name="Freeform 1121"/>
              <p:cNvSpPr>
                <a:spLocks/>
              </p:cNvSpPr>
              <p:nvPr/>
            </p:nvSpPr>
            <p:spPr bwMode="auto">
              <a:xfrm>
                <a:off x="-1138" y="2693"/>
                <a:ext cx="15" cy="15"/>
              </a:xfrm>
              <a:custGeom>
                <a:avLst/>
                <a:gdLst>
                  <a:gd name="T0" fmla="*/ 8 w 30"/>
                  <a:gd name="T1" fmla="*/ 15 h 29"/>
                  <a:gd name="T2" fmla="*/ 9 w 30"/>
                  <a:gd name="T3" fmla="*/ 15 h 29"/>
                  <a:gd name="T4" fmla="*/ 11 w 30"/>
                  <a:gd name="T5" fmla="*/ 14 h 29"/>
                  <a:gd name="T6" fmla="*/ 12 w 30"/>
                  <a:gd name="T7" fmla="*/ 14 h 29"/>
                  <a:gd name="T8" fmla="*/ 13 w 30"/>
                  <a:gd name="T9" fmla="*/ 13 h 29"/>
                  <a:gd name="T10" fmla="*/ 14 w 30"/>
                  <a:gd name="T11" fmla="*/ 12 h 29"/>
                  <a:gd name="T12" fmla="*/ 15 w 30"/>
                  <a:gd name="T13" fmla="*/ 10 h 29"/>
                  <a:gd name="T14" fmla="*/ 15 w 30"/>
                  <a:gd name="T15" fmla="*/ 9 h 29"/>
                  <a:gd name="T16" fmla="*/ 15 w 30"/>
                  <a:gd name="T17" fmla="*/ 7 h 29"/>
                  <a:gd name="T18" fmla="*/ 15 w 30"/>
                  <a:gd name="T19" fmla="*/ 6 h 29"/>
                  <a:gd name="T20" fmla="*/ 15 w 30"/>
                  <a:gd name="T21" fmla="*/ 5 h 29"/>
                  <a:gd name="T22" fmla="*/ 14 w 30"/>
                  <a:gd name="T23" fmla="*/ 3 h 29"/>
                  <a:gd name="T24" fmla="*/ 13 w 30"/>
                  <a:gd name="T25" fmla="*/ 2 h 29"/>
                  <a:gd name="T26" fmla="*/ 12 w 30"/>
                  <a:gd name="T27" fmla="*/ 1 h 29"/>
                  <a:gd name="T28" fmla="*/ 11 w 30"/>
                  <a:gd name="T29" fmla="*/ 1 h 29"/>
                  <a:gd name="T30" fmla="*/ 9 w 30"/>
                  <a:gd name="T31" fmla="*/ 0 h 29"/>
                  <a:gd name="T32" fmla="*/ 8 w 30"/>
                  <a:gd name="T33" fmla="*/ 0 h 29"/>
                  <a:gd name="T34" fmla="*/ 7 w 30"/>
                  <a:gd name="T35" fmla="*/ 0 h 29"/>
                  <a:gd name="T36" fmla="*/ 5 w 30"/>
                  <a:gd name="T37" fmla="*/ 1 h 29"/>
                  <a:gd name="T38" fmla="*/ 4 w 30"/>
                  <a:gd name="T39" fmla="*/ 1 h 29"/>
                  <a:gd name="T40" fmla="*/ 3 w 30"/>
                  <a:gd name="T41" fmla="*/ 2 h 29"/>
                  <a:gd name="T42" fmla="*/ 2 w 30"/>
                  <a:gd name="T43" fmla="*/ 3 h 29"/>
                  <a:gd name="T44" fmla="*/ 1 w 30"/>
                  <a:gd name="T45" fmla="*/ 5 h 29"/>
                  <a:gd name="T46" fmla="*/ 0 w 30"/>
                  <a:gd name="T47" fmla="*/ 6 h 29"/>
                  <a:gd name="T48" fmla="*/ 0 w 30"/>
                  <a:gd name="T49" fmla="*/ 7 h 29"/>
                  <a:gd name="T50" fmla="*/ 0 w 30"/>
                  <a:gd name="T51" fmla="*/ 9 h 29"/>
                  <a:gd name="T52" fmla="*/ 1 w 30"/>
                  <a:gd name="T53" fmla="*/ 10 h 29"/>
                  <a:gd name="T54" fmla="*/ 2 w 30"/>
                  <a:gd name="T55" fmla="*/ 12 h 29"/>
                  <a:gd name="T56" fmla="*/ 3 w 30"/>
                  <a:gd name="T57" fmla="*/ 13 h 29"/>
                  <a:gd name="T58" fmla="*/ 4 w 30"/>
                  <a:gd name="T59" fmla="*/ 14 h 29"/>
                  <a:gd name="T60" fmla="*/ 5 w 30"/>
                  <a:gd name="T61" fmla="*/ 14 h 29"/>
                  <a:gd name="T62" fmla="*/ 7 w 30"/>
                  <a:gd name="T63" fmla="*/ 15 h 29"/>
                  <a:gd name="T64" fmla="*/ 8 w 30"/>
                  <a:gd name="T65" fmla="*/ 15 h 29"/>
                  <a:gd name="T66" fmla="*/ 8 w 30"/>
                  <a:gd name="T67" fmla="*/ 15 h 2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0"/>
                  <a:gd name="T103" fmla="*/ 0 h 29"/>
                  <a:gd name="T104" fmla="*/ 30 w 30"/>
                  <a:gd name="T105" fmla="*/ 29 h 2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0" h="29">
                    <a:moveTo>
                      <a:pt x="15" y="29"/>
                    </a:moveTo>
                    <a:lnTo>
                      <a:pt x="18" y="29"/>
                    </a:lnTo>
                    <a:lnTo>
                      <a:pt x="21" y="28"/>
                    </a:lnTo>
                    <a:lnTo>
                      <a:pt x="23" y="27"/>
                    </a:lnTo>
                    <a:lnTo>
                      <a:pt x="26" y="25"/>
                    </a:lnTo>
                    <a:lnTo>
                      <a:pt x="28" y="23"/>
                    </a:lnTo>
                    <a:lnTo>
                      <a:pt x="29" y="20"/>
                    </a:lnTo>
                    <a:lnTo>
                      <a:pt x="30" y="17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29" y="9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3" y="2"/>
                    </a:lnTo>
                    <a:lnTo>
                      <a:pt x="21" y="1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3" y="6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3" y="23"/>
                    </a:lnTo>
                    <a:lnTo>
                      <a:pt x="5" y="25"/>
                    </a:lnTo>
                    <a:lnTo>
                      <a:pt x="7" y="27"/>
                    </a:lnTo>
                    <a:lnTo>
                      <a:pt x="10" y="28"/>
                    </a:lnTo>
                    <a:lnTo>
                      <a:pt x="13" y="29"/>
                    </a:lnTo>
                    <a:lnTo>
                      <a:pt x="15" y="29"/>
                    </a:lnTo>
                    <a:close/>
                  </a:path>
                </a:pathLst>
              </a:custGeom>
              <a:solidFill>
                <a:srgbClr val="00DB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90" name="Freeform 1122"/>
              <p:cNvSpPr>
                <a:spLocks/>
              </p:cNvSpPr>
              <p:nvPr/>
            </p:nvSpPr>
            <p:spPr bwMode="auto">
              <a:xfrm>
                <a:off x="-1137" y="2694"/>
                <a:ext cx="13" cy="13"/>
              </a:xfrm>
              <a:custGeom>
                <a:avLst/>
                <a:gdLst>
                  <a:gd name="T0" fmla="*/ 6 w 25"/>
                  <a:gd name="T1" fmla="*/ 13 h 25"/>
                  <a:gd name="T2" fmla="*/ 8 w 25"/>
                  <a:gd name="T3" fmla="*/ 13 h 25"/>
                  <a:gd name="T4" fmla="*/ 9 w 25"/>
                  <a:gd name="T5" fmla="*/ 12 h 25"/>
                  <a:gd name="T6" fmla="*/ 10 w 25"/>
                  <a:gd name="T7" fmla="*/ 12 h 25"/>
                  <a:gd name="T8" fmla="*/ 11 w 25"/>
                  <a:gd name="T9" fmla="*/ 11 h 25"/>
                  <a:gd name="T10" fmla="*/ 12 w 25"/>
                  <a:gd name="T11" fmla="*/ 10 h 25"/>
                  <a:gd name="T12" fmla="*/ 12 w 25"/>
                  <a:gd name="T13" fmla="*/ 9 h 25"/>
                  <a:gd name="T14" fmla="*/ 13 w 25"/>
                  <a:gd name="T15" fmla="*/ 8 h 25"/>
                  <a:gd name="T16" fmla="*/ 13 w 25"/>
                  <a:gd name="T17" fmla="*/ 6 h 25"/>
                  <a:gd name="T18" fmla="*/ 13 w 25"/>
                  <a:gd name="T19" fmla="*/ 5 h 25"/>
                  <a:gd name="T20" fmla="*/ 12 w 25"/>
                  <a:gd name="T21" fmla="*/ 4 h 25"/>
                  <a:gd name="T22" fmla="*/ 12 w 25"/>
                  <a:gd name="T23" fmla="*/ 3 h 25"/>
                  <a:gd name="T24" fmla="*/ 11 w 25"/>
                  <a:gd name="T25" fmla="*/ 2 h 25"/>
                  <a:gd name="T26" fmla="*/ 10 w 25"/>
                  <a:gd name="T27" fmla="*/ 1 h 25"/>
                  <a:gd name="T28" fmla="*/ 9 w 25"/>
                  <a:gd name="T29" fmla="*/ 1 h 25"/>
                  <a:gd name="T30" fmla="*/ 8 w 25"/>
                  <a:gd name="T31" fmla="*/ 0 h 25"/>
                  <a:gd name="T32" fmla="*/ 6 w 25"/>
                  <a:gd name="T33" fmla="*/ 0 h 25"/>
                  <a:gd name="T34" fmla="*/ 5 w 25"/>
                  <a:gd name="T35" fmla="*/ 0 h 25"/>
                  <a:gd name="T36" fmla="*/ 4 w 25"/>
                  <a:gd name="T37" fmla="*/ 1 h 25"/>
                  <a:gd name="T38" fmla="*/ 3 w 25"/>
                  <a:gd name="T39" fmla="*/ 1 h 25"/>
                  <a:gd name="T40" fmla="*/ 2 w 25"/>
                  <a:gd name="T41" fmla="*/ 2 h 25"/>
                  <a:gd name="T42" fmla="*/ 1 w 25"/>
                  <a:gd name="T43" fmla="*/ 3 h 25"/>
                  <a:gd name="T44" fmla="*/ 1 w 25"/>
                  <a:gd name="T45" fmla="*/ 4 h 25"/>
                  <a:gd name="T46" fmla="*/ 0 w 25"/>
                  <a:gd name="T47" fmla="*/ 5 h 25"/>
                  <a:gd name="T48" fmla="*/ 0 w 25"/>
                  <a:gd name="T49" fmla="*/ 6 h 25"/>
                  <a:gd name="T50" fmla="*/ 0 w 25"/>
                  <a:gd name="T51" fmla="*/ 8 h 25"/>
                  <a:gd name="T52" fmla="*/ 1 w 25"/>
                  <a:gd name="T53" fmla="*/ 9 h 25"/>
                  <a:gd name="T54" fmla="*/ 1 w 25"/>
                  <a:gd name="T55" fmla="*/ 10 h 25"/>
                  <a:gd name="T56" fmla="*/ 2 w 25"/>
                  <a:gd name="T57" fmla="*/ 11 h 25"/>
                  <a:gd name="T58" fmla="*/ 3 w 25"/>
                  <a:gd name="T59" fmla="*/ 12 h 25"/>
                  <a:gd name="T60" fmla="*/ 4 w 25"/>
                  <a:gd name="T61" fmla="*/ 12 h 25"/>
                  <a:gd name="T62" fmla="*/ 5 w 25"/>
                  <a:gd name="T63" fmla="*/ 13 h 25"/>
                  <a:gd name="T64" fmla="*/ 6 w 25"/>
                  <a:gd name="T65" fmla="*/ 13 h 25"/>
                  <a:gd name="T66" fmla="*/ 6 w 25"/>
                  <a:gd name="T67" fmla="*/ 13 h 2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5"/>
                  <a:gd name="T103" fmla="*/ 0 h 25"/>
                  <a:gd name="T104" fmla="*/ 25 w 25"/>
                  <a:gd name="T105" fmla="*/ 25 h 2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5" h="25">
                    <a:moveTo>
                      <a:pt x="12" y="25"/>
                    </a:moveTo>
                    <a:lnTo>
                      <a:pt x="15" y="25"/>
                    </a:lnTo>
                    <a:lnTo>
                      <a:pt x="17" y="24"/>
                    </a:lnTo>
                    <a:lnTo>
                      <a:pt x="19" y="23"/>
                    </a:lnTo>
                    <a:lnTo>
                      <a:pt x="22" y="22"/>
                    </a:lnTo>
                    <a:lnTo>
                      <a:pt x="23" y="19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5" y="10"/>
                    </a:lnTo>
                    <a:lnTo>
                      <a:pt x="24" y="8"/>
                    </a:lnTo>
                    <a:lnTo>
                      <a:pt x="23" y="6"/>
                    </a:lnTo>
                    <a:lnTo>
                      <a:pt x="22" y="3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2" y="6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2" y="19"/>
                    </a:lnTo>
                    <a:lnTo>
                      <a:pt x="3" y="22"/>
                    </a:lnTo>
                    <a:lnTo>
                      <a:pt x="5" y="23"/>
                    </a:lnTo>
                    <a:lnTo>
                      <a:pt x="8" y="24"/>
                    </a:lnTo>
                    <a:lnTo>
                      <a:pt x="10" y="25"/>
                    </a:lnTo>
                    <a:lnTo>
                      <a:pt x="12" y="25"/>
                    </a:lnTo>
                    <a:close/>
                  </a:path>
                </a:pathLst>
              </a:custGeom>
              <a:solidFill>
                <a:srgbClr val="00E0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91" name="Freeform 1123"/>
              <p:cNvSpPr>
                <a:spLocks/>
              </p:cNvSpPr>
              <p:nvPr/>
            </p:nvSpPr>
            <p:spPr bwMode="auto">
              <a:xfrm>
                <a:off x="-1135" y="2696"/>
                <a:ext cx="9" cy="9"/>
              </a:xfrm>
              <a:custGeom>
                <a:avLst/>
                <a:gdLst>
                  <a:gd name="T0" fmla="*/ 4 w 19"/>
                  <a:gd name="T1" fmla="*/ 9 h 19"/>
                  <a:gd name="T2" fmla="*/ 6 w 19"/>
                  <a:gd name="T3" fmla="*/ 9 h 19"/>
                  <a:gd name="T4" fmla="*/ 6 w 19"/>
                  <a:gd name="T5" fmla="*/ 9 h 19"/>
                  <a:gd name="T6" fmla="*/ 7 w 19"/>
                  <a:gd name="T7" fmla="*/ 9 h 19"/>
                  <a:gd name="T8" fmla="*/ 8 w 19"/>
                  <a:gd name="T9" fmla="*/ 8 h 19"/>
                  <a:gd name="T10" fmla="*/ 8 w 19"/>
                  <a:gd name="T11" fmla="*/ 7 h 19"/>
                  <a:gd name="T12" fmla="*/ 8 w 19"/>
                  <a:gd name="T13" fmla="*/ 6 h 19"/>
                  <a:gd name="T14" fmla="*/ 9 w 19"/>
                  <a:gd name="T15" fmla="*/ 6 h 19"/>
                  <a:gd name="T16" fmla="*/ 9 w 19"/>
                  <a:gd name="T17" fmla="*/ 4 h 19"/>
                  <a:gd name="T18" fmla="*/ 9 w 19"/>
                  <a:gd name="T19" fmla="*/ 3 h 19"/>
                  <a:gd name="T20" fmla="*/ 8 w 19"/>
                  <a:gd name="T21" fmla="*/ 3 h 19"/>
                  <a:gd name="T22" fmla="*/ 8 w 19"/>
                  <a:gd name="T23" fmla="*/ 2 h 19"/>
                  <a:gd name="T24" fmla="*/ 8 w 19"/>
                  <a:gd name="T25" fmla="*/ 1 h 19"/>
                  <a:gd name="T26" fmla="*/ 7 w 19"/>
                  <a:gd name="T27" fmla="*/ 0 h 19"/>
                  <a:gd name="T28" fmla="*/ 6 w 19"/>
                  <a:gd name="T29" fmla="*/ 0 h 19"/>
                  <a:gd name="T30" fmla="*/ 6 w 19"/>
                  <a:gd name="T31" fmla="*/ 0 h 19"/>
                  <a:gd name="T32" fmla="*/ 4 w 19"/>
                  <a:gd name="T33" fmla="*/ 0 h 19"/>
                  <a:gd name="T34" fmla="*/ 3 w 19"/>
                  <a:gd name="T35" fmla="*/ 0 h 19"/>
                  <a:gd name="T36" fmla="*/ 3 w 19"/>
                  <a:gd name="T37" fmla="*/ 0 h 19"/>
                  <a:gd name="T38" fmla="*/ 2 w 19"/>
                  <a:gd name="T39" fmla="*/ 0 h 19"/>
                  <a:gd name="T40" fmla="*/ 1 w 19"/>
                  <a:gd name="T41" fmla="*/ 1 h 19"/>
                  <a:gd name="T42" fmla="*/ 0 w 19"/>
                  <a:gd name="T43" fmla="*/ 2 h 19"/>
                  <a:gd name="T44" fmla="*/ 0 w 19"/>
                  <a:gd name="T45" fmla="*/ 3 h 19"/>
                  <a:gd name="T46" fmla="*/ 0 w 19"/>
                  <a:gd name="T47" fmla="*/ 3 h 19"/>
                  <a:gd name="T48" fmla="*/ 0 w 19"/>
                  <a:gd name="T49" fmla="*/ 4 h 19"/>
                  <a:gd name="T50" fmla="*/ 0 w 19"/>
                  <a:gd name="T51" fmla="*/ 6 h 19"/>
                  <a:gd name="T52" fmla="*/ 0 w 19"/>
                  <a:gd name="T53" fmla="*/ 6 h 19"/>
                  <a:gd name="T54" fmla="*/ 0 w 19"/>
                  <a:gd name="T55" fmla="*/ 7 h 19"/>
                  <a:gd name="T56" fmla="*/ 1 w 19"/>
                  <a:gd name="T57" fmla="*/ 8 h 19"/>
                  <a:gd name="T58" fmla="*/ 2 w 19"/>
                  <a:gd name="T59" fmla="*/ 9 h 19"/>
                  <a:gd name="T60" fmla="*/ 3 w 19"/>
                  <a:gd name="T61" fmla="*/ 9 h 19"/>
                  <a:gd name="T62" fmla="*/ 3 w 19"/>
                  <a:gd name="T63" fmla="*/ 9 h 19"/>
                  <a:gd name="T64" fmla="*/ 4 w 19"/>
                  <a:gd name="T65" fmla="*/ 9 h 19"/>
                  <a:gd name="T66" fmla="*/ 4 w 19"/>
                  <a:gd name="T67" fmla="*/ 9 h 1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9"/>
                  <a:gd name="T103" fmla="*/ 0 h 19"/>
                  <a:gd name="T104" fmla="*/ 19 w 19"/>
                  <a:gd name="T105" fmla="*/ 19 h 1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9" h="19">
                    <a:moveTo>
                      <a:pt x="9" y="19"/>
                    </a:moveTo>
                    <a:lnTo>
                      <a:pt x="12" y="19"/>
                    </a:lnTo>
                    <a:lnTo>
                      <a:pt x="13" y="18"/>
                    </a:lnTo>
                    <a:lnTo>
                      <a:pt x="14" y="18"/>
                    </a:lnTo>
                    <a:lnTo>
                      <a:pt x="16" y="16"/>
                    </a:lnTo>
                    <a:lnTo>
                      <a:pt x="17" y="14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6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2" y="16"/>
                    </a:lnTo>
                    <a:lnTo>
                      <a:pt x="5" y="18"/>
                    </a:lnTo>
                    <a:lnTo>
                      <a:pt x="6" y="18"/>
                    </a:lnTo>
                    <a:lnTo>
                      <a:pt x="7" y="19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00E5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92" name="Freeform 1124"/>
              <p:cNvSpPr>
                <a:spLocks/>
              </p:cNvSpPr>
              <p:nvPr/>
            </p:nvSpPr>
            <p:spPr bwMode="auto">
              <a:xfrm>
                <a:off x="-1133" y="2697"/>
                <a:ext cx="6" cy="6"/>
              </a:xfrm>
              <a:custGeom>
                <a:avLst/>
                <a:gdLst>
                  <a:gd name="T0" fmla="*/ 3 w 11"/>
                  <a:gd name="T1" fmla="*/ 6 h 11"/>
                  <a:gd name="T2" fmla="*/ 3 w 11"/>
                  <a:gd name="T3" fmla="*/ 6 h 11"/>
                  <a:gd name="T4" fmla="*/ 4 w 11"/>
                  <a:gd name="T5" fmla="*/ 6 h 11"/>
                  <a:gd name="T6" fmla="*/ 5 w 11"/>
                  <a:gd name="T7" fmla="*/ 5 h 11"/>
                  <a:gd name="T8" fmla="*/ 5 w 11"/>
                  <a:gd name="T9" fmla="*/ 5 h 11"/>
                  <a:gd name="T10" fmla="*/ 5 w 11"/>
                  <a:gd name="T11" fmla="*/ 5 h 11"/>
                  <a:gd name="T12" fmla="*/ 6 w 11"/>
                  <a:gd name="T13" fmla="*/ 4 h 11"/>
                  <a:gd name="T14" fmla="*/ 6 w 11"/>
                  <a:gd name="T15" fmla="*/ 4 h 11"/>
                  <a:gd name="T16" fmla="*/ 6 w 11"/>
                  <a:gd name="T17" fmla="*/ 3 h 11"/>
                  <a:gd name="T18" fmla="*/ 6 w 11"/>
                  <a:gd name="T19" fmla="*/ 2 h 11"/>
                  <a:gd name="T20" fmla="*/ 6 w 11"/>
                  <a:gd name="T21" fmla="*/ 2 h 11"/>
                  <a:gd name="T22" fmla="*/ 5 w 11"/>
                  <a:gd name="T23" fmla="*/ 1 h 11"/>
                  <a:gd name="T24" fmla="*/ 5 w 11"/>
                  <a:gd name="T25" fmla="*/ 1 h 11"/>
                  <a:gd name="T26" fmla="*/ 5 w 11"/>
                  <a:gd name="T27" fmla="*/ 1 h 11"/>
                  <a:gd name="T28" fmla="*/ 4 w 11"/>
                  <a:gd name="T29" fmla="*/ 0 h 11"/>
                  <a:gd name="T30" fmla="*/ 3 w 11"/>
                  <a:gd name="T31" fmla="*/ 0 h 11"/>
                  <a:gd name="T32" fmla="*/ 3 w 11"/>
                  <a:gd name="T33" fmla="*/ 0 h 11"/>
                  <a:gd name="T34" fmla="*/ 2 w 11"/>
                  <a:gd name="T35" fmla="*/ 0 h 11"/>
                  <a:gd name="T36" fmla="*/ 2 w 11"/>
                  <a:gd name="T37" fmla="*/ 0 h 11"/>
                  <a:gd name="T38" fmla="*/ 1 w 11"/>
                  <a:gd name="T39" fmla="*/ 1 h 11"/>
                  <a:gd name="T40" fmla="*/ 1 w 11"/>
                  <a:gd name="T41" fmla="*/ 1 h 11"/>
                  <a:gd name="T42" fmla="*/ 1 w 11"/>
                  <a:gd name="T43" fmla="*/ 1 h 11"/>
                  <a:gd name="T44" fmla="*/ 0 w 11"/>
                  <a:gd name="T45" fmla="*/ 2 h 11"/>
                  <a:gd name="T46" fmla="*/ 0 w 11"/>
                  <a:gd name="T47" fmla="*/ 2 h 11"/>
                  <a:gd name="T48" fmla="*/ 0 w 11"/>
                  <a:gd name="T49" fmla="*/ 3 h 11"/>
                  <a:gd name="T50" fmla="*/ 0 w 11"/>
                  <a:gd name="T51" fmla="*/ 4 h 11"/>
                  <a:gd name="T52" fmla="*/ 0 w 11"/>
                  <a:gd name="T53" fmla="*/ 4 h 11"/>
                  <a:gd name="T54" fmla="*/ 1 w 11"/>
                  <a:gd name="T55" fmla="*/ 5 h 11"/>
                  <a:gd name="T56" fmla="*/ 1 w 11"/>
                  <a:gd name="T57" fmla="*/ 5 h 11"/>
                  <a:gd name="T58" fmla="*/ 1 w 11"/>
                  <a:gd name="T59" fmla="*/ 5 h 11"/>
                  <a:gd name="T60" fmla="*/ 2 w 11"/>
                  <a:gd name="T61" fmla="*/ 6 h 11"/>
                  <a:gd name="T62" fmla="*/ 2 w 11"/>
                  <a:gd name="T63" fmla="*/ 6 h 11"/>
                  <a:gd name="T64" fmla="*/ 3 w 11"/>
                  <a:gd name="T65" fmla="*/ 6 h 11"/>
                  <a:gd name="T66" fmla="*/ 3 w 11"/>
                  <a:gd name="T67" fmla="*/ 6 h 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1"/>
                  <a:gd name="T103" fmla="*/ 0 h 11"/>
                  <a:gd name="T104" fmla="*/ 11 w 11"/>
                  <a:gd name="T105" fmla="*/ 11 h 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1" h="11">
                    <a:moveTo>
                      <a:pt x="5" y="11"/>
                    </a:moveTo>
                    <a:lnTo>
                      <a:pt x="6" y="11"/>
                    </a:lnTo>
                    <a:lnTo>
                      <a:pt x="8" y="11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11" y="5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close/>
                  </a:path>
                </a:pathLst>
              </a:custGeom>
              <a:solidFill>
                <a:srgbClr val="00EA7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93" name="Freeform 1125"/>
              <p:cNvSpPr>
                <a:spLocks/>
              </p:cNvSpPr>
              <p:nvPr/>
            </p:nvSpPr>
            <p:spPr bwMode="auto">
              <a:xfrm>
                <a:off x="-1132" y="2699"/>
                <a:ext cx="3" cy="3"/>
              </a:xfrm>
              <a:custGeom>
                <a:avLst/>
                <a:gdLst>
                  <a:gd name="T0" fmla="*/ 1 w 7"/>
                  <a:gd name="T1" fmla="*/ 3 h 7"/>
                  <a:gd name="T2" fmla="*/ 2 w 7"/>
                  <a:gd name="T3" fmla="*/ 3 h 7"/>
                  <a:gd name="T4" fmla="*/ 2 w 7"/>
                  <a:gd name="T5" fmla="*/ 3 h 7"/>
                  <a:gd name="T6" fmla="*/ 3 w 7"/>
                  <a:gd name="T7" fmla="*/ 3 h 7"/>
                  <a:gd name="T8" fmla="*/ 3 w 7"/>
                  <a:gd name="T9" fmla="*/ 3 h 7"/>
                  <a:gd name="T10" fmla="*/ 3 w 7"/>
                  <a:gd name="T11" fmla="*/ 3 h 7"/>
                  <a:gd name="T12" fmla="*/ 3 w 7"/>
                  <a:gd name="T13" fmla="*/ 2 h 7"/>
                  <a:gd name="T14" fmla="*/ 3 w 7"/>
                  <a:gd name="T15" fmla="*/ 2 h 7"/>
                  <a:gd name="T16" fmla="*/ 3 w 7"/>
                  <a:gd name="T17" fmla="*/ 1 h 7"/>
                  <a:gd name="T18" fmla="*/ 3 w 7"/>
                  <a:gd name="T19" fmla="*/ 1 h 7"/>
                  <a:gd name="T20" fmla="*/ 3 w 7"/>
                  <a:gd name="T21" fmla="*/ 1 h 7"/>
                  <a:gd name="T22" fmla="*/ 3 w 7"/>
                  <a:gd name="T23" fmla="*/ 0 h 7"/>
                  <a:gd name="T24" fmla="*/ 3 w 7"/>
                  <a:gd name="T25" fmla="*/ 0 h 7"/>
                  <a:gd name="T26" fmla="*/ 3 w 7"/>
                  <a:gd name="T27" fmla="*/ 0 h 7"/>
                  <a:gd name="T28" fmla="*/ 2 w 7"/>
                  <a:gd name="T29" fmla="*/ 0 h 7"/>
                  <a:gd name="T30" fmla="*/ 2 w 7"/>
                  <a:gd name="T31" fmla="*/ 0 h 7"/>
                  <a:gd name="T32" fmla="*/ 1 w 7"/>
                  <a:gd name="T33" fmla="*/ 0 h 7"/>
                  <a:gd name="T34" fmla="*/ 1 w 7"/>
                  <a:gd name="T35" fmla="*/ 0 h 7"/>
                  <a:gd name="T36" fmla="*/ 1 w 7"/>
                  <a:gd name="T37" fmla="*/ 0 h 7"/>
                  <a:gd name="T38" fmla="*/ 0 w 7"/>
                  <a:gd name="T39" fmla="*/ 0 h 7"/>
                  <a:gd name="T40" fmla="*/ 0 w 7"/>
                  <a:gd name="T41" fmla="*/ 0 h 7"/>
                  <a:gd name="T42" fmla="*/ 0 w 7"/>
                  <a:gd name="T43" fmla="*/ 0 h 7"/>
                  <a:gd name="T44" fmla="*/ 0 w 7"/>
                  <a:gd name="T45" fmla="*/ 1 h 7"/>
                  <a:gd name="T46" fmla="*/ 0 w 7"/>
                  <a:gd name="T47" fmla="*/ 1 h 7"/>
                  <a:gd name="T48" fmla="*/ 0 w 7"/>
                  <a:gd name="T49" fmla="*/ 1 h 7"/>
                  <a:gd name="T50" fmla="*/ 0 w 7"/>
                  <a:gd name="T51" fmla="*/ 2 h 7"/>
                  <a:gd name="T52" fmla="*/ 0 w 7"/>
                  <a:gd name="T53" fmla="*/ 2 h 7"/>
                  <a:gd name="T54" fmla="*/ 0 w 7"/>
                  <a:gd name="T55" fmla="*/ 3 h 7"/>
                  <a:gd name="T56" fmla="*/ 0 w 7"/>
                  <a:gd name="T57" fmla="*/ 3 h 7"/>
                  <a:gd name="T58" fmla="*/ 0 w 7"/>
                  <a:gd name="T59" fmla="*/ 3 h 7"/>
                  <a:gd name="T60" fmla="*/ 1 w 7"/>
                  <a:gd name="T61" fmla="*/ 3 h 7"/>
                  <a:gd name="T62" fmla="*/ 1 w 7"/>
                  <a:gd name="T63" fmla="*/ 3 h 7"/>
                  <a:gd name="T64" fmla="*/ 1 w 7"/>
                  <a:gd name="T65" fmla="*/ 3 h 7"/>
                  <a:gd name="T66" fmla="*/ 1 w 7"/>
                  <a:gd name="T67" fmla="*/ 3 h 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"/>
                  <a:gd name="T103" fmla="*/ 0 h 7"/>
                  <a:gd name="T104" fmla="*/ 7 w 7"/>
                  <a:gd name="T105" fmla="*/ 7 h 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" h="7">
                    <a:moveTo>
                      <a:pt x="3" y="7"/>
                    </a:moveTo>
                    <a:lnTo>
                      <a:pt x="4" y="7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3" y="7"/>
                    </a:lnTo>
                    <a:close/>
                  </a:path>
                </a:pathLst>
              </a:custGeom>
              <a:solidFill>
                <a:srgbClr val="00E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94" name="Freeform 1126"/>
              <p:cNvSpPr>
                <a:spLocks/>
              </p:cNvSpPr>
              <p:nvPr/>
            </p:nvSpPr>
            <p:spPr bwMode="auto">
              <a:xfrm>
                <a:off x="-1300" y="2579"/>
                <a:ext cx="38" cy="35"/>
              </a:xfrm>
              <a:custGeom>
                <a:avLst/>
                <a:gdLst>
                  <a:gd name="T0" fmla="*/ 1 w 78"/>
                  <a:gd name="T1" fmla="*/ 17 h 71"/>
                  <a:gd name="T2" fmla="*/ 1 w 78"/>
                  <a:gd name="T3" fmla="*/ 18 h 71"/>
                  <a:gd name="T4" fmla="*/ 2 w 78"/>
                  <a:gd name="T5" fmla="*/ 20 h 71"/>
                  <a:gd name="T6" fmla="*/ 3 w 78"/>
                  <a:gd name="T7" fmla="*/ 21 h 71"/>
                  <a:gd name="T8" fmla="*/ 4 w 78"/>
                  <a:gd name="T9" fmla="*/ 24 h 71"/>
                  <a:gd name="T10" fmla="*/ 6 w 78"/>
                  <a:gd name="T11" fmla="*/ 26 h 71"/>
                  <a:gd name="T12" fmla="*/ 7 w 78"/>
                  <a:gd name="T13" fmla="*/ 29 h 71"/>
                  <a:gd name="T14" fmla="*/ 9 w 78"/>
                  <a:gd name="T15" fmla="*/ 31 h 71"/>
                  <a:gd name="T16" fmla="*/ 11 w 78"/>
                  <a:gd name="T17" fmla="*/ 33 h 71"/>
                  <a:gd name="T18" fmla="*/ 13 w 78"/>
                  <a:gd name="T19" fmla="*/ 34 h 71"/>
                  <a:gd name="T20" fmla="*/ 14 w 78"/>
                  <a:gd name="T21" fmla="*/ 35 h 71"/>
                  <a:gd name="T22" fmla="*/ 16 w 78"/>
                  <a:gd name="T23" fmla="*/ 35 h 71"/>
                  <a:gd name="T24" fmla="*/ 18 w 78"/>
                  <a:gd name="T25" fmla="*/ 34 h 71"/>
                  <a:gd name="T26" fmla="*/ 20 w 78"/>
                  <a:gd name="T27" fmla="*/ 33 h 71"/>
                  <a:gd name="T28" fmla="*/ 23 w 78"/>
                  <a:gd name="T29" fmla="*/ 32 h 71"/>
                  <a:gd name="T30" fmla="*/ 25 w 78"/>
                  <a:gd name="T31" fmla="*/ 31 h 71"/>
                  <a:gd name="T32" fmla="*/ 27 w 78"/>
                  <a:gd name="T33" fmla="*/ 29 h 71"/>
                  <a:gd name="T34" fmla="*/ 30 w 78"/>
                  <a:gd name="T35" fmla="*/ 28 h 71"/>
                  <a:gd name="T36" fmla="*/ 32 w 78"/>
                  <a:gd name="T37" fmla="*/ 27 h 71"/>
                  <a:gd name="T38" fmla="*/ 34 w 78"/>
                  <a:gd name="T39" fmla="*/ 26 h 71"/>
                  <a:gd name="T40" fmla="*/ 36 w 78"/>
                  <a:gd name="T41" fmla="*/ 25 h 71"/>
                  <a:gd name="T42" fmla="*/ 37 w 78"/>
                  <a:gd name="T43" fmla="*/ 24 h 71"/>
                  <a:gd name="T44" fmla="*/ 38 w 78"/>
                  <a:gd name="T45" fmla="*/ 24 h 71"/>
                  <a:gd name="T46" fmla="*/ 38 w 78"/>
                  <a:gd name="T47" fmla="*/ 24 h 71"/>
                  <a:gd name="T48" fmla="*/ 38 w 78"/>
                  <a:gd name="T49" fmla="*/ 24 h 71"/>
                  <a:gd name="T50" fmla="*/ 27 w 78"/>
                  <a:gd name="T51" fmla="*/ 5 h 71"/>
                  <a:gd name="T52" fmla="*/ 27 w 78"/>
                  <a:gd name="T53" fmla="*/ 5 h 71"/>
                  <a:gd name="T54" fmla="*/ 27 w 78"/>
                  <a:gd name="T55" fmla="*/ 5 h 71"/>
                  <a:gd name="T56" fmla="*/ 27 w 78"/>
                  <a:gd name="T57" fmla="*/ 4 h 71"/>
                  <a:gd name="T58" fmla="*/ 26 w 78"/>
                  <a:gd name="T59" fmla="*/ 3 h 71"/>
                  <a:gd name="T60" fmla="*/ 25 w 78"/>
                  <a:gd name="T61" fmla="*/ 3 h 71"/>
                  <a:gd name="T62" fmla="*/ 25 w 78"/>
                  <a:gd name="T63" fmla="*/ 2 h 71"/>
                  <a:gd name="T64" fmla="*/ 24 w 78"/>
                  <a:gd name="T65" fmla="*/ 1 h 71"/>
                  <a:gd name="T66" fmla="*/ 23 w 78"/>
                  <a:gd name="T67" fmla="*/ 1 h 71"/>
                  <a:gd name="T68" fmla="*/ 21 w 78"/>
                  <a:gd name="T69" fmla="*/ 0 h 71"/>
                  <a:gd name="T70" fmla="*/ 20 w 78"/>
                  <a:gd name="T71" fmla="*/ 0 h 71"/>
                  <a:gd name="T72" fmla="*/ 18 w 78"/>
                  <a:gd name="T73" fmla="*/ 1 h 71"/>
                  <a:gd name="T74" fmla="*/ 16 w 78"/>
                  <a:gd name="T75" fmla="*/ 1 h 71"/>
                  <a:gd name="T76" fmla="*/ 14 w 78"/>
                  <a:gd name="T77" fmla="*/ 3 h 71"/>
                  <a:gd name="T78" fmla="*/ 12 w 78"/>
                  <a:gd name="T79" fmla="*/ 4 h 71"/>
                  <a:gd name="T80" fmla="*/ 10 w 78"/>
                  <a:gd name="T81" fmla="*/ 6 h 71"/>
                  <a:gd name="T82" fmla="*/ 8 w 78"/>
                  <a:gd name="T83" fmla="*/ 7 h 71"/>
                  <a:gd name="T84" fmla="*/ 6 w 78"/>
                  <a:gd name="T85" fmla="*/ 9 h 71"/>
                  <a:gd name="T86" fmla="*/ 5 w 78"/>
                  <a:gd name="T87" fmla="*/ 11 h 71"/>
                  <a:gd name="T88" fmla="*/ 4 w 78"/>
                  <a:gd name="T89" fmla="*/ 12 h 71"/>
                  <a:gd name="T90" fmla="*/ 3 w 78"/>
                  <a:gd name="T91" fmla="*/ 13 h 71"/>
                  <a:gd name="T92" fmla="*/ 2 w 78"/>
                  <a:gd name="T93" fmla="*/ 14 h 71"/>
                  <a:gd name="T94" fmla="*/ 1 w 78"/>
                  <a:gd name="T95" fmla="*/ 15 h 71"/>
                  <a:gd name="T96" fmla="*/ 1 w 78"/>
                  <a:gd name="T97" fmla="*/ 16 h 71"/>
                  <a:gd name="T98" fmla="*/ 1 w 78"/>
                  <a:gd name="T99" fmla="*/ 16 h 71"/>
                  <a:gd name="T100" fmla="*/ 0 w 78"/>
                  <a:gd name="T101" fmla="*/ 17 h 71"/>
                  <a:gd name="T102" fmla="*/ 0 w 78"/>
                  <a:gd name="T103" fmla="*/ 17 h 71"/>
                  <a:gd name="T104" fmla="*/ 0 w 78"/>
                  <a:gd name="T105" fmla="*/ 17 h 71"/>
                  <a:gd name="T106" fmla="*/ 0 w 78"/>
                  <a:gd name="T107" fmla="*/ 17 h 71"/>
                  <a:gd name="T108" fmla="*/ 1 w 78"/>
                  <a:gd name="T109" fmla="*/ 17 h 7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8"/>
                  <a:gd name="T166" fmla="*/ 0 h 71"/>
                  <a:gd name="T167" fmla="*/ 78 w 78"/>
                  <a:gd name="T168" fmla="*/ 71 h 7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8" h="71">
                    <a:moveTo>
                      <a:pt x="2" y="34"/>
                    </a:moveTo>
                    <a:lnTo>
                      <a:pt x="3" y="36"/>
                    </a:lnTo>
                    <a:lnTo>
                      <a:pt x="4" y="40"/>
                    </a:lnTo>
                    <a:lnTo>
                      <a:pt x="6" y="43"/>
                    </a:lnTo>
                    <a:lnTo>
                      <a:pt x="9" y="48"/>
                    </a:lnTo>
                    <a:lnTo>
                      <a:pt x="12" y="53"/>
                    </a:lnTo>
                    <a:lnTo>
                      <a:pt x="15" y="58"/>
                    </a:lnTo>
                    <a:lnTo>
                      <a:pt x="19" y="63"/>
                    </a:lnTo>
                    <a:lnTo>
                      <a:pt x="22" y="66"/>
                    </a:lnTo>
                    <a:lnTo>
                      <a:pt x="26" y="68"/>
                    </a:lnTo>
                    <a:lnTo>
                      <a:pt x="29" y="71"/>
                    </a:lnTo>
                    <a:lnTo>
                      <a:pt x="33" y="71"/>
                    </a:lnTo>
                    <a:lnTo>
                      <a:pt x="37" y="68"/>
                    </a:lnTo>
                    <a:lnTo>
                      <a:pt x="42" y="67"/>
                    </a:lnTo>
                    <a:lnTo>
                      <a:pt x="47" y="65"/>
                    </a:lnTo>
                    <a:lnTo>
                      <a:pt x="51" y="63"/>
                    </a:lnTo>
                    <a:lnTo>
                      <a:pt x="56" y="59"/>
                    </a:lnTo>
                    <a:lnTo>
                      <a:pt x="62" y="57"/>
                    </a:lnTo>
                    <a:lnTo>
                      <a:pt x="65" y="55"/>
                    </a:lnTo>
                    <a:lnTo>
                      <a:pt x="70" y="52"/>
                    </a:lnTo>
                    <a:lnTo>
                      <a:pt x="73" y="50"/>
                    </a:lnTo>
                    <a:lnTo>
                      <a:pt x="75" y="49"/>
                    </a:lnTo>
                    <a:lnTo>
                      <a:pt x="78" y="48"/>
                    </a:lnTo>
                    <a:lnTo>
                      <a:pt x="55" y="11"/>
                    </a:lnTo>
                    <a:lnTo>
                      <a:pt x="55" y="10"/>
                    </a:lnTo>
                    <a:lnTo>
                      <a:pt x="55" y="9"/>
                    </a:lnTo>
                    <a:lnTo>
                      <a:pt x="53" y="7"/>
                    </a:lnTo>
                    <a:lnTo>
                      <a:pt x="52" y="6"/>
                    </a:lnTo>
                    <a:lnTo>
                      <a:pt x="51" y="4"/>
                    </a:lnTo>
                    <a:lnTo>
                      <a:pt x="49" y="3"/>
                    </a:lnTo>
                    <a:lnTo>
                      <a:pt x="47" y="2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7" y="2"/>
                    </a:lnTo>
                    <a:lnTo>
                      <a:pt x="33" y="3"/>
                    </a:lnTo>
                    <a:lnTo>
                      <a:pt x="28" y="6"/>
                    </a:lnTo>
                    <a:lnTo>
                      <a:pt x="25" y="9"/>
                    </a:lnTo>
                    <a:lnTo>
                      <a:pt x="20" y="12"/>
                    </a:lnTo>
                    <a:lnTo>
                      <a:pt x="17" y="15"/>
                    </a:lnTo>
                    <a:lnTo>
                      <a:pt x="13" y="19"/>
                    </a:lnTo>
                    <a:lnTo>
                      <a:pt x="11" y="22"/>
                    </a:lnTo>
                    <a:lnTo>
                      <a:pt x="9" y="25"/>
                    </a:lnTo>
                    <a:lnTo>
                      <a:pt x="6" y="27"/>
                    </a:lnTo>
                    <a:lnTo>
                      <a:pt x="4" y="29"/>
                    </a:lnTo>
                    <a:lnTo>
                      <a:pt x="3" y="30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2" y="34"/>
                    </a:lnTo>
                    <a:close/>
                  </a:path>
                </a:pathLst>
              </a:custGeom>
              <a:solidFill>
                <a:srgbClr val="008F4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95" name="Freeform 1127"/>
              <p:cNvSpPr>
                <a:spLocks/>
              </p:cNvSpPr>
              <p:nvPr/>
            </p:nvSpPr>
            <p:spPr bwMode="auto">
              <a:xfrm>
                <a:off x="-1300" y="2579"/>
                <a:ext cx="38" cy="35"/>
              </a:xfrm>
              <a:custGeom>
                <a:avLst/>
                <a:gdLst>
                  <a:gd name="T0" fmla="*/ 1 w 78"/>
                  <a:gd name="T1" fmla="*/ 17 h 71"/>
                  <a:gd name="T2" fmla="*/ 1 w 78"/>
                  <a:gd name="T3" fmla="*/ 18 h 71"/>
                  <a:gd name="T4" fmla="*/ 2 w 78"/>
                  <a:gd name="T5" fmla="*/ 20 h 71"/>
                  <a:gd name="T6" fmla="*/ 3 w 78"/>
                  <a:gd name="T7" fmla="*/ 21 h 71"/>
                  <a:gd name="T8" fmla="*/ 4 w 78"/>
                  <a:gd name="T9" fmla="*/ 24 h 71"/>
                  <a:gd name="T10" fmla="*/ 6 w 78"/>
                  <a:gd name="T11" fmla="*/ 26 h 71"/>
                  <a:gd name="T12" fmla="*/ 7 w 78"/>
                  <a:gd name="T13" fmla="*/ 29 h 71"/>
                  <a:gd name="T14" fmla="*/ 9 w 78"/>
                  <a:gd name="T15" fmla="*/ 31 h 71"/>
                  <a:gd name="T16" fmla="*/ 11 w 78"/>
                  <a:gd name="T17" fmla="*/ 33 h 71"/>
                  <a:gd name="T18" fmla="*/ 13 w 78"/>
                  <a:gd name="T19" fmla="*/ 34 h 71"/>
                  <a:gd name="T20" fmla="*/ 14 w 78"/>
                  <a:gd name="T21" fmla="*/ 35 h 71"/>
                  <a:gd name="T22" fmla="*/ 16 w 78"/>
                  <a:gd name="T23" fmla="*/ 35 h 71"/>
                  <a:gd name="T24" fmla="*/ 18 w 78"/>
                  <a:gd name="T25" fmla="*/ 34 h 71"/>
                  <a:gd name="T26" fmla="*/ 20 w 78"/>
                  <a:gd name="T27" fmla="*/ 33 h 71"/>
                  <a:gd name="T28" fmla="*/ 23 w 78"/>
                  <a:gd name="T29" fmla="*/ 32 h 71"/>
                  <a:gd name="T30" fmla="*/ 25 w 78"/>
                  <a:gd name="T31" fmla="*/ 31 h 71"/>
                  <a:gd name="T32" fmla="*/ 27 w 78"/>
                  <a:gd name="T33" fmla="*/ 29 h 71"/>
                  <a:gd name="T34" fmla="*/ 30 w 78"/>
                  <a:gd name="T35" fmla="*/ 28 h 71"/>
                  <a:gd name="T36" fmla="*/ 32 w 78"/>
                  <a:gd name="T37" fmla="*/ 27 h 71"/>
                  <a:gd name="T38" fmla="*/ 34 w 78"/>
                  <a:gd name="T39" fmla="*/ 26 h 71"/>
                  <a:gd name="T40" fmla="*/ 36 w 78"/>
                  <a:gd name="T41" fmla="*/ 25 h 71"/>
                  <a:gd name="T42" fmla="*/ 37 w 78"/>
                  <a:gd name="T43" fmla="*/ 24 h 71"/>
                  <a:gd name="T44" fmla="*/ 38 w 78"/>
                  <a:gd name="T45" fmla="*/ 24 h 71"/>
                  <a:gd name="T46" fmla="*/ 38 w 78"/>
                  <a:gd name="T47" fmla="*/ 24 h 71"/>
                  <a:gd name="T48" fmla="*/ 38 w 78"/>
                  <a:gd name="T49" fmla="*/ 24 h 71"/>
                  <a:gd name="T50" fmla="*/ 27 w 78"/>
                  <a:gd name="T51" fmla="*/ 5 h 71"/>
                  <a:gd name="T52" fmla="*/ 27 w 78"/>
                  <a:gd name="T53" fmla="*/ 5 h 71"/>
                  <a:gd name="T54" fmla="*/ 27 w 78"/>
                  <a:gd name="T55" fmla="*/ 5 h 71"/>
                  <a:gd name="T56" fmla="*/ 27 w 78"/>
                  <a:gd name="T57" fmla="*/ 4 h 71"/>
                  <a:gd name="T58" fmla="*/ 26 w 78"/>
                  <a:gd name="T59" fmla="*/ 3 h 71"/>
                  <a:gd name="T60" fmla="*/ 25 w 78"/>
                  <a:gd name="T61" fmla="*/ 3 h 71"/>
                  <a:gd name="T62" fmla="*/ 25 w 78"/>
                  <a:gd name="T63" fmla="*/ 2 h 71"/>
                  <a:gd name="T64" fmla="*/ 24 w 78"/>
                  <a:gd name="T65" fmla="*/ 1 h 71"/>
                  <a:gd name="T66" fmla="*/ 23 w 78"/>
                  <a:gd name="T67" fmla="*/ 1 h 71"/>
                  <a:gd name="T68" fmla="*/ 21 w 78"/>
                  <a:gd name="T69" fmla="*/ 0 h 71"/>
                  <a:gd name="T70" fmla="*/ 20 w 78"/>
                  <a:gd name="T71" fmla="*/ 0 h 71"/>
                  <a:gd name="T72" fmla="*/ 18 w 78"/>
                  <a:gd name="T73" fmla="*/ 1 h 71"/>
                  <a:gd name="T74" fmla="*/ 16 w 78"/>
                  <a:gd name="T75" fmla="*/ 1 h 71"/>
                  <a:gd name="T76" fmla="*/ 14 w 78"/>
                  <a:gd name="T77" fmla="*/ 3 h 71"/>
                  <a:gd name="T78" fmla="*/ 12 w 78"/>
                  <a:gd name="T79" fmla="*/ 4 h 71"/>
                  <a:gd name="T80" fmla="*/ 10 w 78"/>
                  <a:gd name="T81" fmla="*/ 6 h 71"/>
                  <a:gd name="T82" fmla="*/ 8 w 78"/>
                  <a:gd name="T83" fmla="*/ 7 h 71"/>
                  <a:gd name="T84" fmla="*/ 6 w 78"/>
                  <a:gd name="T85" fmla="*/ 9 h 71"/>
                  <a:gd name="T86" fmla="*/ 5 w 78"/>
                  <a:gd name="T87" fmla="*/ 11 h 71"/>
                  <a:gd name="T88" fmla="*/ 4 w 78"/>
                  <a:gd name="T89" fmla="*/ 12 h 71"/>
                  <a:gd name="T90" fmla="*/ 3 w 78"/>
                  <a:gd name="T91" fmla="*/ 13 h 71"/>
                  <a:gd name="T92" fmla="*/ 2 w 78"/>
                  <a:gd name="T93" fmla="*/ 14 h 71"/>
                  <a:gd name="T94" fmla="*/ 1 w 78"/>
                  <a:gd name="T95" fmla="*/ 15 h 71"/>
                  <a:gd name="T96" fmla="*/ 1 w 78"/>
                  <a:gd name="T97" fmla="*/ 16 h 71"/>
                  <a:gd name="T98" fmla="*/ 1 w 78"/>
                  <a:gd name="T99" fmla="*/ 16 h 71"/>
                  <a:gd name="T100" fmla="*/ 0 w 78"/>
                  <a:gd name="T101" fmla="*/ 17 h 71"/>
                  <a:gd name="T102" fmla="*/ 0 w 78"/>
                  <a:gd name="T103" fmla="*/ 17 h 71"/>
                  <a:gd name="T104" fmla="*/ 0 w 78"/>
                  <a:gd name="T105" fmla="*/ 17 h 71"/>
                  <a:gd name="T106" fmla="*/ 0 w 78"/>
                  <a:gd name="T107" fmla="*/ 17 h 71"/>
                  <a:gd name="T108" fmla="*/ 1 w 78"/>
                  <a:gd name="T109" fmla="*/ 17 h 7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8"/>
                  <a:gd name="T166" fmla="*/ 0 h 71"/>
                  <a:gd name="T167" fmla="*/ 78 w 78"/>
                  <a:gd name="T168" fmla="*/ 71 h 7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8" h="71">
                    <a:moveTo>
                      <a:pt x="2" y="34"/>
                    </a:moveTo>
                    <a:lnTo>
                      <a:pt x="3" y="36"/>
                    </a:lnTo>
                    <a:lnTo>
                      <a:pt x="4" y="40"/>
                    </a:lnTo>
                    <a:lnTo>
                      <a:pt x="6" y="43"/>
                    </a:lnTo>
                    <a:lnTo>
                      <a:pt x="9" y="48"/>
                    </a:lnTo>
                    <a:lnTo>
                      <a:pt x="12" y="53"/>
                    </a:lnTo>
                    <a:lnTo>
                      <a:pt x="15" y="58"/>
                    </a:lnTo>
                    <a:lnTo>
                      <a:pt x="19" y="63"/>
                    </a:lnTo>
                    <a:lnTo>
                      <a:pt x="22" y="66"/>
                    </a:lnTo>
                    <a:lnTo>
                      <a:pt x="26" y="68"/>
                    </a:lnTo>
                    <a:lnTo>
                      <a:pt x="29" y="71"/>
                    </a:lnTo>
                    <a:lnTo>
                      <a:pt x="33" y="71"/>
                    </a:lnTo>
                    <a:lnTo>
                      <a:pt x="37" y="68"/>
                    </a:lnTo>
                    <a:lnTo>
                      <a:pt x="42" y="67"/>
                    </a:lnTo>
                    <a:lnTo>
                      <a:pt x="47" y="65"/>
                    </a:lnTo>
                    <a:lnTo>
                      <a:pt x="51" y="63"/>
                    </a:lnTo>
                    <a:lnTo>
                      <a:pt x="56" y="59"/>
                    </a:lnTo>
                    <a:lnTo>
                      <a:pt x="62" y="57"/>
                    </a:lnTo>
                    <a:lnTo>
                      <a:pt x="65" y="55"/>
                    </a:lnTo>
                    <a:lnTo>
                      <a:pt x="70" y="52"/>
                    </a:lnTo>
                    <a:lnTo>
                      <a:pt x="73" y="50"/>
                    </a:lnTo>
                    <a:lnTo>
                      <a:pt x="75" y="49"/>
                    </a:lnTo>
                    <a:lnTo>
                      <a:pt x="78" y="48"/>
                    </a:lnTo>
                    <a:lnTo>
                      <a:pt x="55" y="11"/>
                    </a:lnTo>
                    <a:lnTo>
                      <a:pt x="55" y="10"/>
                    </a:lnTo>
                    <a:lnTo>
                      <a:pt x="55" y="9"/>
                    </a:lnTo>
                    <a:lnTo>
                      <a:pt x="53" y="7"/>
                    </a:lnTo>
                    <a:lnTo>
                      <a:pt x="52" y="6"/>
                    </a:lnTo>
                    <a:lnTo>
                      <a:pt x="51" y="4"/>
                    </a:lnTo>
                    <a:lnTo>
                      <a:pt x="49" y="3"/>
                    </a:lnTo>
                    <a:lnTo>
                      <a:pt x="47" y="2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7" y="2"/>
                    </a:lnTo>
                    <a:lnTo>
                      <a:pt x="33" y="3"/>
                    </a:lnTo>
                    <a:lnTo>
                      <a:pt x="28" y="6"/>
                    </a:lnTo>
                    <a:lnTo>
                      <a:pt x="25" y="9"/>
                    </a:lnTo>
                    <a:lnTo>
                      <a:pt x="20" y="12"/>
                    </a:lnTo>
                    <a:lnTo>
                      <a:pt x="17" y="15"/>
                    </a:lnTo>
                    <a:lnTo>
                      <a:pt x="13" y="19"/>
                    </a:lnTo>
                    <a:lnTo>
                      <a:pt x="11" y="22"/>
                    </a:lnTo>
                    <a:lnTo>
                      <a:pt x="9" y="25"/>
                    </a:lnTo>
                    <a:lnTo>
                      <a:pt x="6" y="27"/>
                    </a:lnTo>
                    <a:lnTo>
                      <a:pt x="4" y="29"/>
                    </a:lnTo>
                    <a:lnTo>
                      <a:pt x="3" y="30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2" y="34"/>
                    </a:lnTo>
                    <a:close/>
                  </a:path>
                </a:pathLst>
              </a:custGeom>
              <a:solidFill>
                <a:srgbClr val="0094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96" name="Freeform 1128"/>
              <p:cNvSpPr>
                <a:spLocks/>
              </p:cNvSpPr>
              <p:nvPr/>
            </p:nvSpPr>
            <p:spPr bwMode="auto">
              <a:xfrm>
                <a:off x="-1300" y="2579"/>
                <a:ext cx="38" cy="35"/>
              </a:xfrm>
              <a:custGeom>
                <a:avLst/>
                <a:gdLst>
                  <a:gd name="T0" fmla="*/ 1 w 78"/>
                  <a:gd name="T1" fmla="*/ 17 h 71"/>
                  <a:gd name="T2" fmla="*/ 1 w 78"/>
                  <a:gd name="T3" fmla="*/ 18 h 71"/>
                  <a:gd name="T4" fmla="*/ 2 w 78"/>
                  <a:gd name="T5" fmla="*/ 20 h 71"/>
                  <a:gd name="T6" fmla="*/ 3 w 78"/>
                  <a:gd name="T7" fmla="*/ 21 h 71"/>
                  <a:gd name="T8" fmla="*/ 4 w 78"/>
                  <a:gd name="T9" fmla="*/ 24 h 71"/>
                  <a:gd name="T10" fmla="*/ 6 w 78"/>
                  <a:gd name="T11" fmla="*/ 26 h 71"/>
                  <a:gd name="T12" fmla="*/ 7 w 78"/>
                  <a:gd name="T13" fmla="*/ 29 h 71"/>
                  <a:gd name="T14" fmla="*/ 9 w 78"/>
                  <a:gd name="T15" fmla="*/ 31 h 71"/>
                  <a:gd name="T16" fmla="*/ 11 w 78"/>
                  <a:gd name="T17" fmla="*/ 33 h 71"/>
                  <a:gd name="T18" fmla="*/ 13 w 78"/>
                  <a:gd name="T19" fmla="*/ 34 h 71"/>
                  <a:gd name="T20" fmla="*/ 14 w 78"/>
                  <a:gd name="T21" fmla="*/ 35 h 71"/>
                  <a:gd name="T22" fmla="*/ 16 w 78"/>
                  <a:gd name="T23" fmla="*/ 35 h 71"/>
                  <a:gd name="T24" fmla="*/ 18 w 78"/>
                  <a:gd name="T25" fmla="*/ 34 h 71"/>
                  <a:gd name="T26" fmla="*/ 20 w 78"/>
                  <a:gd name="T27" fmla="*/ 33 h 71"/>
                  <a:gd name="T28" fmla="*/ 23 w 78"/>
                  <a:gd name="T29" fmla="*/ 32 h 71"/>
                  <a:gd name="T30" fmla="*/ 25 w 78"/>
                  <a:gd name="T31" fmla="*/ 31 h 71"/>
                  <a:gd name="T32" fmla="*/ 27 w 78"/>
                  <a:gd name="T33" fmla="*/ 29 h 71"/>
                  <a:gd name="T34" fmla="*/ 30 w 78"/>
                  <a:gd name="T35" fmla="*/ 28 h 71"/>
                  <a:gd name="T36" fmla="*/ 32 w 78"/>
                  <a:gd name="T37" fmla="*/ 27 h 71"/>
                  <a:gd name="T38" fmla="*/ 34 w 78"/>
                  <a:gd name="T39" fmla="*/ 26 h 71"/>
                  <a:gd name="T40" fmla="*/ 36 w 78"/>
                  <a:gd name="T41" fmla="*/ 25 h 71"/>
                  <a:gd name="T42" fmla="*/ 37 w 78"/>
                  <a:gd name="T43" fmla="*/ 24 h 71"/>
                  <a:gd name="T44" fmla="*/ 38 w 78"/>
                  <a:gd name="T45" fmla="*/ 24 h 71"/>
                  <a:gd name="T46" fmla="*/ 38 w 78"/>
                  <a:gd name="T47" fmla="*/ 24 h 71"/>
                  <a:gd name="T48" fmla="*/ 38 w 78"/>
                  <a:gd name="T49" fmla="*/ 24 h 71"/>
                  <a:gd name="T50" fmla="*/ 27 w 78"/>
                  <a:gd name="T51" fmla="*/ 5 h 71"/>
                  <a:gd name="T52" fmla="*/ 27 w 78"/>
                  <a:gd name="T53" fmla="*/ 5 h 71"/>
                  <a:gd name="T54" fmla="*/ 27 w 78"/>
                  <a:gd name="T55" fmla="*/ 5 h 71"/>
                  <a:gd name="T56" fmla="*/ 27 w 78"/>
                  <a:gd name="T57" fmla="*/ 4 h 71"/>
                  <a:gd name="T58" fmla="*/ 26 w 78"/>
                  <a:gd name="T59" fmla="*/ 3 h 71"/>
                  <a:gd name="T60" fmla="*/ 25 w 78"/>
                  <a:gd name="T61" fmla="*/ 3 h 71"/>
                  <a:gd name="T62" fmla="*/ 25 w 78"/>
                  <a:gd name="T63" fmla="*/ 2 h 71"/>
                  <a:gd name="T64" fmla="*/ 24 w 78"/>
                  <a:gd name="T65" fmla="*/ 1 h 71"/>
                  <a:gd name="T66" fmla="*/ 23 w 78"/>
                  <a:gd name="T67" fmla="*/ 1 h 71"/>
                  <a:gd name="T68" fmla="*/ 21 w 78"/>
                  <a:gd name="T69" fmla="*/ 0 h 71"/>
                  <a:gd name="T70" fmla="*/ 20 w 78"/>
                  <a:gd name="T71" fmla="*/ 0 h 71"/>
                  <a:gd name="T72" fmla="*/ 18 w 78"/>
                  <a:gd name="T73" fmla="*/ 1 h 71"/>
                  <a:gd name="T74" fmla="*/ 16 w 78"/>
                  <a:gd name="T75" fmla="*/ 1 h 71"/>
                  <a:gd name="T76" fmla="*/ 14 w 78"/>
                  <a:gd name="T77" fmla="*/ 3 h 71"/>
                  <a:gd name="T78" fmla="*/ 12 w 78"/>
                  <a:gd name="T79" fmla="*/ 4 h 71"/>
                  <a:gd name="T80" fmla="*/ 10 w 78"/>
                  <a:gd name="T81" fmla="*/ 6 h 71"/>
                  <a:gd name="T82" fmla="*/ 8 w 78"/>
                  <a:gd name="T83" fmla="*/ 7 h 71"/>
                  <a:gd name="T84" fmla="*/ 6 w 78"/>
                  <a:gd name="T85" fmla="*/ 9 h 71"/>
                  <a:gd name="T86" fmla="*/ 5 w 78"/>
                  <a:gd name="T87" fmla="*/ 11 h 71"/>
                  <a:gd name="T88" fmla="*/ 4 w 78"/>
                  <a:gd name="T89" fmla="*/ 12 h 71"/>
                  <a:gd name="T90" fmla="*/ 3 w 78"/>
                  <a:gd name="T91" fmla="*/ 13 h 71"/>
                  <a:gd name="T92" fmla="*/ 2 w 78"/>
                  <a:gd name="T93" fmla="*/ 14 h 71"/>
                  <a:gd name="T94" fmla="*/ 1 w 78"/>
                  <a:gd name="T95" fmla="*/ 15 h 71"/>
                  <a:gd name="T96" fmla="*/ 1 w 78"/>
                  <a:gd name="T97" fmla="*/ 16 h 71"/>
                  <a:gd name="T98" fmla="*/ 1 w 78"/>
                  <a:gd name="T99" fmla="*/ 16 h 71"/>
                  <a:gd name="T100" fmla="*/ 0 w 78"/>
                  <a:gd name="T101" fmla="*/ 17 h 71"/>
                  <a:gd name="T102" fmla="*/ 0 w 78"/>
                  <a:gd name="T103" fmla="*/ 17 h 71"/>
                  <a:gd name="T104" fmla="*/ 0 w 78"/>
                  <a:gd name="T105" fmla="*/ 17 h 71"/>
                  <a:gd name="T106" fmla="*/ 0 w 78"/>
                  <a:gd name="T107" fmla="*/ 17 h 71"/>
                  <a:gd name="T108" fmla="*/ 1 w 78"/>
                  <a:gd name="T109" fmla="*/ 17 h 7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8"/>
                  <a:gd name="T166" fmla="*/ 0 h 71"/>
                  <a:gd name="T167" fmla="*/ 78 w 78"/>
                  <a:gd name="T168" fmla="*/ 71 h 7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8" h="71">
                    <a:moveTo>
                      <a:pt x="2" y="34"/>
                    </a:moveTo>
                    <a:lnTo>
                      <a:pt x="3" y="36"/>
                    </a:lnTo>
                    <a:lnTo>
                      <a:pt x="4" y="40"/>
                    </a:lnTo>
                    <a:lnTo>
                      <a:pt x="6" y="43"/>
                    </a:lnTo>
                    <a:lnTo>
                      <a:pt x="9" y="48"/>
                    </a:lnTo>
                    <a:lnTo>
                      <a:pt x="12" y="53"/>
                    </a:lnTo>
                    <a:lnTo>
                      <a:pt x="15" y="58"/>
                    </a:lnTo>
                    <a:lnTo>
                      <a:pt x="19" y="63"/>
                    </a:lnTo>
                    <a:lnTo>
                      <a:pt x="22" y="66"/>
                    </a:lnTo>
                    <a:lnTo>
                      <a:pt x="26" y="68"/>
                    </a:lnTo>
                    <a:lnTo>
                      <a:pt x="29" y="71"/>
                    </a:lnTo>
                    <a:lnTo>
                      <a:pt x="33" y="71"/>
                    </a:lnTo>
                    <a:lnTo>
                      <a:pt x="37" y="68"/>
                    </a:lnTo>
                    <a:lnTo>
                      <a:pt x="42" y="67"/>
                    </a:lnTo>
                    <a:lnTo>
                      <a:pt x="47" y="65"/>
                    </a:lnTo>
                    <a:lnTo>
                      <a:pt x="51" y="63"/>
                    </a:lnTo>
                    <a:lnTo>
                      <a:pt x="56" y="59"/>
                    </a:lnTo>
                    <a:lnTo>
                      <a:pt x="62" y="57"/>
                    </a:lnTo>
                    <a:lnTo>
                      <a:pt x="65" y="55"/>
                    </a:lnTo>
                    <a:lnTo>
                      <a:pt x="70" y="52"/>
                    </a:lnTo>
                    <a:lnTo>
                      <a:pt x="73" y="50"/>
                    </a:lnTo>
                    <a:lnTo>
                      <a:pt x="75" y="49"/>
                    </a:lnTo>
                    <a:lnTo>
                      <a:pt x="78" y="48"/>
                    </a:lnTo>
                    <a:lnTo>
                      <a:pt x="55" y="11"/>
                    </a:lnTo>
                    <a:lnTo>
                      <a:pt x="55" y="10"/>
                    </a:lnTo>
                    <a:lnTo>
                      <a:pt x="55" y="9"/>
                    </a:lnTo>
                    <a:lnTo>
                      <a:pt x="53" y="7"/>
                    </a:lnTo>
                    <a:lnTo>
                      <a:pt x="52" y="6"/>
                    </a:lnTo>
                    <a:lnTo>
                      <a:pt x="51" y="4"/>
                    </a:lnTo>
                    <a:lnTo>
                      <a:pt x="49" y="3"/>
                    </a:lnTo>
                    <a:lnTo>
                      <a:pt x="47" y="2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7" y="2"/>
                    </a:lnTo>
                    <a:lnTo>
                      <a:pt x="33" y="3"/>
                    </a:lnTo>
                    <a:lnTo>
                      <a:pt x="28" y="6"/>
                    </a:lnTo>
                    <a:lnTo>
                      <a:pt x="25" y="9"/>
                    </a:lnTo>
                    <a:lnTo>
                      <a:pt x="20" y="12"/>
                    </a:lnTo>
                    <a:lnTo>
                      <a:pt x="17" y="15"/>
                    </a:lnTo>
                    <a:lnTo>
                      <a:pt x="13" y="19"/>
                    </a:lnTo>
                    <a:lnTo>
                      <a:pt x="11" y="22"/>
                    </a:lnTo>
                    <a:lnTo>
                      <a:pt x="9" y="25"/>
                    </a:lnTo>
                    <a:lnTo>
                      <a:pt x="6" y="27"/>
                    </a:lnTo>
                    <a:lnTo>
                      <a:pt x="4" y="29"/>
                    </a:lnTo>
                    <a:lnTo>
                      <a:pt x="3" y="30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2" y="34"/>
                    </a:lnTo>
                    <a:close/>
                  </a:path>
                </a:pathLst>
              </a:custGeom>
              <a:solidFill>
                <a:srgbClr val="00994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97" name="Freeform 1129"/>
              <p:cNvSpPr>
                <a:spLocks/>
              </p:cNvSpPr>
              <p:nvPr/>
            </p:nvSpPr>
            <p:spPr bwMode="auto">
              <a:xfrm>
                <a:off x="-1300" y="2579"/>
                <a:ext cx="38" cy="35"/>
              </a:xfrm>
              <a:custGeom>
                <a:avLst/>
                <a:gdLst>
                  <a:gd name="T0" fmla="*/ 1 w 78"/>
                  <a:gd name="T1" fmla="*/ 17 h 71"/>
                  <a:gd name="T2" fmla="*/ 1 w 78"/>
                  <a:gd name="T3" fmla="*/ 18 h 71"/>
                  <a:gd name="T4" fmla="*/ 2 w 78"/>
                  <a:gd name="T5" fmla="*/ 20 h 71"/>
                  <a:gd name="T6" fmla="*/ 3 w 78"/>
                  <a:gd name="T7" fmla="*/ 21 h 71"/>
                  <a:gd name="T8" fmla="*/ 4 w 78"/>
                  <a:gd name="T9" fmla="*/ 24 h 71"/>
                  <a:gd name="T10" fmla="*/ 6 w 78"/>
                  <a:gd name="T11" fmla="*/ 26 h 71"/>
                  <a:gd name="T12" fmla="*/ 7 w 78"/>
                  <a:gd name="T13" fmla="*/ 29 h 71"/>
                  <a:gd name="T14" fmla="*/ 9 w 78"/>
                  <a:gd name="T15" fmla="*/ 31 h 71"/>
                  <a:gd name="T16" fmla="*/ 11 w 78"/>
                  <a:gd name="T17" fmla="*/ 33 h 71"/>
                  <a:gd name="T18" fmla="*/ 13 w 78"/>
                  <a:gd name="T19" fmla="*/ 34 h 71"/>
                  <a:gd name="T20" fmla="*/ 14 w 78"/>
                  <a:gd name="T21" fmla="*/ 35 h 71"/>
                  <a:gd name="T22" fmla="*/ 16 w 78"/>
                  <a:gd name="T23" fmla="*/ 35 h 71"/>
                  <a:gd name="T24" fmla="*/ 18 w 78"/>
                  <a:gd name="T25" fmla="*/ 34 h 71"/>
                  <a:gd name="T26" fmla="*/ 20 w 78"/>
                  <a:gd name="T27" fmla="*/ 33 h 71"/>
                  <a:gd name="T28" fmla="*/ 23 w 78"/>
                  <a:gd name="T29" fmla="*/ 32 h 71"/>
                  <a:gd name="T30" fmla="*/ 25 w 78"/>
                  <a:gd name="T31" fmla="*/ 31 h 71"/>
                  <a:gd name="T32" fmla="*/ 27 w 78"/>
                  <a:gd name="T33" fmla="*/ 29 h 71"/>
                  <a:gd name="T34" fmla="*/ 30 w 78"/>
                  <a:gd name="T35" fmla="*/ 28 h 71"/>
                  <a:gd name="T36" fmla="*/ 32 w 78"/>
                  <a:gd name="T37" fmla="*/ 27 h 71"/>
                  <a:gd name="T38" fmla="*/ 34 w 78"/>
                  <a:gd name="T39" fmla="*/ 26 h 71"/>
                  <a:gd name="T40" fmla="*/ 36 w 78"/>
                  <a:gd name="T41" fmla="*/ 25 h 71"/>
                  <a:gd name="T42" fmla="*/ 37 w 78"/>
                  <a:gd name="T43" fmla="*/ 24 h 71"/>
                  <a:gd name="T44" fmla="*/ 38 w 78"/>
                  <a:gd name="T45" fmla="*/ 24 h 71"/>
                  <a:gd name="T46" fmla="*/ 38 w 78"/>
                  <a:gd name="T47" fmla="*/ 24 h 71"/>
                  <a:gd name="T48" fmla="*/ 38 w 78"/>
                  <a:gd name="T49" fmla="*/ 24 h 71"/>
                  <a:gd name="T50" fmla="*/ 27 w 78"/>
                  <a:gd name="T51" fmla="*/ 5 h 71"/>
                  <a:gd name="T52" fmla="*/ 27 w 78"/>
                  <a:gd name="T53" fmla="*/ 5 h 71"/>
                  <a:gd name="T54" fmla="*/ 27 w 78"/>
                  <a:gd name="T55" fmla="*/ 5 h 71"/>
                  <a:gd name="T56" fmla="*/ 27 w 78"/>
                  <a:gd name="T57" fmla="*/ 4 h 71"/>
                  <a:gd name="T58" fmla="*/ 26 w 78"/>
                  <a:gd name="T59" fmla="*/ 3 h 71"/>
                  <a:gd name="T60" fmla="*/ 25 w 78"/>
                  <a:gd name="T61" fmla="*/ 3 h 71"/>
                  <a:gd name="T62" fmla="*/ 25 w 78"/>
                  <a:gd name="T63" fmla="*/ 2 h 71"/>
                  <a:gd name="T64" fmla="*/ 24 w 78"/>
                  <a:gd name="T65" fmla="*/ 1 h 71"/>
                  <a:gd name="T66" fmla="*/ 23 w 78"/>
                  <a:gd name="T67" fmla="*/ 1 h 71"/>
                  <a:gd name="T68" fmla="*/ 21 w 78"/>
                  <a:gd name="T69" fmla="*/ 0 h 71"/>
                  <a:gd name="T70" fmla="*/ 20 w 78"/>
                  <a:gd name="T71" fmla="*/ 0 h 71"/>
                  <a:gd name="T72" fmla="*/ 18 w 78"/>
                  <a:gd name="T73" fmla="*/ 1 h 71"/>
                  <a:gd name="T74" fmla="*/ 16 w 78"/>
                  <a:gd name="T75" fmla="*/ 1 h 71"/>
                  <a:gd name="T76" fmla="*/ 14 w 78"/>
                  <a:gd name="T77" fmla="*/ 3 h 71"/>
                  <a:gd name="T78" fmla="*/ 12 w 78"/>
                  <a:gd name="T79" fmla="*/ 4 h 71"/>
                  <a:gd name="T80" fmla="*/ 10 w 78"/>
                  <a:gd name="T81" fmla="*/ 6 h 71"/>
                  <a:gd name="T82" fmla="*/ 8 w 78"/>
                  <a:gd name="T83" fmla="*/ 7 h 71"/>
                  <a:gd name="T84" fmla="*/ 6 w 78"/>
                  <a:gd name="T85" fmla="*/ 9 h 71"/>
                  <a:gd name="T86" fmla="*/ 5 w 78"/>
                  <a:gd name="T87" fmla="*/ 11 h 71"/>
                  <a:gd name="T88" fmla="*/ 4 w 78"/>
                  <a:gd name="T89" fmla="*/ 12 h 71"/>
                  <a:gd name="T90" fmla="*/ 3 w 78"/>
                  <a:gd name="T91" fmla="*/ 13 h 71"/>
                  <a:gd name="T92" fmla="*/ 2 w 78"/>
                  <a:gd name="T93" fmla="*/ 14 h 71"/>
                  <a:gd name="T94" fmla="*/ 1 w 78"/>
                  <a:gd name="T95" fmla="*/ 15 h 71"/>
                  <a:gd name="T96" fmla="*/ 1 w 78"/>
                  <a:gd name="T97" fmla="*/ 16 h 71"/>
                  <a:gd name="T98" fmla="*/ 1 w 78"/>
                  <a:gd name="T99" fmla="*/ 16 h 71"/>
                  <a:gd name="T100" fmla="*/ 0 w 78"/>
                  <a:gd name="T101" fmla="*/ 17 h 71"/>
                  <a:gd name="T102" fmla="*/ 0 w 78"/>
                  <a:gd name="T103" fmla="*/ 17 h 71"/>
                  <a:gd name="T104" fmla="*/ 0 w 78"/>
                  <a:gd name="T105" fmla="*/ 17 h 71"/>
                  <a:gd name="T106" fmla="*/ 0 w 78"/>
                  <a:gd name="T107" fmla="*/ 17 h 71"/>
                  <a:gd name="T108" fmla="*/ 1 w 78"/>
                  <a:gd name="T109" fmla="*/ 17 h 7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8"/>
                  <a:gd name="T166" fmla="*/ 0 h 71"/>
                  <a:gd name="T167" fmla="*/ 78 w 78"/>
                  <a:gd name="T168" fmla="*/ 71 h 7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8" h="71">
                    <a:moveTo>
                      <a:pt x="2" y="34"/>
                    </a:moveTo>
                    <a:lnTo>
                      <a:pt x="3" y="36"/>
                    </a:lnTo>
                    <a:lnTo>
                      <a:pt x="4" y="40"/>
                    </a:lnTo>
                    <a:lnTo>
                      <a:pt x="6" y="43"/>
                    </a:lnTo>
                    <a:lnTo>
                      <a:pt x="9" y="48"/>
                    </a:lnTo>
                    <a:lnTo>
                      <a:pt x="12" y="53"/>
                    </a:lnTo>
                    <a:lnTo>
                      <a:pt x="15" y="58"/>
                    </a:lnTo>
                    <a:lnTo>
                      <a:pt x="19" y="63"/>
                    </a:lnTo>
                    <a:lnTo>
                      <a:pt x="22" y="66"/>
                    </a:lnTo>
                    <a:lnTo>
                      <a:pt x="26" y="68"/>
                    </a:lnTo>
                    <a:lnTo>
                      <a:pt x="29" y="71"/>
                    </a:lnTo>
                    <a:lnTo>
                      <a:pt x="33" y="71"/>
                    </a:lnTo>
                    <a:lnTo>
                      <a:pt x="37" y="68"/>
                    </a:lnTo>
                    <a:lnTo>
                      <a:pt x="42" y="67"/>
                    </a:lnTo>
                    <a:lnTo>
                      <a:pt x="47" y="65"/>
                    </a:lnTo>
                    <a:lnTo>
                      <a:pt x="51" y="63"/>
                    </a:lnTo>
                    <a:lnTo>
                      <a:pt x="56" y="59"/>
                    </a:lnTo>
                    <a:lnTo>
                      <a:pt x="62" y="57"/>
                    </a:lnTo>
                    <a:lnTo>
                      <a:pt x="65" y="55"/>
                    </a:lnTo>
                    <a:lnTo>
                      <a:pt x="70" y="52"/>
                    </a:lnTo>
                    <a:lnTo>
                      <a:pt x="73" y="50"/>
                    </a:lnTo>
                    <a:lnTo>
                      <a:pt x="75" y="49"/>
                    </a:lnTo>
                    <a:lnTo>
                      <a:pt x="78" y="48"/>
                    </a:lnTo>
                    <a:lnTo>
                      <a:pt x="55" y="11"/>
                    </a:lnTo>
                    <a:lnTo>
                      <a:pt x="55" y="10"/>
                    </a:lnTo>
                    <a:lnTo>
                      <a:pt x="55" y="9"/>
                    </a:lnTo>
                    <a:lnTo>
                      <a:pt x="53" y="7"/>
                    </a:lnTo>
                    <a:lnTo>
                      <a:pt x="52" y="6"/>
                    </a:lnTo>
                    <a:lnTo>
                      <a:pt x="51" y="4"/>
                    </a:lnTo>
                    <a:lnTo>
                      <a:pt x="49" y="3"/>
                    </a:lnTo>
                    <a:lnTo>
                      <a:pt x="47" y="2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7" y="2"/>
                    </a:lnTo>
                    <a:lnTo>
                      <a:pt x="33" y="3"/>
                    </a:lnTo>
                    <a:lnTo>
                      <a:pt x="28" y="6"/>
                    </a:lnTo>
                    <a:lnTo>
                      <a:pt x="25" y="9"/>
                    </a:lnTo>
                    <a:lnTo>
                      <a:pt x="20" y="12"/>
                    </a:lnTo>
                    <a:lnTo>
                      <a:pt x="17" y="15"/>
                    </a:lnTo>
                    <a:lnTo>
                      <a:pt x="13" y="19"/>
                    </a:lnTo>
                    <a:lnTo>
                      <a:pt x="11" y="22"/>
                    </a:lnTo>
                    <a:lnTo>
                      <a:pt x="9" y="25"/>
                    </a:lnTo>
                    <a:lnTo>
                      <a:pt x="6" y="27"/>
                    </a:lnTo>
                    <a:lnTo>
                      <a:pt x="4" y="29"/>
                    </a:lnTo>
                    <a:lnTo>
                      <a:pt x="3" y="30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2" y="34"/>
                    </a:lnTo>
                    <a:close/>
                  </a:path>
                </a:pathLst>
              </a:custGeom>
              <a:solidFill>
                <a:srgbClr val="009E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98" name="Freeform 1130"/>
              <p:cNvSpPr>
                <a:spLocks/>
              </p:cNvSpPr>
              <p:nvPr/>
            </p:nvSpPr>
            <p:spPr bwMode="auto">
              <a:xfrm>
                <a:off x="-1300" y="2579"/>
                <a:ext cx="38" cy="35"/>
              </a:xfrm>
              <a:custGeom>
                <a:avLst/>
                <a:gdLst>
                  <a:gd name="T0" fmla="*/ 1 w 78"/>
                  <a:gd name="T1" fmla="*/ 17 h 71"/>
                  <a:gd name="T2" fmla="*/ 1 w 78"/>
                  <a:gd name="T3" fmla="*/ 18 h 71"/>
                  <a:gd name="T4" fmla="*/ 2 w 78"/>
                  <a:gd name="T5" fmla="*/ 20 h 71"/>
                  <a:gd name="T6" fmla="*/ 3 w 78"/>
                  <a:gd name="T7" fmla="*/ 21 h 71"/>
                  <a:gd name="T8" fmla="*/ 4 w 78"/>
                  <a:gd name="T9" fmla="*/ 24 h 71"/>
                  <a:gd name="T10" fmla="*/ 6 w 78"/>
                  <a:gd name="T11" fmla="*/ 26 h 71"/>
                  <a:gd name="T12" fmla="*/ 7 w 78"/>
                  <a:gd name="T13" fmla="*/ 29 h 71"/>
                  <a:gd name="T14" fmla="*/ 9 w 78"/>
                  <a:gd name="T15" fmla="*/ 31 h 71"/>
                  <a:gd name="T16" fmla="*/ 11 w 78"/>
                  <a:gd name="T17" fmla="*/ 33 h 71"/>
                  <a:gd name="T18" fmla="*/ 13 w 78"/>
                  <a:gd name="T19" fmla="*/ 34 h 71"/>
                  <a:gd name="T20" fmla="*/ 14 w 78"/>
                  <a:gd name="T21" fmla="*/ 35 h 71"/>
                  <a:gd name="T22" fmla="*/ 16 w 78"/>
                  <a:gd name="T23" fmla="*/ 35 h 71"/>
                  <a:gd name="T24" fmla="*/ 18 w 78"/>
                  <a:gd name="T25" fmla="*/ 34 h 71"/>
                  <a:gd name="T26" fmla="*/ 20 w 78"/>
                  <a:gd name="T27" fmla="*/ 33 h 71"/>
                  <a:gd name="T28" fmla="*/ 23 w 78"/>
                  <a:gd name="T29" fmla="*/ 32 h 71"/>
                  <a:gd name="T30" fmla="*/ 25 w 78"/>
                  <a:gd name="T31" fmla="*/ 31 h 71"/>
                  <a:gd name="T32" fmla="*/ 27 w 78"/>
                  <a:gd name="T33" fmla="*/ 29 h 71"/>
                  <a:gd name="T34" fmla="*/ 30 w 78"/>
                  <a:gd name="T35" fmla="*/ 28 h 71"/>
                  <a:gd name="T36" fmla="*/ 32 w 78"/>
                  <a:gd name="T37" fmla="*/ 27 h 71"/>
                  <a:gd name="T38" fmla="*/ 34 w 78"/>
                  <a:gd name="T39" fmla="*/ 26 h 71"/>
                  <a:gd name="T40" fmla="*/ 36 w 78"/>
                  <a:gd name="T41" fmla="*/ 25 h 71"/>
                  <a:gd name="T42" fmla="*/ 37 w 78"/>
                  <a:gd name="T43" fmla="*/ 24 h 71"/>
                  <a:gd name="T44" fmla="*/ 38 w 78"/>
                  <a:gd name="T45" fmla="*/ 24 h 71"/>
                  <a:gd name="T46" fmla="*/ 38 w 78"/>
                  <a:gd name="T47" fmla="*/ 24 h 71"/>
                  <a:gd name="T48" fmla="*/ 38 w 78"/>
                  <a:gd name="T49" fmla="*/ 24 h 71"/>
                  <a:gd name="T50" fmla="*/ 27 w 78"/>
                  <a:gd name="T51" fmla="*/ 5 h 71"/>
                  <a:gd name="T52" fmla="*/ 27 w 78"/>
                  <a:gd name="T53" fmla="*/ 5 h 71"/>
                  <a:gd name="T54" fmla="*/ 27 w 78"/>
                  <a:gd name="T55" fmla="*/ 5 h 71"/>
                  <a:gd name="T56" fmla="*/ 27 w 78"/>
                  <a:gd name="T57" fmla="*/ 4 h 71"/>
                  <a:gd name="T58" fmla="*/ 26 w 78"/>
                  <a:gd name="T59" fmla="*/ 3 h 71"/>
                  <a:gd name="T60" fmla="*/ 25 w 78"/>
                  <a:gd name="T61" fmla="*/ 3 h 71"/>
                  <a:gd name="T62" fmla="*/ 25 w 78"/>
                  <a:gd name="T63" fmla="*/ 2 h 71"/>
                  <a:gd name="T64" fmla="*/ 24 w 78"/>
                  <a:gd name="T65" fmla="*/ 1 h 71"/>
                  <a:gd name="T66" fmla="*/ 23 w 78"/>
                  <a:gd name="T67" fmla="*/ 1 h 71"/>
                  <a:gd name="T68" fmla="*/ 21 w 78"/>
                  <a:gd name="T69" fmla="*/ 0 h 71"/>
                  <a:gd name="T70" fmla="*/ 20 w 78"/>
                  <a:gd name="T71" fmla="*/ 0 h 71"/>
                  <a:gd name="T72" fmla="*/ 18 w 78"/>
                  <a:gd name="T73" fmla="*/ 1 h 71"/>
                  <a:gd name="T74" fmla="*/ 16 w 78"/>
                  <a:gd name="T75" fmla="*/ 1 h 71"/>
                  <a:gd name="T76" fmla="*/ 14 w 78"/>
                  <a:gd name="T77" fmla="*/ 3 h 71"/>
                  <a:gd name="T78" fmla="*/ 12 w 78"/>
                  <a:gd name="T79" fmla="*/ 4 h 71"/>
                  <a:gd name="T80" fmla="*/ 10 w 78"/>
                  <a:gd name="T81" fmla="*/ 6 h 71"/>
                  <a:gd name="T82" fmla="*/ 8 w 78"/>
                  <a:gd name="T83" fmla="*/ 7 h 71"/>
                  <a:gd name="T84" fmla="*/ 6 w 78"/>
                  <a:gd name="T85" fmla="*/ 9 h 71"/>
                  <a:gd name="T86" fmla="*/ 5 w 78"/>
                  <a:gd name="T87" fmla="*/ 11 h 71"/>
                  <a:gd name="T88" fmla="*/ 4 w 78"/>
                  <a:gd name="T89" fmla="*/ 12 h 71"/>
                  <a:gd name="T90" fmla="*/ 3 w 78"/>
                  <a:gd name="T91" fmla="*/ 13 h 71"/>
                  <a:gd name="T92" fmla="*/ 2 w 78"/>
                  <a:gd name="T93" fmla="*/ 14 h 71"/>
                  <a:gd name="T94" fmla="*/ 1 w 78"/>
                  <a:gd name="T95" fmla="*/ 15 h 71"/>
                  <a:gd name="T96" fmla="*/ 1 w 78"/>
                  <a:gd name="T97" fmla="*/ 16 h 71"/>
                  <a:gd name="T98" fmla="*/ 1 w 78"/>
                  <a:gd name="T99" fmla="*/ 16 h 71"/>
                  <a:gd name="T100" fmla="*/ 0 w 78"/>
                  <a:gd name="T101" fmla="*/ 17 h 71"/>
                  <a:gd name="T102" fmla="*/ 0 w 78"/>
                  <a:gd name="T103" fmla="*/ 17 h 71"/>
                  <a:gd name="T104" fmla="*/ 0 w 78"/>
                  <a:gd name="T105" fmla="*/ 17 h 71"/>
                  <a:gd name="T106" fmla="*/ 0 w 78"/>
                  <a:gd name="T107" fmla="*/ 17 h 71"/>
                  <a:gd name="T108" fmla="*/ 1 w 78"/>
                  <a:gd name="T109" fmla="*/ 17 h 7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8"/>
                  <a:gd name="T166" fmla="*/ 0 h 71"/>
                  <a:gd name="T167" fmla="*/ 78 w 78"/>
                  <a:gd name="T168" fmla="*/ 71 h 7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8" h="71">
                    <a:moveTo>
                      <a:pt x="2" y="34"/>
                    </a:moveTo>
                    <a:lnTo>
                      <a:pt x="3" y="36"/>
                    </a:lnTo>
                    <a:lnTo>
                      <a:pt x="4" y="40"/>
                    </a:lnTo>
                    <a:lnTo>
                      <a:pt x="6" y="43"/>
                    </a:lnTo>
                    <a:lnTo>
                      <a:pt x="9" y="48"/>
                    </a:lnTo>
                    <a:lnTo>
                      <a:pt x="12" y="53"/>
                    </a:lnTo>
                    <a:lnTo>
                      <a:pt x="15" y="58"/>
                    </a:lnTo>
                    <a:lnTo>
                      <a:pt x="19" y="63"/>
                    </a:lnTo>
                    <a:lnTo>
                      <a:pt x="22" y="66"/>
                    </a:lnTo>
                    <a:lnTo>
                      <a:pt x="26" y="68"/>
                    </a:lnTo>
                    <a:lnTo>
                      <a:pt x="29" y="71"/>
                    </a:lnTo>
                    <a:lnTo>
                      <a:pt x="33" y="71"/>
                    </a:lnTo>
                    <a:lnTo>
                      <a:pt x="37" y="68"/>
                    </a:lnTo>
                    <a:lnTo>
                      <a:pt x="42" y="67"/>
                    </a:lnTo>
                    <a:lnTo>
                      <a:pt x="47" y="65"/>
                    </a:lnTo>
                    <a:lnTo>
                      <a:pt x="51" y="63"/>
                    </a:lnTo>
                    <a:lnTo>
                      <a:pt x="56" y="59"/>
                    </a:lnTo>
                    <a:lnTo>
                      <a:pt x="62" y="57"/>
                    </a:lnTo>
                    <a:lnTo>
                      <a:pt x="65" y="55"/>
                    </a:lnTo>
                    <a:lnTo>
                      <a:pt x="70" y="52"/>
                    </a:lnTo>
                    <a:lnTo>
                      <a:pt x="73" y="50"/>
                    </a:lnTo>
                    <a:lnTo>
                      <a:pt x="75" y="49"/>
                    </a:lnTo>
                    <a:lnTo>
                      <a:pt x="78" y="48"/>
                    </a:lnTo>
                    <a:lnTo>
                      <a:pt x="55" y="11"/>
                    </a:lnTo>
                    <a:lnTo>
                      <a:pt x="55" y="10"/>
                    </a:lnTo>
                    <a:lnTo>
                      <a:pt x="55" y="9"/>
                    </a:lnTo>
                    <a:lnTo>
                      <a:pt x="53" y="7"/>
                    </a:lnTo>
                    <a:lnTo>
                      <a:pt x="52" y="6"/>
                    </a:lnTo>
                    <a:lnTo>
                      <a:pt x="51" y="4"/>
                    </a:lnTo>
                    <a:lnTo>
                      <a:pt x="49" y="3"/>
                    </a:lnTo>
                    <a:lnTo>
                      <a:pt x="47" y="2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7" y="2"/>
                    </a:lnTo>
                    <a:lnTo>
                      <a:pt x="33" y="3"/>
                    </a:lnTo>
                    <a:lnTo>
                      <a:pt x="28" y="6"/>
                    </a:lnTo>
                    <a:lnTo>
                      <a:pt x="25" y="9"/>
                    </a:lnTo>
                    <a:lnTo>
                      <a:pt x="20" y="12"/>
                    </a:lnTo>
                    <a:lnTo>
                      <a:pt x="17" y="15"/>
                    </a:lnTo>
                    <a:lnTo>
                      <a:pt x="13" y="19"/>
                    </a:lnTo>
                    <a:lnTo>
                      <a:pt x="11" y="22"/>
                    </a:lnTo>
                    <a:lnTo>
                      <a:pt x="9" y="25"/>
                    </a:lnTo>
                    <a:lnTo>
                      <a:pt x="6" y="27"/>
                    </a:lnTo>
                    <a:lnTo>
                      <a:pt x="4" y="29"/>
                    </a:lnTo>
                    <a:lnTo>
                      <a:pt x="3" y="30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2" y="34"/>
                    </a:lnTo>
                    <a:close/>
                  </a:path>
                </a:pathLst>
              </a:custGeom>
              <a:solidFill>
                <a:srgbClr val="00A35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499" name="Freeform 1131"/>
              <p:cNvSpPr>
                <a:spLocks/>
              </p:cNvSpPr>
              <p:nvPr/>
            </p:nvSpPr>
            <p:spPr bwMode="auto">
              <a:xfrm>
                <a:off x="-1300" y="2579"/>
                <a:ext cx="38" cy="35"/>
              </a:xfrm>
              <a:custGeom>
                <a:avLst/>
                <a:gdLst>
                  <a:gd name="T0" fmla="*/ 1 w 78"/>
                  <a:gd name="T1" fmla="*/ 17 h 71"/>
                  <a:gd name="T2" fmla="*/ 1 w 78"/>
                  <a:gd name="T3" fmla="*/ 18 h 71"/>
                  <a:gd name="T4" fmla="*/ 2 w 78"/>
                  <a:gd name="T5" fmla="*/ 20 h 71"/>
                  <a:gd name="T6" fmla="*/ 3 w 78"/>
                  <a:gd name="T7" fmla="*/ 21 h 71"/>
                  <a:gd name="T8" fmla="*/ 4 w 78"/>
                  <a:gd name="T9" fmla="*/ 24 h 71"/>
                  <a:gd name="T10" fmla="*/ 6 w 78"/>
                  <a:gd name="T11" fmla="*/ 26 h 71"/>
                  <a:gd name="T12" fmla="*/ 7 w 78"/>
                  <a:gd name="T13" fmla="*/ 29 h 71"/>
                  <a:gd name="T14" fmla="*/ 9 w 78"/>
                  <a:gd name="T15" fmla="*/ 31 h 71"/>
                  <a:gd name="T16" fmla="*/ 11 w 78"/>
                  <a:gd name="T17" fmla="*/ 33 h 71"/>
                  <a:gd name="T18" fmla="*/ 13 w 78"/>
                  <a:gd name="T19" fmla="*/ 34 h 71"/>
                  <a:gd name="T20" fmla="*/ 14 w 78"/>
                  <a:gd name="T21" fmla="*/ 35 h 71"/>
                  <a:gd name="T22" fmla="*/ 16 w 78"/>
                  <a:gd name="T23" fmla="*/ 35 h 71"/>
                  <a:gd name="T24" fmla="*/ 18 w 78"/>
                  <a:gd name="T25" fmla="*/ 34 h 71"/>
                  <a:gd name="T26" fmla="*/ 20 w 78"/>
                  <a:gd name="T27" fmla="*/ 33 h 71"/>
                  <a:gd name="T28" fmla="*/ 23 w 78"/>
                  <a:gd name="T29" fmla="*/ 32 h 71"/>
                  <a:gd name="T30" fmla="*/ 25 w 78"/>
                  <a:gd name="T31" fmla="*/ 31 h 71"/>
                  <a:gd name="T32" fmla="*/ 27 w 78"/>
                  <a:gd name="T33" fmla="*/ 29 h 71"/>
                  <a:gd name="T34" fmla="*/ 30 w 78"/>
                  <a:gd name="T35" fmla="*/ 28 h 71"/>
                  <a:gd name="T36" fmla="*/ 32 w 78"/>
                  <a:gd name="T37" fmla="*/ 27 h 71"/>
                  <a:gd name="T38" fmla="*/ 34 w 78"/>
                  <a:gd name="T39" fmla="*/ 26 h 71"/>
                  <a:gd name="T40" fmla="*/ 36 w 78"/>
                  <a:gd name="T41" fmla="*/ 25 h 71"/>
                  <a:gd name="T42" fmla="*/ 37 w 78"/>
                  <a:gd name="T43" fmla="*/ 24 h 71"/>
                  <a:gd name="T44" fmla="*/ 38 w 78"/>
                  <a:gd name="T45" fmla="*/ 24 h 71"/>
                  <a:gd name="T46" fmla="*/ 38 w 78"/>
                  <a:gd name="T47" fmla="*/ 24 h 71"/>
                  <a:gd name="T48" fmla="*/ 38 w 78"/>
                  <a:gd name="T49" fmla="*/ 24 h 71"/>
                  <a:gd name="T50" fmla="*/ 27 w 78"/>
                  <a:gd name="T51" fmla="*/ 5 h 71"/>
                  <a:gd name="T52" fmla="*/ 27 w 78"/>
                  <a:gd name="T53" fmla="*/ 5 h 71"/>
                  <a:gd name="T54" fmla="*/ 27 w 78"/>
                  <a:gd name="T55" fmla="*/ 5 h 71"/>
                  <a:gd name="T56" fmla="*/ 27 w 78"/>
                  <a:gd name="T57" fmla="*/ 4 h 71"/>
                  <a:gd name="T58" fmla="*/ 26 w 78"/>
                  <a:gd name="T59" fmla="*/ 3 h 71"/>
                  <a:gd name="T60" fmla="*/ 25 w 78"/>
                  <a:gd name="T61" fmla="*/ 3 h 71"/>
                  <a:gd name="T62" fmla="*/ 25 w 78"/>
                  <a:gd name="T63" fmla="*/ 2 h 71"/>
                  <a:gd name="T64" fmla="*/ 24 w 78"/>
                  <a:gd name="T65" fmla="*/ 1 h 71"/>
                  <a:gd name="T66" fmla="*/ 23 w 78"/>
                  <a:gd name="T67" fmla="*/ 1 h 71"/>
                  <a:gd name="T68" fmla="*/ 21 w 78"/>
                  <a:gd name="T69" fmla="*/ 0 h 71"/>
                  <a:gd name="T70" fmla="*/ 20 w 78"/>
                  <a:gd name="T71" fmla="*/ 0 h 71"/>
                  <a:gd name="T72" fmla="*/ 18 w 78"/>
                  <a:gd name="T73" fmla="*/ 1 h 71"/>
                  <a:gd name="T74" fmla="*/ 16 w 78"/>
                  <a:gd name="T75" fmla="*/ 1 h 71"/>
                  <a:gd name="T76" fmla="*/ 14 w 78"/>
                  <a:gd name="T77" fmla="*/ 3 h 71"/>
                  <a:gd name="T78" fmla="*/ 12 w 78"/>
                  <a:gd name="T79" fmla="*/ 4 h 71"/>
                  <a:gd name="T80" fmla="*/ 10 w 78"/>
                  <a:gd name="T81" fmla="*/ 6 h 71"/>
                  <a:gd name="T82" fmla="*/ 8 w 78"/>
                  <a:gd name="T83" fmla="*/ 7 h 71"/>
                  <a:gd name="T84" fmla="*/ 6 w 78"/>
                  <a:gd name="T85" fmla="*/ 9 h 71"/>
                  <a:gd name="T86" fmla="*/ 5 w 78"/>
                  <a:gd name="T87" fmla="*/ 11 h 71"/>
                  <a:gd name="T88" fmla="*/ 4 w 78"/>
                  <a:gd name="T89" fmla="*/ 12 h 71"/>
                  <a:gd name="T90" fmla="*/ 3 w 78"/>
                  <a:gd name="T91" fmla="*/ 13 h 71"/>
                  <a:gd name="T92" fmla="*/ 2 w 78"/>
                  <a:gd name="T93" fmla="*/ 14 h 71"/>
                  <a:gd name="T94" fmla="*/ 1 w 78"/>
                  <a:gd name="T95" fmla="*/ 15 h 71"/>
                  <a:gd name="T96" fmla="*/ 1 w 78"/>
                  <a:gd name="T97" fmla="*/ 16 h 71"/>
                  <a:gd name="T98" fmla="*/ 1 w 78"/>
                  <a:gd name="T99" fmla="*/ 16 h 71"/>
                  <a:gd name="T100" fmla="*/ 0 w 78"/>
                  <a:gd name="T101" fmla="*/ 17 h 71"/>
                  <a:gd name="T102" fmla="*/ 0 w 78"/>
                  <a:gd name="T103" fmla="*/ 17 h 71"/>
                  <a:gd name="T104" fmla="*/ 0 w 78"/>
                  <a:gd name="T105" fmla="*/ 17 h 71"/>
                  <a:gd name="T106" fmla="*/ 0 w 78"/>
                  <a:gd name="T107" fmla="*/ 17 h 71"/>
                  <a:gd name="T108" fmla="*/ 1 w 78"/>
                  <a:gd name="T109" fmla="*/ 17 h 7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8"/>
                  <a:gd name="T166" fmla="*/ 0 h 71"/>
                  <a:gd name="T167" fmla="*/ 78 w 78"/>
                  <a:gd name="T168" fmla="*/ 71 h 7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8" h="71">
                    <a:moveTo>
                      <a:pt x="2" y="34"/>
                    </a:moveTo>
                    <a:lnTo>
                      <a:pt x="3" y="36"/>
                    </a:lnTo>
                    <a:lnTo>
                      <a:pt x="4" y="40"/>
                    </a:lnTo>
                    <a:lnTo>
                      <a:pt x="6" y="43"/>
                    </a:lnTo>
                    <a:lnTo>
                      <a:pt x="9" y="48"/>
                    </a:lnTo>
                    <a:lnTo>
                      <a:pt x="12" y="53"/>
                    </a:lnTo>
                    <a:lnTo>
                      <a:pt x="15" y="58"/>
                    </a:lnTo>
                    <a:lnTo>
                      <a:pt x="19" y="63"/>
                    </a:lnTo>
                    <a:lnTo>
                      <a:pt x="22" y="66"/>
                    </a:lnTo>
                    <a:lnTo>
                      <a:pt x="26" y="68"/>
                    </a:lnTo>
                    <a:lnTo>
                      <a:pt x="29" y="71"/>
                    </a:lnTo>
                    <a:lnTo>
                      <a:pt x="33" y="71"/>
                    </a:lnTo>
                    <a:lnTo>
                      <a:pt x="37" y="68"/>
                    </a:lnTo>
                    <a:lnTo>
                      <a:pt x="42" y="67"/>
                    </a:lnTo>
                    <a:lnTo>
                      <a:pt x="47" y="65"/>
                    </a:lnTo>
                    <a:lnTo>
                      <a:pt x="51" y="63"/>
                    </a:lnTo>
                    <a:lnTo>
                      <a:pt x="56" y="59"/>
                    </a:lnTo>
                    <a:lnTo>
                      <a:pt x="62" y="57"/>
                    </a:lnTo>
                    <a:lnTo>
                      <a:pt x="65" y="55"/>
                    </a:lnTo>
                    <a:lnTo>
                      <a:pt x="70" y="52"/>
                    </a:lnTo>
                    <a:lnTo>
                      <a:pt x="73" y="50"/>
                    </a:lnTo>
                    <a:lnTo>
                      <a:pt x="75" y="49"/>
                    </a:lnTo>
                    <a:lnTo>
                      <a:pt x="78" y="48"/>
                    </a:lnTo>
                    <a:lnTo>
                      <a:pt x="55" y="11"/>
                    </a:lnTo>
                    <a:lnTo>
                      <a:pt x="55" y="10"/>
                    </a:lnTo>
                    <a:lnTo>
                      <a:pt x="55" y="9"/>
                    </a:lnTo>
                    <a:lnTo>
                      <a:pt x="53" y="7"/>
                    </a:lnTo>
                    <a:lnTo>
                      <a:pt x="52" y="6"/>
                    </a:lnTo>
                    <a:lnTo>
                      <a:pt x="51" y="4"/>
                    </a:lnTo>
                    <a:lnTo>
                      <a:pt x="49" y="3"/>
                    </a:lnTo>
                    <a:lnTo>
                      <a:pt x="47" y="2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7" y="2"/>
                    </a:lnTo>
                    <a:lnTo>
                      <a:pt x="33" y="3"/>
                    </a:lnTo>
                    <a:lnTo>
                      <a:pt x="28" y="6"/>
                    </a:lnTo>
                    <a:lnTo>
                      <a:pt x="25" y="9"/>
                    </a:lnTo>
                    <a:lnTo>
                      <a:pt x="20" y="12"/>
                    </a:lnTo>
                    <a:lnTo>
                      <a:pt x="17" y="15"/>
                    </a:lnTo>
                    <a:lnTo>
                      <a:pt x="13" y="19"/>
                    </a:lnTo>
                    <a:lnTo>
                      <a:pt x="11" y="22"/>
                    </a:lnTo>
                    <a:lnTo>
                      <a:pt x="9" y="25"/>
                    </a:lnTo>
                    <a:lnTo>
                      <a:pt x="6" y="27"/>
                    </a:lnTo>
                    <a:lnTo>
                      <a:pt x="4" y="29"/>
                    </a:lnTo>
                    <a:lnTo>
                      <a:pt x="3" y="30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2" y="34"/>
                    </a:lnTo>
                    <a:close/>
                  </a:path>
                </a:pathLst>
              </a:custGeom>
              <a:solidFill>
                <a:srgbClr val="00A85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00" name="Freeform 1132"/>
              <p:cNvSpPr>
                <a:spLocks/>
              </p:cNvSpPr>
              <p:nvPr/>
            </p:nvSpPr>
            <p:spPr bwMode="auto">
              <a:xfrm>
                <a:off x="-1299" y="2579"/>
                <a:ext cx="37" cy="35"/>
              </a:xfrm>
              <a:custGeom>
                <a:avLst/>
                <a:gdLst>
                  <a:gd name="T0" fmla="*/ 0 w 74"/>
                  <a:gd name="T1" fmla="*/ 17 h 71"/>
                  <a:gd name="T2" fmla="*/ 0 w 74"/>
                  <a:gd name="T3" fmla="*/ 18 h 71"/>
                  <a:gd name="T4" fmla="*/ 1 w 74"/>
                  <a:gd name="T5" fmla="*/ 20 h 71"/>
                  <a:gd name="T6" fmla="*/ 1 w 74"/>
                  <a:gd name="T7" fmla="*/ 21 h 71"/>
                  <a:gd name="T8" fmla="*/ 3 w 74"/>
                  <a:gd name="T9" fmla="*/ 24 h 71"/>
                  <a:gd name="T10" fmla="*/ 5 w 74"/>
                  <a:gd name="T11" fmla="*/ 26 h 71"/>
                  <a:gd name="T12" fmla="*/ 6 w 74"/>
                  <a:gd name="T13" fmla="*/ 29 h 71"/>
                  <a:gd name="T14" fmla="*/ 8 w 74"/>
                  <a:gd name="T15" fmla="*/ 31 h 71"/>
                  <a:gd name="T16" fmla="*/ 9 w 74"/>
                  <a:gd name="T17" fmla="*/ 33 h 71"/>
                  <a:gd name="T18" fmla="*/ 11 w 74"/>
                  <a:gd name="T19" fmla="*/ 34 h 71"/>
                  <a:gd name="T20" fmla="*/ 13 w 74"/>
                  <a:gd name="T21" fmla="*/ 35 h 71"/>
                  <a:gd name="T22" fmla="*/ 15 w 74"/>
                  <a:gd name="T23" fmla="*/ 35 h 71"/>
                  <a:gd name="T24" fmla="*/ 17 w 74"/>
                  <a:gd name="T25" fmla="*/ 34 h 71"/>
                  <a:gd name="T26" fmla="*/ 19 w 74"/>
                  <a:gd name="T27" fmla="*/ 33 h 71"/>
                  <a:gd name="T28" fmla="*/ 22 w 74"/>
                  <a:gd name="T29" fmla="*/ 32 h 71"/>
                  <a:gd name="T30" fmla="*/ 24 w 74"/>
                  <a:gd name="T31" fmla="*/ 31 h 71"/>
                  <a:gd name="T32" fmla="*/ 26 w 74"/>
                  <a:gd name="T33" fmla="*/ 29 h 71"/>
                  <a:gd name="T34" fmla="*/ 29 w 74"/>
                  <a:gd name="T35" fmla="*/ 28 h 71"/>
                  <a:gd name="T36" fmla="*/ 31 w 74"/>
                  <a:gd name="T37" fmla="*/ 27 h 71"/>
                  <a:gd name="T38" fmla="*/ 34 w 74"/>
                  <a:gd name="T39" fmla="*/ 26 h 71"/>
                  <a:gd name="T40" fmla="*/ 35 w 74"/>
                  <a:gd name="T41" fmla="*/ 25 h 71"/>
                  <a:gd name="T42" fmla="*/ 36 w 74"/>
                  <a:gd name="T43" fmla="*/ 24 h 71"/>
                  <a:gd name="T44" fmla="*/ 37 w 74"/>
                  <a:gd name="T45" fmla="*/ 24 h 71"/>
                  <a:gd name="T46" fmla="*/ 37 w 74"/>
                  <a:gd name="T47" fmla="*/ 22 h 71"/>
                  <a:gd name="T48" fmla="*/ 26 w 74"/>
                  <a:gd name="T49" fmla="*/ 5 h 71"/>
                  <a:gd name="T50" fmla="*/ 26 w 74"/>
                  <a:gd name="T51" fmla="*/ 5 h 71"/>
                  <a:gd name="T52" fmla="*/ 26 w 74"/>
                  <a:gd name="T53" fmla="*/ 5 h 71"/>
                  <a:gd name="T54" fmla="*/ 26 w 74"/>
                  <a:gd name="T55" fmla="*/ 4 h 71"/>
                  <a:gd name="T56" fmla="*/ 25 w 74"/>
                  <a:gd name="T57" fmla="*/ 3 h 71"/>
                  <a:gd name="T58" fmla="*/ 24 w 74"/>
                  <a:gd name="T59" fmla="*/ 3 h 71"/>
                  <a:gd name="T60" fmla="*/ 24 w 74"/>
                  <a:gd name="T61" fmla="*/ 2 h 71"/>
                  <a:gd name="T62" fmla="*/ 23 w 74"/>
                  <a:gd name="T63" fmla="*/ 1 h 71"/>
                  <a:gd name="T64" fmla="*/ 22 w 74"/>
                  <a:gd name="T65" fmla="*/ 1 h 71"/>
                  <a:gd name="T66" fmla="*/ 20 w 74"/>
                  <a:gd name="T67" fmla="*/ 0 h 71"/>
                  <a:gd name="T68" fmla="*/ 19 w 74"/>
                  <a:gd name="T69" fmla="*/ 0 h 71"/>
                  <a:gd name="T70" fmla="*/ 17 w 74"/>
                  <a:gd name="T71" fmla="*/ 1 h 71"/>
                  <a:gd name="T72" fmla="*/ 15 w 74"/>
                  <a:gd name="T73" fmla="*/ 1 h 71"/>
                  <a:gd name="T74" fmla="*/ 12 w 74"/>
                  <a:gd name="T75" fmla="*/ 3 h 71"/>
                  <a:gd name="T76" fmla="*/ 11 w 74"/>
                  <a:gd name="T77" fmla="*/ 4 h 71"/>
                  <a:gd name="T78" fmla="*/ 9 w 74"/>
                  <a:gd name="T79" fmla="*/ 6 h 71"/>
                  <a:gd name="T80" fmla="*/ 7 w 74"/>
                  <a:gd name="T81" fmla="*/ 7 h 71"/>
                  <a:gd name="T82" fmla="*/ 5 w 74"/>
                  <a:gd name="T83" fmla="*/ 9 h 71"/>
                  <a:gd name="T84" fmla="*/ 4 w 74"/>
                  <a:gd name="T85" fmla="*/ 11 h 71"/>
                  <a:gd name="T86" fmla="*/ 3 w 74"/>
                  <a:gd name="T87" fmla="*/ 12 h 71"/>
                  <a:gd name="T88" fmla="*/ 1 w 74"/>
                  <a:gd name="T89" fmla="*/ 13 h 71"/>
                  <a:gd name="T90" fmla="*/ 1 w 74"/>
                  <a:gd name="T91" fmla="*/ 14 h 71"/>
                  <a:gd name="T92" fmla="*/ 0 w 74"/>
                  <a:gd name="T93" fmla="*/ 15 h 71"/>
                  <a:gd name="T94" fmla="*/ 0 w 74"/>
                  <a:gd name="T95" fmla="*/ 16 h 71"/>
                  <a:gd name="T96" fmla="*/ 0 w 74"/>
                  <a:gd name="T97" fmla="*/ 17 h 7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4"/>
                  <a:gd name="T148" fmla="*/ 0 h 71"/>
                  <a:gd name="T149" fmla="*/ 74 w 74"/>
                  <a:gd name="T150" fmla="*/ 71 h 7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4" h="71">
                    <a:moveTo>
                      <a:pt x="0" y="34"/>
                    </a:moveTo>
                    <a:lnTo>
                      <a:pt x="0" y="36"/>
                    </a:lnTo>
                    <a:lnTo>
                      <a:pt x="1" y="40"/>
                    </a:lnTo>
                    <a:lnTo>
                      <a:pt x="3" y="43"/>
                    </a:lnTo>
                    <a:lnTo>
                      <a:pt x="6" y="48"/>
                    </a:lnTo>
                    <a:lnTo>
                      <a:pt x="9" y="53"/>
                    </a:lnTo>
                    <a:lnTo>
                      <a:pt x="12" y="58"/>
                    </a:lnTo>
                    <a:lnTo>
                      <a:pt x="16" y="63"/>
                    </a:lnTo>
                    <a:lnTo>
                      <a:pt x="19" y="66"/>
                    </a:lnTo>
                    <a:lnTo>
                      <a:pt x="23" y="68"/>
                    </a:lnTo>
                    <a:lnTo>
                      <a:pt x="26" y="71"/>
                    </a:lnTo>
                    <a:lnTo>
                      <a:pt x="30" y="71"/>
                    </a:lnTo>
                    <a:lnTo>
                      <a:pt x="34" y="68"/>
                    </a:lnTo>
                    <a:lnTo>
                      <a:pt x="39" y="67"/>
                    </a:lnTo>
                    <a:lnTo>
                      <a:pt x="44" y="65"/>
                    </a:lnTo>
                    <a:lnTo>
                      <a:pt x="48" y="63"/>
                    </a:lnTo>
                    <a:lnTo>
                      <a:pt x="53" y="59"/>
                    </a:lnTo>
                    <a:lnTo>
                      <a:pt x="59" y="57"/>
                    </a:lnTo>
                    <a:lnTo>
                      <a:pt x="62" y="55"/>
                    </a:lnTo>
                    <a:lnTo>
                      <a:pt x="67" y="52"/>
                    </a:lnTo>
                    <a:lnTo>
                      <a:pt x="70" y="50"/>
                    </a:lnTo>
                    <a:lnTo>
                      <a:pt x="72" y="49"/>
                    </a:lnTo>
                    <a:lnTo>
                      <a:pt x="74" y="48"/>
                    </a:lnTo>
                    <a:lnTo>
                      <a:pt x="74" y="45"/>
                    </a:lnTo>
                    <a:lnTo>
                      <a:pt x="52" y="11"/>
                    </a:lnTo>
                    <a:lnTo>
                      <a:pt x="52" y="10"/>
                    </a:lnTo>
                    <a:lnTo>
                      <a:pt x="52" y="9"/>
                    </a:lnTo>
                    <a:lnTo>
                      <a:pt x="50" y="7"/>
                    </a:lnTo>
                    <a:lnTo>
                      <a:pt x="49" y="6"/>
                    </a:lnTo>
                    <a:lnTo>
                      <a:pt x="48" y="4"/>
                    </a:lnTo>
                    <a:lnTo>
                      <a:pt x="46" y="3"/>
                    </a:lnTo>
                    <a:lnTo>
                      <a:pt x="44" y="2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4" y="2"/>
                    </a:lnTo>
                    <a:lnTo>
                      <a:pt x="30" y="3"/>
                    </a:lnTo>
                    <a:lnTo>
                      <a:pt x="25" y="6"/>
                    </a:lnTo>
                    <a:lnTo>
                      <a:pt x="22" y="9"/>
                    </a:lnTo>
                    <a:lnTo>
                      <a:pt x="17" y="12"/>
                    </a:lnTo>
                    <a:lnTo>
                      <a:pt x="14" y="15"/>
                    </a:lnTo>
                    <a:lnTo>
                      <a:pt x="10" y="19"/>
                    </a:lnTo>
                    <a:lnTo>
                      <a:pt x="8" y="22"/>
                    </a:lnTo>
                    <a:lnTo>
                      <a:pt x="6" y="25"/>
                    </a:lnTo>
                    <a:lnTo>
                      <a:pt x="3" y="27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AD5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01" name="Freeform 1133"/>
              <p:cNvSpPr>
                <a:spLocks/>
              </p:cNvSpPr>
              <p:nvPr/>
            </p:nvSpPr>
            <p:spPr bwMode="auto">
              <a:xfrm>
                <a:off x="-1298" y="2579"/>
                <a:ext cx="35" cy="35"/>
              </a:xfrm>
              <a:custGeom>
                <a:avLst/>
                <a:gdLst>
                  <a:gd name="T0" fmla="*/ 0 w 70"/>
                  <a:gd name="T1" fmla="*/ 14 h 71"/>
                  <a:gd name="T2" fmla="*/ 1 w 70"/>
                  <a:gd name="T3" fmla="*/ 13 h 71"/>
                  <a:gd name="T4" fmla="*/ 2 w 70"/>
                  <a:gd name="T5" fmla="*/ 12 h 71"/>
                  <a:gd name="T6" fmla="*/ 3 w 70"/>
                  <a:gd name="T7" fmla="*/ 11 h 71"/>
                  <a:gd name="T8" fmla="*/ 4 w 70"/>
                  <a:gd name="T9" fmla="*/ 9 h 71"/>
                  <a:gd name="T10" fmla="*/ 6 w 70"/>
                  <a:gd name="T11" fmla="*/ 7 h 71"/>
                  <a:gd name="T12" fmla="*/ 7 w 70"/>
                  <a:gd name="T13" fmla="*/ 6 h 71"/>
                  <a:gd name="T14" fmla="*/ 10 w 70"/>
                  <a:gd name="T15" fmla="*/ 4 h 71"/>
                  <a:gd name="T16" fmla="*/ 11 w 70"/>
                  <a:gd name="T17" fmla="*/ 3 h 71"/>
                  <a:gd name="T18" fmla="*/ 14 w 70"/>
                  <a:gd name="T19" fmla="*/ 1 h 71"/>
                  <a:gd name="T20" fmla="*/ 16 w 70"/>
                  <a:gd name="T21" fmla="*/ 1 h 71"/>
                  <a:gd name="T22" fmla="*/ 18 w 70"/>
                  <a:gd name="T23" fmla="*/ 0 h 71"/>
                  <a:gd name="T24" fmla="*/ 20 w 70"/>
                  <a:gd name="T25" fmla="*/ 0 h 71"/>
                  <a:gd name="T26" fmla="*/ 21 w 70"/>
                  <a:gd name="T27" fmla="*/ 1 h 71"/>
                  <a:gd name="T28" fmla="*/ 22 w 70"/>
                  <a:gd name="T29" fmla="*/ 1 h 71"/>
                  <a:gd name="T30" fmla="*/ 23 w 70"/>
                  <a:gd name="T31" fmla="*/ 2 h 71"/>
                  <a:gd name="T32" fmla="*/ 23 w 70"/>
                  <a:gd name="T33" fmla="*/ 3 h 71"/>
                  <a:gd name="T34" fmla="*/ 24 w 70"/>
                  <a:gd name="T35" fmla="*/ 3 h 71"/>
                  <a:gd name="T36" fmla="*/ 25 w 70"/>
                  <a:gd name="T37" fmla="*/ 4 h 71"/>
                  <a:gd name="T38" fmla="*/ 25 w 70"/>
                  <a:gd name="T39" fmla="*/ 5 h 71"/>
                  <a:gd name="T40" fmla="*/ 25 w 70"/>
                  <a:gd name="T41" fmla="*/ 5 h 71"/>
                  <a:gd name="T42" fmla="*/ 25 w 70"/>
                  <a:gd name="T43" fmla="*/ 5 h 71"/>
                  <a:gd name="T44" fmla="*/ 35 w 70"/>
                  <a:gd name="T45" fmla="*/ 21 h 71"/>
                  <a:gd name="T46" fmla="*/ 34 w 70"/>
                  <a:gd name="T47" fmla="*/ 24 h 71"/>
                  <a:gd name="T48" fmla="*/ 34 w 70"/>
                  <a:gd name="T49" fmla="*/ 25 h 71"/>
                  <a:gd name="T50" fmla="*/ 33 w 70"/>
                  <a:gd name="T51" fmla="*/ 26 h 71"/>
                  <a:gd name="T52" fmla="*/ 30 w 70"/>
                  <a:gd name="T53" fmla="*/ 27 h 71"/>
                  <a:gd name="T54" fmla="*/ 28 w 70"/>
                  <a:gd name="T55" fmla="*/ 28 h 71"/>
                  <a:gd name="T56" fmla="*/ 25 w 70"/>
                  <a:gd name="T57" fmla="*/ 29 h 71"/>
                  <a:gd name="T58" fmla="*/ 23 w 70"/>
                  <a:gd name="T59" fmla="*/ 31 h 71"/>
                  <a:gd name="T60" fmla="*/ 21 w 70"/>
                  <a:gd name="T61" fmla="*/ 32 h 71"/>
                  <a:gd name="T62" fmla="*/ 18 w 70"/>
                  <a:gd name="T63" fmla="*/ 33 h 71"/>
                  <a:gd name="T64" fmla="*/ 16 w 70"/>
                  <a:gd name="T65" fmla="*/ 34 h 71"/>
                  <a:gd name="T66" fmla="*/ 14 w 70"/>
                  <a:gd name="T67" fmla="*/ 35 h 71"/>
                  <a:gd name="T68" fmla="*/ 13 w 70"/>
                  <a:gd name="T69" fmla="*/ 35 h 71"/>
                  <a:gd name="T70" fmla="*/ 12 w 70"/>
                  <a:gd name="T71" fmla="*/ 35 h 71"/>
                  <a:gd name="T72" fmla="*/ 10 w 70"/>
                  <a:gd name="T73" fmla="*/ 34 h 71"/>
                  <a:gd name="T74" fmla="*/ 9 w 70"/>
                  <a:gd name="T75" fmla="*/ 33 h 71"/>
                  <a:gd name="T76" fmla="*/ 7 w 70"/>
                  <a:gd name="T77" fmla="*/ 31 h 71"/>
                  <a:gd name="T78" fmla="*/ 5 w 70"/>
                  <a:gd name="T79" fmla="*/ 29 h 71"/>
                  <a:gd name="T80" fmla="*/ 3 w 70"/>
                  <a:gd name="T81" fmla="*/ 26 h 71"/>
                  <a:gd name="T82" fmla="*/ 2 w 70"/>
                  <a:gd name="T83" fmla="*/ 24 h 71"/>
                  <a:gd name="T84" fmla="*/ 1 w 70"/>
                  <a:gd name="T85" fmla="*/ 21 h 71"/>
                  <a:gd name="T86" fmla="*/ 0 w 70"/>
                  <a:gd name="T87" fmla="*/ 20 h 71"/>
                  <a:gd name="T88" fmla="*/ 0 w 70"/>
                  <a:gd name="T89" fmla="*/ 17 h 71"/>
                  <a:gd name="T90" fmla="*/ 0 w 70"/>
                  <a:gd name="T91" fmla="*/ 14 h 7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70"/>
                  <a:gd name="T139" fmla="*/ 0 h 71"/>
                  <a:gd name="T140" fmla="*/ 70 w 70"/>
                  <a:gd name="T141" fmla="*/ 71 h 7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70" h="71">
                    <a:moveTo>
                      <a:pt x="0" y="28"/>
                    </a:moveTo>
                    <a:lnTo>
                      <a:pt x="1" y="27"/>
                    </a:lnTo>
                    <a:lnTo>
                      <a:pt x="4" y="25"/>
                    </a:lnTo>
                    <a:lnTo>
                      <a:pt x="6" y="22"/>
                    </a:lnTo>
                    <a:lnTo>
                      <a:pt x="8" y="19"/>
                    </a:lnTo>
                    <a:lnTo>
                      <a:pt x="12" y="15"/>
                    </a:lnTo>
                    <a:lnTo>
                      <a:pt x="15" y="12"/>
                    </a:lnTo>
                    <a:lnTo>
                      <a:pt x="20" y="9"/>
                    </a:lnTo>
                    <a:lnTo>
                      <a:pt x="23" y="6"/>
                    </a:lnTo>
                    <a:lnTo>
                      <a:pt x="28" y="3"/>
                    </a:lnTo>
                    <a:lnTo>
                      <a:pt x="32" y="2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44" y="3"/>
                    </a:lnTo>
                    <a:lnTo>
                      <a:pt x="46" y="4"/>
                    </a:lnTo>
                    <a:lnTo>
                      <a:pt x="47" y="6"/>
                    </a:lnTo>
                    <a:lnTo>
                      <a:pt x="48" y="7"/>
                    </a:lnTo>
                    <a:lnTo>
                      <a:pt x="50" y="9"/>
                    </a:lnTo>
                    <a:lnTo>
                      <a:pt x="50" y="10"/>
                    </a:lnTo>
                    <a:lnTo>
                      <a:pt x="50" y="11"/>
                    </a:lnTo>
                    <a:lnTo>
                      <a:pt x="70" y="42"/>
                    </a:lnTo>
                    <a:lnTo>
                      <a:pt x="68" y="48"/>
                    </a:lnTo>
                    <a:lnTo>
                      <a:pt x="68" y="50"/>
                    </a:lnTo>
                    <a:lnTo>
                      <a:pt x="65" y="52"/>
                    </a:lnTo>
                    <a:lnTo>
                      <a:pt x="60" y="55"/>
                    </a:lnTo>
                    <a:lnTo>
                      <a:pt x="57" y="57"/>
                    </a:lnTo>
                    <a:lnTo>
                      <a:pt x="51" y="59"/>
                    </a:lnTo>
                    <a:lnTo>
                      <a:pt x="46" y="63"/>
                    </a:lnTo>
                    <a:lnTo>
                      <a:pt x="42" y="65"/>
                    </a:lnTo>
                    <a:lnTo>
                      <a:pt x="37" y="67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7" y="70"/>
                    </a:lnTo>
                    <a:lnTo>
                      <a:pt x="24" y="70"/>
                    </a:lnTo>
                    <a:lnTo>
                      <a:pt x="21" y="68"/>
                    </a:lnTo>
                    <a:lnTo>
                      <a:pt x="17" y="66"/>
                    </a:lnTo>
                    <a:lnTo>
                      <a:pt x="14" y="63"/>
                    </a:lnTo>
                    <a:lnTo>
                      <a:pt x="10" y="58"/>
                    </a:lnTo>
                    <a:lnTo>
                      <a:pt x="7" y="53"/>
                    </a:lnTo>
                    <a:lnTo>
                      <a:pt x="4" y="48"/>
                    </a:lnTo>
                    <a:lnTo>
                      <a:pt x="1" y="43"/>
                    </a:lnTo>
                    <a:lnTo>
                      <a:pt x="0" y="40"/>
                    </a:lnTo>
                    <a:lnTo>
                      <a:pt x="0" y="3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00B25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02" name="Freeform 1134"/>
              <p:cNvSpPr>
                <a:spLocks/>
              </p:cNvSpPr>
              <p:nvPr/>
            </p:nvSpPr>
            <p:spPr bwMode="auto">
              <a:xfrm>
                <a:off x="-1296" y="2581"/>
                <a:ext cx="32" cy="31"/>
              </a:xfrm>
              <a:custGeom>
                <a:avLst/>
                <a:gdLst>
                  <a:gd name="T0" fmla="*/ 1 w 64"/>
                  <a:gd name="T1" fmla="*/ 9 h 62"/>
                  <a:gd name="T2" fmla="*/ 1 w 64"/>
                  <a:gd name="T3" fmla="*/ 9 h 62"/>
                  <a:gd name="T4" fmla="*/ 2 w 64"/>
                  <a:gd name="T5" fmla="*/ 7 h 62"/>
                  <a:gd name="T6" fmla="*/ 4 w 64"/>
                  <a:gd name="T7" fmla="*/ 5 h 62"/>
                  <a:gd name="T8" fmla="*/ 5 w 64"/>
                  <a:gd name="T9" fmla="*/ 4 h 62"/>
                  <a:gd name="T10" fmla="*/ 8 w 64"/>
                  <a:gd name="T11" fmla="*/ 2 h 62"/>
                  <a:gd name="T12" fmla="*/ 9 w 64"/>
                  <a:gd name="T13" fmla="*/ 1 h 62"/>
                  <a:gd name="T14" fmla="*/ 10 w 64"/>
                  <a:gd name="T15" fmla="*/ 0 h 62"/>
                  <a:gd name="T16" fmla="*/ 13 w 64"/>
                  <a:gd name="T17" fmla="*/ 0 h 62"/>
                  <a:gd name="T18" fmla="*/ 16 w 64"/>
                  <a:gd name="T19" fmla="*/ 0 h 62"/>
                  <a:gd name="T20" fmla="*/ 19 w 64"/>
                  <a:gd name="T21" fmla="*/ 0 h 62"/>
                  <a:gd name="T22" fmla="*/ 22 w 64"/>
                  <a:gd name="T23" fmla="*/ 1 h 62"/>
                  <a:gd name="T24" fmla="*/ 22 w 64"/>
                  <a:gd name="T25" fmla="*/ 1 h 62"/>
                  <a:gd name="T26" fmla="*/ 23 w 64"/>
                  <a:gd name="T27" fmla="*/ 2 h 62"/>
                  <a:gd name="T28" fmla="*/ 23 w 64"/>
                  <a:gd name="T29" fmla="*/ 3 h 62"/>
                  <a:gd name="T30" fmla="*/ 23 w 64"/>
                  <a:gd name="T31" fmla="*/ 3 h 62"/>
                  <a:gd name="T32" fmla="*/ 23 w 64"/>
                  <a:gd name="T33" fmla="*/ 3 h 62"/>
                  <a:gd name="T34" fmla="*/ 32 w 64"/>
                  <a:gd name="T35" fmla="*/ 16 h 62"/>
                  <a:gd name="T36" fmla="*/ 31 w 64"/>
                  <a:gd name="T37" fmla="*/ 19 h 62"/>
                  <a:gd name="T38" fmla="*/ 29 w 64"/>
                  <a:gd name="T39" fmla="*/ 22 h 62"/>
                  <a:gd name="T40" fmla="*/ 29 w 64"/>
                  <a:gd name="T41" fmla="*/ 24 h 62"/>
                  <a:gd name="T42" fmla="*/ 28 w 64"/>
                  <a:gd name="T43" fmla="*/ 25 h 62"/>
                  <a:gd name="T44" fmla="*/ 26 w 64"/>
                  <a:gd name="T45" fmla="*/ 26 h 62"/>
                  <a:gd name="T46" fmla="*/ 23 w 64"/>
                  <a:gd name="T47" fmla="*/ 27 h 62"/>
                  <a:gd name="T48" fmla="*/ 21 w 64"/>
                  <a:gd name="T49" fmla="*/ 29 h 62"/>
                  <a:gd name="T50" fmla="*/ 19 w 64"/>
                  <a:gd name="T51" fmla="*/ 30 h 62"/>
                  <a:gd name="T52" fmla="*/ 16 w 64"/>
                  <a:gd name="T53" fmla="*/ 31 h 62"/>
                  <a:gd name="T54" fmla="*/ 15 w 64"/>
                  <a:gd name="T55" fmla="*/ 31 h 62"/>
                  <a:gd name="T56" fmla="*/ 12 w 64"/>
                  <a:gd name="T57" fmla="*/ 31 h 62"/>
                  <a:gd name="T58" fmla="*/ 9 w 64"/>
                  <a:gd name="T59" fmla="*/ 30 h 62"/>
                  <a:gd name="T60" fmla="*/ 6 w 64"/>
                  <a:gd name="T61" fmla="*/ 28 h 62"/>
                  <a:gd name="T62" fmla="*/ 4 w 64"/>
                  <a:gd name="T63" fmla="*/ 27 h 62"/>
                  <a:gd name="T64" fmla="*/ 2 w 64"/>
                  <a:gd name="T65" fmla="*/ 24 h 62"/>
                  <a:gd name="T66" fmla="*/ 1 w 64"/>
                  <a:gd name="T67" fmla="*/ 21 h 62"/>
                  <a:gd name="T68" fmla="*/ 0 w 64"/>
                  <a:gd name="T69" fmla="*/ 18 h 62"/>
                  <a:gd name="T70" fmla="*/ 0 w 64"/>
                  <a:gd name="T71" fmla="*/ 15 h 62"/>
                  <a:gd name="T72" fmla="*/ 0 w 64"/>
                  <a:gd name="T73" fmla="*/ 12 h 62"/>
                  <a:gd name="T74" fmla="*/ 1 w 64"/>
                  <a:gd name="T75" fmla="*/ 9 h 62"/>
                  <a:gd name="T76" fmla="*/ 1 w 64"/>
                  <a:gd name="T77" fmla="*/ 9 h 6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4"/>
                  <a:gd name="T118" fmla="*/ 0 h 62"/>
                  <a:gd name="T119" fmla="*/ 64 w 64"/>
                  <a:gd name="T120" fmla="*/ 62 h 6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4" h="62">
                    <a:moveTo>
                      <a:pt x="2" y="17"/>
                    </a:moveTo>
                    <a:lnTo>
                      <a:pt x="2" y="17"/>
                    </a:lnTo>
                    <a:lnTo>
                      <a:pt x="4" y="14"/>
                    </a:lnTo>
                    <a:lnTo>
                      <a:pt x="8" y="10"/>
                    </a:lnTo>
                    <a:lnTo>
                      <a:pt x="11" y="7"/>
                    </a:lnTo>
                    <a:lnTo>
                      <a:pt x="16" y="4"/>
                    </a:lnTo>
                    <a:lnTo>
                      <a:pt x="19" y="1"/>
                    </a:lnTo>
                    <a:lnTo>
                      <a:pt x="20" y="0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9" y="0"/>
                    </a:lnTo>
                    <a:lnTo>
                      <a:pt x="44" y="1"/>
                    </a:lnTo>
                    <a:lnTo>
                      <a:pt x="44" y="2"/>
                    </a:lnTo>
                    <a:lnTo>
                      <a:pt x="46" y="4"/>
                    </a:lnTo>
                    <a:lnTo>
                      <a:pt x="46" y="5"/>
                    </a:lnTo>
                    <a:lnTo>
                      <a:pt x="46" y="6"/>
                    </a:lnTo>
                    <a:lnTo>
                      <a:pt x="64" y="32"/>
                    </a:lnTo>
                    <a:lnTo>
                      <a:pt x="62" y="38"/>
                    </a:lnTo>
                    <a:lnTo>
                      <a:pt x="59" y="44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3" y="52"/>
                    </a:lnTo>
                    <a:lnTo>
                      <a:pt x="47" y="54"/>
                    </a:lnTo>
                    <a:lnTo>
                      <a:pt x="42" y="58"/>
                    </a:lnTo>
                    <a:lnTo>
                      <a:pt x="38" y="60"/>
                    </a:lnTo>
                    <a:lnTo>
                      <a:pt x="33" y="62"/>
                    </a:lnTo>
                    <a:lnTo>
                      <a:pt x="30" y="62"/>
                    </a:lnTo>
                    <a:lnTo>
                      <a:pt x="24" y="62"/>
                    </a:lnTo>
                    <a:lnTo>
                      <a:pt x="18" y="60"/>
                    </a:lnTo>
                    <a:lnTo>
                      <a:pt x="12" y="56"/>
                    </a:lnTo>
                    <a:lnTo>
                      <a:pt x="8" y="53"/>
                    </a:lnTo>
                    <a:lnTo>
                      <a:pt x="4" y="47"/>
                    </a:lnTo>
                    <a:lnTo>
                      <a:pt x="1" y="42"/>
                    </a:lnTo>
                    <a:lnTo>
                      <a:pt x="0" y="36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2" y="18"/>
                    </a:lnTo>
                    <a:lnTo>
                      <a:pt x="2" y="17"/>
                    </a:lnTo>
                    <a:close/>
                  </a:path>
                </a:pathLst>
              </a:custGeom>
              <a:solidFill>
                <a:srgbClr val="00B7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03" name="Freeform 1135"/>
              <p:cNvSpPr>
                <a:spLocks/>
              </p:cNvSpPr>
              <p:nvPr/>
            </p:nvSpPr>
            <p:spPr bwMode="auto">
              <a:xfrm>
                <a:off x="-1296" y="2582"/>
                <a:ext cx="31" cy="30"/>
              </a:xfrm>
              <a:custGeom>
                <a:avLst/>
                <a:gdLst>
                  <a:gd name="T0" fmla="*/ 0 w 61"/>
                  <a:gd name="T1" fmla="*/ 14 h 60"/>
                  <a:gd name="T2" fmla="*/ 0 w 61"/>
                  <a:gd name="T3" fmla="*/ 15 h 60"/>
                  <a:gd name="T4" fmla="*/ 0 w 61"/>
                  <a:gd name="T5" fmla="*/ 17 h 60"/>
                  <a:gd name="T6" fmla="*/ 0 w 61"/>
                  <a:gd name="T7" fmla="*/ 18 h 60"/>
                  <a:gd name="T8" fmla="*/ 1 w 61"/>
                  <a:gd name="T9" fmla="*/ 21 h 60"/>
                  <a:gd name="T10" fmla="*/ 2 w 61"/>
                  <a:gd name="T11" fmla="*/ 23 h 60"/>
                  <a:gd name="T12" fmla="*/ 4 w 61"/>
                  <a:gd name="T13" fmla="*/ 26 h 60"/>
                  <a:gd name="T14" fmla="*/ 6 w 61"/>
                  <a:gd name="T15" fmla="*/ 27 h 60"/>
                  <a:gd name="T16" fmla="*/ 8 w 61"/>
                  <a:gd name="T17" fmla="*/ 29 h 60"/>
                  <a:gd name="T18" fmla="*/ 9 w 61"/>
                  <a:gd name="T19" fmla="*/ 29 h 60"/>
                  <a:gd name="T20" fmla="*/ 10 w 61"/>
                  <a:gd name="T21" fmla="*/ 30 h 60"/>
                  <a:gd name="T22" fmla="*/ 12 w 61"/>
                  <a:gd name="T23" fmla="*/ 30 h 60"/>
                  <a:gd name="T24" fmla="*/ 14 w 61"/>
                  <a:gd name="T25" fmla="*/ 30 h 60"/>
                  <a:gd name="T26" fmla="*/ 16 w 61"/>
                  <a:gd name="T27" fmla="*/ 30 h 60"/>
                  <a:gd name="T28" fmla="*/ 19 w 61"/>
                  <a:gd name="T29" fmla="*/ 30 h 60"/>
                  <a:gd name="T30" fmla="*/ 19 w 61"/>
                  <a:gd name="T31" fmla="*/ 30 h 60"/>
                  <a:gd name="T32" fmla="*/ 21 w 61"/>
                  <a:gd name="T33" fmla="*/ 29 h 60"/>
                  <a:gd name="T34" fmla="*/ 23 w 61"/>
                  <a:gd name="T35" fmla="*/ 27 h 60"/>
                  <a:gd name="T36" fmla="*/ 26 w 61"/>
                  <a:gd name="T37" fmla="*/ 26 h 60"/>
                  <a:gd name="T38" fmla="*/ 26 w 61"/>
                  <a:gd name="T39" fmla="*/ 26 h 60"/>
                  <a:gd name="T40" fmla="*/ 27 w 61"/>
                  <a:gd name="T41" fmla="*/ 24 h 60"/>
                  <a:gd name="T42" fmla="*/ 28 w 61"/>
                  <a:gd name="T43" fmla="*/ 23 h 60"/>
                  <a:gd name="T44" fmla="*/ 29 w 61"/>
                  <a:gd name="T45" fmla="*/ 21 h 60"/>
                  <a:gd name="T46" fmla="*/ 29 w 61"/>
                  <a:gd name="T47" fmla="*/ 21 h 60"/>
                  <a:gd name="T48" fmla="*/ 29 w 61"/>
                  <a:gd name="T49" fmla="*/ 20 h 60"/>
                  <a:gd name="T50" fmla="*/ 29 w 61"/>
                  <a:gd name="T51" fmla="*/ 20 h 60"/>
                  <a:gd name="T52" fmla="*/ 29 w 61"/>
                  <a:gd name="T53" fmla="*/ 20 h 60"/>
                  <a:gd name="T54" fmla="*/ 31 w 61"/>
                  <a:gd name="T55" fmla="*/ 14 h 60"/>
                  <a:gd name="T56" fmla="*/ 23 w 61"/>
                  <a:gd name="T57" fmla="*/ 3 h 60"/>
                  <a:gd name="T58" fmla="*/ 23 w 61"/>
                  <a:gd name="T59" fmla="*/ 3 h 60"/>
                  <a:gd name="T60" fmla="*/ 23 w 61"/>
                  <a:gd name="T61" fmla="*/ 2 h 60"/>
                  <a:gd name="T62" fmla="*/ 23 w 61"/>
                  <a:gd name="T63" fmla="*/ 2 h 60"/>
                  <a:gd name="T64" fmla="*/ 23 w 61"/>
                  <a:gd name="T65" fmla="*/ 2 h 60"/>
                  <a:gd name="T66" fmla="*/ 22 w 61"/>
                  <a:gd name="T67" fmla="*/ 2 h 60"/>
                  <a:gd name="T68" fmla="*/ 21 w 61"/>
                  <a:gd name="T69" fmla="*/ 2 h 60"/>
                  <a:gd name="T70" fmla="*/ 20 w 61"/>
                  <a:gd name="T71" fmla="*/ 1 h 60"/>
                  <a:gd name="T72" fmla="*/ 19 w 61"/>
                  <a:gd name="T73" fmla="*/ 1 h 60"/>
                  <a:gd name="T74" fmla="*/ 18 w 61"/>
                  <a:gd name="T75" fmla="*/ 0 h 60"/>
                  <a:gd name="T76" fmla="*/ 17 w 61"/>
                  <a:gd name="T77" fmla="*/ 0 h 60"/>
                  <a:gd name="T78" fmla="*/ 16 w 61"/>
                  <a:gd name="T79" fmla="*/ 0 h 60"/>
                  <a:gd name="T80" fmla="*/ 14 w 61"/>
                  <a:gd name="T81" fmla="*/ 0 h 60"/>
                  <a:gd name="T82" fmla="*/ 12 w 61"/>
                  <a:gd name="T83" fmla="*/ 0 h 60"/>
                  <a:gd name="T84" fmla="*/ 9 w 61"/>
                  <a:gd name="T85" fmla="*/ 1 h 60"/>
                  <a:gd name="T86" fmla="*/ 8 w 61"/>
                  <a:gd name="T87" fmla="*/ 2 h 60"/>
                  <a:gd name="T88" fmla="*/ 6 w 61"/>
                  <a:gd name="T89" fmla="*/ 4 h 60"/>
                  <a:gd name="T90" fmla="*/ 4 w 61"/>
                  <a:gd name="T91" fmla="*/ 5 h 60"/>
                  <a:gd name="T92" fmla="*/ 2 w 61"/>
                  <a:gd name="T93" fmla="*/ 7 h 60"/>
                  <a:gd name="T94" fmla="*/ 1 w 61"/>
                  <a:gd name="T95" fmla="*/ 8 h 60"/>
                  <a:gd name="T96" fmla="*/ 1 w 61"/>
                  <a:gd name="T97" fmla="*/ 10 h 60"/>
                  <a:gd name="T98" fmla="*/ 1 w 61"/>
                  <a:gd name="T99" fmla="*/ 11 h 60"/>
                  <a:gd name="T100" fmla="*/ 0 w 61"/>
                  <a:gd name="T101" fmla="*/ 12 h 60"/>
                  <a:gd name="T102" fmla="*/ 0 w 61"/>
                  <a:gd name="T103" fmla="*/ 13 h 60"/>
                  <a:gd name="T104" fmla="*/ 0 w 61"/>
                  <a:gd name="T105" fmla="*/ 14 h 60"/>
                  <a:gd name="T106" fmla="*/ 0 w 61"/>
                  <a:gd name="T107" fmla="*/ 14 h 60"/>
                  <a:gd name="T108" fmla="*/ 0 w 61"/>
                  <a:gd name="T109" fmla="*/ 14 h 60"/>
                  <a:gd name="T110" fmla="*/ 0 w 61"/>
                  <a:gd name="T111" fmla="*/ 14 h 60"/>
                  <a:gd name="T112" fmla="*/ 0 w 61"/>
                  <a:gd name="T113" fmla="*/ 14 h 60"/>
                  <a:gd name="T114" fmla="*/ 0 w 61"/>
                  <a:gd name="T115" fmla="*/ 14 h 60"/>
                  <a:gd name="T116" fmla="*/ 0 w 61"/>
                  <a:gd name="T117" fmla="*/ 14 h 6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1"/>
                  <a:gd name="T178" fmla="*/ 0 h 60"/>
                  <a:gd name="T179" fmla="*/ 61 w 61"/>
                  <a:gd name="T180" fmla="*/ 60 h 6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1" h="60">
                    <a:moveTo>
                      <a:pt x="0" y="28"/>
                    </a:moveTo>
                    <a:lnTo>
                      <a:pt x="0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41"/>
                    </a:lnTo>
                    <a:lnTo>
                      <a:pt x="4" y="46"/>
                    </a:lnTo>
                    <a:lnTo>
                      <a:pt x="7" y="51"/>
                    </a:lnTo>
                    <a:lnTo>
                      <a:pt x="11" y="54"/>
                    </a:lnTo>
                    <a:lnTo>
                      <a:pt x="15" y="57"/>
                    </a:lnTo>
                    <a:lnTo>
                      <a:pt x="18" y="58"/>
                    </a:lnTo>
                    <a:lnTo>
                      <a:pt x="20" y="59"/>
                    </a:lnTo>
                    <a:lnTo>
                      <a:pt x="24" y="60"/>
                    </a:lnTo>
                    <a:lnTo>
                      <a:pt x="27" y="60"/>
                    </a:lnTo>
                    <a:lnTo>
                      <a:pt x="32" y="60"/>
                    </a:lnTo>
                    <a:lnTo>
                      <a:pt x="37" y="59"/>
                    </a:lnTo>
                    <a:lnTo>
                      <a:pt x="41" y="57"/>
                    </a:lnTo>
                    <a:lnTo>
                      <a:pt x="46" y="53"/>
                    </a:lnTo>
                    <a:lnTo>
                      <a:pt x="52" y="51"/>
                    </a:lnTo>
                    <a:lnTo>
                      <a:pt x="54" y="47"/>
                    </a:lnTo>
                    <a:lnTo>
                      <a:pt x="56" y="45"/>
                    </a:lnTo>
                    <a:lnTo>
                      <a:pt x="57" y="42"/>
                    </a:lnTo>
                    <a:lnTo>
                      <a:pt x="58" y="41"/>
                    </a:lnTo>
                    <a:lnTo>
                      <a:pt x="58" y="39"/>
                    </a:lnTo>
                    <a:lnTo>
                      <a:pt x="61" y="28"/>
                    </a:lnTo>
                    <a:lnTo>
                      <a:pt x="45" y="5"/>
                    </a:lnTo>
                    <a:lnTo>
                      <a:pt x="45" y="4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40" y="1"/>
                    </a:lnTo>
                    <a:lnTo>
                      <a:pt x="38" y="1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8" y="1"/>
                    </a:lnTo>
                    <a:lnTo>
                      <a:pt x="15" y="4"/>
                    </a:lnTo>
                    <a:lnTo>
                      <a:pt x="11" y="7"/>
                    </a:lnTo>
                    <a:lnTo>
                      <a:pt x="7" y="9"/>
                    </a:lnTo>
                    <a:lnTo>
                      <a:pt x="4" y="14"/>
                    </a:lnTo>
                    <a:lnTo>
                      <a:pt x="2" y="16"/>
                    </a:lnTo>
                    <a:lnTo>
                      <a:pt x="1" y="20"/>
                    </a:lnTo>
                    <a:lnTo>
                      <a:pt x="1" y="22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00BC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04" name="Freeform 1136"/>
              <p:cNvSpPr>
                <a:spLocks/>
              </p:cNvSpPr>
              <p:nvPr/>
            </p:nvSpPr>
            <p:spPr bwMode="auto">
              <a:xfrm>
                <a:off x="-1294" y="2583"/>
                <a:ext cx="27" cy="27"/>
              </a:xfrm>
              <a:custGeom>
                <a:avLst/>
                <a:gdLst>
                  <a:gd name="T0" fmla="*/ 0 w 55"/>
                  <a:gd name="T1" fmla="*/ 13 h 55"/>
                  <a:gd name="T2" fmla="*/ 0 w 55"/>
                  <a:gd name="T3" fmla="*/ 13 h 55"/>
                  <a:gd name="T4" fmla="*/ 0 w 55"/>
                  <a:gd name="T5" fmla="*/ 14 h 55"/>
                  <a:gd name="T6" fmla="*/ 0 w 55"/>
                  <a:gd name="T7" fmla="*/ 16 h 55"/>
                  <a:gd name="T8" fmla="*/ 0 w 55"/>
                  <a:gd name="T9" fmla="*/ 19 h 55"/>
                  <a:gd name="T10" fmla="*/ 1 w 55"/>
                  <a:gd name="T11" fmla="*/ 21 h 55"/>
                  <a:gd name="T12" fmla="*/ 3 w 55"/>
                  <a:gd name="T13" fmla="*/ 23 h 55"/>
                  <a:gd name="T14" fmla="*/ 5 w 55"/>
                  <a:gd name="T15" fmla="*/ 24 h 55"/>
                  <a:gd name="T16" fmla="*/ 7 w 55"/>
                  <a:gd name="T17" fmla="*/ 25 h 55"/>
                  <a:gd name="T18" fmla="*/ 8 w 55"/>
                  <a:gd name="T19" fmla="*/ 26 h 55"/>
                  <a:gd name="T20" fmla="*/ 10 w 55"/>
                  <a:gd name="T21" fmla="*/ 27 h 55"/>
                  <a:gd name="T22" fmla="*/ 11 w 55"/>
                  <a:gd name="T23" fmla="*/ 27 h 55"/>
                  <a:gd name="T24" fmla="*/ 12 w 55"/>
                  <a:gd name="T25" fmla="*/ 27 h 55"/>
                  <a:gd name="T26" fmla="*/ 15 w 55"/>
                  <a:gd name="T27" fmla="*/ 27 h 55"/>
                  <a:gd name="T28" fmla="*/ 17 w 55"/>
                  <a:gd name="T29" fmla="*/ 27 h 55"/>
                  <a:gd name="T30" fmla="*/ 19 w 55"/>
                  <a:gd name="T31" fmla="*/ 26 h 55"/>
                  <a:gd name="T32" fmla="*/ 22 w 55"/>
                  <a:gd name="T33" fmla="*/ 25 h 55"/>
                  <a:gd name="T34" fmla="*/ 24 w 55"/>
                  <a:gd name="T35" fmla="*/ 23 h 55"/>
                  <a:gd name="T36" fmla="*/ 25 w 55"/>
                  <a:gd name="T37" fmla="*/ 21 h 55"/>
                  <a:gd name="T38" fmla="*/ 26 w 55"/>
                  <a:gd name="T39" fmla="*/ 20 h 55"/>
                  <a:gd name="T40" fmla="*/ 26 w 55"/>
                  <a:gd name="T41" fmla="*/ 19 h 55"/>
                  <a:gd name="T42" fmla="*/ 27 w 55"/>
                  <a:gd name="T43" fmla="*/ 18 h 55"/>
                  <a:gd name="T44" fmla="*/ 27 w 55"/>
                  <a:gd name="T45" fmla="*/ 17 h 55"/>
                  <a:gd name="T46" fmla="*/ 27 w 55"/>
                  <a:gd name="T47" fmla="*/ 17 h 55"/>
                  <a:gd name="T48" fmla="*/ 27 w 55"/>
                  <a:gd name="T49" fmla="*/ 17 h 55"/>
                  <a:gd name="T50" fmla="*/ 27 w 55"/>
                  <a:gd name="T51" fmla="*/ 10 h 55"/>
                  <a:gd name="T52" fmla="*/ 23 w 55"/>
                  <a:gd name="T53" fmla="*/ 2 h 55"/>
                  <a:gd name="T54" fmla="*/ 20 w 55"/>
                  <a:gd name="T55" fmla="*/ 1 h 55"/>
                  <a:gd name="T56" fmla="*/ 20 w 55"/>
                  <a:gd name="T57" fmla="*/ 1 h 55"/>
                  <a:gd name="T58" fmla="*/ 20 w 55"/>
                  <a:gd name="T59" fmla="*/ 1 h 55"/>
                  <a:gd name="T60" fmla="*/ 20 w 55"/>
                  <a:gd name="T61" fmla="*/ 1 h 55"/>
                  <a:gd name="T62" fmla="*/ 20 w 55"/>
                  <a:gd name="T63" fmla="*/ 1 h 55"/>
                  <a:gd name="T64" fmla="*/ 19 w 55"/>
                  <a:gd name="T65" fmla="*/ 1 h 55"/>
                  <a:gd name="T66" fmla="*/ 18 w 55"/>
                  <a:gd name="T67" fmla="*/ 0 h 55"/>
                  <a:gd name="T68" fmla="*/ 17 w 55"/>
                  <a:gd name="T69" fmla="*/ 0 h 55"/>
                  <a:gd name="T70" fmla="*/ 16 w 55"/>
                  <a:gd name="T71" fmla="*/ 0 h 55"/>
                  <a:gd name="T72" fmla="*/ 15 w 55"/>
                  <a:gd name="T73" fmla="*/ 0 h 55"/>
                  <a:gd name="T74" fmla="*/ 14 w 55"/>
                  <a:gd name="T75" fmla="*/ 0 h 55"/>
                  <a:gd name="T76" fmla="*/ 12 w 55"/>
                  <a:gd name="T77" fmla="*/ 0 h 55"/>
                  <a:gd name="T78" fmla="*/ 11 w 55"/>
                  <a:gd name="T79" fmla="*/ 0 h 55"/>
                  <a:gd name="T80" fmla="*/ 8 w 55"/>
                  <a:gd name="T81" fmla="*/ 0 h 55"/>
                  <a:gd name="T82" fmla="*/ 7 w 55"/>
                  <a:gd name="T83" fmla="*/ 1 h 55"/>
                  <a:gd name="T84" fmla="*/ 5 w 55"/>
                  <a:gd name="T85" fmla="*/ 2 h 55"/>
                  <a:gd name="T86" fmla="*/ 3 w 55"/>
                  <a:gd name="T87" fmla="*/ 4 h 55"/>
                  <a:gd name="T88" fmla="*/ 2 w 55"/>
                  <a:gd name="T89" fmla="*/ 6 h 55"/>
                  <a:gd name="T90" fmla="*/ 1 w 55"/>
                  <a:gd name="T91" fmla="*/ 7 h 55"/>
                  <a:gd name="T92" fmla="*/ 0 w 55"/>
                  <a:gd name="T93" fmla="*/ 8 h 55"/>
                  <a:gd name="T94" fmla="*/ 0 w 55"/>
                  <a:gd name="T95" fmla="*/ 10 h 55"/>
                  <a:gd name="T96" fmla="*/ 0 w 55"/>
                  <a:gd name="T97" fmla="*/ 10 h 55"/>
                  <a:gd name="T98" fmla="*/ 0 w 55"/>
                  <a:gd name="T99" fmla="*/ 11 h 55"/>
                  <a:gd name="T100" fmla="*/ 0 w 55"/>
                  <a:gd name="T101" fmla="*/ 12 h 55"/>
                  <a:gd name="T102" fmla="*/ 0 w 55"/>
                  <a:gd name="T103" fmla="*/ 12 h 55"/>
                  <a:gd name="T104" fmla="*/ 0 w 55"/>
                  <a:gd name="T105" fmla="*/ 13 h 55"/>
                  <a:gd name="T106" fmla="*/ 0 w 55"/>
                  <a:gd name="T107" fmla="*/ 13 h 55"/>
                  <a:gd name="T108" fmla="*/ 0 w 55"/>
                  <a:gd name="T109" fmla="*/ 13 h 55"/>
                  <a:gd name="T110" fmla="*/ 0 w 55"/>
                  <a:gd name="T111" fmla="*/ 13 h 55"/>
                  <a:gd name="T112" fmla="*/ 0 w 55"/>
                  <a:gd name="T113" fmla="*/ 13 h 5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5"/>
                  <a:gd name="T172" fmla="*/ 0 h 55"/>
                  <a:gd name="T173" fmla="*/ 55 w 55"/>
                  <a:gd name="T174" fmla="*/ 55 h 5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5" h="55">
                    <a:moveTo>
                      <a:pt x="0" y="26"/>
                    </a:moveTo>
                    <a:lnTo>
                      <a:pt x="0" y="27"/>
                    </a:lnTo>
                    <a:lnTo>
                      <a:pt x="0" y="29"/>
                    </a:lnTo>
                    <a:lnTo>
                      <a:pt x="0" y="33"/>
                    </a:lnTo>
                    <a:lnTo>
                      <a:pt x="1" y="38"/>
                    </a:lnTo>
                    <a:lnTo>
                      <a:pt x="3" y="42"/>
                    </a:lnTo>
                    <a:lnTo>
                      <a:pt x="7" y="46"/>
                    </a:lnTo>
                    <a:lnTo>
                      <a:pt x="10" y="49"/>
                    </a:lnTo>
                    <a:lnTo>
                      <a:pt x="14" y="51"/>
                    </a:lnTo>
                    <a:lnTo>
                      <a:pt x="16" y="52"/>
                    </a:lnTo>
                    <a:lnTo>
                      <a:pt x="20" y="54"/>
                    </a:lnTo>
                    <a:lnTo>
                      <a:pt x="22" y="55"/>
                    </a:lnTo>
                    <a:lnTo>
                      <a:pt x="25" y="55"/>
                    </a:lnTo>
                    <a:lnTo>
                      <a:pt x="30" y="55"/>
                    </a:lnTo>
                    <a:lnTo>
                      <a:pt x="35" y="55"/>
                    </a:lnTo>
                    <a:lnTo>
                      <a:pt x="39" y="52"/>
                    </a:lnTo>
                    <a:lnTo>
                      <a:pt x="44" y="50"/>
                    </a:lnTo>
                    <a:lnTo>
                      <a:pt x="48" y="47"/>
                    </a:lnTo>
                    <a:lnTo>
                      <a:pt x="51" y="43"/>
                    </a:lnTo>
                    <a:lnTo>
                      <a:pt x="53" y="41"/>
                    </a:lnTo>
                    <a:lnTo>
                      <a:pt x="53" y="38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5" y="20"/>
                    </a:lnTo>
                    <a:lnTo>
                      <a:pt x="46" y="4"/>
                    </a:lnTo>
                    <a:lnTo>
                      <a:pt x="41" y="3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7" y="1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7" y="1"/>
                    </a:lnTo>
                    <a:lnTo>
                      <a:pt x="14" y="3"/>
                    </a:lnTo>
                    <a:lnTo>
                      <a:pt x="10" y="5"/>
                    </a:lnTo>
                    <a:lnTo>
                      <a:pt x="7" y="8"/>
                    </a:lnTo>
                    <a:lnTo>
                      <a:pt x="5" y="12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C2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05" name="Freeform 1137"/>
              <p:cNvSpPr>
                <a:spLocks/>
              </p:cNvSpPr>
              <p:nvPr/>
            </p:nvSpPr>
            <p:spPr bwMode="auto">
              <a:xfrm>
                <a:off x="-1293" y="2584"/>
                <a:ext cx="24" cy="25"/>
              </a:xfrm>
              <a:custGeom>
                <a:avLst/>
                <a:gdLst>
                  <a:gd name="T0" fmla="*/ 0 w 48"/>
                  <a:gd name="T1" fmla="*/ 12 h 48"/>
                  <a:gd name="T2" fmla="*/ 0 w 48"/>
                  <a:gd name="T3" fmla="*/ 13 h 48"/>
                  <a:gd name="T4" fmla="*/ 0 w 48"/>
                  <a:gd name="T5" fmla="*/ 14 h 48"/>
                  <a:gd name="T6" fmla="*/ 0 w 48"/>
                  <a:gd name="T7" fmla="*/ 15 h 48"/>
                  <a:gd name="T8" fmla="*/ 1 w 48"/>
                  <a:gd name="T9" fmla="*/ 17 h 48"/>
                  <a:gd name="T10" fmla="*/ 2 w 48"/>
                  <a:gd name="T11" fmla="*/ 19 h 48"/>
                  <a:gd name="T12" fmla="*/ 3 w 48"/>
                  <a:gd name="T13" fmla="*/ 21 h 48"/>
                  <a:gd name="T14" fmla="*/ 5 w 48"/>
                  <a:gd name="T15" fmla="*/ 23 h 48"/>
                  <a:gd name="T16" fmla="*/ 6 w 48"/>
                  <a:gd name="T17" fmla="*/ 23 h 48"/>
                  <a:gd name="T18" fmla="*/ 7 w 48"/>
                  <a:gd name="T19" fmla="*/ 24 h 48"/>
                  <a:gd name="T20" fmla="*/ 9 w 48"/>
                  <a:gd name="T21" fmla="*/ 24 h 48"/>
                  <a:gd name="T22" fmla="*/ 10 w 48"/>
                  <a:gd name="T23" fmla="*/ 25 h 48"/>
                  <a:gd name="T24" fmla="*/ 11 w 48"/>
                  <a:gd name="T25" fmla="*/ 25 h 48"/>
                  <a:gd name="T26" fmla="*/ 13 w 48"/>
                  <a:gd name="T27" fmla="*/ 25 h 48"/>
                  <a:gd name="T28" fmla="*/ 15 w 48"/>
                  <a:gd name="T29" fmla="*/ 25 h 48"/>
                  <a:gd name="T30" fmla="*/ 17 w 48"/>
                  <a:gd name="T31" fmla="*/ 24 h 48"/>
                  <a:gd name="T32" fmla="*/ 19 w 48"/>
                  <a:gd name="T33" fmla="*/ 23 h 48"/>
                  <a:gd name="T34" fmla="*/ 21 w 48"/>
                  <a:gd name="T35" fmla="*/ 21 h 48"/>
                  <a:gd name="T36" fmla="*/ 22 w 48"/>
                  <a:gd name="T37" fmla="*/ 20 h 48"/>
                  <a:gd name="T38" fmla="*/ 24 w 48"/>
                  <a:gd name="T39" fmla="*/ 19 h 48"/>
                  <a:gd name="T40" fmla="*/ 24 w 48"/>
                  <a:gd name="T41" fmla="*/ 17 h 48"/>
                  <a:gd name="T42" fmla="*/ 24 w 48"/>
                  <a:gd name="T43" fmla="*/ 17 h 48"/>
                  <a:gd name="T44" fmla="*/ 24 w 48"/>
                  <a:gd name="T45" fmla="*/ 16 h 48"/>
                  <a:gd name="T46" fmla="*/ 24 w 48"/>
                  <a:gd name="T47" fmla="*/ 16 h 48"/>
                  <a:gd name="T48" fmla="*/ 24 w 48"/>
                  <a:gd name="T49" fmla="*/ 16 h 48"/>
                  <a:gd name="T50" fmla="*/ 19 w 48"/>
                  <a:gd name="T51" fmla="*/ 2 h 48"/>
                  <a:gd name="T52" fmla="*/ 19 w 48"/>
                  <a:gd name="T53" fmla="*/ 2 h 48"/>
                  <a:gd name="T54" fmla="*/ 19 w 48"/>
                  <a:gd name="T55" fmla="*/ 1 h 48"/>
                  <a:gd name="T56" fmla="*/ 18 w 48"/>
                  <a:gd name="T57" fmla="*/ 1 h 48"/>
                  <a:gd name="T58" fmla="*/ 18 w 48"/>
                  <a:gd name="T59" fmla="*/ 1 h 48"/>
                  <a:gd name="T60" fmla="*/ 17 w 48"/>
                  <a:gd name="T61" fmla="*/ 1 h 48"/>
                  <a:gd name="T62" fmla="*/ 17 w 48"/>
                  <a:gd name="T63" fmla="*/ 1 h 48"/>
                  <a:gd name="T64" fmla="*/ 16 w 48"/>
                  <a:gd name="T65" fmla="*/ 1 h 48"/>
                  <a:gd name="T66" fmla="*/ 14 w 48"/>
                  <a:gd name="T67" fmla="*/ 0 h 48"/>
                  <a:gd name="T68" fmla="*/ 14 w 48"/>
                  <a:gd name="T69" fmla="*/ 0 h 48"/>
                  <a:gd name="T70" fmla="*/ 13 w 48"/>
                  <a:gd name="T71" fmla="*/ 0 h 48"/>
                  <a:gd name="T72" fmla="*/ 12 w 48"/>
                  <a:gd name="T73" fmla="*/ 0 h 48"/>
                  <a:gd name="T74" fmla="*/ 10 w 48"/>
                  <a:gd name="T75" fmla="*/ 0 h 48"/>
                  <a:gd name="T76" fmla="*/ 7 w 48"/>
                  <a:gd name="T77" fmla="*/ 1 h 48"/>
                  <a:gd name="T78" fmla="*/ 6 w 48"/>
                  <a:gd name="T79" fmla="*/ 1 h 48"/>
                  <a:gd name="T80" fmla="*/ 5 w 48"/>
                  <a:gd name="T81" fmla="*/ 3 h 48"/>
                  <a:gd name="T82" fmla="*/ 3 w 48"/>
                  <a:gd name="T83" fmla="*/ 4 h 48"/>
                  <a:gd name="T84" fmla="*/ 2 w 48"/>
                  <a:gd name="T85" fmla="*/ 5 h 48"/>
                  <a:gd name="T86" fmla="*/ 2 w 48"/>
                  <a:gd name="T87" fmla="*/ 7 h 48"/>
                  <a:gd name="T88" fmla="*/ 1 w 48"/>
                  <a:gd name="T89" fmla="*/ 8 h 48"/>
                  <a:gd name="T90" fmla="*/ 1 w 48"/>
                  <a:gd name="T91" fmla="*/ 9 h 48"/>
                  <a:gd name="T92" fmla="*/ 0 w 48"/>
                  <a:gd name="T93" fmla="*/ 10 h 48"/>
                  <a:gd name="T94" fmla="*/ 0 w 48"/>
                  <a:gd name="T95" fmla="*/ 11 h 48"/>
                  <a:gd name="T96" fmla="*/ 0 w 48"/>
                  <a:gd name="T97" fmla="*/ 11 h 48"/>
                  <a:gd name="T98" fmla="*/ 0 w 48"/>
                  <a:gd name="T99" fmla="*/ 11 h 48"/>
                  <a:gd name="T100" fmla="*/ 0 w 48"/>
                  <a:gd name="T101" fmla="*/ 12 h 48"/>
                  <a:gd name="T102" fmla="*/ 0 w 48"/>
                  <a:gd name="T103" fmla="*/ 12 h 48"/>
                  <a:gd name="T104" fmla="*/ 0 w 48"/>
                  <a:gd name="T105" fmla="*/ 12 h 48"/>
                  <a:gd name="T106" fmla="*/ 0 w 48"/>
                  <a:gd name="T107" fmla="*/ 12 h 48"/>
                  <a:gd name="T108" fmla="*/ 0 w 48"/>
                  <a:gd name="T109" fmla="*/ 12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8"/>
                  <a:gd name="T166" fmla="*/ 0 h 48"/>
                  <a:gd name="T167" fmla="*/ 48 w 48"/>
                  <a:gd name="T168" fmla="*/ 48 h 4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8" h="48">
                    <a:moveTo>
                      <a:pt x="0" y="23"/>
                    </a:moveTo>
                    <a:lnTo>
                      <a:pt x="0" y="24"/>
                    </a:lnTo>
                    <a:lnTo>
                      <a:pt x="0" y="26"/>
                    </a:lnTo>
                    <a:lnTo>
                      <a:pt x="0" y="29"/>
                    </a:lnTo>
                    <a:lnTo>
                      <a:pt x="2" y="33"/>
                    </a:lnTo>
                    <a:lnTo>
                      <a:pt x="4" y="37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2" y="45"/>
                    </a:lnTo>
                    <a:lnTo>
                      <a:pt x="15" y="47"/>
                    </a:lnTo>
                    <a:lnTo>
                      <a:pt x="18" y="47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27" y="48"/>
                    </a:lnTo>
                    <a:lnTo>
                      <a:pt x="30" y="48"/>
                    </a:lnTo>
                    <a:lnTo>
                      <a:pt x="34" y="46"/>
                    </a:lnTo>
                    <a:lnTo>
                      <a:pt x="38" y="45"/>
                    </a:lnTo>
                    <a:lnTo>
                      <a:pt x="42" y="41"/>
                    </a:lnTo>
                    <a:lnTo>
                      <a:pt x="44" y="38"/>
                    </a:lnTo>
                    <a:lnTo>
                      <a:pt x="47" y="36"/>
                    </a:lnTo>
                    <a:lnTo>
                      <a:pt x="48" y="33"/>
                    </a:lnTo>
                    <a:lnTo>
                      <a:pt x="48" y="32"/>
                    </a:lnTo>
                    <a:lnTo>
                      <a:pt x="48" y="31"/>
                    </a:lnTo>
                    <a:lnTo>
                      <a:pt x="37" y="3"/>
                    </a:lnTo>
                    <a:lnTo>
                      <a:pt x="37" y="2"/>
                    </a:lnTo>
                    <a:lnTo>
                      <a:pt x="36" y="2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3" y="1"/>
                    </a:lnTo>
                    <a:lnTo>
                      <a:pt x="32" y="1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0" y="6"/>
                    </a:lnTo>
                    <a:lnTo>
                      <a:pt x="6" y="7"/>
                    </a:lnTo>
                    <a:lnTo>
                      <a:pt x="4" y="10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C76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06" name="Freeform 1138"/>
              <p:cNvSpPr>
                <a:spLocks/>
              </p:cNvSpPr>
              <p:nvPr/>
            </p:nvSpPr>
            <p:spPr bwMode="auto">
              <a:xfrm>
                <a:off x="-1292" y="2586"/>
                <a:ext cx="22" cy="22"/>
              </a:xfrm>
              <a:custGeom>
                <a:avLst/>
                <a:gdLst>
                  <a:gd name="T0" fmla="*/ 0 w 42"/>
                  <a:gd name="T1" fmla="*/ 11 h 44"/>
                  <a:gd name="T2" fmla="*/ 0 w 42"/>
                  <a:gd name="T3" fmla="*/ 11 h 44"/>
                  <a:gd name="T4" fmla="*/ 0 w 42"/>
                  <a:gd name="T5" fmla="*/ 12 h 44"/>
                  <a:gd name="T6" fmla="*/ 0 w 42"/>
                  <a:gd name="T7" fmla="*/ 13 h 44"/>
                  <a:gd name="T8" fmla="*/ 1 w 42"/>
                  <a:gd name="T9" fmla="*/ 15 h 44"/>
                  <a:gd name="T10" fmla="*/ 2 w 42"/>
                  <a:gd name="T11" fmla="*/ 17 h 44"/>
                  <a:gd name="T12" fmla="*/ 3 w 42"/>
                  <a:gd name="T13" fmla="*/ 19 h 44"/>
                  <a:gd name="T14" fmla="*/ 4 w 42"/>
                  <a:gd name="T15" fmla="*/ 20 h 44"/>
                  <a:gd name="T16" fmla="*/ 5 w 42"/>
                  <a:gd name="T17" fmla="*/ 21 h 44"/>
                  <a:gd name="T18" fmla="*/ 6 w 42"/>
                  <a:gd name="T19" fmla="*/ 22 h 44"/>
                  <a:gd name="T20" fmla="*/ 8 w 42"/>
                  <a:gd name="T21" fmla="*/ 22 h 44"/>
                  <a:gd name="T22" fmla="*/ 9 w 42"/>
                  <a:gd name="T23" fmla="*/ 22 h 44"/>
                  <a:gd name="T24" fmla="*/ 11 w 42"/>
                  <a:gd name="T25" fmla="*/ 22 h 44"/>
                  <a:gd name="T26" fmla="*/ 12 w 42"/>
                  <a:gd name="T27" fmla="*/ 22 h 44"/>
                  <a:gd name="T28" fmla="*/ 14 w 42"/>
                  <a:gd name="T29" fmla="*/ 22 h 44"/>
                  <a:gd name="T30" fmla="*/ 16 w 42"/>
                  <a:gd name="T31" fmla="*/ 21 h 44"/>
                  <a:gd name="T32" fmla="*/ 18 w 42"/>
                  <a:gd name="T33" fmla="*/ 21 h 44"/>
                  <a:gd name="T34" fmla="*/ 20 w 42"/>
                  <a:gd name="T35" fmla="*/ 19 h 44"/>
                  <a:gd name="T36" fmla="*/ 20 w 42"/>
                  <a:gd name="T37" fmla="*/ 18 h 44"/>
                  <a:gd name="T38" fmla="*/ 21 w 42"/>
                  <a:gd name="T39" fmla="*/ 17 h 44"/>
                  <a:gd name="T40" fmla="*/ 22 w 42"/>
                  <a:gd name="T41" fmla="*/ 15 h 44"/>
                  <a:gd name="T42" fmla="*/ 22 w 42"/>
                  <a:gd name="T43" fmla="*/ 15 h 44"/>
                  <a:gd name="T44" fmla="*/ 22 w 42"/>
                  <a:gd name="T45" fmla="*/ 14 h 44"/>
                  <a:gd name="T46" fmla="*/ 22 w 42"/>
                  <a:gd name="T47" fmla="*/ 14 h 44"/>
                  <a:gd name="T48" fmla="*/ 22 w 42"/>
                  <a:gd name="T49" fmla="*/ 14 h 44"/>
                  <a:gd name="T50" fmla="*/ 17 w 42"/>
                  <a:gd name="T51" fmla="*/ 1 h 44"/>
                  <a:gd name="T52" fmla="*/ 17 w 42"/>
                  <a:gd name="T53" fmla="*/ 1 h 44"/>
                  <a:gd name="T54" fmla="*/ 17 w 42"/>
                  <a:gd name="T55" fmla="*/ 1 h 44"/>
                  <a:gd name="T56" fmla="*/ 17 w 42"/>
                  <a:gd name="T57" fmla="*/ 1 h 44"/>
                  <a:gd name="T58" fmla="*/ 16 w 42"/>
                  <a:gd name="T59" fmla="*/ 1 h 44"/>
                  <a:gd name="T60" fmla="*/ 16 w 42"/>
                  <a:gd name="T61" fmla="*/ 1 h 44"/>
                  <a:gd name="T62" fmla="*/ 16 w 42"/>
                  <a:gd name="T63" fmla="*/ 1 h 44"/>
                  <a:gd name="T64" fmla="*/ 14 w 42"/>
                  <a:gd name="T65" fmla="*/ 1 h 44"/>
                  <a:gd name="T66" fmla="*/ 14 w 42"/>
                  <a:gd name="T67" fmla="*/ 0 h 44"/>
                  <a:gd name="T68" fmla="*/ 13 w 42"/>
                  <a:gd name="T69" fmla="*/ 0 h 44"/>
                  <a:gd name="T70" fmla="*/ 12 w 42"/>
                  <a:gd name="T71" fmla="*/ 0 h 44"/>
                  <a:gd name="T72" fmla="*/ 11 w 42"/>
                  <a:gd name="T73" fmla="*/ 0 h 44"/>
                  <a:gd name="T74" fmla="*/ 9 w 42"/>
                  <a:gd name="T75" fmla="*/ 0 h 44"/>
                  <a:gd name="T76" fmla="*/ 7 w 42"/>
                  <a:gd name="T77" fmla="*/ 1 h 44"/>
                  <a:gd name="T78" fmla="*/ 6 w 42"/>
                  <a:gd name="T79" fmla="*/ 1 h 44"/>
                  <a:gd name="T80" fmla="*/ 4 w 42"/>
                  <a:gd name="T81" fmla="*/ 3 h 44"/>
                  <a:gd name="T82" fmla="*/ 2 w 42"/>
                  <a:gd name="T83" fmla="*/ 3 h 44"/>
                  <a:gd name="T84" fmla="*/ 2 w 42"/>
                  <a:gd name="T85" fmla="*/ 5 h 44"/>
                  <a:gd name="T86" fmla="*/ 1 w 42"/>
                  <a:gd name="T87" fmla="*/ 6 h 44"/>
                  <a:gd name="T88" fmla="*/ 1 w 42"/>
                  <a:gd name="T89" fmla="*/ 7 h 44"/>
                  <a:gd name="T90" fmla="*/ 1 w 42"/>
                  <a:gd name="T91" fmla="*/ 8 h 44"/>
                  <a:gd name="T92" fmla="*/ 0 w 42"/>
                  <a:gd name="T93" fmla="*/ 9 h 44"/>
                  <a:gd name="T94" fmla="*/ 0 w 42"/>
                  <a:gd name="T95" fmla="*/ 10 h 44"/>
                  <a:gd name="T96" fmla="*/ 0 w 42"/>
                  <a:gd name="T97" fmla="*/ 10 h 44"/>
                  <a:gd name="T98" fmla="*/ 0 w 42"/>
                  <a:gd name="T99" fmla="*/ 10 h 44"/>
                  <a:gd name="T100" fmla="*/ 0 w 42"/>
                  <a:gd name="T101" fmla="*/ 11 h 44"/>
                  <a:gd name="T102" fmla="*/ 0 w 42"/>
                  <a:gd name="T103" fmla="*/ 11 h 44"/>
                  <a:gd name="T104" fmla="*/ 0 w 42"/>
                  <a:gd name="T105" fmla="*/ 11 h 44"/>
                  <a:gd name="T106" fmla="*/ 0 w 42"/>
                  <a:gd name="T107" fmla="*/ 11 h 44"/>
                  <a:gd name="T108" fmla="*/ 0 w 42"/>
                  <a:gd name="T109" fmla="*/ 11 h 4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2"/>
                  <a:gd name="T166" fmla="*/ 0 h 44"/>
                  <a:gd name="T167" fmla="*/ 42 w 42"/>
                  <a:gd name="T168" fmla="*/ 44 h 4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2" h="44">
                    <a:moveTo>
                      <a:pt x="0" y="21"/>
                    </a:moveTo>
                    <a:lnTo>
                      <a:pt x="0" y="22"/>
                    </a:lnTo>
                    <a:lnTo>
                      <a:pt x="0" y="24"/>
                    </a:lnTo>
                    <a:lnTo>
                      <a:pt x="0" y="27"/>
                    </a:lnTo>
                    <a:lnTo>
                      <a:pt x="1" y="30"/>
                    </a:lnTo>
                    <a:lnTo>
                      <a:pt x="3" y="34"/>
                    </a:lnTo>
                    <a:lnTo>
                      <a:pt x="6" y="37"/>
                    </a:lnTo>
                    <a:lnTo>
                      <a:pt x="8" y="39"/>
                    </a:lnTo>
                    <a:lnTo>
                      <a:pt x="10" y="41"/>
                    </a:lnTo>
                    <a:lnTo>
                      <a:pt x="12" y="43"/>
                    </a:lnTo>
                    <a:lnTo>
                      <a:pt x="15" y="43"/>
                    </a:lnTo>
                    <a:lnTo>
                      <a:pt x="17" y="44"/>
                    </a:lnTo>
                    <a:lnTo>
                      <a:pt x="21" y="44"/>
                    </a:lnTo>
                    <a:lnTo>
                      <a:pt x="23" y="44"/>
                    </a:lnTo>
                    <a:lnTo>
                      <a:pt x="27" y="44"/>
                    </a:lnTo>
                    <a:lnTo>
                      <a:pt x="31" y="42"/>
                    </a:lnTo>
                    <a:lnTo>
                      <a:pt x="34" y="41"/>
                    </a:lnTo>
                    <a:lnTo>
                      <a:pt x="38" y="37"/>
                    </a:lnTo>
                    <a:lnTo>
                      <a:pt x="39" y="35"/>
                    </a:lnTo>
                    <a:lnTo>
                      <a:pt x="41" y="33"/>
                    </a:lnTo>
                    <a:lnTo>
                      <a:pt x="42" y="30"/>
                    </a:lnTo>
                    <a:lnTo>
                      <a:pt x="42" y="29"/>
                    </a:lnTo>
                    <a:lnTo>
                      <a:pt x="33" y="3"/>
                    </a:lnTo>
                    <a:lnTo>
                      <a:pt x="32" y="3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4" y="7"/>
                    </a:lnTo>
                    <a:lnTo>
                      <a:pt x="3" y="9"/>
                    </a:lnTo>
                    <a:lnTo>
                      <a:pt x="1" y="13"/>
                    </a:lnTo>
                    <a:lnTo>
                      <a:pt x="1" y="14"/>
                    </a:lnTo>
                    <a:lnTo>
                      <a:pt x="1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0C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07" name="Freeform 1139"/>
              <p:cNvSpPr>
                <a:spLocks/>
              </p:cNvSpPr>
              <p:nvPr/>
            </p:nvSpPr>
            <p:spPr bwMode="auto">
              <a:xfrm>
                <a:off x="-1290" y="2587"/>
                <a:ext cx="19" cy="19"/>
              </a:xfrm>
              <a:custGeom>
                <a:avLst/>
                <a:gdLst>
                  <a:gd name="T0" fmla="*/ 0 w 37"/>
                  <a:gd name="T1" fmla="*/ 9 h 37"/>
                  <a:gd name="T2" fmla="*/ 0 w 37"/>
                  <a:gd name="T3" fmla="*/ 9 h 37"/>
                  <a:gd name="T4" fmla="*/ 0 w 37"/>
                  <a:gd name="T5" fmla="*/ 10 h 37"/>
                  <a:gd name="T6" fmla="*/ 0 w 37"/>
                  <a:gd name="T7" fmla="*/ 11 h 37"/>
                  <a:gd name="T8" fmla="*/ 1 w 37"/>
                  <a:gd name="T9" fmla="*/ 13 h 37"/>
                  <a:gd name="T10" fmla="*/ 2 w 37"/>
                  <a:gd name="T11" fmla="*/ 15 h 37"/>
                  <a:gd name="T12" fmla="*/ 3 w 37"/>
                  <a:gd name="T13" fmla="*/ 16 h 37"/>
                  <a:gd name="T14" fmla="*/ 4 w 37"/>
                  <a:gd name="T15" fmla="*/ 17 h 37"/>
                  <a:gd name="T16" fmla="*/ 5 w 37"/>
                  <a:gd name="T17" fmla="*/ 17 h 37"/>
                  <a:gd name="T18" fmla="*/ 6 w 37"/>
                  <a:gd name="T19" fmla="*/ 18 h 37"/>
                  <a:gd name="T20" fmla="*/ 7 w 37"/>
                  <a:gd name="T21" fmla="*/ 18 h 37"/>
                  <a:gd name="T22" fmla="*/ 8 w 37"/>
                  <a:gd name="T23" fmla="*/ 19 h 37"/>
                  <a:gd name="T24" fmla="*/ 9 w 37"/>
                  <a:gd name="T25" fmla="*/ 19 h 37"/>
                  <a:gd name="T26" fmla="*/ 10 w 37"/>
                  <a:gd name="T27" fmla="*/ 19 h 37"/>
                  <a:gd name="T28" fmla="*/ 12 w 37"/>
                  <a:gd name="T29" fmla="*/ 19 h 37"/>
                  <a:gd name="T30" fmla="*/ 13 w 37"/>
                  <a:gd name="T31" fmla="*/ 18 h 37"/>
                  <a:gd name="T32" fmla="*/ 15 w 37"/>
                  <a:gd name="T33" fmla="*/ 17 h 37"/>
                  <a:gd name="T34" fmla="*/ 16 w 37"/>
                  <a:gd name="T35" fmla="*/ 16 h 37"/>
                  <a:gd name="T36" fmla="*/ 17 w 37"/>
                  <a:gd name="T37" fmla="*/ 15 h 37"/>
                  <a:gd name="T38" fmla="*/ 18 w 37"/>
                  <a:gd name="T39" fmla="*/ 14 h 37"/>
                  <a:gd name="T40" fmla="*/ 18 w 37"/>
                  <a:gd name="T41" fmla="*/ 13 h 37"/>
                  <a:gd name="T42" fmla="*/ 19 w 37"/>
                  <a:gd name="T43" fmla="*/ 13 h 37"/>
                  <a:gd name="T44" fmla="*/ 19 w 37"/>
                  <a:gd name="T45" fmla="*/ 12 h 37"/>
                  <a:gd name="T46" fmla="*/ 19 w 37"/>
                  <a:gd name="T47" fmla="*/ 12 h 37"/>
                  <a:gd name="T48" fmla="*/ 19 w 37"/>
                  <a:gd name="T49" fmla="*/ 12 h 37"/>
                  <a:gd name="T50" fmla="*/ 14 w 37"/>
                  <a:gd name="T51" fmla="*/ 1 h 37"/>
                  <a:gd name="T52" fmla="*/ 14 w 37"/>
                  <a:gd name="T53" fmla="*/ 1 h 37"/>
                  <a:gd name="T54" fmla="*/ 14 w 37"/>
                  <a:gd name="T55" fmla="*/ 1 h 37"/>
                  <a:gd name="T56" fmla="*/ 14 w 37"/>
                  <a:gd name="T57" fmla="*/ 1 h 37"/>
                  <a:gd name="T58" fmla="*/ 14 w 37"/>
                  <a:gd name="T59" fmla="*/ 1 h 37"/>
                  <a:gd name="T60" fmla="*/ 13 w 37"/>
                  <a:gd name="T61" fmla="*/ 1 h 37"/>
                  <a:gd name="T62" fmla="*/ 13 w 37"/>
                  <a:gd name="T63" fmla="*/ 1 h 37"/>
                  <a:gd name="T64" fmla="*/ 12 w 37"/>
                  <a:gd name="T65" fmla="*/ 1 h 37"/>
                  <a:gd name="T66" fmla="*/ 11 w 37"/>
                  <a:gd name="T67" fmla="*/ 0 h 37"/>
                  <a:gd name="T68" fmla="*/ 11 w 37"/>
                  <a:gd name="T69" fmla="*/ 0 h 37"/>
                  <a:gd name="T70" fmla="*/ 10 w 37"/>
                  <a:gd name="T71" fmla="*/ 0 h 37"/>
                  <a:gd name="T72" fmla="*/ 9 w 37"/>
                  <a:gd name="T73" fmla="*/ 0 h 37"/>
                  <a:gd name="T74" fmla="*/ 8 w 37"/>
                  <a:gd name="T75" fmla="*/ 0 h 37"/>
                  <a:gd name="T76" fmla="*/ 6 w 37"/>
                  <a:gd name="T77" fmla="*/ 1 h 37"/>
                  <a:gd name="T78" fmla="*/ 5 w 37"/>
                  <a:gd name="T79" fmla="*/ 1 h 37"/>
                  <a:gd name="T80" fmla="*/ 4 w 37"/>
                  <a:gd name="T81" fmla="*/ 2 h 37"/>
                  <a:gd name="T82" fmla="*/ 3 w 37"/>
                  <a:gd name="T83" fmla="*/ 3 h 37"/>
                  <a:gd name="T84" fmla="*/ 2 w 37"/>
                  <a:gd name="T85" fmla="*/ 4 h 37"/>
                  <a:gd name="T86" fmla="*/ 1 w 37"/>
                  <a:gd name="T87" fmla="*/ 5 h 37"/>
                  <a:gd name="T88" fmla="*/ 1 w 37"/>
                  <a:gd name="T89" fmla="*/ 6 h 37"/>
                  <a:gd name="T90" fmla="*/ 1 w 37"/>
                  <a:gd name="T91" fmla="*/ 7 h 37"/>
                  <a:gd name="T92" fmla="*/ 0 w 37"/>
                  <a:gd name="T93" fmla="*/ 8 h 37"/>
                  <a:gd name="T94" fmla="*/ 0 w 37"/>
                  <a:gd name="T95" fmla="*/ 8 h 37"/>
                  <a:gd name="T96" fmla="*/ 0 w 37"/>
                  <a:gd name="T97" fmla="*/ 9 h 37"/>
                  <a:gd name="T98" fmla="*/ 0 w 37"/>
                  <a:gd name="T99" fmla="*/ 9 h 37"/>
                  <a:gd name="T100" fmla="*/ 0 w 37"/>
                  <a:gd name="T101" fmla="*/ 9 h 37"/>
                  <a:gd name="T102" fmla="*/ 0 w 37"/>
                  <a:gd name="T103" fmla="*/ 9 h 37"/>
                  <a:gd name="T104" fmla="*/ 0 w 37"/>
                  <a:gd name="T105" fmla="*/ 9 h 37"/>
                  <a:gd name="T106" fmla="*/ 0 w 37"/>
                  <a:gd name="T107" fmla="*/ 9 h 37"/>
                  <a:gd name="T108" fmla="*/ 0 w 37"/>
                  <a:gd name="T109" fmla="*/ 9 h 3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7"/>
                  <a:gd name="T166" fmla="*/ 0 h 37"/>
                  <a:gd name="T167" fmla="*/ 37 w 37"/>
                  <a:gd name="T168" fmla="*/ 37 h 3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7" h="37">
                    <a:moveTo>
                      <a:pt x="0" y="17"/>
                    </a:move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7" y="33"/>
                    </a:lnTo>
                    <a:lnTo>
                      <a:pt x="9" y="34"/>
                    </a:lnTo>
                    <a:lnTo>
                      <a:pt x="12" y="35"/>
                    </a:lnTo>
                    <a:lnTo>
                      <a:pt x="13" y="35"/>
                    </a:lnTo>
                    <a:lnTo>
                      <a:pt x="15" y="37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26" y="35"/>
                    </a:lnTo>
                    <a:lnTo>
                      <a:pt x="29" y="33"/>
                    </a:lnTo>
                    <a:lnTo>
                      <a:pt x="32" y="31"/>
                    </a:lnTo>
                    <a:lnTo>
                      <a:pt x="34" y="29"/>
                    </a:lnTo>
                    <a:lnTo>
                      <a:pt x="35" y="27"/>
                    </a:lnTo>
                    <a:lnTo>
                      <a:pt x="36" y="25"/>
                    </a:lnTo>
                    <a:lnTo>
                      <a:pt x="37" y="25"/>
                    </a:lnTo>
                    <a:lnTo>
                      <a:pt x="37" y="2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1"/>
                    </a:lnTo>
                    <a:lnTo>
                      <a:pt x="23" y="1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2" y="1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3" y="8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1" y="14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D1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08" name="Freeform 1140"/>
              <p:cNvSpPr>
                <a:spLocks/>
              </p:cNvSpPr>
              <p:nvPr/>
            </p:nvSpPr>
            <p:spPr bwMode="auto">
              <a:xfrm>
                <a:off x="-1289" y="2589"/>
                <a:ext cx="16" cy="16"/>
              </a:xfrm>
              <a:custGeom>
                <a:avLst/>
                <a:gdLst>
                  <a:gd name="T0" fmla="*/ 0 w 32"/>
                  <a:gd name="T1" fmla="*/ 7 h 32"/>
                  <a:gd name="T2" fmla="*/ 0 w 32"/>
                  <a:gd name="T3" fmla="*/ 8 h 32"/>
                  <a:gd name="T4" fmla="*/ 0 w 32"/>
                  <a:gd name="T5" fmla="*/ 8 h 32"/>
                  <a:gd name="T6" fmla="*/ 0 w 32"/>
                  <a:gd name="T7" fmla="*/ 10 h 32"/>
                  <a:gd name="T8" fmla="*/ 0 w 32"/>
                  <a:gd name="T9" fmla="*/ 11 h 32"/>
                  <a:gd name="T10" fmla="*/ 1 w 32"/>
                  <a:gd name="T11" fmla="*/ 12 h 32"/>
                  <a:gd name="T12" fmla="*/ 1 w 32"/>
                  <a:gd name="T13" fmla="*/ 14 h 32"/>
                  <a:gd name="T14" fmla="*/ 2 w 32"/>
                  <a:gd name="T15" fmla="*/ 14 h 32"/>
                  <a:gd name="T16" fmla="*/ 4 w 32"/>
                  <a:gd name="T17" fmla="*/ 15 h 32"/>
                  <a:gd name="T18" fmla="*/ 4 w 32"/>
                  <a:gd name="T19" fmla="*/ 15 h 32"/>
                  <a:gd name="T20" fmla="*/ 5 w 32"/>
                  <a:gd name="T21" fmla="*/ 16 h 32"/>
                  <a:gd name="T22" fmla="*/ 6 w 32"/>
                  <a:gd name="T23" fmla="*/ 16 h 32"/>
                  <a:gd name="T24" fmla="*/ 7 w 32"/>
                  <a:gd name="T25" fmla="*/ 16 h 32"/>
                  <a:gd name="T26" fmla="*/ 8 w 32"/>
                  <a:gd name="T27" fmla="*/ 16 h 32"/>
                  <a:gd name="T28" fmla="*/ 9 w 32"/>
                  <a:gd name="T29" fmla="*/ 16 h 32"/>
                  <a:gd name="T30" fmla="*/ 11 w 32"/>
                  <a:gd name="T31" fmla="*/ 15 h 32"/>
                  <a:gd name="T32" fmla="*/ 12 w 32"/>
                  <a:gd name="T33" fmla="*/ 15 h 32"/>
                  <a:gd name="T34" fmla="*/ 13 w 32"/>
                  <a:gd name="T35" fmla="*/ 14 h 32"/>
                  <a:gd name="T36" fmla="*/ 14 w 32"/>
                  <a:gd name="T37" fmla="*/ 12 h 32"/>
                  <a:gd name="T38" fmla="*/ 15 w 32"/>
                  <a:gd name="T39" fmla="*/ 12 h 32"/>
                  <a:gd name="T40" fmla="*/ 15 w 32"/>
                  <a:gd name="T41" fmla="*/ 11 h 32"/>
                  <a:gd name="T42" fmla="*/ 16 w 32"/>
                  <a:gd name="T43" fmla="*/ 11 h 32"/>
                  <a:gd name="T44" fmla="*/ 16 w 32"/>
                  <a:gd name="T45" fmla="*/ 10 h 32"/>
                  <a:gd name="T46" fmla="*/ 16 w 32"/>
                  <a:gd name="T47" fmla="*/ 10 h 32"/>
                  <a:gd name="T48" fmla="*/ 16 w 32"/>
                  <a:gd name="T49" fmla="*/ 10 h 32"/>
                  <a:gd name="T50" fmla="*/ 12 w 32"/>
                  <a:gd name="T51" fmla="*/ 1 h 32"/>
                  <a:gd name="T52" fmla="*/ 12 w 32"/>
                  <a:gd name="T53" fmla="*/ 1 h 32"/>
                  <a:gd name="T54" fmla="*/ 12 w 32"/>
                  <a:gd name="T55" fmla="*/ 1 h 32"/>
                  <a:gd name="T56" fmla="*/ 12 w 32"/>
                  <a:gd name="T57" fmla="*/ 1 h 32"/>
                  <a:gd name="T58" fmla="*/ 11 w 32"/>
                  <a:gd name="T59" fmla="*/ 1 h 32"/>
                  <a:gd name="T60" fmla="*/ 11 w 32"/>
                  <a:gd name="T61" fmla="*/ 1 h 32"/>
                  <a:gd name="T62" fmla="*/ 10 w 32"/>
                  <a:gd name="T63" fmla="*/ 0 h 32"/>
                  <a:gd name="T64" fmla="*/ 10 w 32"/>
                  <a:gd name="T65" fmla="*/ 0 h 32"/>
                  <a:gd name="T66" fmla="*/ 9 w 32"/>
                  <a:gd name="T67" fmla="*/ 0 h 32"/>
                  <a:gd name="T68" fmla="*/ 9 w 32"/>
                  <a:gd name="T69" fmla="*/ 0 h 32"/>
                  <a:gd name="T70" fmla="*/ 8 w 32"/>
                  <a:gd name="T71" fmla="*/ 0 h 32"/>
                  <a:gd name="T72" fmla="*/ 7 w 32"/>
                  <a:gd name="T73" fmla="*/ 0 h 32"/>
                  <a:gd name="T74" fmla="*/ 6 w 32"/>
                  <a:gd name="T75" fmla="*/ 0 h 32"/>
                  <a:gd name="T76" fmla="*/ 5 w 32"/>
                  <a:gd name="T77" fmla="*/ 1 h 32"/>
                  <a:gd name="T78" fmla="*/ 4 w 32"/>
                  <a:gd name="T79" fmla="*/ 1 h 32"/>
                  <a:gd name="T80" fmla="*/ 2 w 32"/>
                  <a:gd name="T81" fmla="*/ 1 h 32"/>
                  <a:gd name="T82" fmla="*/ 1 w 32"/>
                  <a:gd name="T83" fmla="*/ 2 h 32"/>
                  <a:gd name="T84" fmla="*/ 1 w 32"/>
                  <a:gd name="T85" fmla="*/ 3 h 32"/>
                  <a:gd name="T86" fmla="*/ 1 w 32"/>
                  <a:gd name="T87" fmla="*/ 4 h 32"/>
                  <a:gd name="T88" fmla="*/ 0 w 32"/>
                  <a:gd name="T89" fmla="*/ 5 h 32"/>
                  <a:gd name="T90" fmla="*/ 0 w 32"/>
                  <a:gd name="T91" fmla="*/ 6 h 32"/>
                  <a:gd name="T92" fmla="*/ 0 w 32"/>
                  <a:gd name="T93" fmla="*/ 6 h 32"/>
                  <a:gd name="T94" fmla="*/ 0 w 32"/>
                  <a:gd name="T95" fmla="*/ 7 h 32"/>
                  <a:gd name="T96" fmla="*/ 0 w 32"/>
                  <a:gd name="T97" fmla="*/ 7 h 32"/>
                  <a:gd name="T98" fmla="*/ 0 w 32"/>
                  <a:gd name="T99" fmla="*/ 7 h 32"/>
                  <a:gd name="T100" fmla="*/ 0 w 32"/>
                  <a:gd name="T101" fmla="*/ 7 h 32"/>
                  <a:gd name="T102" fmla="*/ 0 w 32"/>
                  <a:gd name="T103" fmla="*/ 7 h 32"/>
                  <a:gd name="T104" fmla="*/ 0 w 32"/>
                  <a:gd name="T105" fmla="*/ 7 h 32"/>
                  <a:gd name="T106" fmla="*/ 0 w 32"/>
                  <a:gd name="T107" fmla="*/ 7 h 32"/>
                  <a:gd name="T108" fmla="*/ 0 w 32"/>
                  <a:gd name="T109" fmla="*/ 7 h 3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2"/>
                  <a:gd name="T166" fmla="*/ 0 h 32"/>
                  <a:gd name="T167" fmla="*/ 32 w 32"/>
                  <a:gd name="T168" fmla="*/ 32 h 3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2" h="32">
                    <a:moveTo>
                      <a:pt x="0" y="15"/>
                    </a:moveTo>
                    <a:lnTo>
                      <a:pt x="0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2" y="25"/>
                    </a:lnTo>
                    <a:lnTo>
                      <a:pt x="3" y="28"/>
                    </a:lnTo>
                    <a:lnTo>
                      <a:pt x="5" y="29"/>
                    </a:lnTo>
                    <a:lnTo>
                      <a:pt x="8" y="30"/>
                    </a:lnTo>
                    <a:lnTo>
                      <a:pt x="9" y="31"/>
                    </a:lnTo>
                    <a:lnTo>
                      <a:pt x="11" y="32"/>
                    </a:lnTo>
                    <a:lnTo>
                      <a:pt x="12" y="32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23" y="31"/>
                    </a:lnTo>
                    <a:lnTo>
                      <a:pt x="25" y="30"/>
                    </a:lnTo>
                    <a:lnTo>
                      <a:pt x="27" y="28"/>
                    </a:lnTo>
                    <a:lnTo>
                      <a:pt x="28" y="25"/>
                    </a:lnTo>
                    <a:lnTo>
                      <a:pt x="31" y="24"/>
                    </a:lnTo>
                    <a:lnTo>
                      <a:pt x="31" y="22"/>
                    </a:lnTo>
                    <a:lnTo>
                      <a:pt x="32" y="22"/>
                    </a:lnTo>
                    <a:lnTo>
                      <a:pt x="32" y="21"/>
                    </a:lnTo>
                    <a:lnTo>
                      <a:pt x="24" y="2"/>
                    </a:lnTo>
                    <a:lnTo>
                      <a:pt x="23" y="1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D67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09" name="Freeform 1141"/>
              <p:cNvSpPr>
                <a:spLocks/>
              </p:cNvSpPr>
              <p:nvPr/>
            </p:nvSpPr>
            <p:spPr bwMode="auto">
              <a:xfrm>
                <a:off x="-1288" y="2590"/>
                <a:ext cx="14" cy="13"/>
              </a:xfrm>
              <a:custGeom>
                <a:avLst/>
                <a:gdLst>
                  <a:gd name="T0" fmla="*/ 0 w 27"/>
                  <a:gd name="T1" fmla="*/ 6 h 28"/>
                  <a:gd name="T2" fmla="*/ 0 w 27"/>
                  <a:gd name="T3" fmla="*/ 7 h 28"/>
                  <a:gd name="T4" fmla="*/ 0 w 27"/>
                  <a:gd name="T5" fmla="*/ 7 h 28"/>
                  <a:gd name="T6" fmla="*/ 0 w 27"/>
                  <a:gd name="T7" fmla="*/ 7 h 28"/>
                  <a:gd name="T8" fmla="*/ 0 w 27"/>
                  <a:gd name="T9" fmla="*/ 9 h 28"/>
                  <a:gd name="T10" fmla="*/ 1 w 27"/>
                  <a:gd name="T11" fmla="*/ 10 h 28"/>
                  <a:gd name="T12" fmla="*/ 2 w 27"/>
                  <a:gd name="T13" fmla="*/ 11 h 28"/>
                  <a:gd name="T14" fmla="*/ 3 w 27"/>
                  <a:gd name="T15" fmla="*/ 12 h 28"/>
                  <a:gd name="T16" fmla="*/ 4 w 27"/>
                  <a:gd name="T17" fmla="*/ 12 h 28"/>
                  <a:gd name="T18" fmla="*/ 4 w 27"/>
                  <a:gd name="T19" fmla="*/ 13 h 28"/>
                  <a:gd name="T20" fmla="*/ 5 w 27"/>
                  <a:gd name="T21" fmla="*/ 13 h 28"/>
                  <a:gd name="T22" fmla="*/ 6 w 27"/>
                  <a:gd name="T23" fmla="*/ 13 h 28"/>
                  <a:gd name="T24" fmla="*/ 7 w 27"/>
                  <a:gd name="T25" fmla="*/ 13 h 28"/>
                  <a:gd name="T26" fmla="*/ 8 w 27"/>
                  <a:gd name="T27" fmla="*/ 13 h 28"/>
                  <a:gd name="T28" fmla="*/ 9 w 27"/>
                  <a:gd name="T29" fmla="*/ 13 h 28"/>
                  <a:gd name="T30" fmla="*/ 10 w 27"/>
                  <a:gd name="T31" fmla="*/ 13 h 28"/>
                  <a:gd name="T32" fmla="*/ 11 w 27"/>
                  <a:gd name="T33" fmla="*/ 12 h 28"/>
                  <a:gd name="T34" fmla="*/ 12 w 27"/>
                  <a:gd name="T35" fmla="*/ 11 h 28"/>
                  <a:gd name="T36" fmla="*/ 13 w 27"/>
                  <a:gd name="T37" fmla="*/ 10 h 28"/>
                  <a:gd name="T38" fmla="*/ 13 w 27"/>
                  <a:gd name="T39" fmla="*/ 10 h 28"/>
                  <a:gd name="T40" fmla="*/ 13 w 27"/>
                  <a:gd name="T41" fmla="*/ 9 h 28"/>
                  <a:gd name="T42" fmla="*/ 14 w 27"/>
                  <a:gd name="T43" fmla="*/ 9 h 28"/>
                  <a:gd name="T44" fmla="*/ 14 w 27"/>
                  <a:gd name="T45" fmla="*/ 9 h 28"/>
                  <a:gd name="T46" fmla="*/ 14 w 27"/>
                  <a:gd name="T47" fmla="*/ 9 h 28"/>
                  <a:gd name="T48" fmla="*/ 14 w 27"/>
                  <a:gd name="T49" fmla="*/ 9 h 28"/>
                  <a:gd name="T50" fmla="*/ 11 w 27"/>
                  <a:gd name="T51" fmla="*/ 0 h 28"/>
                  <a:gd name="T52" fmla="*/ 11 w 27"/>
                  <a:gd name="T53" fmla="*/ 0 h 28"/>
                  <a:gd name="T54" fmla="*/ 11 w 27"/>
                  <a:gd name="T55" fmla="*/ 0 h 28"/>
                  <a:gd name="T56" fmla="*/ 11 w 27"/>
                  <a:gd name="T57" fmla="*/ 0 h 28"/>
                  <a:gd name="T58" fmla="*/ 10 w 27"/>
                  <a:gd name="T59" fmla="*/ 0 h 28"/>
                  <a:gd name="T60" fmla="*/ 10 w 27"/>
                  <a:gd name="T61" fmla="*/ 0 h 28"/>
                  <a:gd name="T62" fmla="*/ 9 w 27"/>
                  <a:gd name="T63" fmla="*/ 0 h 28"/>
                  <a:gd name="T64" fmla="*/ 9 w 27"/>
                  <a:gd name="T65" fmla="*/ 0 h 28"/>
                  <a:gd name="T66" fmla="*/ 8 w 27"/>
                  <a:gd name="T67" fmla="*/ 0 h 28"/>
                  <a:gd name="T68" fmla="*/ 8 w 27"/>
                  <a:gd name="T69" fmla="*/ 0 h 28"/>
                  <a:gd name="T70" fmla="*/ 7 w 27"/>
                  <a:gd name="T71" fmla="*/ 0 h 28"/>
                  <a:gd name="T72" fmla="*/ 7 w 27"/>
                  <a:gd name="T73" fmla="*/ 0 h 28"/>
                  <a:gd name="T74" fmla="*/ 6 w 27"/>
                  <a:gd name="T75" fmla="*/ 0 h 28"/>
                  <a:gd name="T76" fmla="*/ 5 w 27"/>
                  <a:gd name="T77" fmla="*/ 0 h 28"/>
                  <a:gd name="T78" fmla="*/ 4 w 27"/>
                  <a:gd name="T79" fmla="*/ 0 h 28"/>
                  <a:gd name="T80" fmla="*/ 2 w 27"/>
                  <a:gd name="T81" fmla="*/ 2 h 28"/>
                  <a:gd name="T82" fmla="*/ 2 w 27"/>
                  <a:gd name="T83" fmla="*/ 2 h 28"/>
                  <a:gd name="T84" fmla="*/ 1 w 27"/>
                  <a:gd name="T85" fmla="*/ 3 h 28"/>
                  <a:gd name="T86" fmla="*/ 1 w 27"/>
                  <a:gd name="T87" fmla="*/ 4 h 28"/>
                  <a:gd name="T88" fmla="*/ 0 w 27"/>
                  <a:gd name="T89" fmla="*/ 5 h 28"/>
                  <a:gd name="T90" fmla="*/ 0 w 27"/>
                  <a:gd name="T91" fmla="*/ 5 h 28"/>
                  <a:gd name="T92" fmla="*/ 0 w 27"/>
                  <a:gd name="T93" fmla="*/ 6 h 28"/>
                  <a:gd name="T94" fmla="*/ 0 w 27"/>
                  <a:gd name="T95" fmla="*/ 6 h 28"/>
                  <a:gd name="T96" fmla="*/ 0 w 27"/>
                  <a:gd name="T97" fmla="*/ 6 h 28"/>
                  <a:gd name="T98" fmla="*/ 0 w 27"/>
                  <a:gd name="T99" fmla="*/ 6 h 28"/>
                  <a:gd name="T100" fmla="*/ 0 w 27"/>
                  <a:gd name="T101" fmla="*/ 6 h 28"/>
                  <a:gd name="T102" fmla="*/ 0 w 27"/>
                  <a:gd name="T103" fmla="*/ 6 h 28"/>
                  <a:gd name="T104" fmla="*/ 0 w 27"/>
                  <a:gd name="T105" fmla="*/ 6 h 28"/>
                  <a:gd name="T106" fmla="*/ 0 w 27"/>
                  <a:gd name="T107" fmla="*/ 6 h 28"/>
                  <a:gd name="T108" fmla="*/ 0 w 27"/>
                  <a:gd name="T109" fmla="*/ 6 h 2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7"/>
                  <a:gd name="T166" fmla="*/ 0 h 28"/>
                  <a:gd name="T167" fmla="*/ 27 w 27"/>
                  <a:gd name="T168" fmla="*/ 28 h 2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7" h="28">
                    <a:moveTo>
                      <a:pt x="0" y="13"/>
                    </a:move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3" y="23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8" y="27"/>
                    </a:lnTo>
                    <a:lnTo>
                      <a:pt x="10" y="28"/>
                    </a:lnTo>
                    <a:lnTo>
                      <a:pt x="11" y="28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17" y="28"/>
                    </a:lnTo>
                    <a:lnTo>
                      <a:pt x="19" y="27"/>
                    </a:lnTo>
                    <a:lnTo>
                      <a:pt x="22" y="26"/>
                    </a:lnTo>
                    <a:lnTo>
                      <a:pt x="24" y="23"/>
                    </a:lnTo>
                    <a:lnTo>
                      <a:pt x="25" y="22"/>
                    </a:lnTo>
                    <a:lnTo>
                      <a:pt x="26" y="21"/>
                    </a:lnTo>
                    <a:lnTo>
                      <a:pt x="26" y="20"/>
                    </a:lnTo>
                    <a:lnTo>
                      <a:pt x="27" y="19"/>
                    </a:lnTo>
                    <a:lnTo>
                      <a:pt x="21" y="1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1"/>
                    </a:lnTo>
                    <a:lnTo>
                      <a:pt x="4" y="4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DB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10" name="Freeform 1142"/>
              <p:cNvSpPr>
                <a:spLocks/>
              </p:cNvSpPr>
              <p:nvPr/>
            </p:nvSpPr>
            <p:spPr bwMode="auto">
              <a:xfrm>
                <a:off x="-1286" y="2591"/>
                <a:ext cx="11" cy="11"/>
              </a:xfrm>
              <a:custGeom>
                <a:avLst/>
                <a:gdLst>
                  <a:gd name="T0" fmla="*/ 0 w 21"/>
                  <a:gd name="T1" fmla="*/ 5 h 21"/>
                  <a:gd name="T2" fmla="*/ 0 w 21"/>
                  <a:gd name="T3" fmla="*/ 5 h 21"/>
                  <a:gd name="T4" fmla="*/ 0 w 21"/>
                  <a:gd name="T5" fmla="*/ 6 h 21"/>
                  <a:gd name="T6" fmla="*/ 0 w 21"/>
                  <a:gd name="T7" fmla="*/ 6 h 21"/>
                  <a:gd name="T8" fmla="*/ 0 w 21"/>
                  <a:gd name="T9" fmla="*/ 7 h 21"/>
                  <a:gd name="T10" fmla="*/ 1 w 21"/>
                  <a:gd name="T11" fmla="*/ 8 h 21"/>
                  <a:gd name="T12" fmla="*/ 2 w 21"/>
                  <a:gd name="T13" fmla="*/ 9 h 21"/>
                  <a:gd name="T14" fmla="*/ 2 w 21"/>
                  <a:gd name="T15" fmla="*/ 9 h 21"/>
                  <a:gd name="T16" fmla="*/ 3 w 21"/>
                  <a:gd name="T17" fmla="*/ 10 h 21"/>
                  <a:gd name="T18" fmla="*/ 3 w 21"/>
                  <a:gd name="T19" fmla="*/ 10 h 21"/>
                  <a:gd name="T20" fmla="*/ 4 w 21"/>
                  <a:gd name="T21" fmla="*/ 11 h 21"/>
                  <a:gd name="T22" fmla="*/ 4 w 21"/>
                  <a:gd name="T23" fmla="*/ 11 h 21"/>
                  <a:gd name="T24" fmla="*/ 5 w 21"/>
                  <a:gd name="T25" fmla="*/ 11 h 21"/>
                  <a:gd name="T26" fmla="*/ 6 w 21"/>
                  <a:gd name="T27" fmla="*/ 11 h 21"/>
                  <a:gd name="T28" fmla="*/ 7 w 21"/>
                  <a:gd name="T29" fmla="*/ 11 h 21"/>
                  <a:gd name="T30" fmla="*/ 8 w 21"/>
                  <a:gd name="T31" fmla="*/ 10 h 21"/>
                  <a:gd name="T32" fmla="*/ 8 w 21"/>
                  <a:gd name="T33" fmla="*/ 10 h 21"/>
                  <a:gd name="T34" fmla="*/ 10 w 21"/>
                  <a:gd name="T35" fmla="*/ 9 h 21"/>
                  <a:gd name="T36" fmla="*/ 10 w 21"/>
                  <a:gd name="T37" fmla="*/ 8 h 21"/>
                  <a:gd name="T38" fmla="*/ 10 w 21"/>
                  <a:gd name="T39" fmla="*/ 8 h 21"/>
                  <a:gd name="T40" fmla="*/ 10 w 21"/>
                  <a:gd name="T41" fmla="*/ 7 h 21"/>
                  <a:gd name="T42" fmla="*/ 11 w 21"/>
                  <a:gd name="T43" fmla="*/ 7 h 21"/>
                  <a:gd name="T44" fmla="*/ 11 w 21"/>
                  <a:gd name="T45" fmla="*/ 7 h 21"/>
                  <a:gd name="T46" fmla="*/ 11 w 21"/>
                  <a:gd name="T47" fmla="*/ 7 h 21"/>
                  <a:gd name="T48" fmla="*/ 11 w 21"/>
                  <a:gd name="T49" fmla="*/ 7 h 21"/>
                  <a:gd name="T50" fmla="*/ 8 w 21"/>
                  <a:gd name="T51" fmla="*/ 1 h 21"/>
                  <a:gd name="T52" fmla="*/ 8 w 21"/>
                  <a:gd name="T53" fmla="*/ 1 h 21"/>
                  <a:gd name="T54" fmla="*/ 8 w 21"/>
                  <a:gd name="T55" fmla="*/ 1 h 21"/>
                  <a:gd name="T56" fmla="*/ 8 w 21"/>
                  <a:gd name="T57" fmla="*/ 1 h 21"/>
                  <a:gd name="T58" fmla="*/ 8 w 21"/>
                  <a:gd name="T59" fmla="*/ 1 h 21"/>
                  <a:gd name="T60" fmla="*/ 8 w 21"/>
                  <a:gd name="T61" fmla="*/ 1 h 21"/>
                  <a:gd name="T62" fmla="*/ 7 w 21"/>
                  <a:gd name="T63" fmla="*/ 0 h 21"/>
                  <a:gd name="T64" fmla="*/ 7 w 21"/>
                  <a:gd name="T65" fmla="*/ 0 h 21"/>
                  <a:gd name="T66" fmla="*/ 7 w 21"/>
                  <a:gd name="T67" fmla="*/ 0 h 21"/>
                  <a:gd name="T68" fmla="*/ 6 w 21"/>
                  <a:gd name="T69" fmla="*/ 0 h 21"/>
                  <a:gd name="T70" fmla="*/ 6 w 21"/>
                  <a:gd name="T71" fmla="*/ 0 h 21"/>
                  <a:gd name="T72" fmla="*/ 5 w 21"/>
                  <a:gd name="T73" fmla="*/ 0 h 21"/>
                  <a:gd name="T74" fmla="*/ 4 w 21"/>
                  <a:gd name="T75" fmla="*/ 0 h 21"/>
                  <a:gd name="T76" fmla="*/ 4 w 21"/>
                  <a:gd name="T77" fmla="*/ 0 h 21"/>
                  <a:gd name="T78" fmla="*/ 3 w 21"/>
                  <a:gd name="T79" fmla="*/ 1 h 21"/>
                  <a:gd name="T80" fmla="*/ 2 w 21"/>
                  <a:gd name="T81" fmla="*/ 1 h 21"/>
                  <a:gd name="T82" fmla="*/ 2 w 21"/>
                  <a:gd name="T83" fmla="*/ 2 h 21"/>
                  <a:gd name="T84" fmla="*/ 1 w 21"/>
                  <a:gd name="T85" fmla="*/ 2 h 21"/>
                  <a:gd name="T86" fmla="*/ 1 w 21"/>
                  <a:gd name="T87" fmla="*/ 3 h 21"/>
                  <a:gd name="T88" fmla="*/ 0 w 21"/>
                  <a:gd name="T89" fmla="*/ 4 h 21"/>
                  <a:gd name="T90" fmla="*/ 0 w 21"/>
                  <a:gd name="T91" fmla="*/ 4 h 21"/>
                  <a:gd name="T92" fmla="*/ 0 w 21"/>
                  <a:gd name="T93" fmla="*/ 4 h 21"/>
                  <a:gd name="T94" fmla="*/ 0 w 21"/>
                  <a:gd name="T95" fmla="*/ 5 h 21"/>
                  <a:gd name="T96" fmla="*/ 0 w 21"/>
                  <a:gd name="T97" fmla="*/ 5 h 21"/>
                  <a:gd name="T98" fmla="*/ 0 w 21"/>
                  <a:gd name="T99" fmla="*/ 5 h 21"/>
                  <a:gd name="T100" fmla="*/ 0 w 21"/>
                  <a:gd name="T101" fmla="*/ 5 h 21"/>
                  <a:gd name="T102" fmla="*/ 0 w 21"/>
                  <a:gd name="T103" fmla="*/ 5 h 21"/>
                  <a:gd name="T104" fmla="*/ 0 w 21"/>
                  <a:gd name="T105" fmla="*/ 5 h 21"/>
                  <a:gd name="T106" fmla="*/ 0 w 21"/>
                  <a:gd name="T107" fmla="*/ 5 h 21"/>
                  <a:gd name="T108" fmla="*/ 0 w 21"/>
                  <a:gd name="T109" fmla="*/ 5 h 2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1"/>
                  <a:gd name="T166" fmla="*/ 0 h 21"/>
                  <a:gd name="T167" fmla="*/ 21 w 21"/>
                  <a:gd name="T168" fmla="*/ 21 h 2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1" h="21">
                    <a:moveTo>
                      <a:pt x="0" y="9"/>
                    </a:moveTo>
                    <a:lnTo>
                      <a:pt x="0" y="1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3" y="17"/>
                    </a:lnTo>
                    <a:lnTo>
                      <a:pt x="4" y="18"/>
                    </a:lnTo>
                    <a:lnTo>
                      <a:pt x="5" y="19"/>
                    </a:lnTo>
                    <a:lnTo>
                      <a:pt x="6" y="19"/>
                    </a:lnTo>
                    <a:lnTo>
                      <a:pt x="7" y="21"/>
                    </a:lnTo>
                    <a:lnTo>
                      <a:pt x="8" y="21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3" y="21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9" y="17"/>
                    </a:lnTo>
                    <a:lnTo>
                      <a:pt x="19" y="16"/>
                    </a:lnTo>
                    <a:lnTo>
                      <a:pt x="20" y="15"/>
                    </a:lnTo>
                    <a:lnTo>
                      <a:pt x="20" y="14"/>
                    </a:lnTo>
                    <a:lnTo>
                      <a:pt x="21" y="14"/>
                    </a:lnTo>
                    <a:lnTo>
                      <a:pt x="16" y="1"/>
                    </a:lnTo>
                    <a:lnTo>
                      <a:pt x="15" y="1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E0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11" name="Freeform 1143"/>
              <p:cNvSpPr>
                <a:spLocks/>
              </p:cNvSpPr>
              <p:nvPr/>
            </p:nvSpPr>
            <p:spPr bwMode="auto">
              <a:xfrm>
                <a:off x="-1285" y="2593"/>
                <a:ext cx="8" cy="8"/>
              </a:xfrm>
              <a:custGeom>
                <a:avLst/>
                <a:gdLst>
                  <a:gd name="T0" fmla="*/ 0 w 16"/>
                  <a:gd name="T1" fmla="*/ 4 h 16"/>
                  <a:gd name="T2" fmla="*/ 0 w 16"/>
                  <a:gd name="T3" fmla="*/ 4 h 16"/>
                  <a:gd name="T4" fmla="*/ 0 w 16"/>
                  <a:gd name="T5" fmla="*/ 4 h 16"/>
                  <a:gd name="T6" fmla="*/ 0 w 16"/>
                  <a:gd name="T7" fmla="*/ 4 h 16"/>
                  <a:gd name="T8" fmla="*/ 0 w 16"/>
                  <a:gd name="T9" fmla="*/ 6 h 16"/>
                  <a:gd name="T10" fmla="*/ 1 w 16"/>
                  <a:gd name="T11" fmla="*/ 6 h 16"/>
                  <a:gd name="T12" fmla="*/ 1 w 16"/>
                  <a:gd name="T13" fmla="*/ 7 h 16"/>
                  <a:gd name="T14" fmla="*/ 1 w 16"/>
                  <a:gd name="T15" fmla="*/ 7 h 16"/>
                  <a:gd name="T16" fmla="*/ 1 w 16"/>
                  <a:gd name="T17" fmla="*/ 7 h 16"/>
                  <a:gd name="T18" fmla="*/ 2 w 16"/>
                  <a:gd name="T19" fmla="*/ 8 h 16"/>
                  <a:gd name="T20" fmla="*/ 2 w 16"/>
                  <a:gd name="T21" fmla="*/ 8 h 16"/>
                  <a:gd name="T22" fmla="*/ 3 w 16"/>
                  <a:gd name="T23" fmla="*/ 8 h 16"/>
                  <a:gd name="T24" fmla="*/ 3 w 16"/>
                  <a:gd name="T25" fmla="*/ 8 h 16"/>
                  <a:gd name="T26" fmla="*/ 4 w 16"/>
                  <a:gd name="T27" fmla="*/ 8 h 16"/>
                  <a:gd name="T28" fmla="*/ 5 w 16"/>
                  <a:gd name="T29" fmla="*/ 8 h 16"/>
                  <a:gd name="T30" fmla="*/ 5 w 16"/>
                  <a:gd name="T31" fmla="*/ 7 h 16"/>
                  <a:gd name="T32" fmla="*/ 6 w 16"/>
                  <a:gd name="T33" fmla="*/ 7 h 16"/>
                  <a:gd name="T34" fmla="*/ 6 w 16"/>
                  <a:gd name="T35" fmla="*/ 7 h 16"/>
                  <a:gd name="T36" fmla="*/ 7 w 16"/>
                  <a:gd name="T37" fmla="*/ 6 h 16"/>
                  <a:gd name="T38" fmla="*/ 7 w 16"/>
                  <a:gd name="T39" fmla="*/ 6 h 16"/>
                  <a:gd name="T40" fmla="*/ 8 w 16"/>
                  <a:gd name="T41" fmla="*/ 6 h 16"/>
                  <a:gd name="T42" fmla="*/ 8 w 16"/>
                  <a:gd name="T43" fmla="*/ 5 h 16"/>
                  <a:gd name="T44" fmla="*/ 8 w 16"/>
                  <a:gd name="T45" fmla="*/ 5 h 16"/>
                  <a:gd name="T46" fmla="*/ 8 w 16"/>
                  <a:gd name="T47" fmla="*/ 5 h 16"/>
                  <a:gd name="T48" fmla="*/ 8 w 16"/>
                  <a:gd name="T49" fmla="*/ 5 h 16"/>
                  <a:gd name="T50" fmla="*/ 6 w 16"/>
                  <a:gd name="T51" fmla="*/ 1 h 16"/>
                  <a:gd name="T52" fmla="*/ 6 w 16"/>
                  <a:gd name="T53" fmla="*/ 1 h 16"/>
                  <a:gd name="T54" fmla="*/ 6 w 16"/>
                  <a:gd name="T55" fmla="*/ 1 h 16"/>
                  <a:gd name="T56" fmla="*/ 5 w 16"/>
                  <a:gd name="T57" fmla="*/ 1 h 16"/>
                  <a:gd name="T58" fmla="*/ 5 w 16"/>
                  <a:gd name="T59" fmla="*/ 1 h 16"/>
                  <a:gd name="T60" fmla="*/ 5 w 16"/>
                  <a:gd name="T61" fmla="*/ 0 h 16"/>
                  <a:gd name="T62" fmla="*/ 5 w 16"/>
                  <a:gd name="T63" fmla="*/ 0 h 16"/>
                  <a:gd name="T64" fmla="*/ 5 w 16"/>
                  <a:gd name="T65" fmla="*/ 0 h 16"/>
                  <a:gd name="T66" fmla="*/ 4 w 16"/>
                  <a:gd name="T67" fmla="*/ 0 h 16"/>
                  <a:gd name="T68" fmla="*/ 4 w 16"/>
                  <a:gd name="T69" fmla="*/ 0 h 16"/>
                  <a:gd name="T70" fmla="*/ 4 w 16"/>
                  <a:gd name="T71" fmla="*/ 0 h 16"/>
                  <a:gd name="T72" fmla="*/ 4 w 16"/>
                  <a:gd name="T73" fmla="*/ 0 h 16"/>
                  <a:gd name="T74" fmla="*/ 3 w 16"/>
                  <a:gd name="T75" fmla="*/ 0 h 16"/>
                  <a:gd name="T76" fmla="*/ 2 w 16"/>
                  <a:gd name="T77" fmla="*/ 0 h 16"/>
                  <a:gd name="T78" fmla="*/ 2 w 16"/>
                  <a:gd name="T79" fmla="*/ 1 h 16"/>
                  <a:gd name="T80" fmla="*/ 1 w 16"/>
                  <a:gd name="T81" fmla="*/ 1 h 16"/>
                  <a:gd name="T82" fmla="*/ 1 w 16"/>
                  <a:gd name="T83" fmla="*/ 1 h 16"/>
                  <a:gd name="T84" fmla="*/ 1 w 16"/>
                  <a:gd name="T85" fmla="*/ 2 h 16"/>
                  <a:gd name="T86" fmla="*/ 1 w 16"/>
                  <a:gd name="T87" fmla="*/ 2 h 16"/>
                  <a:gd name="T88" fmla="*/ 0 w 16"/>
                  <a:gd name="T89" fmla="*/ 2 h 16"/>
                  <a:gd name="T90" fmla="*/ 0 w 16"/>
                  <a:gd name="T91" fmla="*/ 3 h 16"/>
                  <a:gd name="T92" fmla="*/ 0 w 16"/>
                  <a:gd name="T93" fmla="*/ 3 h 16"/>
                  <a:gd name="T94" fmla="*/ 0 w 16"/>
                  <a:gd name="T95" fmla="*/ 3 h 16"/>
                  <a:gd name="T96" fmla="*/ 0 w 16"/>
                  <a:gd name="T97" fmla="*/ 3 h 16"/>
                  <a:gd name="T98" fmla="*/ 0 w 16"/>
                  <a:gd name="T99" fmla="*/ 3 h 16"/>
                  <a:gd name="T100" fmla="*/ 0 w 16"/>
                  <a:gd name="T101" fmla="*/ 4 h 16"/>
                  <a:gd name="T102" fmla="*/ 0 w 16"/>
                  <a:gd name="T103" fmla="*/ 4 h 16"/>
                  <a:gd name="T104" fmla="*/ 0 w 16"/>
                  <a:gd name="T105" fmla="*/ 4 h 16"/>
                  <a:gd name="T106" fmla="*/ 0 w 16"/>
                  <a:gd name="T107" fmla="*/ 4 h 16"/>
                  <a:gd name="T108" fmla="*/ 0 w 16"/>
                  <a:gd name="T109" fmla="*/ 4 h 1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6"/>
                  <a:gd name="T166" fmla="*/ 0 h 16"/>
                  <a:gd name="T167" fmla="*/ 16 w 16"/>
                  <a:gd name="T168" fmla="*/ 16 h 1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6" h="16">
                    <a:moveTo>
                      <a:pt x="0" y="8"/>
                    </a:moveTo>
                    <a:lnTo>
                      <a:pt x="0" y="8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1" y="13"/>
                    </a:lnTo>
                    <a:lnTo>
                      <a:pt x="2" y="14"/>
                    </a:lnTo>
                    <a:lnTo>
                      <a:pt x="3" y="15"/>
                    </a:lnTo>
                    <a:lnTo>
                      <a:pt x="4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10" y="16"/>
                    </a:lnTo>
                    <a:lnTo>
                      <a:pt x="11" y="15"/>
                    </a:lnTo>
                    <a:lnTo>
                      <a:pt x="12" y="15"/>
                    </a:lnTo>
                    <a:lnTo>
                      <a:pt x="13" y="14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0E5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12" name="Freeform 1144"/>
              <p:cNvSpPr>
                <a:spLocks/>
              </p:cNvSpPr>
              <p:nvPr/>
            </p:nvSpPr>
            <p:spPr bwMode="auto">
              <a:xfrm>
                <a:off x="-1284" y="2594"/>
                <a:ext cx="6" cy="5"/>
              </a:xfrm>
              <a:custGeom>
                <a:avLst/>
                <a:gdLst>
                  <a:gd name="T0" fmla="*/ 0 w 11"/>
                  <a:gd name="T1" fmla="*/ 3 h 12"/>
                  <a:gd name="T2" fmla="*/ 0 w 11"/>
                  <a:gd name="T3" fmla="*/ 3 h 12"/>
                  <a:gd name="T4" fmla="*/ 0 w 11"/>
                  <a:gd name="T5" fmla="*/ 3 h 12"/>
                  <a:gd name="T6" fmla="*/ 0 w 11"/>
                  <a:gd name="T7" fmla="*/ 3 h 12"/>
                  <a:gd name="T8" fmla="*/ 0 w 11"/>
                  <a:gd name="T9" fmla="*/ 3 h 12"/>
                  <a:gd name="T10" fmla="*/ 1 w 11"/>
                  <a:gd name="T11" fmla="*/ 4 h 12"/>
                  <a:gd name="T12" fmla="*/ 1 w 11"/>
                  <a:gd name="T13" fmla="*/ 4 h 12"/>
                  <a:gd name="T14" fmla="*/ 1 w 11"/>
                  <a:gd name="T15" fmla="*/ 5 h 12"/>
                  <a:gd name="T16" fmla="*/ 1 w 11"/>
                  <a:gd name="T17" fmla="*/ 5 h 12"/>
                  <a:gd name="T18" fmla="*/ 2 w 11"/>
                  <a:gd name="T19" fmla="*/ 5 h 12"/>
                  <a:gd name="T20" fmla="*/ 3 w 11"/>
                  <a:gd name="T21" fmla="*/ 5 h 12"/>
                  <a:gd name="T22" fmla="*/ 3 w 11"/>
                  <a:gd name="T23" fmla="*/ 5 h 12"/>
                  <a:gd name="T24" fmla="*/ 3 w 11"/>
                  <a:gd name="T25" fmla="*/ 5 h 12"/>
                  <a:gd name="T26" fmla="*/ 3 w 11"/>
                  <a:gd name="T27" fmla="*/ 5 h 12"/>
                  <a:gd name="T28" fmla="*/ 4 w 11"/>
                  <a:gd name="T29" fmla="*/ 5 h 12"/>
                  <a:gd name="T30" fmla="*/ 4 w 11"/>
                  <a:gd name="T31" fmla="*/ 5 h 12"/>
                  <a:gd name="T32" fmla="*/ 5 w 11"/>
                  <a:gd name="T33" fmla="*/ 5 h 12"/>
                  <a:gd name="T34" fmla="*/ 5 w 11"/>
                  <a:gd name="T35" fmla="*/ 4 h 12"/>
                  <a:gd name="T36" fmla="*/ 5 w 11"/>
                  <a:gd name="T37" fmla="*/ 4 h 12"/>
                  <a:gd name="T38" fmla="*/ 5 w 11"/>
                  <a:gd name="T39" fmla="*/ 3 h 12"/>
                  <a:gd name="T40" fmla="*/ 6 w 11"/>
                  <a:gd name="T41" fmla="*/ 3 h 12"/>
                  <a:gd name="T42" fmla="*/ 6 w 11"/>
                  <a:gd name="T43" fmla="*/ 3 h 12"/>
                  <a:gd name="T44" fmla="*/ 6 w 11"/>
                  <a:gd name="T45" fmla="*/ 3 h 12"/>
                  <a:gd name="T46" fmla="*/ 6 w 11"/>
                  <a:gd name="T47" fmla="*/ 3 h 12"/>
                  <a:gd name="T48" fmla="*/ 6 w 11"/>
                  <a:gd name="T49" fmla="*/ 3 h 12"/>
                  <a:gd name="T50" fmla="*/ 5 w 11"/>
                  <a:gd name="T51" fmla="*/ 1 h 12"/>
                  <a:gd name="T52" fmla="*/ 5 w 11"/>
                  <a:gd name="T53" fmla="*/ 1 h 12"/>
                  <a:gd name="T54" fmla="*/ 5 w 11"/>
                  <a:gd name="T55" fmla="*/ 1 h 12"/>
                  <a:gd name="T56" fmla="*/ 4 w 11"/>
                  <a:gd name="T57" fmla="*/ 1 h 12"/>
                  <a:gd name="T58" fmla="*/ 4 w 11"/>
                  <a:gd name="T59" fmla="*/ 0 h 12"/>
                  <a:gd name="T60" fmla="*/ 4 w 11"/>
                  <a:gd name="T61" fmla="*/ 0 h 12"/>
                  <a:gd name="T62" fmla="*/ 4 w 11"/>
                  <a:gd name="T63" fmla="*/ 0 h 12"/>
                  <a:gd name="T64" fmla="*/ 4 w 11"/>
                  <a:gd name="T65" fmla="*/ 0 h 12"/>
                  <a:gd name="T66" fmla="*/ 4 w 11"/>
                  <a:gd name="T67" fmla="*/ 0 h 12"/>
                  <a:gd name="T68" fmla="*/ 4 w 11"/>
                  <a:gd name="T69" fmla="*/ 0 h 12"/>
                  <a:gd name="T70" fmla="*/ 3 w 11"/>
                  <a:gd name="T71" fmla="*/ 0 h 12"/>
                  <a:gd name="T72" fmla="*/ 3 w 11"/>
                  <a:gd name="T73" fmla="*/ 0 h 12"/>
                  <a:gd name="T74" fmla="*/ 3 w 11"/>
                  <a:gd name="T75" fmla="*/ 0 h 12"/>
                  <a:gd name="T76" fmla="*/ 2 w 11"/>
                  <a:gd name="T77" fmla="*/ 0 h 12"/>
                  <a:gd name="T78" fmla="*/ 2 w 11"/>
                  <a:gd name="T79" fmla="*/ 1 h 12"/>
                  <a:gd name="T80" fmla="*/ 1 w 11"/>
                  <a:gd name="T81" fmla="*/ 1 h 12"/>
                  <a:gd name="T82" fmla="*/ 1 w 11"/>
                  <a:gd name="T83" fmla="*/ 1 h 12"/>
                  <a:gd name="T84" fmla="*/ 1 w 11"/>
                  <a:gd name="T85" fmla="*/ 1 h 12"/>
                  <a:gd name="T86" fmla="*/ 0 w 11"/>
                  <a:gd name="T87" fmla="*/ 2 h 12"/>
                  <a:gd name="T88" fmla="*/ 0 w 11"/>
                  <a:gd name="T89" fmla="*/ 2 h 12"/>
                  <a:gd name="T90" fmla="*/ 0 w 11"/>
                  <a:gd name="T91" fmla="*/ 2 h 12"/>
                  <a:gd name="T92" fmla="*/ 0 w 11"/>
                  <a:gd name="T93" fmla="*/ 2 h 12"/>
                  <a:gd name="T94" fmla="*/ 0 w 11"/>
                  <a:gd name="T95" fmla="*/ 2 h 12"/>
                  <a:gd name="T96" fmla="*/ 0 w 11"/>
                  <a:gd name="T97" fmla="*/ 3 h 12"/>
                  <a:gd name="T98" fmla="*/ 0 w 11"/>
                  <a:gd name="T99" fmla="*/ 3 h 12"/>
                  <a:gd name="T100" fmla="*/ 0 w 11"/>
                  <a:gd name="T101" fmla="*/ 3 h 12"/>
                  <a:gd name="T102" fmla="*/ 0 w 11"/>
                  <a:gd name="T103" fmla="*/ 3 h 12"/>
                  <a:gd name="T104" fmla="*/ 0 w 11"/>
                  <a:gd name="T105" fmla="*/ 3 h 12"/>
                  <a:gd name="T106" fmla="*/ 0 w 11"/>
                  <a:gd name="T107" fmla="*/ 3 h 12"/>
                  <a:gd name="T108" fmla="*/ 0 w 11"/>
                  <a:gd name="T109" fmla="*/ 3 h 1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"/>
                  <a:gd name="T166" fmla="*/ 0 h 12"/>
                  <a:gd name="T167" fmla="*/ 11 w 11"/>
                  <a:gd name="T168" fmla="*/ 12 h 1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" h="12">
                    <a:moveTo>
                      <a:pt x="0" y="6"/>
                    </a:move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6" y="12"/>
                    </a:lnTo>
                    <a:lnTo>
                      <a:pt x="7" y="12"/>
                    </a:lnTo>
                    <a:lnTo>
                      <a:pt x="8" y="12"/>
                    </a:lnTo>
                    <a:lnTo>
                      <a:pt x="9" y="11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1" y="7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00EA7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13" name="Freeform 1145"/>
              <p:cNvSpPr>
                <a:spLocks/>
              </p:cNvSpPr>
              <p:nvPr/>
            </p:nvSpPr>
            <p:spPr bwMode="auto">
              <a:xfrm>
                <a:off x="-1282" y="2595"/>
                <a:ext cx="2" cy="3"/>
              </a:xfrm>
              <a:custGeom>
                <a:avLst/>
                <a:gdLst>
                  <a:gd name="T0" fmla="*/ 0 w 5"/>
                  <a:gd name="T1" fmla="*/ 2 h 4"/>
                  <a:gd name="T2" fmla="*/ 0 w 5"/>
                  <a:gd name="T3" fmla="*/ 2 h 4"/>
                  <a:gd name="T4" fmla="*/ 0 w 5"/>
                  <a:gd name="T5" fmla="*/ 2 h 4"/>
                  <a:gd name="T6" fmla="*/ 0 w 5"/>
                  <a:gd name="T7" fmla="*/ 2 h 4"/>
                  <a:gd name="T8" fmla="*/ 0 w 5"/>
                  <a:gd name="T9" fmla="*/ 2 h 4"/>
                  <a:gd name="T10" fmla="*/ 0 w 5"/>
                  <a:gd name="T11" fmla="*/ 2 h 4"/>
                  <a:gd name="T12" fmla="*/ 0 w 5"/>
                  <a:gd name="T13" fmla="*/ 2 h 4"/>
                  <a:gd name="T14" fmla="*/ 1 w 5"/>
                  <a:gd name="T15" fmla="*/ 3 h 4"/>
                  <a:gd name="T16" fmla="*/ 1 w 5"/>
                  <a:gd name="T17" fmla="*/ 3 h 4"/>
                  <a:gd name="T18" fmla="*/ 1 w 5"/>
                  <a:gd name="T19" fmla="*/ 3 h 4"/>
                  <a:gd name="T20" fmla="*/ 1 w 5"/>
                  <a:gd name="T21" fmla="*/ 3 h 4"/>
                  <a:gd name="T22" fmla="*/ 1 w 5"/>
                  <a:gd name="T23" fmla="*/ 3 h 4"/>
                  <a:gd name="T24" fmla="*/ 1 w 5"/>
                  <a:gd name="T25" fmla="*/ 3 h 4"/>
                  <a:gd name="T26" fmla="*/ 1 w 5"/>
                  <a:gd name="T27" fmla="*/ 3 h 4"/>
                  <a:gd name="T28" fmla="*/ 1 w 5"/>
                  <a:gd name="T29" fmla="*/ 3 h 4"/>
                  <a:gd name="T30" fmla="*/ 2 w 5"/>
                  <a:gd name="T31" fmla="*/ 3 h 4"/>
                  <a:gd name="T32" fmla="*/ 2 w 5"/>
                  <a:gd name="T33" fmla="*/ 3 h 4"/>
                  <a:gd name="T34" fmla="*/ 2 w 5"/>
                  <a:gd name="T35" fmla="*/ 2 h 4"/>
                  <a:gd name="T36" fmla="*/ 2 w 5"/>
                  <a:gd name="T37" fmla="*/ 2 h 4"/>
                  <a:gd name="T38" fmla="*/ 2 w 5"/>
                  <a:gd name="T39" fmla="*/ 2 h 4"/>
                  <a:gd name="T40" fmla="*/ 2 w 5"/>
                  <a:gd name="T41" fmla="*/ 2 h 4"/>
                  <a:gd name="T42" fmla="*/ 2 w 5"/>
                  <a:gd name="T43" fmla="*/ 2 h 4"/>
                  <a:gd name="T44" fmla="*/ 2 w 5"/>
                  <a:gd name="T45" fmla="*/ 2 h 4"/>
                  <a:gd name="T46" fmla="*/ 2 w 5"/>
                  <a:gd name="T47" fmla="*/ 2 h 4"/>
                  <a:gd name="T48" fmla="*/ 2 w 5"/>
                  <a:gd name="T49" fmla="*/ 2 h 4"/>
                  <a:gd name="T50" fmla="*/ 2 w 5"/>
                  <a:gd name="T51" fmla="*/ 0 h 4"/>
                  <a:gd name="T52" fmla="*/ 2 w 5"/>
                  <a:gd name="T53" fmla="*/ 0 h 4"/>
                  <a:gd name="T54" fmla="*/ 2 w 5"/>
                  <a:gd name="T55" fmla="*/ 0 h 4"/>
                  <a:gd name="T56" fmla="*/ 2 w 5"/>
                  <a:gd name="T57" fmla="*/ 0 h 4"/>
                  <a:gd name="T58" fmla="*/ 2 w 5"/>
                  <a:gd name="T59" fmla="*/ 0 h 4"/>
                  <a:gd name="T60" fmla="*/ 2 w 5"/>
                  <a:gd name="T61" fmla="*/ 0 h 4"/>
                  <a:gd name="T62" fmla="*/ 2 w 5"/>
                  <a:gd name="T63" fmla="*/ 0 h 4"/>
                  <a:gd name="T64" fmla="*/ 2 w 5"/>
                  <a:gd name="T65" fmla="*/ 0 h 4"/>
                  <a:gd name="T66" fmla="*/ 1 w 5"/>
                  <a:gd name="T67" fmla="*/ 0 h 4"/>
                  <a:gd name="T68" fmla="*/ 1 w 5"/>
                  <a:gd name="T69" fmla="*/ 0 h 4"/>
                  <a:gd name="T70" fmla="*/ 1 w 5"/>
                  <a:gd name="T71" fmla="*/ 0 h 4"/>
                  <a:gd name="T72" fmla="*/ 1 w 5"/>
                  <a:gd name="T73" fmla="*/ 0 h 4"/>
                  <a:gd name="T74" fmla="*/ 1 w 5"/>
                  <a:gd name="T75" fmla="*/ 0 h 4"/>
                  <a:gd name="T76" fmla="*/ 1 w 5"/>
                  <a:gd name="T77" fmla="*/ 0 h 4"/>
                  <a:gd name="T78" fmla="*/ 1 w 5"/>
                  <a:gd name="T79" fmla="*/ 0 h 4"/>
                  <a:gd name="T80" fmla="*/ 1 w 5"/>
                  <a:gd name="T81" fmla="*/ 0 h 4"/>
                  <a:gd name="T82" fmla="*/ 0 w 5"/>
                  <a:gd name="T83" fmla="*/ 1 h 4"/>
                  <a:gd name="T84" fmla="*/ 0 w 5"/>
                  <a:gd name="T85" fmla="*/ 1 h 4"/>
                  <a:gd name="T86" fmla="*/ 0 w 5"/>
                  <a:gd name="T87" fmla="*/ 1 h 4"/>
                  <a:gd name="T88" fmla="*/ 0 w 5"/>
                  <a:gd name="T89" fmla="*/ 1 h 4"/>
                  <a:gd name="T90" fmla="*/ 0 w 5"/>
                  <a:gd name="T91" fmla="*/ 1 h 4"/>
                  <a:gd name="T92" fmla="*/ 0 w 5"/>
                  <a:gd name="T93" fmla="*/ 2 h 4"/>
                  <a:gd name="T94" fmla="*/ 0 w 5"/>
                  <a:gd name="T95" fmla="*/ 2 h 4"/>
                  <a:gd name="T96" fmla="*/ 0 w 5"/>
                  <a:gd name="T97" fmla="*/ 2 h 4"/>
                  <a:gd name="T98" fmla="*/ 0 w 5"/>
                  <a:gd name="T99" fmla="*/ 2 h 4"/>
                  <a:gd name="T100" fmla="*/ 0 w 5"/>
                  <a:gd name="T101" fmla="*/ 2 h 4"/>
                  <a:gd name="T102" fmla="*/ 0 w 5"/>
                  <a:gd name="T103" fmla="*/ 2 h 4"/>
                  <a:gd name="T104" fmla="*/ 0 w 5"/>
                  <a:gd name="T105" fmla="*/ 2 h 4"/>
                  <a:gd name="T106" fmla="*/ 0 w 5"/>
                  <a:gd name="T107" fmla="*/ 2 h 4"/>
                  <a:gd name="T108" fmla="*/ 0 w 5"/>
                  <a:gd name="T109" fmla="*/ 2 h 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"/>
                  <a:gd name="T166" fmla="*/ 0 h 4"/>
                  <a:gd name="T167" fmla="*/ 5 w 5"/>
                  <a:gd name="T168" fmla="*/ 4 h 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" h="4">
                    <a:moveTo>
                      <a:pt x="0" y="2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E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14" name="Freeform 1146"/>
              <p:cNvSpPr>
                <a:spLocks/>
              </p:cNvSpPr>
              <p:nvPr/>
            </p:nvSpPr>
            <p:spPr bwMode="auto">
              <a:xfrm>
                <a:off x="-1239" y="2602"/>
                <a:ext cx="101" cy="62"/>
              </a:xfrm>
              <a:custGeom>
                <a:avLst/>
                <a:gdLst>
                  <a:gd name="T0" fmla="*/ 34 w 200"/>
                  <a:gd name="T1" fmla="*/ 20 h 123"/>
                  <a:gd name="T2" fmla="*/ 73 w 200"/>
                  <a:gd name="T3" fmla="*/ 20 h 123"/>
                  <a:gd name="T4" fmla="*/ 87 w 200"/>
                  <a:gd name="T5" fmla="*/ 32 h 123"/>
                  <a:gd name="T6" fmla="*/ 88 w 200"/>
                  <a:gd name="T7" fmla="*/ 32 h 123"/>
                  <a:gd name="T8" fmla="*/ 89 w 200"/>
                  <a:gd name="T9" fmla="*/ 32 h 123"/>
                  <a:gd name="T10" fmla="*/ 93 w 200"/>
                  <a:gd name="T11" fmla="*/ 32 h 123"/>
                  <a:gd name="T12" fmla="*/ 96 w 200"/>
                  <a:gd name="T13" fmla="*/ 33 h 123"/>
                  <a:gd name="T14" fmla="*/ 99 w 200"/>
                  <a:gd name="T15" fmla="*/ 35 h 123"/>
                  <a:gd name="T16" fmla="*/ 101 w 200"/>
                  <a:gd name="T17" fmla="*/ 39 h 123"/>
                  <a:gd name="T18" fmla="*/ 101 w 200"/>
                  <a:gd name="T19" fmla="*/ 43 h 123"/>
                  <a:gd name="T20" fmla="*/ 100 w 200"/>
                  <a:gd name="T21" fmla="*/ 47 h 123"/>
                  <a:gd name="T22" fmla="*/ 99 w 200"/>
                  <a:gd name="T23" fmla="*/ 51 h 123"/>
                  <a:gd name="T24" fmla="*/ 97 w 200"/>
                  <a:gd name="T25" fmla="*/ 54 h 123"/>
                  <a:gd name="T26" fmla="*/ 95 w 200"/>
                  <a:gd name="T27" fmla="*/ 55 h 123"/>
                  <a:gd name="T28" fmla="*/ 95 w 200"/>
                  <a:gd name="T29" fmla="*/ 57 h 123"/>
                  <a:gd name="T30" fmla="*/ 94 w 200"/>
                  <a:gd name="T31" fmla="*/ 57 h 123"/>
                  <a:gd name="T32" fmla="*/ 71 w 200"/>
                  <a:gd name="T33" fmla="*/ 50 h 123"/>
                  <a:gd name="T34" fmla="*/ 34 w 200"/>
                  <a:gd name="T35" fmla="*/ 34 h 123"/>
                  <a:gd name="T36" fmla="*/ 25 w 200"/>
                  <a:gd name="T37" fmla="*/ 36 h 123"/>
                  <a:gd name="T38" fmla="*/ 25 w 200"/>
                  <a:gd name="T39" fmla="*/ 36 h 123"/>
                  <a:gd name="T40" fmla="*/ 23 w 200"/>
                  <a:gd name="T41" fmla="*/ 36 h 123"/>
                  <a:gd name="T42" fmla="*/ 20 w 200"/>
                  <a:gd name="T43" fmla="*/ 35 h 123"/>
                  <a:gd name="T44" fmla="*/ 16 w 200"/>
                  <a:gd name="T45" fmla="*/ 33 h 123"/>
                  <a:gd name="T46" fmla="*/ 11 w 200"/>
                  <a:gd name="T47" fmla="*/ 31 h 123"/>
                  <a:gd name="T48" fmla="*/ 7 w 200"/>
                  <a:gd name="T49" fmla="*/ 28 h 123"/>
                  <a:gd name="T50" fmla="*/ 4 w 200"/>
                  <a:gd name="T51" fmla="*/ 25 h 123"/>
                  <a:gd name="T52" fmla="*/ 1 w 200"/>
                  <a:gd name="T53" fmla="*/ 21 h 123"/>
                  <a:gd name="T54" fmla="*/ 0 w 200"/>
                  <a:gd name="T55" fmla="*/ 18 h 123"/>
                  <a:gd name="T56" fmla="*/ 0 w 200"/>
                  <a:gd name="T57" fmla="*/ 15 h 123"/>
                  <a:gd name="T58" fmla="*/ 0 w 200"/>
                  <a:gd name="T59" fmla="*/ 13 h 123"/>
                  <a:gd name="T60" fmla="*/ 0 w 200"/>
                  <a:gd name="T61" fmla="*/ 12 h 123"/>
                  <a:gd name="T62" fmla="*/ 0 w 200"/>
                  <a:gd name="T63" fmla="*/ 12 h 123"/>
                  <a:gd name="T64" fmla="*/ 0 w 200"/>
                  <a:gd name="T65" fmla="*/ 12 h 12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0"/>
                  <a:gd name="T100" fmla="*/ 0 h 123"/>
                  <a:gd name="T101" fmla="*/ 200 w 200"/>
                  <a:gd name="T102" fmla="*/ 123 h 12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0" h="123">
                    <a:moveTo>
                      <a:pt x="49" y="0"/>
                    </a:moveTo>
                    <a:lnTo>
                      <a:pt x="68" y="40"/>
                    </a:lnTo>
                    <a:lnTo>
                      <a:pt x="105" y="40"/>
                    </a:lnTo>
                    <a:lnTo>
                      <a:pt x="145" y="40"/>
                    </a:lnTo>
                    <a:lnTo>
                      <a:pt x="150" y="58"/>
                    </a:lnTo>
                    <a:lnTo>
                      <a:pt x="173" y="63"/>
                    </a:lnTo>
                    <a:lnTo>
                      <a:pt x="174" y="63"/>
                    </a:lnTo>
                    <a:lnTo>
                      <a:pt x="175" y="63"/>
                    </a:lnTo>
                    <a:lnTo>
                      <a:pt x="177" y="63"/>
                    </a:lnTo>
                    <a:lnTo>
                      <a:pt x="181" y="63"/>
                    </a:lnTo>
                    <a:lnTo>
                      <a:pt x="184" y="64"/>
                    </a:lnTo>
                    <a:lnTo>
                      <a:pt x="188" y="64"/>
                    </a:lnTo>
                    <a:lnTo>
                      <a:pt x="190" y="66"/>
                    </a:lnTo>
                    <a:lnTo>
                      <a:pt x="193" y="68"/>
                    </a:lnTo>
                    <a:lnTo>
                      <a:pt x="197" y="70"/>
                    </a:lnTo>
                    <a:lnTo>
                      <a:pt x="199" y="73"/>
                    </a:lnTo>
                    <a:lnTo>
                      <a:pt x="200" y="77"/>
                    </a:lnTo>
                    <a:lnTo>
                      <a:pt x="200" y="81"/>
                    </a:lnTo>
                    <a:lnTo>
                      <a:pt x="200" y="85"/>
                    </a:lnTo>
                    <a:lnTo>
                      <a:pt x="200" y="90"/>
                    </a:lnTo>
                    <a:lnTo>
                      <a:pt x="199" y="94"/>
                    </a:lnTo>
                    <a:lnTo>
                      <a:pt x="197" y="98"/>
                    </a:lnTo>
                    <a:lnTo>
                      <a:pt x="196" y="101"/>
                    </a:lnTo>
                    <a:lnTo>
                      <a:pt x="194" y="103"/>
                    </a:lnTo>
                    <a:lnTo>
                      <a:pt x="192" y="107"/>
                    </a:lnTo>
                    <a:lnTo>
                      <a:pt x="191" y="109"/>
                    </a:lnTo>
                    <a:lnTo>
                      <a:pt x="189" y="110"/>
                    </a:lnTo>
                    <a:lnTo>
                      <a:pt x="188" y="113"/>
                    </a:lnTo>
                    <a:lnTo>
                      <a:pt x="186" y="114"/>
                    </a:lnTo>
                    <a:lnTo>
                      <a:pt x="145" y="123"/>
                    </a:lnTo>
                    <a:lnTo>
                      <a:pt x="140" y="100"/>
                    </a:lnTo>
                    <a:lnTo>
                      <a:pt x="105" y="109"/>
                    </a:lnTo>
                    <a:lnTo>
                      <a:pt x="68" y="68"/>
                    </a:lnTo>
                    <a:lnTo>
                      <a:pt x="63" y="49"/>
                    </a:lnTo>
                    <a:lnTo>
                      <a:pt x="49" y="72"/>
                    </a:lnTo>
                    <a:lnTo>
                      <a:pt x="49" y="71"/>
                    </a:lnTo>
                    <a:lnTo>
                      <a:pt x="48" y="71"/>
                    </a:lnTo>
                    <a:lnTo>
                      <a:pt x="46" y="71"/>
                    </a:lnTo>
                    <a:lnTo>
                      <a:pt x="42" y="70"/>
                    </a:lnTo>
                    <a:lnTo>
                      <a:pt x="39" y="69"/>
                    </a:lnTo>
                    <a:lnTo>
                      <a:pt x="35" y="68"/>
                    </a:lnTo>
                    <a:lnTo>
                      <a:pt x="31" y="66"/>
                    </a:lnTo>
                    <a:lnTo>
                      <a:pt x="26" y="64"/>
                    </a:lnTo>
                    <a:lnTo>
                      <a:pt x="22" y="62"/>
                    </a:lnTo>
                    <a:lnTo>
                      <a:pt x="17" y="60"/>
                    </a:lnTo>
                    <a:lnTo>
                      <a:pt x="14" y="56"/>
                    </a:lnTo>
                    <a:lnTo>
                      <a:pt x="9" y="54"/>
                    </a:lnTo>
                    <a:lnTo>
                      <a:pt x="7" y="49"/>
                    </a:lnTo>
                    <a:lnTo>
                      <a:pt x="4" y="46"/>
                    </a:lnTo>
                    <a:lnTo>
                      <a:pt x="2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008F4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15" name="Freeform 1147"/>
              <p:cNvSpPr>
                <a:spLocks/>
              </p:cNvSpPr>
              <p:nvPr/>
            </p:nvSpPr>
            <p:spPr bwMode="auto">
              <a:xfrm>
                <a:off x="-1239" y="2602"/>
                <a:ext cx="101" cy="62"/>
              </a:xfrm>
              <a:custGeom>
                <a:avLst/>
                <a:gdLst>
                  <a:gd name="T0" fmla="*/ 34 w 200"/>
                  <a:gd name="T1" fmla="*/ 20 h 123"/>
                  <a:gd name="T2" fmla="*/ 73 w 200"/>
                  <a:gd name="T3" fmla="*/ 20 h 123"/>
                  <a:gd name="T4" fmla="*/ 87 w 200"/>
                  <a:gd name="T5" fmla="*/ 32 h 123"/>
                  <a:gd name="T6" fmla="*/ 88 w 200"/>
                  <a:gd name="T7" fmla="*/ 32 h 123"/>
                  <a:gd name="T8" fmla="*/ 89 w 200"/>
                  <a:gd name="T9" fmla="*/ 32 h 123"/>
                  <a:gd name="T10" fmla="*/ 93 w 200"/>
                  <a:gd name="T11" fmla="*/ 32 h 123"/>
                  <a:gd name="T12" fmla="*/ 96 w 200"/>
                  <a:gd name="T13" fmla="*/ 33 h 123"/>
                  <a:gd name="T14" fmla="*/ 99 w 200"/>
                  <a:gd name="T15" fmla="*/ 35 h 123"/>
                  <a:gd name="T16" fmla="*/ 101 w 200"/>
                  <a:gd name="T17" fmla="*/ 39 h 123"/>
                  <a:gd name="T18" fmla="*/ 101 w 200"/>
                  <a:gd name="T19" fmla="*/ 43 h 123"/>
                  <a:gd name="T20" fmla="*/ 100 w 200"/>
                  <a:gd name="T21" fmla="*/ 47 h 123"/>
                  <a:gd name="T22" fmla="*/ 99 w 200"/>
                  <a:gd name="T23" fmla="*/ 51 h 123"/>
                  <a:gd name="T24" fmla="*/ 97 w 200"/>
                  <a:gd name="T25" fmla="*/ 54 h 123"/>
                  <a:gd name="T26" fmla="*/ 95 w 200"/>
                  <a:gd name="T27" fmla="*/ 55 h 123"/>
                  <a:gd name="T28" fmla="*/ 95 w 200"/>
                  <a:gd name="T29" fmla="*/ 57 h 123"/>
                  <a:gd name="T30" fmla="*/ 94 w 200"/>
                  <a:gd name="T31" fmla="*/ 57 h 123"/>
                  <a:gd name="T32" fmla="*/ 71 w 200"/>
                  <a:gd name="T33" fmla="*/ 50 h 123"/>
                  <a:gd name="T34" fmla="*/ 34 w 200"/>
                  <a:gd name="T35" fmla="*/ 34 h 123"/>
                  <a:gd name="T36" fmla="*/ 25 w 200"/>
                  <a:gd name="T37" fmla="*/ 36 h 123"/>
                  <a:gd name="T38" fmla="*/ 25 w 200"/>
                  <a:gd name="T39" fmla="*/ 36 h 123"/>
                  <a:gd name="T40" fmla="*/ 23 w 200"/>
                  <a:gd name="T41" fmla="*/ 36 h 123"/>
                  <a:gd name="T42" fmla="*/ 20 w 200"/>
                  <a:gd name="T43" fmla="*/ 35 h 123"/>
                  <a:gd name="T44" fmla="*/ 16 w 200"/>
                  <a:gd name="T45" fmla="*/ 33 h 123"/>
                  <a:gd name="T46" fmla="*/ 11 w 200"/>
                  <a:gd name="T47" fmla="*/ 31 h 123"/>
                  <a:gd name="T48" fmla="*/ 7 w 200"/>
                  <a:gd name="T49" fmla="*/ 28 h 123"/>
                  <a:gd name="T50" fmla="*/ 4 w 200"/>
                  <a:gd name="T51" fmla="*/ 25 h 123"/>
                  <a:gd name="T52" fmla="*/ 1 w 200"/>
                  <a:gd name="T53" fmla="*/ 21 h 123"/>
                  <a:gd name="T54" fmla="*/ 0 w 200"/>
                  <a:gd name="T55" fmla="*/ 18 h 123"/>
                  <a:gd name="T56" fmla="*/ 0 w 200"/>
                  <a:gd name="T57" fmla="*/ 15 h 123"/>
                  <a:gd name="T58" fmla="*/ 0 w 200"/>
                  <a:gd name="T59" fmla="*/ 13 h 123"/>
                  <a:gd name="T60" fmla="*/ 0 w 200"/>
                  <a:gd name="T61" fmla="*/ 12 h 123"/>
                  <a:gd name="T62" fmla="*/ 0 w 200"/>
                  <a:gd name="T63" fmla="*/ 12 h 123"/>
                  <a:gd name="T64" fmla="*/ 0 w 200"/>
                  <a:gd name="T65" fmla="*/ 12 h 12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0"/>
                  <a:gd name="T100" fmla="*/ 0 h 123"/>
                  <a:gd name="T101" fmla="*/ 200 w 200"/>
                  <a:gd name="T102" fmla="*/ 123 h 12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0" h="123">
                    <a:moveTo>
                      <a:pt x="49" y="0"/>
                    </a:moveTo>
                    <a:lnTo>
                      <a:pt x="68" y="40"/>
                    </a:lnTo>
                    <a:lnTo>
                      <a:pt x="105" y="40"/>
                    </a:lnTo>
                    <a:lnTo>
                      <a:pt x="145" y="40"/>
                    </a:lnTo>
                    <a:lnTo>
                      <a:pt x="150" y="58"/>
                    </a:lnTo>
                    <a:lnTo>
                      <a:pt x="173" y="63"/>
                    </a:lnTo>
                    <a:lnTo>
                      <a:pt x="174" y="63"/>
                    </a:lnTo>
                    <a:lnTo>
                      <a:pt x="175" y="63"/>
                    </a:lnTo>
                    <a:lnTo>
                      <a:pt x="177" y="63"/>
                    </a:lnTo>
                    <a:lnTo>
                      <a:pt x="181" y="63"/>
                    </a:lnTo>
                    <a:lnTo>
                      <a:pt x="184" y="64"/>
                    </a:lnTo>
                    <a:lnTo>
                      <a:pt x="188" y="64"/>
                    </a:lnTo>
                    <a:lnTo>
                      <a:pt x="190" y="66"/>
                    </a:lnTo>
                    <a:lnTo>
                      <a:pt x="193" y="68"/>
                    </a:lnTo>
                    <a:lnTo>
                      <a:pt x="197" y="70"/>
                    </a:lnTo>
                    <a:lnTo>
                      <a:pt x="199" y="73"/>
                    </a:lnTo>
                    <a:lnTo>
                      <a:pt x="200" y="77"/>
                    </a:lnTo>
                    <a:lnTo>
                      <a:pt x="200" y="81"/>
                    </a:lnTo>
                    <a:lnTo>
                      <a:pt x="200" y="85"/>
                    </a:lnTo>
                    <a:lnTo>
                      <a:pt x="200" y="90"/>
                    </a:lnTo>
                    <a:lnTo>
                      <a:pt x="199" y="94"/>
                    </a:lnTo>
                    <a:lnTo>
                      <a:pt x="197" y="98"/>
                    </a:lnTo>
                    <a:lnTo>
                      <a:pt x="196" y="101"/>
                    </a:lnTo>
                    <a:lnTo>
                      <a:pt x="194" y="103"/>
                    </a:lnTo>
                    <a:lnTo>
                      <a:pt x="192" y="107"/>
                    </a:lnTo>
                    <a:lnTo>
                      <a:pt x="191" y="109"/>
                    </a:lnTo>
                    <a:lnTo>
                      <a:pt x="189" y="110"/>
                    </a:lnTo>
                    <a:lnTo>
                      <a:pt x="188" y="113"/>
                    </a:lnTo>
                    <a:lnTo>
                      <a:pt x="186" y="114"/>
                    </a:lnTo>
                    <a:lnTo>
                      <a:pt x="145" y="123"/>
                    </a:lnTo>
                    <a:lnTo>
                      <a:pt x="140" y="100"/>
                    </a:lnTo>
                    <a:lnTo>
                      <a:pt x="105" y="109"/>
                    </a:lnTo>
                    <a:lnTo>
                      <a:pt x="68" y="68"/>
                    </a:lnTo>
                    <a:lnTo>
                      <a:pt x="63" y="49"/>
                    </a:lnTo>
                    <a:lnTo>
                      <a:pt x="49" y="72"/>
                    </a:lnTo>
                    <a:lnTo>
                      <a:pt x="49" y="71"/>
                    </a:lnTo>
                    <a:lnTo>
                      <a:pt x="48" y="71"/>
                    </a:lnTo>
                    <a:lnTo>
                      <a:pt x="46" y="71"/>
                    </a:lnTo>
                    <a:lnTo>
                      <a:pt x="42" y="70"/>
                    </a:lnTo>
                    <a:lnTo>
                      <a:pt x="39" y="69"/>
                    </a:lnTo>
                    <a:lnTo>
                      <a:pt x="35" y="68"/>
                    </a:lnTo>
                    <a:lnTo>
                      <a:pt x="31" y="66"/>
                    </a:lnTo>
                    <a:lnTo>
                      <a:pt x="26" y="64"/>
                    </a:lnTo>
                    <a:lnTo>
                      <a:pt x="22" y="62"/>
                    </a:lnTo>
                    <a:lnTo>
                      <a:pt x="17" y="60"/>
                    </a:lnTo>
                    <a:lnTo>
                      <a:pt x="14" y="56"/>
                    </a:lnTo>
                    <a:lnTo>
                      <a:pt x="9" y="54"/>
                    </a:lnTo>
                    <a:lnTo>
                      <a:pt x="7" y="49"/>
                    </a:lnTo>
                    <a:lnTo>
                      <a:pt x="4" y="46"/>
                    </a:lnTo>
                    <a:lnTo>
                      <a:pt x="2" y="42"/>
                    </a:lnTo>
                    <a:lnTo>
                      <a:pt x="1" y="39"/>
                    </a:lnTo>
                    <a:lnTo>
                      <a:pt x="0" y="35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0094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16" name="Freeform 1148"/>
              <p:cNvSpPr>
                <a:spLocks/>
              </p:cNvSpPr>
              <p:nvPr/>
            </p:nvSpPr>
            <p:spPr bwMode="auto">
              <a:xfrm>
                <a:off x="-1239" y="2602"/>
                <a:ext cx="101" cy="62"/>
              </a:xfrm>
              <a:custGeom>
                <a:avLst/>
                <a:gdLst>
                  <a:gd name="T0" fmla="*/ 0 w 200"/>
                  <a:gd name="T1" fmla="*/ 12 h 123"/>
                  <a:gd name="T2" fmla="*/ 0 w 200"/>
                  <a:gd name="T3" fmla="*/ 13 h 123"/>
                  <a:gd name="T4" fmla="*/ 0 w 200"/>
                  <a:gd name="T5" fmla="*/ 14 h 123"/>
                  <a:gd name="T6" fmla="*/ 0 w 200"/>
                  <a:gd name="T7" fmla="*/ 15 h 123"/>
                  <a:gd name="T8" fmla="*/ 0 w 200"/>
                  <a:gd name="T9" fmla="*/ 16 h 123"/>
                  <a:gd name="T10" fmla="*/ 0 w 200"/>
                  <a:gd name="T11" fmla="*/ 18 h 123"/>
                  <a:gd name="T12" fmla="*/ 1 w 200"/>
                  <a:gd name="T13" fmla="*/ 20 h 123"/>
                  <a:gd name="T14" fmla="*/ 1 w 200"/>
                  <a:gd name="T15" fmla="*/ 21 h 123"/>
                  <a:gd name="T16" fmla="*/ 2 w 200"/>
                  <a:gd name="T17" fmla="*/ 23 h 123"/>
                  <a:gd name="T18" fmla="*/ 4 w 200"/>
                  <a:gd name="T19" fmla="*/ 25 h 123"/>
                  <a:gd name="T20" fmla="*/ 5 w 200"/>
                  <a:gd name="T21" fmla="*/ 27 h 123"/>
                  <a:gd name="T22" fmla="*/ 7 w 200"/>
                  <a:gd name="T23" fmla="*/ 28 h 123"/>
                  <a:gd name="T24" fmla="*/ 9 w 200"/>
                  <a:gd name="T25" fmla="*/ 30 h 123"/>
                  <a:gd name="T26" fmla="*/ 11 w 200"/>
                  <a:gd name="T27" fmla="*/ 31 h 123"/>
                  <a:gd name="T28" fmla="*/ 13 w 200"/>
                  <a:gd name="T29" fmla="*/ 32 h 123"/>
                  <a:gd name="T30" fmla="*/ 16 w 200"/>
                  <a:gd name="T31" fmla="*/ 33 h 123"/>
                  <a:gd name="T32" fmla="*/ 18 w 200"/>
                  <a:gd name="T33" fmla="*/ 34 h 123"/>
                  <a:gd name="T34" fmla="*/ 20 w 200"/>
                  <a:gd name="T35" fmla="*/ 35 h 123"/>
                  <a:gd name="T36" fmla="*/ 21 w 200"/>
                  <a:gd name="T37" fmla="*/ 35 h 123"/>
                  <a:gd name="T38" fmla="*/ 23 w 200"/>
                  <a:gd name="T39" fmla="*/ 36 h 123"/>
                  <a:gd name="T40" fmla="*/ 24 w 200"/>
                  <a:gd name="T41" fmla="*/ 36 h 123"/>
                  <a:gd name="T42" fmla="*/ 25 w 200"/>
                  <a:gd name="T43" fmla="*/ 36 h 123"/>
                  <a:gd name="T44" fmla="*/ 25 w 200"/>
                  <a:gd name="T45" fmla="*/ 36 h 123"/>
                  <a:gd name="T46" fmla="*/ 25 w 200"/>
                  <a:gd name="T47" fmla="*/ 36 h 123"/>
                  <a:gd name="T48" fmla="*/ 32 w 200"/>
                  <a:gd name="T49" fmla="*/ 25 h 123"/>
                  <a:gd name="T50" fmla="*/ 34 w 200"/>
                  <a:gd name="T51" fmla="*/ 34 h 123"/>
                  <a:gd name="T52" fmla="*/ 53 w 200"/>
                  <a:gd name="T53" fmla="*/ 55 h 123"/>
                  <a:gd name="T54" fmla="*/ 71 w 200"/>
                  <a:gd name="T55" fmla="*/ 50 h 123"/>
                  <a:gd name="T56" fmla="*/ 73 w 200"/>
                  <a:gd name="T57" fmla="*/ 62 h 123"/>
                  <a:gd name="T58" fmla="*/ 94 w 200"/>
                  <a:gd name="T59" fmla="*/ 57 h 123"/>
                  <a:gd name="T60" fmla="*/ 94 w 200"/>
                  <a:gd name="T61" fmla="*/ 57 h 123"/>
                  <a:gd name="T62" fmla="*/ 95 w 200"/>
                  <a:gd name="T63" fmla="*/ 57 h 123"/>
                  <a:gd name="T64" fmla="*/ 95 w 200"/>
                  <a:gd name="T65" fmla="*/ 57 h 123"/>
                  <a:gd name="T66" fmla="*/ 95 w 200"/>
                  <a:gd name="T67" fmla="*/ 55 h 123"/>
                  <a:gd name="T68" fmla="*/ 96 w 200"/>
                  <a:gd name="T69" fmla="*/ 55 h 123"/>
                  <a:gd name="T70" fmla="*/ 97 w 200"/>
                  <a:gd name="T71" fmla="*/ 54 h 123"/>
                  <a:gd name="T72" fmla="*/ 98 w 200"/>
                  <a:gd name="T73" fmla="*/ 52 h 123"/>
                  <a:gd name="T74" fmla="*/ 99 w 200"/>
                  <a:gd name="T75" fmla="*/ 51 h 123"/>
                  <a:gd name="T76" fmla="*/ 99 w 200"/>
                  <a:gd name="T77" fmla="*/ 49 h 123"/>
                  <a:gd name="T78" fmla="*/ 100 w 200"/>
                  <a:gd name="T79" fmla="*/ 47 h 123"/>
                  <a:gd name="T80" fmla="*/ 101 w 200"/>
                  <a:gd name="T81" fmla="*/ 45 h 123"/>
                  <a:gd name="T82" fmla="*/ 101 w 200"/>
                  <a:gd name="T83" fmla="*/ 43 h 123"/>
                  <a:gd name="T84" fmla="*/ 101 w 200"/>
                  <a:gd name="T85" fmla="*/ 41 h 123"/>
                  <a:gd name="T86" fmla="*/ 101 w 200"/>
                  <a:gd name="T87" fmla="*/ 39 h 123"/>
                  <a:gd name="T88" fmla="*/ 100 w 200"/>
                  <a:gd name="T89" fmla="*/ 37 h 123"/>
                  <a:gd name="T90" fmla="*/ 99 w 200"/>
                  <a:gd name="T91" fmla="*/ 35 h 123"/>
                  <a:gd name="T92" fmla="*/ 97 w 200"/>
                  <a:gd name="T93" fmla="*/ 34 h 123"/>
                  <a:gd name="T94" fmla="*/ 96 w 200"/>
                  <a:gd name="T95" fmla="*/ 33 h 123"/>
                  <a:gd name="T96" fmla="*/ 95 w 200"/>
                  <a:gd name="T97" fmla="*/ 32 h 123"/>
                  <a:gd name="T98" fmla="*/ 93 w 200"/>
                  <a:gd name="T99" fmla="*/ 32 h 123"/>
                  <a:gd name="T100" fmla="*/ 91 w 200"/>
                  <a:gd name="T101" fmla="*/ 32 h 123"/>
                  <a:gd name="T102" fmla="*/ 89 w 200"/>
                  <a:gd name="T103" fmla="*/ 32 h 123"/>
                  <a:gd name="T104" fmla="*/ 88 w 200"/>
                  <a:gd name="T105" fmla="*/ 32 h 123"/>
                  <a:gd name="T106" fmla="*/ 88 w 200"/>
                  <a:gd name="T107" fmla="*/ 32 h 123"/>
                  <a:gd name="T108" fmla="*/ 87 w 200"/>
                  <a:gd name="T109" fmla="*/ 32 h 123"/>
                  <a:gd name="T110" fmla="*/ 87 w 200"/>
                  <a:gd name="T111" fmla="*/ 32 h 123"/>
                  <a:gd name="T112" fmla="*/ 76 w 200"/>
                  <a:gd name="T113" fmla="*/ 29 h 123"/>
                  <a:gd name="T114" fmla="*/ 73 w 200"/>
                  <a:gd name="T115" fmla="*/ 20 h 123"/>
                  <a:gd name="T116" fmla="*/ 53 w 200"/>
                  <a:gd name="T117" fmla="*/ 20 h 123"/>
                  <a:gd name="T118" fmla="*/ 34 w 200"/>
                  <a:gd name="T119" fmla="*/ 20 h 123"/>
                  <a:gd name="T120" fmla="*/ 25 w 200"/>
                  <a:gd name="T121" fmla="*/ 0 h 123"/>
                  <a:gd name="T122" fmla="*/ 1 w 200"/>
                  <a:gd name="T123" fmla="*/ 11 h 123"/>
                  <a:gd name="T124" fmla="*/ 0 w 200"/>
                  <a:gd name="T125" fmla="*/ 12 h 12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00"/>
                  <a:gd name="T190" fmla="*/ 0 h 123"/>
                  <a:gd name="T191" fmla="*/ 200 w 200"/>
                  <a:gd name="T192" fmla="*/ 123 h 12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00" h="123">
                    <a:moveTo>
                      <a:pt x="0" y="24"/>
                    </a:moveTo>
                    <a:lnTo>
                      <a:pt x="0" y="25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4" y="46"/>
                    </a:lnTo>
                    <a:lnTo>
                      <a:pt x="7" y="49"/>
                    </a:lnTo>
                    <a:lnTo>
                      <a:pt x="9" y="54"/>
                    </a:lnTo>
                    <a:lnTo>
                      <a:pt x="14" y="56"/>
                    </a:lnTo>
                    <a:lnTo>
                      <a:pt x="17" y="60"/>
                    </a:lnTo>
                    <a:lnTo>
                      <a:pt x="22" y="62"/>
                    </a:lnTo>
                    <a:lnTo>
                      <a:pt x="26" y="64"/>
                    </a:lnTo>
                    <a:lnTo>
                      <a:pt x="31" y="66"/>
                    </a:lnTo>
                    <a:lnTo>
                      <a:pt x="35" y="68"/>
                    </a:lnTo>
                    <a:lnTo>
                      <a:pt x="39" y="69"/>
                    </a:lnTo>
                    <a:lnTo>
                      <a:pt x="42" y="70"/>
                    </a:lnTo>
                    <a:lnTo>
                      <a:pt x="46" y="71"/>
                    </a:lnTo>
                    <a:lnTo>
                      <a:pt x="48" y="71"/>
                    </a:lnTo>
                    <a:lnTo>
                      <a:pt x="49" y="71"/>
                    </a:lnTo>
                    <a:lnTo>
                      <a:pt x="49" y="72"/>
                    </a:lnTo>
                    <a:lnTo>
                      <a:pt x="63" y="49"/>
                    </a:lnTo>
                    <a:lnTo>
                      <a:pt x="68" y="68"/>
                    </a:lnTo>
                    <a:lnTo>
                      <a:pt x="105" y="109"/>
                    </a:lnTo>
                    <a:lnTo>
                      <a:pt x="140" y="100"/>
                    </a:lnTo>
                    <a:lnTo>
                      <a:pt x="145" y="123"/>
                    </a:lnTo>
                    <a:lnTo>
                      <a:pt x="186" y="114"/>
                    </a:lnTo>
                    <a:lnTo>
                      <a:pt x="188" y="113"/>
                    </a:lnTo>
                    <a:lnTo>
                      <a:pt x="189" y="110"/>
                    </a:lnTo>
                    <a:lnTo>
                      <a:pt x="191" y="109"/>
                    </a:lnTo>
                    <a:lnTo>
                      <a:pt x="192" y="107"/>
                    </a:lnTo>
                    <a:lnTo>
                      <a:pt x="194" y="103"/>
                    </a:lnTo>
                    <a:lnTo>
                      <a:pt x="196" y="101"/>
                    </a:lnTo>
                    <a:lnTo>
                      <a:pt x="197" y="98"/>
                    </a:lnTo>
                    <a:lnTo>
                      <a:pt x="199" y="94"/>
                    </a:lnTo>
                    <a:lnTo>
                      <a:pt x="200" y="90"/>
                    </a:lnTo>
                    <a:lnTo>
                      <a:pt x="200" y="85"/>
                    </a:lnTo>
                    <a:lnTo>
                      <a:pt x="200" y="81"/>
                    </a:lnTo>
                    <a:lnTo>
                      <a:pt x="200" y="77"/>
                    </a:lnTo>
                    <a:lnTo>
                      <a:pt x="199" y="73"/>
                    </a:lnTo>
                    <a:lnTo>
                      <a:pt x="197" y="70"/>
                    </a:lnTo>
                    <a:lnTo>
                      <a:pt x="193" y="68"/>
                    </a:lnTo>
                    <a:lnTo>
                      <a:pt x="190" y="66"/>
                    </a:lnTo>
                    <a:lnTo>
                      <a:pt x="188" y="64"/>
                    </a:lnTo>
                    <a:lnTo>
                      <a:pt x="184" y="64"/>
                    </a:lnTo>
                    <a:lnTo>
                      <a:pt x="181" y="63"/>
                    </a:lnTo>
                    <a:lnTo>
                      <a:pt x="177" y="63"/>
                    </a:lnTo>
                    <a:lnTo>
                      <a:pt x="175" y="63"/>
                    </a:lnTo>
                    <a:lnTo>
                      <a:pt x="174" y="63"/>
                    </a:lnTo>
                    <a:lnTo>
                      <a:pt x="173" y="63"/>
                    </a:lnTo>
                    <a:lnTo>
                      <a:pt x="150" y="58"/>
                    </a:lnTo>
                    <a:lnTo>
                      <a:pt x="145" y="40"/>
                    </a:lnTo>
                    <a:lnTo>
                      <a:pt x="105" y="40"/>
                    </a:lnTo>
                    <a:lnTo>
                      <a:pt x="68" y="40"/>
                    </a:lnTo>
                    <a:lnTo>
                      <a:pt x="49" y="0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994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17" name="Freeform 1149"/>
              <p:cNvSpPr>
                <a:spLocks/>
              </p:cNvSpPr>
              <p:nvPr/>
            </p:nvSpPr>
            <p:spPr bwMode="auto">
              <a:xfrm>
                <a:off x="-1237" y="2602"/>
                <a:ext cx="99" cy="62"/>
              </a:xfrm>
              <a:custGeom>
                <a:avLst/>
                <a:gdLst>
                  <a:gd name="T0" fmla="*/ 0 w 198"/>
                  <a:gd name="T1" fmla="*/ 20 h 123"/>
                  <a:gd name="T2" fmla="*/ 0 w 198"/>
                  <a:gd name="T3" fmla="*/ 21 h 123"/>
                  <a:gd name="T4" fmla="*/ 1 w 198"/>
                  <a:gd name="T5" fmla="*/ 23 h 123"/>
                  <a:gd name="T6" fmla="*/ 3 w 198"/>
                  <a:gd name="T7" fmla="*/ 25 h 123"/>
                  <a:gd name="T8" fmla="*/ 3 w 198"/>
                  <a:gd name="T9" fmla="*/ 27 h 123"/>
                  <a:gd name="T10" fmla="*/ 6 w 198"/>
                  <a:gd name="T11" fmla="*/ 28 h 123"/>
                  <a:gd name="T12" fmla="*/ 7 w 198"/>
                  <a:gd name="T13" fmla="*/ 30 h 123"/>
                  <a:gd name="T14" fmla="*/ 10 w 198"/>
                  <a:gd name="T15" fmla="*/ 31 h 123"/>
                  <a:gd name="T16" fmla="*/ 12 w 198"/>
                  <a:gd name="T17" fmla="*/ 32 h 123"/>
                  <a:gd name="T18" fmla="*/ 14 w 198"/>
                  <a:gd name="T19" fmla="*/ 33 h 123"/>
                  <a:gd name="T20" fmla="*/ 17 w 198"/>
                  <a:gd name="T21" fmla="*/ 34 h 123"/>
                  <a:gd name="T22" fmla="*/ 19 w 198"/>
                  <a:gd name="T23" fmla="*/ 35 h 123"/>
                  <a:gd name="T24" fmla="*/ 20 w 198"/>
                  <a:gd name="T25" fmla="*/ 35 h 123"/>
                  <a:gd name="T26" fmla="*/ 22 w 198"/>
                  <a:gd name="T27" fmla="*/ 36 h 123"/>
                  <a:gd name="T28" fmla="*/ 23 w 198"/>
                  <a:gd name="T29" fmla="*/ 36 h 123"/>
                  <a:gd name="T30" fmla="*/ 24 w 198"/>
                  <a:gd name="T31" fmla="*/ 36 h 123"/>
                  <a:gd name="T32" fmla="*/ 24 w 198"/>
                  <a:gd name="T33" fmla="*/ 36 h 123"/>
                  <a:gd name="T34" fmla="*/ 24 w 198"/>
                  <a:gd name="T35" fmla="*/ 36 h 123"/>
                  <a:gd name="T36" fmla="*/ 30 w 198"/>
                  <a:gd name="T37" fmla="*/ 25 h 123"/>
                  <a:gd name="T38" fmla="*/ 33 w 198"/>
                  <a:gd name="T39" fmla="*/ 34 h 123"/>
                  <a:gd name="T40" fmla="*/ 51 w 198"/>
                  <a:gd name="T41" fmla="*/ 55 h 123"/>
                  <a:gd name="T42" fmla="*/ 69 w 198"/>
                  <a:gd name="T43" fmla="*/ 50 h 123"/>
                  <a:gd name="T44" fmla="*/ 72 w 198"/>
                  <a:gd name="T45" fmla="*/ 62 h 123"/>
                  <a:gd name="T46" fmla="*/ 92 w 198"/>
                  <a:gd name="T47" fmla="*/ 57 h 123"/>
                  <a:gd name="T48" fmla="*/ 92 w 198"/>
                  <a:gd name="T49" fmla="*/ 57 h 123"/>
                  <a:gd name="T50" fmla="*/ 93 w 198"/>
                  <a:gd name="T51" fmla="*/ 57 h 123"/>
                  <a:gd name="T52" fmla="*/ 93 w 198"/>
                  <a:gd name="T53" fmla="*/ 57 h 123"/>
                  <a:gd name="T54" fmla="*/ 94 w 198"/>
                  <a:gd name="T55" fmla="*/ 55 h 123"/>
                  <a:gd name="T56" fmla="*/ 94 w 198"/>
                  <a:gd name="T57" fmla="*/ 55 h 123"/>
                  <a:gd name="T58" fmla="*/ 98 w 198"/>
                  <a:gd name="T59" fmla="*/ 45 h 123"/>
                  <a:gd name="T60" fmla="*/ 99 w 198"/>
                  <a:gd name="T61" fmla="*/ 39 h 123"/>
                  <a:gd name="T62" fmla="*/ 99 w 198"/>
                  <a:gd name="T63" fmla="*/ 39 h 123"/>
                  <a:gd name="T64" fmla="*/ 99 w 198"/>
                  <a:gd name="T65" fmla="*/ 37 h 123"/>
                  <a:gd name="T66" fmla="*/ 98 w 198"/>
                  <a:gd name="T67" fmla="*/ 35 h 123"/>
                  <a:gd name="T68" fmla="*/ 96 w 198"/>
                  <a:gd name="T69" fmla="*/ 34 h 123"/>
                  <a:gd name="T70" fmla="*/ 94 w 198"/>
                  <a:gd name="T71" fmla="*/ 33 h 123"/>
                  <a:gd name="T72" fmla="*/ 93 w 198"/>
                  <a:gd name="T73" fmla="*/ 32 h 123"/>
                  <a:gd name="T74" fmla="*/ 91 w 198"/>
                  <a:gd name="T75" fmla="*/ 32 h 123"/>
                  <a:gd name="T76" fmla="*/ 90 w 198"/>
                  <a:gd name="T77" fmla="*/ 32 h 123"/>
                  <a:gd name="T78" fmla="*/ 88 w 198"/>
                  <a:gd name="T79" fmla="*/ 32 h 123"/>
                  <a:gd name="T80" fmla="*/ 87 w 198"/>
                  <a:gd name="T81" fmla="*/ 32 h 123"/>
                  <a:gd name="T82" fmla="*/ 86 w 198"/>
                  <a:gd name="T83" fmla="*/ 32 h 123"/>
                  <a:gd name="T84" fmla="*/ 86 w 198"/>
                  <a:gd name="T85" fmla="*/ 32 h 123"/>
                  <a:gd name="T86" fmla="*/ 86 w 198"/>
                  <a:gd name="T87" fmla="*/ 32 h 123"/>
                  <a:gd name="T88" fmla="*/ 74 w 198"/>
                  <a:gd name="T89" fmla="*/ 29 h 123"/>
                  <a:gd name="T90" fmla="*/ 72 w 198"/>
                  <a:gd name="T91" fmla="*/ 20 h 123"/>
                  <a:gd name="T92" fmla="*/ 51 w 198"/>
                  <a:gd name="T93" fmla="*/ 20 h 123"/>
                  <a:gd name="T94" fmla="*/ 33 w 198"/>
                  <a:gd name="T95" fmla="*/ 20 h 123"/>
                  <a:gd name="T96" fmla="*/ 24 w 198"/>
                  <a:gd name="T97" fmla="*/ 0 h 123"/>
                  <a:gd name="T98" fmla="*/ 3 w 198"/>
                  <a:gd name="T99" fmla="*/ 9 h 123"/>
                  <a:gd name="T100" fmla="*/ 0 w 198"/>
                  <a:gd name="T101" fmla="*/ 19 h 123"/>
                  <a:gd name="T102" fmla="*/ 0 w 198"/>
                  <a:gd name="T103" fmla="*/ 20 h 12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98"/>
                  <a:gd name="T157" fmla="*/ 0 h 123"/>
                  <a:gd name="T158" fmla="*/ 198 w 198"/>
                  <a:gd name="T159" fmla="*/ 123 h 12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98" h="123">
                    <a:moveTo>
                      <a:pt x="0" y="39"/>
                    </a:moveTo>
                    <a:lnTo>
                      <a:pt x="0" y="42"/>
                    </a:lnTo>
                    <a:lnTo>
                      <a:pt x="2" y="46"/>
                    </a:lnTo>
                    <a:lnTo>
                      <a:pt x="5" y="49"/>
                    </a:lnTo>
                    <a:lnTo>
                      <a:pt x="7" y="54"/>
                    </a:lnTo>
                    <a:lnTo>
                      <a:pt x="12" y="56"/>
                    </a:lnTo>
                    <a:lnTo>
                      <a:pt x="15" y="60"/>
                    </a:lnTo>
                    <a:lnTo>
                      <a:pt x="20" y="62"/>
                    </a:lnTo>
                    <a:lnTo>
                      <a:pt x="24" y="64"/>
                    </a:lnTo>
                    <a:lnTo>
                      <a:pt x="29" y="66"/>
                    </a:lnTo>
                    <a:lnTo>
                      <a:pt x="33" y="68"/>
                    </a:lnTo>
                    <a:lnTo>
                      <a:pt x="37" y="69"/>
                    </a:lnTo>
                    <a:lnTo>
                      <a:pt x="40" y="70"/>
                    </a:lnTo>
                    <a:lnTo>
                      <a:pt x="44" y="71"/>
                    </a:lnTo>
                    <a:lnTo>
                      <a:pt x="46" y="71"/>
                    </a:lnTo>
                    <a:lnTo>
                      <a:pt x="47" y="71"/>
                    </a:lnTo>
                    <a:lnTo>
                      <a:pt x="47" y="72"/>
                    </a:lnTo>
                    <a:lnTo>
                      <a:pt x="61" y="49"/>
                    </a:lnTo>
                    <a:lnTo>
                      <a:pt x="66" y="68"/>
                    </a:lnTo>
                    <a:lnTo>
                      <a:pt x="103" y="109"/>
                    </a:lnTo>
                    <a:lnTo>
                      <a:pt x="138" y="100"/>
                    </a:lnTo>
                    <a:lnTo>
                      <a:pt x="143" y="123"/>
                    </a:lnTo>
                    <a:lnTo>
                      <a:pt x="184" y="114"/>
                    </a:lnTo>
                    <a:lnTo>
                      <a:pt x="186" y="113"/>
                    </a:lnTo>
                    <a:lnTo>
                      <a:pt x="187" y="110"/>
                    </a:lnTo>
                    <a:lnTo>
                      <a:pt x="188" y="109"/>
                    </a:lnTo>
                    <a:lnTo>
                      <a:pt x="195" y="90"/>
                    </a:lnTo>
                    <a:lnTo>
                      <a:pt x="198" y="77"/>
                    </a:lnTo>
                    <a:lnTo>
                      <a:pt x="197" y="73"/>
                    </a:lnTo>
                    <a:lnTo>
                      <a:pt x="195" y="70"/>
                    </a:lnTo>
                    <a:lnTo>
                      <a:pt x="191" y="68"/>
                    </a:lnTo>
                    <a:lnTo>
                      <a:pt x="188" y="66"/>
                    </a:lnTo>
                    <a:lnTo>
                      <a:pt x="186" y="64"/>
                    </a:lnTo>
                    <a:lnTo>
                      <a:pt x="182" y="64"/>
                    </a:lnTo>
                    <a:lnTo>
                      <a:pt x="179" y="63"/>
                    </a:lnTo>
                    <a:lnTo>
                      <a:pt x="175" y="63"/>
                    </a:lnTo>
                    <a:lnTo>
                      <a:pt x="173" y="63"/>
                    </a:lnTo>
                    <a:lnTo>
                      <a:pt x="172" y="63"/>
                    </a:lnTo>
                    <a:lnTo>
                      <a:pt x="171" y="63"/>
                    </a:lnTo>
                    <a:lnTo>
                      <a:pt x="148" y="58"/>
                    </a:lnTo>
                    <a:lnTo>
                      <a:pt x="143" y="40"/>
                    </a:lnTo>
                    <a:lnTo>
                      <a:pt x="103" y="40"/>
                    </a:lnTo>
                    <a:lnTo>
                      <a:pt x="66" y="40"/>
                    </a:lnTo>
                    <a:lnTo>
                      <a:pt x="47" y="0"/>
                    </a:lnTo>
                    <a:lnTo>
                      <a:pt x="7" y="18"/>
                    </a:lnTo>
                    <a:lnTo>
                      <a:pt x="0" y="38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09E5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18" name="Freeform 1150"/>
              <p:cNvSpPr>
                <a:spLocks/>
              </p:cNvSpPr>
              <p:nvPr/>
            </p:nvSpPr>
            <p:spPr bwMode="auto">
              <a:xfrm>
                <a:off x="-1235" y="2602"/>
                <a:ext cx="94" cy="62"/>
              </a:xfrm>
              <a:custGeom>
                <a:avLst/>
                <a:gdLst>
                  <a:gd name="T0" fmla="*/ 0 w 187"/>
                  <a:gd name="T1" fmla="*/ 24 h 123"/>
                  <a:gd name="T2" fmla="*/ 0 w 187"/>
                  <a:gd name="T3" fmla="*/ 25 h 123"/>
                  <a:gd name="T4" fmla="*/ 1 w 187"/>
                  <a:gd name="T5" fmla="*/ 27 h 123"/>
                  <a:gd name="T6" fmla="*/ 4 w 187"/>
                  <a:gd name="T7" fmla="*/ 28 h 123"/>
                  <a:gd name="T8" fmla="*/ 5 w 187"/>
                  <a:gd name="T9" fmla="*/ 30 h 123"/>
                  <a:gd name="T10" fmla="*/ 8 w 187"/>
                  <a:gd name="T11" fmla="*/ 31 h 123"/>
                  <a:gd name="T12" fmla="*/ 10 w 187"/>
                  <a:gd name="T13" fmla="*/ 32 h 123"/>
                  <a:gd name="T14" fmla="*/ 12 w 187"/>
                  <a:gd name="T15" fmla="*/ 33 h 123"/>
                  <a:gd name="T16" fmla="*/ 14 w 187"/>
                  <a:gd name="T17" fmla="*/ 34 h 123"/>
                  <a:gd name="T18" fmla="*/ 16 w 187"/>
                  <a:gd name="T19" fmla="*/ 35 h 123"/>
                  <a:gd name="T20" fmla="*/ 18 w 187"/>
                  <a:gd name="T21" fmla="*/ 35 h 123"/>
                  <a:gd name="T22" fmla="*/ 20 w 187"/>
                  <a:gd name="T23" fmla="*/ 36 h 123"/>
                  <a:gd name="T24" fmla="*/ 21 w 187"/>
                  <a:gd name="T25" fmla="*/ 36 h 123"/>
                  <a:gd name="T26" fmla="*/ 21 w 187"/>
                  <a:gd name="T27" fmla="*/ 36 h 123"/>
                  <a:gd name="T28" fmla="*/ 21 w 187"/>
                  <a:gd name="T29" fmla="*/ 36 h 123"/>
                  <a:gd name="T30" fmla="*/ 21 w 187"/>
                  <a:gd name="T31" fmla="*/ 36 h 123"/>
                  <a:gd name="T32" fmla="*/ 28 w 187"/>
                  <a:gd name="T33" fmla="*/ 25 h 123"/>
                  <a:gd name="T34" fmla="*/ 31 w 187"/>
                  <a:gd name="T35" fmla="*/ 34 h 123"/>
                  <a:gd name="T36" fmla="*/ 49 w 187"/>
                  <a:gd name="T37" fmla="*/ 55 h 123"/>
                  <a:gd name="T38" fmla="*/ 67 w 187"/>
                  <a:gd name="T39" fmla="*/ 50 h 123"/>
                  <a:gd name="T40" fmla="*/ 69 w 187"/>
                  <a:gd name="T41" fmla="*/ 62 h 123"/>
                  <a:gd name="T42" fmla="*/ 86 w 187"/>
                  <a:gd name="T43" fmla="*/ 58 h 123"/>
                  <a:gd name="T44" fmla="*/ 90 w 187"/>
                  <a:gd name="T45" fmla="*/ 49 h 123"/>
                  <a:gd name="T46" fmla="*/ 93 w 187"/>
                  <a:gd name="T47" fmla="*/ 40 h 123"/>
                  <a:gd name="T48" fmla="*/ 94 w 187"/>
                  <a:gd name="T49" fmla="*/ 34 h 123"/>
                  <a:gd name="T50" fmla="*/ 93 w 187"/>
                  <a:gd name="T51" fmla="*/ 34 h 123"/>
                  <a:gd name="T52" fmla="*/ 92 w 187"/>
                  <a:gd name="T53" fmla="*/ 33 h 123"/>
                  <a:gd name="T54" fmla="*/ 91 w 187"/>
                  <a:gd name="T55" fmla="*/ 32 h 123"/>
                  <a:gd name="T56" fmla="*/ 89 w 187"/>
                  <a:gd name="T57" fmla="*/ 32 h 123"/>
                  <a:gd name="T58" fmla="*/ 87 w 187"/>
                  <a:gd name="T59" fmla="*/ 32 h 123"/>
                  <a:gd name="T60" fmla="*/ 85 w 187"/>
                  <a:gd name="T61" fmla="*/ 32 h 123"/>
                  <a:gd name="T62" fmla="*/ 84 w 187"/>
                  <a:gd name="T63" fmla="*/ 32 h 123"/>
                  <a:gd name="T64" fmla="*/ 84 w 187"/>
                  <a:gd name="T65" fmla="*/ 32 h 123"/>
                  <a:gd name="T66" fmla="*/ 83 w 187"/>
                  <a:gd name="T67" fmla="*/ 32 h 123"/>
                  <a:gd name="T68" fmla="*/ 83 w 187"/>
                  <a:gd name="T69" fmla="*/ 32 h 123"/>
                  <a:gd name="T70" fmla="*/ 72 w 187"/>
                  <a:gd name="T71" fmla="*/ 29 h 123"/>
                  <a:gd name="T72" fmla="*/ 69 w 187"/>
                  <a:gd name="T73" fmla="*/ 20 h 123"/>
                  <a:gd name="T74" fmla="*/ 49 w 187"/>
                  <a:gd name="T75" fmla="*/ 20 h 123"/>
                  <a:gd name="T76" fmla="*/ 31 w 187"/>
                  <a:gd name="T77" fmla="*/ 20 h 123"/>
                  <a:gd name="T78" fmla="*/ 21 w 187"/>
                  <a:gd name="T79" fmla="*/ 0 h 123"/>
                  <a:gd name="T80" fmla="*/ 6 w 187"/>
                  <a:gd name="T81" fmla="*/ 7 h 123"/>
                  <a:gd name="T82" fmla="*/ 2 w 187"/>
                  <a:gd name="T83" fmla="*/ 16 h 123"/>
                  <a:gd name="T84" fmla="*/ 0 w 187"/>
                  <a:gd name="T85" fmla="*/ 24 h 123"/>
                  <a:gd name="T86" fmla="*/ 0 w 187"/>
                  <a:gd name="T87" fmla="*/ 24 h 12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87"/>
                  <a:gd name="T133" fmla="*/ 0 h 123"/>
                  <a:gd name="T134" fmla="*/ 187 w 187"/>
                  <a:gd name="T135" fmla="*/ 123 h 123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87" h="123">
                    <a:moveTo>
                      <a:pt x="0" y="48"/>
                    </a:moveTo>
                    <a:lnTo>
                      <a:pt x="0" y="49"/>
                    </a:lnTo>
                    <a:lnTo>
                      <a:pt x="2" y="54"/>
                    </a:lnTo>
                    <a:lnTo>
                      <a:pt x="7" y="56"/>
                    </a:lnTo>
                    <a:lnTo>
                      <a:pt x="10" y="60"/>
                    </a:lnTo>
                    <a:lnTo>
                      <a:pt x="15" y="62"/>
                    </a:lnTo>
                    <a:lnTo>
                      <a:pt x="19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32" y="69"/>
                    </a:lnTo>
                    <a:lnTo>
                      <a:pt x="35" y="70"/>
                    </a:lnTo>
                    <a:lnTo>
                      <a:pt x="39" y="71"/>
                    </a:lnTo>
                    <a:lnTo>
                      <a:pt x="41" y="71"/>
                    </a:lnTo>
                    <a:lnTo>
                      <a:pt x="42" y="71"/>
                    </a:lnTo>
                    <a:lnTo>
                      <a:pt x="42" y="72"/>
                    </a:lnTo>
                    <a:lnTo>
                      <a:pt x="56" y="49"/>
                    </a:lnTo>
                    <a:lnTo>
                      <a:pt x="61" y="68"/>
                    </a:lnTo>
                    <a:lnTo>
                      <a:pt x="98" y="109"/>
                    </a:lnTo>
                    <a:lnTo>
                      <a:pt x="133" y="100"/>
                    </a:lnTo>
                    <a:lnTo>
                      <a:pt x="138" y="123"/>
                    </a:lnTo>
                    <a:lnTo>
                      <a:pt x="171" y="115"/>
                    </a:lnTo>
                    <a:lnTo>
                      <a:pt x="179" y="98"/>
                    </a:lnTo>
                    <a:lnTo>
                      <a:pt x="185" y="80"/>
                    </a:lnTo>
                    <a:lnTo>
                      <a:pt x="187" y="68"/>
                    </a:lnTo>
                    <a:lnTo>
                      <a:pt x="186" y="68"/>
                    </a:lnTo>
                    <a:lnTo>
                      <a:pt x="183" y="66"/>
                    </a:lnTo>
                    <a:lnTo>
                      <a:pt x="181" y="64"/>
                    </a:lnTo>
                    <a:lnTo>
                      <a:pt x="177" y="64"/>
                    </a:lnTo>
                    <a:lnTo>
                      <a:pt x="174" y="63"/>
                    </a:lnTo>
                    <a:lnTo>
                      <a:pt x="170" y="63"/>
                    </a:lnTo>
                    <a:lnTo>
                      <a:pt x="168" y="63"/>
                    </a:lnTo>
                    <a:lnTo>
                      <a:pt x="167" y="63"/>
                    </a:lnTo>
                    <a:lnTo>
                      <a:pt x="166" y="63"/>
                    </a:lnTo>
                    <a:lnTo>
                      <a:pt x="143" y="58"/>
                    </a:lnTo>
                    <a:lnTo>
                      <a:pt x="138" y="40"/>
                    </a:lnTo>
                    <a:lnTo>
                      <a:pt x="98" y="40"/>
                    </a:lnTo>
                    <a:lnTo>
                      <a:pt x="61" y="40"/>
                    </a:lnTo>
                    <a:lnTo>
                      <a:pt x="42" y="0"/>
                    </a:lnTo>
                    <a:lnTo>
                      <a:pt x="12" y="13"/>
                    </a:lnTo>
                    <a:lnTo>
                      <a:pt x="4" y="31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00A35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19" name="Freeform 1151"/>
              <p:cNvSpPr>
                <a:spLocks/>
              </p:cNvSpPr>
              <p:nvPr/>
            </p:nvSpPr>
            <p:spPr bwMode="auto">
              <a:xfrm>
                <a:off x="-1232" y="2602"/>
                <a:ext cx="88" cy="62"/>
              </a:xfrm>
              <a:custGeom>
                <a:avLst/>
                <a:gdLst>
                  <a:gd name="T0" fmla="*/ 0 w 177"/>
                  <a:gd name="T1" fmla="*/ 28 h 123"/>
                  <a:gd name="T2" fmla="*/ 1 w 177"/>
                  <a:gd name="T3" fmla="*/ 28 h 123"/>
                  <a:gd name="T4" fmla="*/ 2 w 177"/>
                  <a:gd name="T5" fmla="*/ 30 h 123"/>
                  <a:gd name="T6" fmla="*/ 5 w 177"/>
                  <a:gd name="T7" fmla="*/ 31 h 123"/>
                  <a:gd name="T8" fmla="*/ 7 w 177"/>
                  <a:gd name="T9" fmla="*/ 32 h 123"/>
                  <a:gd name="T10" fmla="*/ 9 w 177"/>
                  <a:gd name="T11" fmla="*/ 33 h 123"/>
                  <a:gd name="T12" fmla="*/ 11 w 177"/>
                  <a:gd name="T13" fmla="*/ 34 h 123"/>
                  <a:gd name="T14" fmla="*/ 13 w 177"/>
                  <a:gd name="T15" fmla="*/ 35 h 123"/>
                  <a:gd name="T16" fmla="*/ 15 w 177"/>
                  <a:gd name="T17" fmla="*/ 35 h 123"/>
                  <a:gd name="T18" fmla="*/ 17 w 177"/>
                  <a:gd name="T19" fmla="*/ 36 h 123"/>
                  <a:gd name="T20" fmla="*/ 18 w 177"/>
                  <a:gd name="T21" fmla="*/ 36 h 123"/>
                  <a:gd name="T22" fmla="*/ 18 w 177"/>
                  <a:gd name="T23" fmla="*/ 36 h 123"/>
                  <a:gd name="T24" fmla="*/ 18 w 177"/>
                  <a:gd name="T25" fmla="*/ 36 h 123"/>
                  <a:gd name="T26" fmla="*/ 18 w 177"/>
                  <a:gd name="T27" fmla="*/ 36 h 123"/>
                  <a:gd name="T28" fmla="*/ 25 w 177"/>
                  <a:gd name="T29" fmla="*/ 25 h 123"/>
                  <a:gd name="T30" fmla="*/ 28 w 177"/>
                  <a:gd name="T31" fmla="*/ 34 h 123"/>
                  <a:gd name="T32" fmla="*/ 46 w 177"/>
                  <a:gd name="T33" fmla="*/ 55 h 123"/>
                  <a:gd name="T34" fmla="*/ 64 w 177"/>
                  <a:gd name="T35" fmla="*/ 50 h 123"/>
                  <a:gd name="T36" fmla="*/ 66 w 177"/>
                  <a:gd name="T37" fmla="*/ 62 h 123"/>
                  <a:gd name="T38" fmla="*/ 79 w 177"/>
                  <a:gd name="T39" fmla="*/ 59 h 123"/>
                  <a:gd name="T40" fmla="*/ 83 w 177"/>
                  <a:gd name="T41" fmla="*/ 51 h 123"/>
                  <a:gd name="T42" fmla="*/ 86 w 177"/>
                  <a:gd name="T43" fmla="*/ 43 h 123"/>
                  <a:gd name="T44" fmla="*/ 88 w 177"/>
                  <a:gd name="T45" fmla="*/ 34 h 123"/>
                  <a:gd name="T46" fmla="*/ 88 w 177"/>
                  <a:gd name="T47" fmla="*/ 32 h 123"/>
                  <a:gd name="T48" fmla="*/ 88 w 177"/>
                  <a:gd name="T49" fmla="*/ 32 h 123"/>
                  <a:gd name="T50" fmla="*/ 86 w 177"/>
                  <a:gd name="T51" fmla="*/ 32 h 123"/>
                  <a:gd name="T52" fmla="*/ 84 w 177"/>
                  <a:gd name="T53" fmla="*/ 32 h 123"/>
                  <a:gd name="T54" fmla="*/ 82 w 177"/>
                  <a:gd name="T55" fmla="*/ 32 h 123"/>
                  <a:gd name="T56" fmla="*/ 81 w 177"/>
                  <a:gd name="T57" fmla="*/ 32 h 123"/>
                  <a:gd name="T58" fmla="*/ 81 w 177"/>
                  <a:gd name="T59" fmla="*/ 32 h 123"/>
                  <a:gd name="T60" fmla="*/ 80 w 177"/>
                  <a:gd name="T61" fmla="*/ 32 h 123"/>
                  <a:gd name="T62" fmla="*/ 80 w 177"/>
                  <a:gd name="T63" fmla="*/ 32 h 123"/>
                  <a:gd name="T64" fmla="*/ 69 w 177"/>
                  <a:gd name="T65" fmla="*/ 29 h 123"/>
                  <a:gd name="T66" fmla="*/ 66 w 177"/>
                  <a:gd name="T67" fmla="*/ 20 h 123"/>
                  <a:gd name="T68" fmla="*/ 46 w 177"/>
                  <a:gd name="T69" fmla="*/ 20 h 123"/>
                  <a:gd name="T70" fmla="*/ 28 w 177"/>
                  <a:gd name="T71" fmla="*/ 20 h 123"/>
                  <a:gd name="T72" fmla="*/ 18 w 177"/>
                  <a:gd name="T73" fmla="*/ 0 h 123"/>
                  <a:gd name="T74" fmla="*/ 9 w 177"/>
                  <a:gd name="T75" fmla="*/ 5 h 123"/>
                  <a:gd name="T76" fmla="*/ 4 w 177"/>
                  <a:gd name="T77" fmla="*/ 12 h 123"/>
                  <a:gd name="T78" fmla="*/ 1 w 177"/>
                  <a:gd name="T79" fmla="*/ 20 h 123"/>
                  <a:gd name="T80" fmla="*/ 0 w 177"/>
                  <a:gd name="T81" fmla="*/ 28 h 12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77"/>
                  <a:gd name="T124" fmla="*/ 0 h 123"/>
                  <a:gd name="T125" fmla="*/ 177 w 177"/>
                  <a:gd name="T126" fmla="*/ 123 h 12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77" h="123">
                    <a:moveTo>
                      <a:pt x="0" y="55"/>
                    </a:moveTo>
                    <a:lnTo>
                      <a:pt x="2" y="56"/>
                    </a:lnTo>
                    <a:lnTo>
                      <a:pt x="5" y="60"/>
                    </a:lnTo>
                    <a:lnTo>
                      <a:pt x="10" y="62"/>
                    </a:lnTo>
                    <a:lnTo>
                      <a:pt x="14" y="64"/>
                    </a:lnTo>
                    <a:lnTo>
                      <a:pt x="19" y="66"/>
                    </a:lnTo>
                    <a:lnTo>
                      <a:pt x="23" y="68"/>
                    </a:lnTo>
                    <a:lnTo>
                      <a:pt x="27" y="69"/>
                    </a:lnTo>
                    <a:lnTo>
                      <a:pt x="30" y="70"/>
                    </a:lnTo>
                    <a:lnTo>
                      <a:pt x="34" y="71"/>
                    </a:lnTo>
                    <a:lnTo>
                      <a:pt x="36" y="71"/>
                    </a:lnTo>
                    <a:lnTo>
                      <a:pt x="37" y="71"/>
                    </a:lnTo>
                    <a:lnTo>
                      <a:pt x="37" y="72"/>
                    </a:lnTo>
                    <a:lnTo>
                      <a:pt x="51" y="49"/>
                    </a:lnTo>
                    <a:lnTo>
                      <a:pt x="56" y="68"/>
                    </a:lnTo>
                    <a:lnTo>
                      <a:pt x="93" y="109"/>
                    </a:lnTo>
                    <a:lnTo>
                      <a:pt x="128" y="100"/>
                    </a:lnTo>
                    <a:lnTo>
                      <a:pt x="133" y="123"/>
                    </a:lnTo>
                    <a:lnTo>
                      <a:pt x="158" y="117"/>
                    </a:lnTo>
                    <a:lnTo>
                      <a:pt x="166" y="101"/>
                    </a:lnTo>
                    <a:lnTo>
                      <a:pt x="173" y="85"/>
                    </a:lnTo>
                    <a:lnTo>
                      <a:pt x="176" y="68"/>
                    </a:lnTo>
                    <a:lnTo>
                      <a:pt x="177" y="64"/>
                    </a:lnTo>
                    <a:lnTo>
                      <a:pt x="176" y="64"/>
                    </a:lnTo>
                    <a:lnTo>
                      <a:pt x="172" y="64"/>
                    </a:lnTo>
                    <a:lnTo>
                      <a:pt x="169" y="63"/>
                    </a:lnTo>
                    <a:lnTo>
                      <a:pt x="165" y="63"/>
                    </a:lnTo>
                    <a:lnTo>
                      <a:pt x="163" y="63"/>
                    </a:lnTo>
                    <a:lnTo>
                      <a:pt x="162" y="63"/>
                    </a:lnTo>
                    <a:lnTo>
                      <a:pt x="161" y="63"/>
                    </a:lnTo>
                    <a:lnTo>
                      <a:pt x="138" y="58"/>
                    </a:lnTo>
                    <a:lnTo>
                      <a:pt x="133" y="40"/>
                    </a:lnTo>
                    <a:lnTo>
                      <a:pt x="93" y="40"/>
                    </a:lnTo>
                    <a:lnTo>
                      <a:pt x="56" y="40"/>
                    </a:lnTo>
                    <a:lnTo>
                      <a:pt x="37" y="0"/>
                    </a:lnTo>
                    <a:lnTo>
                      <a:pt x="18" y="9"/>
                    </a:lnTo>
                    <a:lnTo>
                      <a:pt x="8" y="24"/>
                    </a:lnTo>
                    <a:lnTo>
                      <a:pt x="3" y="4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A85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20" name="Freeform 1152"/>
              <p:cNvSpPr>
                <a:spLocks/>
              </p:cNvSpPr>
              <p:nvPr/>
            </p:nvSpPr>
            <p:spPr bwMode="auto">
              <a:xfrm>
                <a:off x="-1229" y="2602"/>
                <a:ext cx="82" cy="62"/>
              </a:xfrm>
              <a:custGeom>
                <a:avLst/>
                <a:gdLst>
                  <a:gd name="T0" fmla="*/ 0 w 165"/>
                  <a:gd name="T1" fmla="*/ 30 h 123"/>
                  <a:gd name="T2" fmla="*/ 2 w 165"/>
                  <a:gd name="T3" fmla="*/ 31 h 123"/>
                  <a:gd name="T4" fmla="*/ 4 w 165"/>
                  <a:gd name="T5" fmla="*/ 32 h 123"/>
                  <a:gd name="T6" fmla="*/ 6 w 165"/>
                  <a:gd name="T7" fmla="*/ 33 h 123"/>
                  <a:gd name="T8" fmla="*/ 8 w 165"/>
                  <a:gd name="T9" fmla="*/ 34 h 123"/>
                  <a:gd name="T10" fmla="*/ 10 w 165"/>
                  <a:gd name="T11" fmla="*/ 35 h 123"/>
                  <a:gd name="T12" fmla="*/ 12 w 165"/>
                  <a:gd name="T13" fmla="*/ 35 h 123"/>
                  <a:gd name="T14" fmla="*/ 14 w 165"/>
                  <a:gd name="T15" fmla="*/ 36 h 123"/>
                  <a:gd name="T16" fmla="*/ 15 w 165"/>
                  <a:gd name="T17" fmla="*/ 36 h 123"/>
                  <a:gd name="T18" fmla="*/ 15 w 165"/>
                  <a:gd name="T19" fmla="*/ 36 h 123"/>
                  <a:gd name="T20" fmla="*/ 15 w 165"/>
                  <a:gd name="T21" fmla="*/ 36 h 123"/>
                  <a:gd name="T22" fmla="*/ 15 w 165"/>
                  <a:gd name="T23" fmla="*/ 36 h 123"/>
                  <a:gd name="T24" fmla="*/ 22 w 165"/>
                  <a:gd name="T25" fmla="*/ 25 h 123"/>
                  <a:gd name="T26" fmla="*/ 25 w 165"/>
                  <a:gd name="T27" fmla="*/ 34 h 123"/>
                  <a:gd name="T28" fmla="*/ 43 w 165"/>
                  <a:gd name="T29" fmla="*/ 55 h 123"/>
                  <a:gd name="T30" fmla="*/ 61 w 165"/>
                  <a:gd name="T31" fmla="*/ 50 h 123"/>
                  <a:gd name="T32" fmla="*/ 63 w 165"/>
                  <a:gd name="T33" fmla="*/ 62 h 123"/>
                  <a:gd name="T34" fmla="*/ 71 w 165"/>
                  <a:gd name="T35" fmla="*/ 59 h 123"/>
                  <a:gd name="T36" fmla="*/ 76 w 165"/>
                  <a:gd name="T37" fmla="*/ 53 h 123"/>
                  <a:gd name="T38" fmla="*/ 79 w 165"/>
                  <a:gd name="T39" fmla="*/ 46 h 123"/>
                  <a:gd name="T40" fmla="*/ 82 w 165"/>
                  <a:gd name="T41" fmla="*/ 38 h 123"/>
                  <a:gd name="T42" fmla="*/ 82 w 165"/>
                  <a:gd name="T43" fmla="*/ 32 h 123"/>
                  <a:gd name="T44" fmla="*/ 81 w 165"/>
                  <a:gd name="T45" fmla="*/ 32 h 123"/>
                  <a:gd name="T46" fmla="*/ 79 w 165"/>
                  <a:gd name="T47" fmla="*/ 32 h 123"/>
                  <a:gd name="T48" fmla="*/ 78 w 165"/>
                  <a:gd name="T49" fmla="*/ 32 h 123"/>
                  <a:gd name="T50" fmla="*/ 78 w 165"/>
                  <a:gd name="T51" fmla="*/ 32 h 123"/>
                  <a:gd name="T52" fmla="*/ 77 w 165"/>
                  <a:gd name="T53" fmla="*/ 32 h 123"/>
                  <a:gd name="T54" fmla="*/ 77 w 165"/>
                  <a:gd name="T55" fmla="*/ 32 h 123"/>
                  <a:gd name="T56" fmla="*/ 66 w 165"/>
                  <a:gd name="T57" fmla="*/ 29 h 123"/>
                  <a:gd name="T58" fmla="*/ 63 w 165"/>
                  <a:gd name="T59" fmla="*/ 20 h 123"/>
                  <a:gd name="T60" fmla="*/ 43 w 165"/>
                  <a:gd name="T61" fmla="*/ 20 h 123"/>
                  <a:gd name="T62" fmla="*/ 25 w 165"/>
                  <a:gd name="T63" fmla="*/ 20 h 123"/>
                  <a:gd name="T64" fmla="*/ 15 w 165"/>
                  <a:gd name="T65" fmla="*/ 0 h 123"/>
                  <a:gd name="T66" fmla="*/ 12 w 165"/>
                  <a:gd name="T67" fmla="*/ 1 h 123"/>
                  <a:gd name="T68" fmla="*/ 7 w 165"/>
                  <a:gd name="T69" fmla="*/ 8 h 123"/>
                  <a:gd name="T70" fmla="*/ 3 w 165"/>
                  <a:gd name="T71" fmla="*/ 15 h 123"/>
                  <a:gd name="T72" fmla="*/ 0 w 165"/>
                  <a:gd name="T73" fmla="*/ 23 h 123"/>
                  <a:gd name="T74" fmla="*/ 0 w 165"/>
                  <a:gd name="T75" fmla="*/ 30 h 12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65"/>
                  <a:gd name="T115" fmla="*/ 0 h 123"/>
                  <a:gd name="T116" fmla="*/ 165 w 165"/>
                  <a:gd name="T117" fmla="*/ 123 h 12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65" h="123">
                    <a:moveTo>
                      <a:pt x="0" y="60"/>
                    </a:moveTo>
                    <a:lnTo>
                      <a:pt x="4" y="62"/>
                    </a:lnTo>
                    <a:lnTo>
                      <a:pt x="8" y="64"/>
                    </a:lnTo>
                    <a:lnTo>
                      <a:pt x="13" y="66"/>
                    </a:lnTo>
                    <a:lnTo>
                      <a:pt x="17" y="68"/>
                    </a:lnTo>
                    <a:lnTo>
                      <a:pt x="21" y="69"/>
                    </a:lnTo>
                    <a:lnTo>
                      <a:pt x="24" y="70"/>
                    </a:lnTo>
                    <a:lnTo>
                      <a:pt x="28" y="71"/>
                    </a:lnTo>
                    <a:lnTo>
                      <a:pt x="30" y="71"/>
                    </a:lnTo>
                    <a:lnTo>
                      <a:pt x="31" y="71"/>
                    </a:lnTo>
                    <a:lnTo>
                      <a:pt x="31" y="72"/>
                    </a:lnTo>
                    <a:lnTo>
                      <a:pt x="45" y="49"/>
                    </a:lnTo>
                    <a:lnTo>
                      <a:pt x="50" y="68"/>
                    </a:lnTo>
                    <a:lnTo>
                      <a:pt x="87" y="109"/>
                    </a:lnTo>
                    <a:lnTo>
                      <a:pt x="122" y="100"/>
                    </a:lnTo>
                    <a:lnTo>
                      <a:pt x="127" y="123"/>
                    </a:lnTo>
                    <a:lnTo>
                      <a:pt x="142" y="118"/>
                    </a:lnTo>
                    <a:lnTo>
                      <a:pt x="152" y="106"/>
                    </a:lnTo>
                    <a:lnTo>
                      <a:pt x="159" y="91"/>
                    </a:lnTo>
                    <a:lnTo>
                      <a:pt x="164" y="75"/>
                    </a:lnTo>
                    <a:lnTo>
                      <a:pt x="165" y="63"/>
                    </a:lnTo>
                    <a:lnTo>
                      <a:pt x="163" y="63"/>
                    </a:lnTo>
                    <a:lnTo>
                      <a:pt x="159" y="63"/>
                    </a:lnTo>
                    <a:lnTo>
                      <a:pt x="157" y="63"/>
                    </a:lnTo>
                    <a:lnTo>
                      <a:pt x="156" y="63"/>
                    </a:lnTo>
                    <a:lnTo>
                      <a:pt x="155" y="63"/>
                    </a:lnTo>
                    <a:lnTo>
                      <a:pt x="132" y="58"/>
                    </a:lnTo>
                    <a:lnTo>
                      <a:pt x="127" y="40"/>
                    </a:lnTo>
                    <a:lnTo>
                      <a:pt x="87" y="40"/>
                    </a:lnTo>
                    <a:lnTo>
                      <a:pt x="50" y="40"/>
                    </a:lnTo>
                    <a:lnTo>
                      <a:pt x="31" y="0"/>
                    </a:lnTo>
                    <a:lnTo>
                      <a:pt x="24" y="2"/>
                    </a:lnTo>
                    <a:lnTo>
                      <a:pt x="14" y="15"/>
                    </a:lnTo>
                    <a:lnTo>
                      <a:pt x="7" y="30"/>
                    </a:lnTo>
                    <a:lnTo>
                      <a:pt x="1" y="45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00AD5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21" name="Freeform 1153"/>
              <p:cNvSpPr>
                <a:spLocks/>
              </p:cNvSpPr>
              <p:nvPr/>
            </p:nvSpPr>
            <p:spPr bwMode="auto">
              <a:xfrm>
                <a:off x="-1227" y="2603"/>
                <a:ext cx="77" cy="61"/>
              </a:xfrm>
              <a:custGeom>
                <a:avLst/>
                <a:gdLst>
                  <a:gd name="T0" fmla="*/ 14 w 153"/>
                  <a:gd name="T1" fmla="*/ 0 h 121"/>
                  <a:gd name="T2" fmla="*/ 22 w 153"/>
                  <a:gd name="T3" fmla="*/ 19 h 121"/>
                  <a:gd name="T4" fmla="*/ 41 w 153"/>
                  <a:gd name="T5" fmla="*/ 19 h 121"/>
                  <a:gd name="T6" fmla="*/ 61 w 153"/>
                  <a:gd name="T7" fmla="*/ 19 h 121"/>
                  <a:gd name="T8" fmla="*/ 63 w 153"/>
                  <a:gd name="T9" fmla="*/ 28 h 121"/>
                  <a:gd name="T10" fmla="*/ 75 w 153"/>
                  <a:gd name="T11" fmla="*/ 31 h 121"/>
                  <a:gd name="T12" fmla="*/ 75 w 153"/>
                  <a:gd name="T13" fmla="*/ 31 h 121"/>
                  <a:gd name="T14" fmla="*/ 75 w 153"/>
                  <a:gd name="T15" fmla="*/ 31 h 121"/>
                  <a:gd name="T16" fmla="*/ 76 w 153"/>
                  <a:gd name="T17" fmla="*/ 31 h 121"/>
                  <a:gd name="T18" fmla="*/ 77 w 153"/>
                  <a:gd name="T19" fmla="*/ 30 h 121"/>
                  <a:gd name="T20" fmla="*/ 76 w 153"/>
                  <a:gd name="T21" fmla="*/ 38 h 121"/>
                  <a:gd name="T22" fmla="*/ 73 w 153"/>
                  <a:gd name="T23" fmla="*/ 45 h 121"/>
                  <a:gd name="T24" fmla="*/ 70 w 153"/>
                  <a:gd name="T25" fmla="*/ 51 h 121"/>
                  <a:gd name="T26" fmla="*/ 65 w 153"/>
                  <a:gd name="T27" fmla="*/ 57 h 121"/>
                  <a:gd name="T28" fmla="*/ 63 w 153"/>
                  <a:gd name="T29" fmla="*/ 60 h 121"/>
                  <a:gd name="T30" fmla="*/ 61 w 153"/>
                  <a:gd name="T31" fmla="*/ 61 h 121"/>
                  <a:gd name="T32" fmla="*/ 58 w 153"/>
                  <a:gd name="T33" fmla="*/ 49 h 121"/>
                  <a:gd name="T34" fmla="*/ 41 w 153"/>
                  <a:gd name="T35" fmla="*/ 54 h 121"/>
                  <a:gd name="T36" fmla="*/ 22 w 153"/>
                  <a:gd name="T37" fmla="*/ 33 h 121"/>
                  <a:gd name="T38" fmla="*/ 20 w 153"/>
                  <a:gd name="T39" fmla="*/ 24 h 121"/>
                  <a:gd name="T40" fmla="*/ 13 w 153"/>
                  <a:gd name="T41" fmla="*/ 35 h 121"/>
                  <a:gd name="T42" fmla="*/ 13 w 153"/>
                  <a:gd name="T43" fmla="*/ 35 h 121"/>
                  <a:gd name="T44" fmla="*/ 13 w 153"/>
                  <a:gd name="T45" fmla="*/ 35 h 121"/>
                  <a:gd name="T46" fmla="*/ 12 w 153"/>
                  <a:gd name="T47" fmla="*/ 35 h 121"/>
                  <a:gd name="T48" fmla="*/ 11 w 153"/>
                  <a:gd name="T49" fmla="*/ 35 h 121"/>
                  <a:gd name="T50" fmla="*/ 9 w 153"/>
                  <a:gd name="T51" fmla="*/ 34 h 121"/>
                  <a:gd name="T52" fmla="*/ 8 w 153"/>
                  <a:gd name="T53" fmla="*/ 34 h 121"/>
                  <a:gd name="T54" fmla="*/ 6 w 153"/>
                  <a:gd name="T55" fmla="*/ 33 h 121"/>
                  <a:gd name="T56" fmla="*/ 4 w 153"/>
                  <a:gd name="T57" fmla="*/ 32 h 121"/>
                  <a:gd name="T58" fmla="*/ 1 w 153"/>
                  <a:gd name="T59" fmla="*/ 31 h 121"/>
                  <a:gd name="T60" fmla="*/ 0 w 153"/>
                  <a:gd name="T61" fmla="*/ 30 h 121"/>
                  <a:gd name="T62" fmla="*/ 1 w 153"/>
                  <a:gd name="T63" fmla="*/ 23 h 121"/>
                  <a:gd name="T64" fmla="*/ 3 w 153"/>
                  <a:gd name="T65" fmla="*/ 16 h 121"/>
                  <a:gd name="T66" fmla="*/ 7 w 153"/>
                  <a:gd name="T67" fmla="*/ 9 h 121"/>
                  <a:gd name="T68" fmla="*/ 11 w 153"/>
                  <a:gd name="T69" fmla="*/ 3 h 121"/>
                  <a:gd name="T70" fmla="*/ 14 w 153"/>
                  <a:gd name="T71" fmla="*/ 0 h 12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53"/>
                  <a:gd name="T109" fmla="*/ 0 h 121"/>
                  <a:gd name="T110" fmla="*/ 153 w 153"/>
                  <a:gd name="T111" fmla="*/ 121 h 12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53" h="121">
                    <a:moveTo>
                      <a:pt x="28" y="0"/>
                    </a:moveTo>
                    <a:lnTo>
                      <a:pt x="44" y="38"/>
                    </a:lnTo>
                    <a:lnTo>
                      <a:pt x="81" y="38"/>
                    </a:lnTo>
                    <a:lnTo>
                      <a:pt x="121" y="38"/>
                    </a:lnTo>
                    <a:lnTo>
                      <a:pt x="126" y="56"/>
                    </a:lnTo>
                    <a:lnTo>
                      <a:pt x="149" y="61"/>
                    </a:lnTo>
                    <a:lnTo>
                      <a:pt x="150" y="61"/>
                    </a:lnTo>
                    <a:lnTo>
                      <a:pt x="151" y="61"/>
                    </a:lnTo>
                    <a:lnTo>
                      <a:pt x="153" y="60"/>
                    </a:lnTo>
                    <a:lnTo>
                      <a:pt x="151" y="75"/>
                    </a:lnTo>
                    <a:lnTo>
                      <a:pt x="146" y="89"/>
                    </a:lnTo>
                    <a:lnTo>
                      <a:pt x="139" y="102"/>
                    </a:lnTo>
                    <a:lnTo>
                      <a:pt x="130" y="114"/>
                    </a:lnTo>
                    <a:lnTo>
                      <a:pt x="126" y="119"/>
                    </a:lnTo>
                    <a:lnTo>
                      <a:pt x="121" y="121"/>
                    </a:lnTo>
                    <a:lnTo>
                      <a:pt x="116" y="98"/>
                    </a:lnTo>
                    <a:lnTo>
                      <a:pt x="81" y="107"/>
                    </a:lnTo>
                    <a:lnTo>
                      <a:pt x="44" y="66"/>
                    </a:lnTo>
                    <a:lnTo>
                      <a:pt x="39" y="47"/>
                    </a:lnTo>
                    <a:lnTo>
                      <a:pt x="25" y="70"/>
                    </a:lnTo>
                    <a:lnTo>
                      <a:pt x="25" y="69"/>
                    </a:lnTo>
                    <a:lnTo>
                      <a:pt x="24" y="69"/>
                    </a:lnTo>
                    <a:lnTo>
                      <a:pt x="22" y="69"/>
                    </a:lnTo>
                    <a:lnTo>
                      <a:pt x="18" y="68"/>
                    </a:lnTo>
                    <a:lnTo>
                      <a:pt x="15" y="67"/>
                    </a:lnTo>
                    <a:lnTo>
                      <a:pt x="11" y="66"/>
                    </a:lnTo>
                    <a:lnTo>
                      <a:pt x="7" y="64"/>
                    </a:lnTo>
                    <a:lnTo>
                      <a:pt x="2" y="62"/>
                    </a:lnTo>
                    <a:lnTo>
                      <a:pt x="0" y="60"/>
                    </a:lnTo>
                    <a:lnTo>
                      <a:pt x="1" y="45"/>
                    </a:lnTo>
                    <a:lnTo>
                      <a:pt x="6" y="31"/>
                    </a:lnTo>
                    <a:lnTo>
                      <a:pt x="13" y="17"/>
                    </a:lnTo>
                    <a:lnTo>
                      <a:pt x="22" y="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B25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22" name="Freeform 1154"/>
              <p:cNvSpPr>
                <a:spLocks/>
              </p:cNvSpPr>
              <p:nvPr/>
            </p:nvSpPr>
            <p:spPr bwMode="auto">
              <a:xfrm>
                <a:off x="-1224" y="2605"/>
                <a:ext cx="72" cy="58"/>
              </a:xfrm>
              <a:custGeom>
                <a:avLst/>
                <a:gdLst>
                  <a:gd name="T0" fmla="*/ 12 w 144"/>
                  <a:gd name="T1" fmla="*/ 2 h 116"/>
                  <a:gd name="T2" fmla="*/ 38 w 144"/>
                  <a:gd name="T3" fmla="*/ 18 h 116"/>
                  <a:gd name="T4" fmla="*/ 60 w 144"/>
                  <a:gd name="T5" fmla="*/ 27 h 116"/>
                  <a:gd name="T6" fmla="*/ 71 w 144"/>
                  <a:gd name="T7" fmla="*/ 29 h 116"/>
                  <a:gd name="T8" fmla="*/ 71 w 144"/>
                  <a:gd name="T9" fmla="*/ 29 h 116"/>
                  <a:gd name="T10" fmla="*/ 71 w 144"/>
                  <a:gd name="T11" fmla="*/ 29 h 116"/>
                  <a:gd name="T12" fmla="*/ 71 w 144"/>
                  <a:gd name="T13" fmla="*/ 29 h 116"/>
                  <a:gd name="T14" fmla="*/ 71 w 144"/>
                  <a:gd name="T15" fmla="*/ 30 h 116"/>
                  <a:gd name="T16" fmla="*/ 71 w 144"/>
                  <a:gd name="T17" fmla="*/ 31 h 116"/>
                  <a:gd name="T18" fmla="*/ 71 w 144"/>
                  <a:gd name="T19" fmla="*/ 34 h 116"/>
                  <a:gd name="T20" fmla="*/ 71 w 144"/>
                  <a:gd name="T21" fmla="*/ 37 h 116"/>
                  <a:gd name="T22" fmla="*/ 70 w 144"/>
                  <a:gd name="T23" fmla="*/ 40 h 116"/>
                  <a:gd name="T24" fmla="*/ 69 w 144"/>
                  <a:gd name="T25" fmla="*/ 43 h 116"/>
                  <a:gd name="T26" fmla="*/ 68 w 144"/>
                  <a:gd name="T27" fmla="*/ 44 h 116"/>
                  <a:gd name="T28" fmla="*/ 67 w 144"/>
                  <a:gd name="T29" fmla="*/ 46 h 116"/>
                  <a:gd name="T30" fmla="*/ 67 w 144"/>
                  <a:gd name="T31" fmla="*/ 47 h 116"/>
                  <a:gd name="T32" fmla="*/ 66 w 144"/>
                  <a:gd name="T33" fmla="*/ 47 h 116"/>
                  <a:gd name="T34" fmla="*/ 58 w 144"/>
                  <a:gd name="T35" fmla="*/ 56 h 116"/>
                  <a:gd name="T36" fmla="*/ 38 w 144"/>
                  <a:gd name="T37" fmla="*/ 52 h 116"/>
                  <a:gd name="T38" fmla="*/ 17 w 144"/>
                  <a:gd name="T39" fmla="*/ 22 h 116"/>
                  <a:gd name="T40" fmla="*/ 10 w 144"/>
                  <a:gd name="T41" fmla="*/ 34 h 116"/>
                  <a:gd name="T42" fmla="*/ 9 w 144"/>
                  <a:gd name="T43" fmla="*/ 33 h 116"/>
                  <a:gd name="T44" fmla="*/ 6 w 144"/>
                  <a:gd name="T45" fmla="*/ 33 h 116"/>
                  <a:gd name="T46" fmla="*/ 3 w 144"/>
                  <a:gd name="T47" fmla="*/ 31 h 116"/>
                  <a:gd name="T48" fmla="*/ 1 w 144"/>
                  <a:gd name="T49" fmla="*/ 30 h 116"/>
                  <a:gd name="T50" fmla="*/ 0 w 144"/>
                  <a:gd name="T51" fmla="*/ 29 h 116"/>
                  <a:gd name="T52" fmla="*/ 0 w 144"/>
                  <a:gd name="T53" fmla="*/ 26 h 116"/>
                  <a:gd name="T54" fmla="*/ 0 w 144"/>
                  <a:gd name="T55" fmla="*/ 24 h 116"/>
                  <a:gd name="T56" fmla="*/ 1 w 144"/>
                  <a:gd name="T57" fmla="*/ 22 h 116"/>
                  <a:gd name="T58" fmla="*/ 1 w 144"/>
                  <a:gd name="T59" fmla="*/ 19 h 116"/>
                  <a:gd name="T60" fmla="*/ 1 w 144"/>
                  <a:gd name="T61" fmla="*/ 18 h 116"/>
                  <a:gd name="T62" fmla="*/ 1 w 144"/>
                  <a:gd name="T63" fmla="*/ 16 h 116"/>
                  <a:gd name="T64" fmla="*/ 2 w 144"/>
                  <a:gd name="T65" fmla="*/ 15 h 116"/>
                  <a:gd name="T66" fmla="*/ 2 w 144"/>
                  <a:gd name="T67" fmla="*/ 15 h 116"/>
                  <a:gd name="T68" fmla="*/ 2 w 144"/>
                  <a:gd name="T69" fmla="*/ 15 h 11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4"/>
                  <a:gd name="T106" fmla="*/ 0 h 116"/>
                  <a:gd name="T107" fmla="*/ 144 w 144"/>
                  <a:gd name="T108" fmla="*/ 116 h 11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4" h="116">
                    <a:moveTo>
                      <a:pt x="25" y="0"/>
                    </a:moveTo>
                    <a:lnTo>
                      <a:pt x="25" y="3"/>
                    </a:lnTo>
                    <a:lnTo>
                      <a:pt x="39" y="35"/>
                    </a:lnTo>
                    <a:lnTo>
                      <a:pt x="76" y="35"/>
                    </a:lnTo>
                    <a:lnTo>
                      <a:pt x="116" y="35"/>
                    </a:lnTo>
                    <a:lnTo>
                      <a:pt x="121" y="53"/>
                    </a:lnTo>
                    <a:lnTo>
                      <a:pt x="144" y="57"/>
                    </a:lnTo>
                    <a:lnTo>
                      <a:pt x="142" y="58"/>
                    </a:lnTo>
                    <a:lnTo>
                      <a:pt x="142" y="59"/>
                    </a:lnTo>
                    <a:lnTo>
                      <a:pt x="142" y="60"/>
                    </a:lnTo>
                    <a:lnTo>
                      <a:pt x="142" y="61"/>
                    </a:lnTo>
                    <a:lnTo>
                      <a:pt x="142" y="63"/>
                    </a:lnTo>
                    <a:lnTo>
                      <a:pt x="142" y="65"/>
                    </a:lnTo>
                    <a:lnTo>
                      <a:pt x="142" y="67"/>
                    </a:lnTo>
                    <a:lnTo>
                      <a:pt x="141" y="71"/>
                    </a:lnTo>
                    <a:lnTo>
                      <a:pt x="141" y="73"/>
                    </a:lnTo>
                    <a:lnTo>
                      <a:pt x="140" y="76"/>
                    </a:lnTo>
                    <a:lnTo>
                      <a:pt x="139" y="79"/>
                    </a:lnTo>
                    <a:lnTo>
                      <a:pt x="139" y="82"/>
                    </a:lnTo>
                    <a:lnTo>
                      <a:pt x="138" y="85"/>
                    </a:lnTo>
                    <a:lnTo>
                      <a:pt x="137" y="86"/>
                    </a:lnTo>
                    <a:lnTo>
                      <a:pt x="135" y="88"/>
                    </a:lnTo>
                    <a:lnTo>
                      <a:pt x="134" y="90"/>
                    </a:lnTo>
                    <a:lnTo>
                      <a:pt x="134" y="91"/>
                    </a:lnTo>
                    <a:lnTo>
                      <a:pt x="133" y="93"/>
                    </a:lnTo>
                    <a:lnTo>
                      <a:pt x="132" y="94"/>
                    </a:lnTo>
                    <a:lnTo>
                      <a:pt x="114" y="116"/>
                    </a:lnTo>
                    <a:lnTo>
                      <a:pt x="116" y="112"/>
                    </a:lnTo>
                    <a:lnTo>
                      <a:pt x="111" y="95"/>
                    </a:lnTo>
                    <a:lnTo>
                      <a:pt x="76" y="104"/>
                    </a:lnTo>
                    <a:lnTo>
                      <a:pt x="39" y="63"/>
                    </a:lnTo>
                    <a:lnTo>
                      <a:pt x="34" y="44"/>
                    </a:lnTo>
                    <a:lnTo>
                      <a:pt x="20" y="67"/>
                    </a:lnTo>
                    <a:lnTo>
                      <a:pt x="20" y="66"/>
                    </a:lnTo>
                    <a:lnTo>
                      <a:pt x="19" y="66"/>
                    </a:lnTo>
                    <a:lnTo>
                      <a:pt x="17" y="66"/>
                    </a:lnTo>
                    <a:lnTo>
                      <a:pt x="13" y="65"/>
                    </a:lnTo>
                    <a:lnTo>
                      <a:pt x="10" y="64"/>
                    </a:lnTo>
                    <a:lnTo>
                      <a:pt x="6" y="63"/>
                    </a:lnTo>
                    <a:lnTo>
                      <a:pt x="2" y="61"/>
                    </a:lnTo>
                    <a:lnTo>
                      <a:pt x="1" y="60"/>
                    </a:lnTo>
                    <a:lnTo>
                      <a:pt x="0" y="59"/>
                    </a:lnTo>
                    <a:lnTo>
                      <a:pt x="0" y="57"/>
                    </a:lnTo>
                    <a:lnTo>
                      <a:pt x="0" y="55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8"/>
                    </a:lnTo>
                    <a:lnTo>
                      <a:pt x="1" y="45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8"/>
                    </a:lnTo>
                    <a:lnTo>
                      <a:pt x="2" y="36"/>
                    </a:lnTo>
                    <a:lnTo>
                      <a:pt x="3" y="35"/>
                    </a:lnTo>
                    <a:lnTo>
                      <a:pt x="3" y="34"/>
                    </a:lnTo>
                    <a:lnTo>
                      <a:pt x="3" y="32"/>
                    </a:lnTo>
                    <a:lnTo>
                      <a:pt x="4" y="32"/>
                    </a:lnTo>
                    <a:lnTo>
                      <a:pt x="4" y="3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B7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23" name="Freeform 1155"/>
              <p:cNvSpPr>
                <a:spLocks/>
              </p:cNvSpPr>
              <p:nvPr/>
            </p:nvSpPr>
            <p:spPr bwMode="auto">
              <a:xfrm>
                <a:off x="-1221" y="2608"/>
                <a:ext cx="66" cy="52"/>
              </a:xfrm>
              <a:custGeom>
                <a:avLst/>
                <a:gdLst>
                  <a:gd name="T0" fmla="*/ 11 w 133"/>
                  <a:gd name="T1" fmla="*/ 1 h 105"/>
                  <a:gd name="T2" fmla="*/ 35 w 133"/>
                  <a:gd name="T3" fmla="*/ 15 h 105"/>
                  <a:gd name="T4" fmla="*/ 58 w 133"/>
                  <a:gd name="T5" fmla="*/ 24 h 105"/>
                  <a:gd name="T6" fmla="*/ 66 w 133"/>
                  <a:gd name="T7" fmla="*/ 26 h 105"/>
                  <a:gd name="T8" fmla="*/ 66 w 133"/>
                  <a:gd name="T9" fmla="*/ 26 h 105"/>
                  <a:gd name="T10" fmla="*/ 66 w 133"/>
                  <a:gd name="T11" fmla="*/ 26 h 105"/>
                  <a:gd name="T12" fmla="*/ 66 w 133"/>
                  <a:gd name="T13" fmla="*/ 27 h 105"/>
                  <a:gd name="T14" fmla="*/ 66 w 133"/>
                  <a:gd name="T15" fmla="*/ 27 h 105"/>
                  <a:gd name="T16" fmla="*/ 66 w 133"/>
                  <a:gd name="T17" fmla="*/ 29 h 105"/>
                  <a:gd name="T18" fmla="*/ 66 w 133"/>
                  <a:gd name="T19" fmla="*/ 31 h 105"/>
                  <a:gd name="T20" fmla="*/ 65 w 133"/>
                  <a:gd name="T21" fmla="*/ 33 h 105"/>
                  <a:gd name="T22" fmla="*/ 64 w 133"/>
                  <a:gd name="T23" fmla="*/ 36 h 105"/>
                  <a:gd name="T24" fmla="*/ 63 w 133"/>
                  <a:gd name="T25" fmla="*/ 38 h 105"/>
                  <a:gd name="T26" fmla="*/ 62 w 133"/>
                  <a:gd name="T27" fmla="*/ 40 h 105"/>
                  <a:gd name="T28" fmla="*/ 62 w 133"/>
                  <a:gd name="T29" fmla="*/ 42 h 105"/>
                  <a:gd name="T30" fmla="*/ 62 w 133"/>
                  <a:gd name="T31" fmla="*/ 42 h 105"/>
                  <a:gd name="T32" fmla="*/ 61 w 133"/>
                  <a:gd name="T33" fmla="*/ 42 h 105"/>
                  <a:gd name="T34" fmla="*/ 55 w 133"/>
                  <a:gd name="T35" fmla="*/ 50 h 105"/>
                  <a:gd name="T36" fmla="*/ 35 w 133"/>
                  <a:gd name="T37" fmla="*/ 49 h 105"/>
                  <a:gd name="T38" fmla="*/ 14 w 133"/>
                  <a:gd name="T39" fmla="*/ 19 h 105"/>
                  <a:gd name="T40" fmla="*/ 7 w 133"/>
                  <a:gd name="T41" fmla="*/ 31 h 105"/>
                  <a:gd name="T42" fmla="*/ 7 w 133"/>
                  <a:gd name="T43" fmla="*/ 30 h 105"/>
                  <a:gd name="T44" fmla="*/ 4 w 133"/>
                  <a:gd name="T45" fmla="*/ 30 h 105"/>
                  <a:gd name="T46" fmla="*/ 0 w 133"/>
                  <a:gd name="T47" fmla="*/ 29 h 105"/>
                  <a:gd name="T48" fmla="*/ 0 w 133"/>
                  <a:gd name="T49" fmla="*/ 28 h 105"/>
                  <a:gd name="T50" fmla="*/ 0 w 133"/>
                  <a:gd name="T51" fmla="*/ 26 h 105"/>
                  <a:gd name="T52" fmla="*/ 0 w 133"/>
                  <a:gd name="T53" fmla="*/ 23 h 105"/>
                  <a:gd name="T54" fmla="*/ 0 w 133"/>
                  <a:gd name="T55" fmla="*/ 21 h 105"/>
                  <a:gd name="T56" fmla="*/ 0 w 133"/>
                  <a:gd name="T57" fmla="*/ 19 h 105"/>
                  <a:gd name="T58" fmla="*/ 0 w 133"/>
                  <a:gd name="T59" fmla="*/ 17 h 105"/>
                  <a:gd name="T60" fmla="*/ 2 w 133"/>
                  <a:gd name="T61" fmla="*/ 15 h 105"/>
                  <a:gd name="T62" fmla="*/ 2 w 133"/>
                  <a:gd name="T63" fmla="*/ 14 h 105"/>
                  <a:gd name="T64" fmla="*/ 2 w 133"/>
                  <a:gd name="T65" fmla="*/ 14 h 105"/>
                  <a:gd name="T66" fmla="*/ 2 w 133"/>
                  <a:gd name="T67" fmla="*/ 14 h 105"/>
                  <a:gd name="T68" fmla="*/ 2 w 133"/>
                  <a:gd name="T69" fmla="*/ 14 h 10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33"/>
                  <a:gd name="T106" fmla="*/ 0 h 105"/>
                  <a:gd name="T107" fmla="*/ 133 w 133"/>
                  <a:gd name="T108" fmla="*/ 105 h 10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33" h="105">
                    <a:moveTo>
                      <a:pt x="24" y="0"/>
                    </a:moveTo>
                    <a:lnTo>
                      <a:pt x="22" y="2"/>
                    </a:lnTo>
                    <a:lnTo>
                      <a:pt x="34" y="30"/>
                    </a:lnTo>
                    <a:lnTo>
                      <a:pt x="71" y="30"/>
                    </a:lnTo>
                    <a:lnTo>
                      <a:pt x="111" y="30"/>
                    </a:lnTo>
                    <a:lnTo>
                      <a:pt x="116" y="48"/>
                    </a:lnTo>
                    <a:lnTo>
                      <a:pt x="133" y="51"/>
                    </a:lnTo>
                    <a:lnTo>
                      <a:pt x="132" y="53"/>
                    </a:lnTo>
                    <a:lnTo>
                      <a:pt x="132" y="54"/>
                    </a:lnTo>
                    <a:lnTo>
                      <a:pt x="132" y="55"/>
                    </a:lnTo>
                    <a:lnTo>
                      <a:pt x="132" y="56"/>
                    </a:lnTo>
                    <a:lnTo>
                      <a:pt x="132" y="58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0" y="65"/>
                    </a:lnTo>
                    <a:lnTo>
                      <a:pt x="130" y="67"/>
                    </a:lnTo>
                    <a:lnTo>
                      <a:pt x="129" y="69"/>
                    </a:lnTo>
                    <a:lnTo>
                      <a:pt x="128" y="73"/>
                    </a:lnTo>
                    <a:lnTo>
                      <a:pt x="128" y="75"/>
                    </a:lnTo>
                    <a:lnTo>
                      <a:pt x="127" y="77"/>
                    </a:lnTo>
                    <a:lnTo>
                      <a:pt x="127" y="78"/>
                    </a:lnTo>
                    <a:lnTo>
                      <a:pt x="125" y="81"/>
                    </a:lnTo>
                    <a:lnTo>
                      <a:pt x="125" y="82"/>
                    </a:lnTo>
                    <a:lnTo>
                      <a:pt x="124" y="84"/>
                    </a:lnTo>
                    <a:lnTo>
                      <a:pt x="124" y="85"/>
                    </a:lnTo>
                    <a:lnTo>
                      <a:pt x="122" y="85"/>
                    </a:lnTo>
                    <a:lnTo>
                      <a:pt x="105" y="105"/>
                    </a:lnTo>
                    <a:lnTo>
                      <a:pt x="110" y="101"/>
                    </a:lnTo>
                    <a:lnTo>
                      <a:pt x="106" y="90"/>
                    </a:lnTo>
                    <a:lnTo>
                      <a:pt x="71" y="99"/>
                    </a:lnTo>
                    <a:lnTo>
                      <a:pt x="34" y="58"/>
                    </a:lnTo>
                    <a:lnTo>
                      <a:pt x="29" y="39"/>
                    </a:lnTo>
                    <a:lnTo>
                      <a:pt x="15" y="62"/>
                    </a:lnTo>
                    <a:lnTo>
                      <a:pt x="15" y="61"/>
                    </a:lnTo>
                    <a:lnTo>
                      <a:pt x="14" y="61"/>
                    </a:lnTo>
                    <a:lnTo>
                      <a:pt x="12" y="61"/>
                    </a:lnTo>
                    <a:lnTo>
                      <a:pt x="8" y="60"/>
                    </a:lnTo>
                    <a:lnTo>
                      <a:pt x="5" y="59"/>
                    </a:lnTo>
                    <a:lnTo>
                      <a:pt x="1" y="58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0" y="50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3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1" y="37"/>
                    </a:lnTo>
                    <a:lnTo>
                      <a:pt x="1" y="35"/>
                    </a:lnTo>
                    <a:lnTo>
                      <a:pt x="3" y="33"/>
                    </a:lnTo>
                    <a:lnTo>
                      <a:pt x="4" y="31"/>
                    </a:lnTo>
                    <a:lnTo>
                      <a:pt x="4" y="30"/>
                    </a:lnTo>
                    <a:lnTo>
                      <a:pt x="4" y="29"/>
                    </a:lnTo>
                    <a:lnTo>
                      <a:pt x="5" y="29"/>
                    </a:lnTo>
                    <a:lnTo>
                      <a:pt x="5" y="2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BC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24" name="Freeform 1156"/>
              <p:cNvSpPr>
                <a:spLocks/>
              </p:cNvSpPr>
              <p:nvPr/>
            </p:nvSpPr>
            <p:spPr bwMode="auto">
              <a:xfrm>
                <a:off x="-1218" y="2610"/>
                <a:ext cx="60" cy="48"/>
              </a:xfrm>
              <a:custGeom>
                <a:avLst/>
                <a:gdLst>
                  <a:gd name="T0" fmla="*/ 9 w 121"/>
                  <a:gd name="T1" fmla="*/ 2 h 95"/>
                  <a:gd name="T2" fmla="*/ 32 w 121"/>
                  <a:gd name="T3" fmla="*/ 13 h 95"/>
                  <a:gd name="T4" fmla="*/ 55 w 121"/>
                  <a:gd name="T5" fmla="*/ 22 h 95"/>
                  <a:gd name="T6" fmla="*/ 60 w 121"/>
                  <a:gd name="T7" fmla="*/ 24 h 95"/>
                  <a:gd name="T8" fmla="*/ 60 w 121"/>
                  <a:gd name="T9" fmla="*/ 24 h 95"/>
                  <a:gd name="T10" fmla="*/ 60 w 121"/>
                  <a:gd name="T11" fmla="*/ 24 h 95"/>
                  <a:gd name="T12" fmla="*/ 60 w 121"/>
                  <a:gd name="T13" fmla="*/ 24 h 95"/>
                  <a:gd name="T14" fmla="*/ 60 w 121"/>
                  <a:gd name="T15" fmla="*/ 25 h 95"/>
                  <a:gd name="T16" fmla="*/ 60 w 121"/>
                  <a:gd name="T17" fmla="*/ 26 h 95"/>
                  <a:gd name="T18" fmla="*/ 60 w 121"/>
                  <a:gd name="T19" fmla="*/ 28 h 95"/>
                  <a:gd name="T20" fmla="*/ 59 w 121"/>
                  <a:gd name="T21" fmla="*/ 31 h 95"/>
                  <a:gd name="T22" fmla="*/ 59 w 121"/>
                  <a:gd name="T23" fmla="*/ 33 h 95"/>
                  <a:gd name="T24" fmla="*/ 57 w 121"/>
                  <a:gd name="T25" fmla="*/ 35 h 95"/>
                  <a:gd name="T26" fmla="*/ 57 w 121"/>
                  <a:gd name="T27" fmla="*/ 37 h 95"/>
                  <a:gd name="T28" fmla="*/ 56 w 121"/>
                  <a:gd name="T29" fmla="*/ 38 h 95"/>
                  <a:gd name="T30" fmla="*/ 56 w 121"/>
                  <a:gd name="T31" fmla="*/ 39 h 95"/>
                  <a:gd name="T32" fmla="*/ 56 w 121"/>
                  <a:gd name="T33" fmla="*/ 39 h 95"/>
                  <a:gd name="T34" fmla="*/ 51 w 121"/>
                  <a:gd name="T35" fmla="*/ 45 h 95"/>
                  <a:gd name="T36" fmla="*/ 32 w 121"/>
                  <a:gd name="T37" fmla="*/ 47 h 95"/>
                  <a:gd name="T38" fmla="*/ 11 w 121"/>
                  <a:gd name="T39" fmla="*/ 17 h 95"/>
                  <a:gd name="T40" fmla="*/ 4 w 121"/>
                  <a:gd name="T41" fmla="*/ 29 h 95"/>
                  <a:gd name="T42" fmla="*/ 4 w 121"/>
                  <a:gd name="T43" fmla="*/ 28 h 95"/>
                  <a:gd name="T44" fmla="*/ 1 w 121"/>
                  <a:gd name="T45" fmla="*/ 28 h 95"/>
                  <a:gd name="T46" fmla="*/ 0 w 121"/>
                  <a:gd name="T47" fmla="*/ 27 h 95"/>
                  <a:gd name="T48" fmla="*/ 0 w 121"/>
                  <a:gd name="T49" fmla="*/ 25 h 95"/>
                  <a:gd name="T50" fmla="*/ 0 w 121"/>
                  <a:gd name="T51" fmla="*/ 24 h 95"/>
                  <a:gd name="T52" fmla="*/ 0 w 121"/>
                  <a:gd name="T53" fmla="*/ 22 h 95"/>
                  <a:gd name="T54" fmla="*/ 0 w 121"/>
                  <a:gd name="T55" fmla="*/ 20 h 95"/>
                  <a:gd name="T56" fmla="*/ 0 w 121"/>
                  <a:gd name="T57" fmla="*/ 18 h 95"/>
                  <a:gd name="T58" fmla="*/ 0 w 121"/>
                  <a:gd name="T59" fmla="*/ 16 h 95"/>
                  <a:gd name="T60" fmla="*/ 1 w 121"/>
                  <a:gd name="T61" fmla="*/ 14 h 95"/>
                  <a:gd name="T62" fmla="*/ 2 w 121"/>
                  <a:gd name="T63" fmla="*/ 13 h 95"/>
                  <a:gd name="T64" fmla="*/ 2 w 121"/>
                  <a:gd name="T65" fmla="*/ 13 h 95"/>
                  <a:gd name="T66" fmla="*/ 2 w 121"/>
                  <a:gd name="T67" fmla="*/ 13 h 95"/>
                  <a:gd name="T68" fmla="*/ 2 w 121"/>
                  <a:gd name="T69" fmla="*/ 13 h 9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1"/>
                  <a:gd name="T106" fmla="*/ 0 h 95"/>
                  <a:gd name="T107" fmla="*/ 121 w 121"/>
                  <a:gd name="T108" fmla="*/ 95 h 9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1" h="95">
                    <a:moveTo>
                      <a:pt x="22" y="0"/>
                    </a:moveTo>
                    <a:lnTo>
                      <a:pt x="18" y="3"/>
                    </a:lnTo>
                    <a:lnTo>
                      <a:pt x="28" y="25"/>
                    </a:lnTo>
                    <a:lnTo>
                      <a:pt x="65" y="25"/>
                    </a:lnTo>
                    <a:lnTo>
                      <a:pt x="105" y="25"/>
                    </a:lnTo>
                    <a:lnTo>
                      <a:pt x="110" y="43"/>
                    </a:lnTo>
                    <a:lnTo>
                      <a:pt x="121" y="45"/>
                    </a:lnTo>
                    <a:lnTo>
                      <a:pt x="120" y="48"/>
                    </a:lnTo>
                    <a:lnTo>
                      <a:pt x="120" y="50"/>
                    </a:lnTo>
                    <a:lnTo>
                      <a:pt x="120" y="51"/>
                    </a:lnTo>
                    <a:lnTo>
                      <a:pt x="120" y="54"/>
                    </a:lnTo>
                    <a:lnTo>
                      <a:pt x="120" y="56"/>
                    </a:lnTo>
                    <a:lnTo>
                      <a:pt x="119" y="58"/>
                    </a:lnTo>
                    <a:lnTo>
                      <a:pt x="119" y="61"/>
                    </a:lnTo>
                    <a:lnTo>
                      <a:pt x="118" y="63"/>
                    </a:lnTo>
                    <a:lnTo>
                      <a:pt x="118" y="65"/>
                    </a:lnTo>
                    <a:lnTo>
                      <a:pt x="116" y="68"/>
                    </a:lnTo>
                    <a:lnTo>
                      <a:pt x="115" y="70"/>
                    </a:lnTo>
                    <a:lnTo>
                      <a:pt x="115" y="71"/>
                    </a:lnTo>
                    <a:lnTo>
                      <a:pt x="114" y="73"/>
                    </a:lnTo>
                    <a:lnTo>
                      <a:pt x="113" y="75"/>
                    </a:lnTo>
                    <a:lnTo>
                      <a:pt x="113" y="76"/>
                    </a:lnTo>
                    <a:lnTo>
                      <a:pt x="112" y="77"/>
                    </a:lnTo>
                    <a:lnTo>
                      <a:pt x="112" y="78"/>
                    </a:lnTo>
                    <a:lnTo>
                      <a:pt x="96" y="95"/>
                    </a:lnTo>
                    <a:lnTo>
                      <a:pt x="103" y="89"/>
                    </a:lnTo>
                    <a:lnTo>
                      <a:pt x="100" y="85"/>
                    </a:lnTo>
                    <a:lnTo>
                      <a:pt x="65" y="94"/>
                    </a:lnTo>
                    <a:lnTo>
                      <a:pt x="28" y="53"/>
                    </a:lnTo>
                    <a:lnTo>
                      <a:pt x="23" y="34"/>
                    </a:lnTo>
                    <a:lnTo>
                      <a:pt x="9" y="57"/>
                    </a:lnTo>
                    <a:lnTo>
                      <a:pt x="9" y="56"/>
                    </a:lnTo>
                    <a:lnTo>
                      <a:pt x="8" y="56"/>
                    </a:lnTo>
                    <a:lnTo>
                      <a:pt x="6" y="56"/>
                    </a:lnTo>
                    <a:lnTo>
                      <a:pt x="2" y="55"/>
                    </a:lnTo>
                    <a:lnTo>
                      <a:pt x="1" y="54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7"/>
                    </a:lnTo>
                    <a:lnTo>
                      <a:pt x="0" y="46"/>
                    </a:lnTo>
                    <a:lnTo>
                      <a:pt x="0" y="43"/>
                    </a:lnTo>
                    <a:lnTo>
                      <a:pt x="0" y="41"/>
                    </a:lnTo>
                    <a:lnTo>
                      <a:pt x="0" y="39"/>
                    </a:lnTo>
                    <a:lnTo>
                      <a:pt x="1" y="37"/>
                    </a:lnTo>
                    <a:lnTo>
                      <a:pt x="1" y="35"/>
                    </a:lnTo>
                    <a:lnTo>
                      <a:pt x="1" y="33"/>
                    </a:lnTo>
                    <a:lnTo>
                      <a:pt x="1" y="32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7"/>
                    </a:lnTo>
                    <a:lnTo>
                      <a:pt x="4" y="26"/>
                    </a:lnTo>
                    <a:lnTo>
                      <a:pt x="4" y="25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0C2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25" name="Freeform 1157"/>
              <p:cNvSpPr>
                <a:spLocks/>
              </p:cNvSpPr>
              <p:nvPr/>
            </p:nvSpPr>
            <p:spPr bwMode="auto">
              <a:xfrm>
                <a:off x="-1215" y="2613"/>
                <a:ext cx="54" cy="44"/>
              </a:xfrm>
              <a:custGeom>
                <a:avLst/>
                <a:gdLst>
                  <a:gd name="T0" fmla="*/ 8 w 107"/>
                  <a:gd name="T1" fmla="*/ 2 h 89"/>
                  <a:gd name="T2" fmla="*/ 29 w 107"/>
                  <a:gd name="T3" fmla="*/ 10 h 89"/>
                  <a:gd name="T4" fmla="*/ 52 w 107"/>
                  <a:gd name="T5" fmla="*/ 19 h 89"/>
                  <a:gd name="T6" fmla="*/ 53 w 107"/>
                  <a:gd name="T7" fmla="*/ 21 h 89"/>
                  <a:gd name="T8" fmla="*/ 53 w 107"/>
                  <a:gd name="T9" fmla="*/ 21 h 89"/>
                  <a:gd name="T10" fmla="*/ 53 w 107"/>
                  <a:gd name="T11" fmla="*/ 21 h 89"/>
                  <a:gd name="T12" fmla="*/ 53 w 107"/>
                  <a:gd name="T13" fmla="*/ 21 h 89"/>
                  <a:gd name="T14" fmla="*/ 53 w 107"/>
                  <a:gd name="T15" fmla="*/ 22 h 89"/>
                  <a:gd name="T16" fmla="*/ 53 w 107"/>
                  <a:gd name="T17" fmla="*/ 23 h 89"/>
                  <a:gd name="T18" fmla="*/ 53 w 107"/>
                  <a:gd name="T19" fmla="*/ 25 h 89"/>
                  <a:gd name="T20" fmla="*/ 53 w 107"/>
                  <a:gd name="T21" fmla="*/ 26 h 89"/>
                  <a:gd name="T22" fmla="*/ 52 w 107"/>
                  <a:gd name="T23" fmla="*/ 29 h 89"/>
                  <a:gd name="T24" fmla="*/ 52 w 107"/>
                  <a:gd name="T25" fmla="*/ 31 h 89"/>
                  <a:gd name="T26" fmla="*/ 50 w 107"/>
                  <a:gd name="T27" fmla="*/ 32 h 89"/>
                  <a:gd name="T28" fmla="*/ 50 w 107"/>
                  <a:gd name="T29" fmla="*/ 33 h 89"/>
                  <a:gd name="T30" fmla="*/ 50 w 107"/>
                  <a:gd name="T31" fmla="*/ 34 h 89"/>
                  <a:gd name="T32" fmla="*/ 50 w 107"/>
                  <a:gd name="T33" fmla="*/ 35 h 89"/>
                  <a:gd name="T34" fmla="*/ 46 w 107"/>
                  <a:gd name="T35" fmla="*/ 39 h 89"/>
                  <a:gd name="T36" fmla="*/ 29 w 107"/>
                  <a:gd name="T37" fmla="*/ 44 h 89"/>
                  <a:gd name="T38" fmla="*/ 8 w 107"/>
                  <a:gd name="T39" fmla="*/ 14 h 89"/>
                  <a:gd name="T40" fmla="*/ 1 w 107"/>
                  <a:gd name="T41" fmla="*/ 26 h 89"/>
                  <a:gd name="T42" fmla="*/ 1 w 107"/>
                  <a:gd name="T43" fmla="*/ 25 h 89"/>
                  <a:gd name="T44" fmla="*/ 0 w 107"/>
                  <a:gd name="T45" fmla="*/ 25 h 89"/>
                  <a:gd name="T46" fmla="*/ 0 w 107"/>
                  <a:gd name="T47" fmla="*/ 24 h 89"/>
                  <a:gd name="T48" fmla="*/ 0 w 107"/>
                  <a:gd name="T49" fmla="*/ 22 h 89"/>
                  <a:gd name="T50" fmla="*/ 0 w 107"/>
                  <a:gd name="T51" fmla="*/ 21 h 89"/>
                  <a:gd name="T52" fmla="*/ 0 w 107"/>
                  <a:gd name="T53" fmla="*/ 19 h 89"/>
                  <a:gd name="T54" fmla="*/ 0 w 107"/>
                  <a:gd name="T55" fmla="*/ 17 h 89"/>
                  <a:gd name="T56" fmla="*/ 1 w 107"/>
                  <a:gd name="T57" fmla="*/ 16 h 89"/>
                  <a:gd name="T58" fmla="*/ 1 w 107"/>
                  <a:gd name="T59" fmla="*/ 14 h 89"/>
                  <a:gd name="T60" fmla="*/ 1 w 107"/>
                  <a:gd name="T61" fmla="*/ 13 h 89"/>
                  <a:gd name="T62" fmla="*/ 1 w 107"/>
                  <a:gd name="T63" fmla="*/ 11 h 89"/>
                  <a:gd name="T64" fmla="*/ 2 w 107"/>
                  <a:gd name="T65" fmla="*/ 11 h 89"/>
                  <a:gd name="T66" fmla="*/ 2 w 107"/>
                  <a:gd name="T67" fmla="*/ 11 h 89"/>
                  <a:gd name="T68" fmla="*/ 2 w 107"/>
                  <a:gd name="T69" fmla="*/ 11 h 8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07"/>
                  <a:gd name="T106" fmla="*/ 0 h 89"/>
                  <a:gd name="T107" fmla="*/ 107 w 107"/>
                  <a:gd name="T108" fmla="*/ 89 h 8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07" h="89">
                    <a:moveTo>
                      <a:pt x="20" y="0"/>
                    </a:moveTo>
                    <a:lnTo>
                      <a:pt x="15" y="5"/>
                    </a:lnTo>
                    <a:lnTo>
                      <a:pt x="21" y="20"/>
                    </a:lnTo>
                    <a:lnTo>
                      <a:pt x="58" y="20"/>
                    </a:lnTo>
                    <a:lnTo>
                      <a:pt x="98" y="20"/>
                    </a:lnTo>
                    <a:lnTo>
                      <a:pt x="103" y="38"/>
                    </a:lnTo>
                    <a:lnTo>
                      <a:pt x="107" y="38"/>
                    </a:lnTo>
                    <a:lnTo>
                      <a:pt x="106" y="43"/>
                    </a:lnTo>
                    <a:lnTo>
                      <a:pt x="106" y="44"/>
                    </a:lnTo>
                    <a:lnTo>
                      <a:pt x="106" y="45"/>
                    </a:lnTo>
                    <a:lnTo>
                      <a:pt x="106" y="46"/>
                    </a:lnTo>
                    <a:lnTo>
                      <a:pt x="106" y="48"/>
                    </a:lnTo>
                    <a:lnTo>
                      <a:pt x="106" y="50"/>
                    </a:lnTo>
                    <a:lnTo>
                      <a:pt x="105" y="52"/>
                    </a:lnTo>
                    <a:lnTo>
                      <a:pt x="105" y="53"/>
                    </a:lnTo>
                    <a:lnTo>
                      <a:pt x="104" y="56"/>
                    </a:lnTo>
                    <a:lnTo>
                      <a:pt x="104" y="58"/>
                    </a:lnTo>
                    <a:lnTo>
                      <a:pt x="103" y="60"/>
                    </a:lnTo>
                    <a:lnTo>
                      <a:pt x="103" y="63"/>
                    </a:lnTo>
                    <a:lnTo>
                      <a:pt x="101" y="64"/>
                    </a:lnTo>
                    <a:lnTo>
                      <a:pt x="100" y="65"/>
                    </a:lnTo>
                    <a:lnTo>
                      <a:pt x="100" y="66"/>
                    </a:lnTo>
                    <a:lnTo>
                      <a:pt x="100" y="67"/>
                    </a:lnTo>
                    <a:lnTo>
                      <a:pt x="99" y="68"/>
                    </a:lnTo>
                    <a:lnTo>
                      <a:pt x="99" y="70"/>
                    </a:lnTo>
                    <a:lnTo>
                      <a:pt x="85" y="86"/>
                    </a:lnTo>
                    <a:lnTo>
                      <a:pt x="92" y="79"/>
                    </a:lnTo>
                    <a:lnTo>
                      <a:pt x="90" y="80"/>
                    </a:lnTo>
                    <a:lnTo>
                      <a:pt x="58" y="89"/>
                    </a:lnTo>
                    <a:lnTo>
                      <a:pt x="21" y="48"/>
                    </a:lnTo>
                    <a:lnTo>
                      <a:pt x="16" y="29"/>
                    </a:lnTo>
                    <a:lnTo>
                      <a:pt x="2" y="52"/>
                    </a:lnTo>
                    <a:lnTo>
                      <a:pt x="2" y="51"/>
                    </a:lnTo>
                    <a:lnTo>
                      <a:pt x="1" y="51"/>
                    </a:lnTo>
                    <a:lnTo>
                      <a:pt x="1" y="50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0" y="43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1" y="33"/>
                    </a:lnTo>
                    <a:lnTo>
                      <a:pt x="1" y="32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2" y="27"/>
                    </a:lnTo>
                    <a:lnTo>
                      <a:pt x="2" y="26"/>
                    </a:lnTo>
                    <a:lnTo>
                      <a:pt x="2" y="25"/>
                    </a:lnTo>
                    <a:lnTo>
                      <a:pt x="2" y="23"/>
                    </a:lnTo>
                    <a:lnTo>
                      <a:pt x="3" y="23"/>
                    </a:lnTo>
                    <a:lnTo>
                      <a:pt x="3" y="2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C76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26" name="Freeform 1158"/>
              <p:cNvSpPr>
                <a:spLocks/>
              </p:cNvSpPr>
              <p:nvPr/>
            </p:nvSpPr>
            <p:spPr bwMode="auto">
              <a:xfrm>
                <a:off x="-1212" y="2615"/>
                <a:ext cx="47" cy="42"/>
              </a:xfrm>
              <a:custGeom>
                <a:avLst/>
                <a:gdLst>
                  <a:gd name="T0" fmla="*/ 6 w 94"/>
                  <a:gd name="T1" fmla="*/ 3 h 84"/>
                  <a:gd name="T2" fmla="*/ 26 w 94"/>
                  <a:gd name="T3" fmla="*/ 7 h 84"/>
                  <a:gd name="T4" fmla="*/ 45 w 94"/>
                  <a:gd name="T5" fmla="*/ 8 h 84"/>
                  <a:gd name="T6" fmla="*/ 47 w 94"/>
                  <a:gd name="T7" fmla="*/ 19 h 84"/>
                  <a:gd name="T8" fmla="*/ 47 w 94"/>
                  <a:gd name="T9" fmla="*/ 19 h 84"/>
                  <a:gd name="T10" fmla="*/ 47 w 94"/>
                  <a:gd name="T11" fmla="*/ 19 h 84"/>
                  <a:gd name="T12" fmla="*/ 47 w 94"/>
                  <a:gd name="T13" fmla="*/ 19 h 84"/>
                  <a:gd name="T14" fmla="*/ 47 w 94"/>
                  <a:gd name="T15" fmla="*/ 20 h 84"/>
                  <a:gd name="T16" fmla="*/ 47 w 94"/>
                  <a:gd name="T17" fmla="*/ 20 h 84"/>
                  <a:gd name="T18" fmla="*/ 47 w 94"/>
                  <a:gd name="T19" fmla="*/ 22 h 84"/>
                  <a:gd name="T20" fmla="*/ 47 w 94"/>
                  <a:gd name="T21" fmla="*/ 23 h 84"/>
                  <a:gd name="T22" fmla="*/ 46 w 94"/>
                  <a:gd name="T23" fmla="*/ 26 h 84"/>
                  <a:gd name="T24" fmla="*/ 46 w 94"/>
                  <a:gd name="T25" fmla="*/ 27 h 84"/>
                  <a:gd name="T26" fmla="*/ 45 w 94"/>
                  <a:gd name="T27" fmla="*/ 29 h 84"/>
                  <a:gd name="T28" fmla="*/ 44 w 94"/>
                  <a:gd name="T29" fmla="*/ 30 h 84"/>
                  <a:gd name="T30" fmla="*/ 44 w 94"/>
                  <a:gd name="T31" fmla="*/ 30 h 84"/>
                  <a:gd name="T32" fmla="*/ 44 w 94"/>
                  <a:gd name="T33" fmla="*/ 30 h 84"/>
                  <a:gd name="T34" fmla="*/ 41 w 94"/>
                  <a:gd name="T35" fmla="*/ 35 h 84"/>
                  <a:gd name="T36" fmla="*/ 27 w 94"/>
                  <a:gd name="T37" fmla="*/ 42 h 84"/>
                  <a:gd name="T38" fmla="*/ 26 w 94"/>
                  <a:gd name="T39" fmla="*/ 42 h 84"/>
                  <a:gd name="T40" fmla="*/ 5 w 94"/>
                  <a:gd name="T41" fmla="*/ 12 h 84"/>
                  <a:gd name="T42" fmla="*/ 0 w 94"/>
                  <a:gd name="T43" fmla="*/ 23 h 84"/>
                  <a:gd name="T44" fmla="*/ 0 w 94"/>
                  <a:gd name="T45" fmla="*/ 22 h 84"/>
                  <a:gd name="T46" fmla="*/ 0 w 94"/>
                  <a:gd name="T47" fmla="*/ 22 h 84"/>
                  <a:gd name="T48" fmla="*/ 0 w 94"/>
                  <a:gd name="T49" fmla="*/ 21 h 84"/>
                  <a:gd name="T50" fmla="*/ 0 w 94"/>
                  <a:gd name="T51" fmla="*/ 20 h 84"/>
                  <a:gd name="T52" fmla="*/ 0 w 94"/>
                  <a:gd name="T53" fmla="*/ 19 h 84"/>
                  <a:gd name="T54" fmla="*/ 0 w 94"/>
                  <a:gd name="T55" fmla="*/ 17 h 84"/>
                  <a:gd name="T56" fmla="*/ 0 w 94"/>
                  <a:gd name="T57" fmla="*/ 15 h 84"/>
                  <a:gd name="T58" fmla="*/ 0 w 94"/>
                  <a:gd name="T59" fmla="*/ 14 h 84"/>
                  <a:gd name="T60" fmla="*/ 1 w 94"/>
                  <a:gd name="T61" fmla="*/ 12 h 84"/>
                  <a:gd name="T62" fmla="*/ 1 w 94"/>
                  <a:gd name="T63" fmla="*/ 11 h 84"/>
                  <a:gd name="T64" fmla="*/ 1 w 94"/>
                  <a:gd name="T65" fmla="*/ 11 h 84"/>
                  <a:gd name="T66" fmla="*/ 1 w 94"/>
                  <a:gd name="T67" fmla="*/ 10 h 84"/>
                  <a:gd name="T68" fmla="*/ 1 w 94"/>
                  <a:gd name="T69" fmla="*/ 10 h 84"/>
                  <a:gd name="T70" fmla="*/ 1 w 94"/>
                  <a:gd name="T71" fmla="*/ 10 h 8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4"/>
                  <a:gd name="T109" fmla="*/ 0 h 84"/>
                  <a:gd name="T110" fmla="*/ 94 w 94"/>
                  <a:gd name="T111" fmla="*/ 84 h 8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4" h="84">
                    <a:moveTo>
                      <a:pt x="17" y="0"/>
                    </a:moveTo>
                    <a:lnTo>
                      <a:pt x="12" y="6"/>
                    </a:lnTo>
                    <a:lnTo>
                      <a:pt x="15" y="15"/>
                    </a:lnTo>
                    <a:lnTo>
                      <a:pt x="52" y="15"/>
                    </a:lnTo>
                    <a:lnTo>
                      <a:pt x="90" y="14"/>
                    </a:lnTo>
                    <a:lnTo>
                      <a:pt x="90" y="16"/>
                    </a:lnTo>
                    <a:lnTo>
                      <a:pt x="94" y="33"/>
                    </a:lnTo>
                    <a:lnTo>
                      <a:pt x="94" y="38"/>
                    </a:lnTo>
                    <a:lnTo>
                      <a:pt x="94" y="39"/>
                    </a:lnTo>
                    <a:lnTo>
                      <a:pt x="94" y="40"/>
                    </a:lnTo>
                    <a:lnTo>
                      <a:pt x="94" y="43"/>
                    </a:lnTo>
                    <a:lnTo>
                      <a:pt x="94" y="44"/>
                    </a:lnTo>
                    <a:lnTo>
                      <a:pt x="94" y="46"/>
                    </a:lnTo>
                    <a:lnTo>
                      <a:pt x="93" y="47"/>
                    </a:lnTo>
                    <a:lnTo>
                      <a:pt x="93" y="50"/>
                    </a:lnTo>
                    <a:lnTo>
                      <a:pt x="92" y="52"/>
                    </a:lnTo>
                    <a:lnTo>
                      <a:pt x="92" y="53"/>
                    </a:lnTo>
                    <a:lnTo>
                      <a:pt x="91" y="55"/>
                    </a:lnTo>
                    <a:lnTo>
                      <a:pt x="91" y="56"/>
                    </a:lnTo>
                    <a:lnTo>
                      <a:pt x="90" y="58"/>
                    </a:lnTo>
                    <a:lnTo>
                      <a:pt x="88" y="59"/>
                    </a:lnTo>
                    <a:lnTo>
                      <a:pt x="88" y="60"/>
                    </a:lnTo>
                    <a:lnTo>
                      <a:pt x="88" y="61"/>
                    </a:lnTo>
                    <a:lnTo>
                      <a:pt x="87" y="61"/>
                    </a:lnTo>
                    <a:lnTo>
                      <a:pt x="76" y="75"/>
                    </a:lnTo>
                    <a:lnTo>
                      <a:pt x="82" y="69"/>
                    </a:lnTo>
                    <a:lnTo>
                      <a:pt x="65" y="81"/>
                    </a:lnTo>
                    <a:lnTo>
                      <a:pt x="54" y="83"/>
                    </a:lnTo>
                    <a:lnTo>
                      <a:pt x="52" y="84"/>
                    </a:lnTo>
                    <a:lnTo>
                      <a:pt x="52" y="83"/>
                    </a:lnTo>
                    <a:lnTo>
                      <a:pt x="15" y="43"/>
                    </a:lnTo>
                    <a:lnTo>
                      <a:pt x="10" y="24"/>
                    </a:lnTo>
                    <a:lnTo>
                      <a:pt x="1" y="40"/>
                    </a:lnTo>
                    <a:lnTo>
                      <a:pt x="0" y="46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0" y="43"/>
                    </a:lnTo>
                    <a:lnTo>
                      <a:pt x="0" y="41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0" y="36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1" y="27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3" y="2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C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27" name="Freeform 1159"/>
              <p:cNvSpPr>
                <a:spLocks/>
              </p:cNvSpPr>
              <p:nvPr/>
            </p:nvSpPr>
            <p:spPr bwMode="auto">
              <a:xfrm>
                <a:off x="-1209" y="2617"/>
                <a:ext cx="41" cy="37"/>
              </a:xfrm>
              <a:custGeom>
                <a:avLst/>
                <a:gdLst>
                  <a:gd name="T0" fmla="*/ 5 w 83"/>
                  <a:gd name="T1" fmla="*/ 4 h 73"/>
                  <a:gd name="T2" fmla="*/ 23 w 83"/>
                  <a:gd name="T3" fmla="*/ 5 h 73"/>
                  <a:gd name="T4" fmla="*/ 40 w 83"/>
                  <a:gd name="T5" fmla="*/ 7 h 73"/>
                  <a:gd name="T6" fmla="*/ 41 w 83"/>
                  <a:gd name="T7" fmla="*/ 17 h 73"/>
                  <a:gd name="T8" fmla="*/ 41 w 83"/>
                  <a:gd name="T9" fmla="*/ 17 h 73"/>
                  <a:gd name="T10" fmla="*/ 41 w 83"/>
                  <a:gd name="T11" fmla="*/ 17 h 73"/>
                  <a:gd name="T12" fmla="*/ 41 w 83"/>
                  <a:gd name="T13" fmla="*/ 17 h 73"/>
                  <a:gd name="T14" fmla="*/ 41 w 83"/>
                  <a:gd name="T15" fmla="*/ 17 h 73"/>
                  <a:gd name="T16" fmla="*/ 41 w 83"/>
                  <a:gd name="T17" fmla="*/ 18 h 73"/>
                  <a:gd name="T18" fmla="*/ 41 w 83"/>
                  <a:gd name="T19" fmla="*/ 19 h 73"/>
                  <a:gd name="T20" fmla="*/ 41 w 83"/>
                  <a:gd name="T21" fmla="*/ 21 h 73"/>
                  <a:gd name="T22" fmla="*/ 40 w 83"/>
                  <a:gd name="T23" fmla="*/ 23 h 73"/>
                  <a:gd name="T24" fmla="*/ 40 w 83"/>
                  <a:gd name="T25" fmla="*/ 24 h 73"/>
                  <a:gd name="T26" fmla="*/ 39 w 83"/>
                  <a:gd name="T27" fmla="*/ 25 h 73"/>
                  <a:gd name="T28" fmla="*/ 39 w 83"/>
                  <a:gd name="T29" fmla="*/ 26 h 73"/>
                  <a:gd name="T30" fmla="*/ 39 w 83"/>
                  <a:gd name="T31" fmla="*/ 27 h 73"/>
                  <a:gd name="T32" fmla="*/ 39 w 83"/>
                  <a:gd name="T33" fmla="*/ 27 h 73"/>
                  <a:gd name="T34" fmla="*/ 36 w 83"/>
                  <a:gd name="T35" fmla="*/ 31 h 73"/>
                  <a:gd name="T36" fmla="*/ 21 w 83"/>
                  <a:gd name="T37" fmla="*/ 36 h 73"/>
                  <a:gd name="T38" fmla="*/ 2 w 83"/>
                  <a:gd name="T39" fmla="*/ 10 h 73"/>
                  <a:gd name="T40" fmla="*/ 0 w 83"/>
                  <a:gd name="T41" fmla="*/ 20 h 73"/>
                  <a:gd name="T42" fmla="*/ 0 w 83"/>
                  <a:gd name="T43" fmla="*/ 20 h 73"/>
                  <a:gd name="T44" fmla="*/ 0 w 83"/>
                  <a:gd name="T45" fmla="*/ 20 h 73"/>
                  <a:gd name="T46" fmla="*/ 0 w 83"/>
                  <a:gd name="T47" fmla="*/ 18 h 73"/>
                  <a:gd name="T48" fmla="*/ 0 w 83"/>
                  <a:gd name="T49" fmla="*/ 17 h 73"/>
                  <a:gd name="T50" fmla="*/ 0 w 83"/>
                  <a:gd name="T51" fmla="*/ 16 h 73"/>
                  <a:gd name="T52" fmla="*/ 0 w 83"/>
                  <a:gd name="T53" fmla="*/ 15 h 73"/>
                  <a:gd name="T54" fmla="*/ 0 w 83"/>
                  <a:gd name="T55" fmla="*/ 13 h 73"/>
                  <a:gd name="T56" fmla="*/ 0 w 83"/>
                  <a:gd name="T57" fmla="*/ 12 h 73"/>
                  <a:gd name="T58" fmla="*/ 1 w 83"/>
                  <a:gd name="T59" fmla="*/ 11 h 73"/>
                  <a:gd name="T60" fmla="*/ 1 w 83"/>
                  <a:gd name="T61" fmla="*/ 10 h 73"/>
                  <a:gd name="T62" fmla="*/ 1 w 83"/>
                  <a:gd name="T63" fmla="*/ 9 h 73"/>
                  <a:gd name="T64" fmla="*/ 1 w 83"/>
                  <a:gd name="T65" fmla="*/ 9 h 73"/>
                  <a:gd name="T66" fmla="*/ 1 w 83"/>
                  <a:gd name="T67" fmla="*/ 9 h 73"/>
                  <a:gd name="T68" fmla="*/ 1 w 83"/>
                  <a:gd name="T69" fmla="*/ 9 h 7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3"/>
                  <a:gd name="T106" fmla="*/ 0 h 73"/>
                  <a:gd name="T107" fmla="*/ 83 w 83"/>
                  <a:gd name="T108" fmla="*/ 73 h 7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3" h="73">
                    <a:moveTo>
                      <a:pt x="15" y="0"/>
                    </a:moveTo>
                    <a:lnTo>
                      <a:pt x="10" y="7"/>
                    </a:lnTo>
                    <a:lnTo>
                      <a:pt x="10" y="10"/>
                    </a:lnTo>
                    <a:lnTo>
                      <a:pt x="47" y="10"/>
                    </a:lnTo>
                    <a:lnTo>
                      <a:pt x="78" y="9"/>
                    </a:lnTo>
                    <a:lnTo>
                      <a:pt x="80" y="13"/>
                    </a:lnTo>
                    <a:lnTo>
                      <a:pt x="83" y="28"/>
                    </a:lnTo>
                    <a:lnTo>
                      <a:pt x="83" y="33"/>
                    </a:lnTo>
                    <a:lnTo>
                      <a:pt x="83" y="34"/>
                    </a:lnTo>
                    <a:lnTo>
                      <a:pt x="83" y="35"/>
                    </a:lnTo>
                    <a:lnTo>
                      <a:pt x="83" y="36"/>
                    </a:lnTo>
                    <a:lnTo>
                      <a:pt x="83" y="38"/>
                    </a:lnTo>
                    <a:lnTo>
                      <a:pt x="83" y="40"/>
                    </a:lnTo>
                    <a:lnTo>
                      <a:pt x="82" y="41"/>
                    </a:lnTo>
                    <a:lnTo>
                      <a:pt x="82" y="43"/>
                    </a:lnTo>
                    <a:lnTo>
                      <a:pt x="81" y="45"/>
                    </a:lnTo>
                    <a:lnTo>
                      <a:pt x="81" y="47"/>
                    </a:lnTo>
                    <a:lnTo>
                      <a:pt x="81" y="48"/>
                    </a:lnTo>
                    <a:lnTo>
                      <a:pt x="80" y="49"/>
                    </a:lnTo>
                    <a:lnTo>
                      <a:pt x="79" y="50"/>
                    </a:lnTo>
                    <a:lnTo>
                      <a:pt x="79" y="51"/>
                    </a:lnTo>
                    <a:lnTo>
                      <a:pt x="78" y="53"/>
                    </a:lnTo>
                    <a:lnTo>
                      <a:pt x="78" y="54"/>
                    </a:lnTo>
                    <a:lnTo>
                      <a:pt x="67" y="65"/>
                    </a:lnTo>
                    <a:lnTo>
                      <a:pt x="72" y="61"/>
                    </a:lnTo>
                    <a:lnTo>
                      <a:pt x="47" y="73"/>
                    </a:lnTo>
                    <a:lnTo>
                      <a:pt x="42" y="72"/>
                    </a:lnTo>
                    <a:lnTo>
                      <a:pt x="10" y="38"/>
                    </a:lnTo>
                    <a:lnTo>
                      <a:pt x="5" y="19"/>
                    </a:lnTo>
                    <a:lnTo>
                      <a:pt x="2" y="25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0" y="38"/>
                    </a:lnTo>
                    <a:lnTo>
                      <a:pt x="0" y="3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D1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28" name="Freeform 1160"/>
              <p:cNvSpPr>
                <a:spLocks/>
              </p:cNvSpPr>
              <p:nvPr/>
            </p:nvSpPr>
            <p:spPr bwMode="auto">
              <a:xfrm>
                <a:off x="-1206" y="2620"/>
                <a:ext cx="35" cy="31"/>
              </a:xfrm>
              <a:custGeom>
                <a:avLst/>
                <a:gdLst>
                  <a:gd name="T0" fmla="*/ 3 w 72"/>
                  <a:gd name="T1" fmla="*/ 3 h 64"/>
                  <a:gd name="T2" fmla="*/ 20 w 72"/>
                  <a:gd name="T3" fmla="*/ 3 h 64"/>
                  <a:gd name="T4" fmla="*/ 33 w 72"/>
                  <a:gd name="T5" fmla="*/ 6 h 64"/>
                  <a:gd name="T6" fmla="*/ 35 w 72"/>
                  <a:gd name="T7" fmla="*/ 14 h 64"/>
                  <a:gd name="T8" fmla="*/ 35 w 72"/>
                  <a:gd name="T9" fmla="*/ 14 h 64"/>
                  <a:gd name="T10" fmla="*/ 35 w 72"/>
                  <a:gd name="T11" fmla="*/ 14 h 64"/>
                  <a:gd name="T12" fmla="*/ 35 w 72"/>
                  <a:gd name="T13" fmla="*/ 14 h 64"/>
                  <a:gd name="T14" fmla="*/ 35 w 72"/>
                  <a:gd name="T15" fmla="*/ 15 h 64"/>
                  <a:gd name="T16" fmla="*/ 35 w 72"/>
                  <a:gd name="T17" fmla="*/ 15 h 64"/>
                  <a:gd name="T18" fmla="*/ 35 w 72"/>
                  <a:gd name="T19" fmla="*/ 16 h 64"/>
                  <a:gd name="T20" fmla="*/ 35 w 72"/>
                  <a:gd name="T21" fmla="*/ 17 h 64"/>
                  <a:gd name="T22" fmla="*/ 35 w 72"/>
                  <a:gd name="T23" fmla="*/ 19 h 64"/>
                  <a:gd name="T24" fmla="*/ 34 w 72"/>
                  <a:gd name="T25" fmla="*/ 20 h 64"/>
                  <a:gd name="T26" fmla="*/ 33 w 72"/>
                  <a:gd name="T27" fmla="*/ 21 h 64"/>
                  <a:gd name="T28" fmla="*/ 33 w 72"/>
                  <a:gd name="T29" fmla="*/ 22 h 64"/>
                  <a:gd name="T30" fmla="*/ 33 w 72"/>
                  <a:gd name="T31" fmla="*/ 22 h 64"/>
                  <a:gd name="T32" fmla="*/ 33 w 72"/>
                  <a:gd name="T33" fmla="*/ 22 h 64"/>
                  <a:gd name="T34" fmla="*/ 30 w 72"/>
                  <a:gd name="T35" fmla="*/ 25 h 64"/>
                  <a:gd name="T36" fmla="*/ 15 w 72"/>
                  <a:gd name="T37" fmla="*/ 30 h 64"/>
                  <a:gd name="T38" fmla="*/ 0 w 72"/>
                  <a:gd name="T39" fmla="*/ 10 h 64"/>
                  <a:gd name="T40" fmla="*/ 0 w 72"/>
                  <a:gd name="T41" fmla="*/ 17 h 64"/>
                  <a:gd name="T42" fmla="*/ 0 w 72"/>
                  <a:gd name="T43" fmla="*/ 17 h 64"/>
                  <a:gd name="T44" fmla="*/ 0 w 72"/>
                  <a:gd name="T45" fmla="*/ 16 h 64"/>
                  <a:gd name="T46" fmla="*/ 0 w 72"/>
                  <a:gd name="T47" fmla="*/ 16 h 64"/>
                  <a:gd name="T48" fmla="*/ 0 w 72"/>
                  <a:gd name="T49" fmla="*/ 15 h 64"/>
                  <a:gd name="T50" fmla="*/ 0 w 72"/>
                  <a:gd name="T51" fmla="*/ 14 h 64"/>
                  <a:gd name="T52" fmla="*/ 0 w 72"/>
                  <a:gd name="T53" fmla="*/ 13 h 64"/>
                  <a:gd name="T54" fmla="*/ 0 w 72"/>
                  <a:gd name="T55" fmla="*/ 11 h 64"/>
                  <a:gd name="T56" fmla="*/ 0 w 72"/>
                  <a:gd name="T57" fmla="*/ 10 h 64"/>
                  <a:gd name="T58" fmla="*/ 0 w 72"/>
                  <a:gd name="T59" fmla="*/ 9 h 64"/>
                  <a:gd name="T60" fmla="*/ 0 w 72"/>
                  <a:gd name="T61" fmla="*/ 8 h 64"/>
                  <a:gd name="T62" fmla="*/ 1 w 72"/>
                  <a:gd name="T63" fmla="*/ 7 h 64"/>
                  <a:gd name="T64" fmla="*/ 1 w 72"/>
                  <a:gd name="T65" fmla="*/ 7 h 64"/>
                  <a:gd name="T66" fmla="*/ 1 w 72"/>
                  <a:gd name="T67" fmla="*/ 7 h 64"/>
                  <a:gd name="T68" fmla="*/ 1 w 72"/>
                  <a:gd name="T69" fmla="*/ 7 h 6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2"/>
                  <a:gd name="T106" fmla="*/ 0 h 64"/>
                  <a:gd name="T107" fmla="*/ 72 w 72"/>
                  <a:gd name="T108" fmla="*/ 64 h 6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2" h="64">
                    <a:moveTo>
                      <a:pt x="13" y="0"/>
                    </a:moveTo>
                    <a:lnTo>
                      <a:pt x="6" y="7"/>
                    </a:lnTo>
                    <a:lnTo>
                      <a:pt x="8" y="5"/>
                    </a:lnTo>
                    <a:lnTo>
                      <a:pt x="41" y="6"/>
                    </a:lnTo>
                    <a:lnTo>
                      <a:pt x="65" y="5"/>
                    </a:lnTo>
                    <a:lnTo>
                      <a:pt x="68" y="12"/>
                    </a:lnTo>
                    <a:lnTo>
                      <a:pt x="72" y="26"/>
                    </a:lnTo>
                    <a:lnTo>
                      <a:pt x="72" y="28"/>
                    </a:lnTo>
                    <a:lnTo>
                      <a:pt x="72" y="29"/>
                    </a:lnTo>
                    <a:lnTo>
                      <a:pt x="72" y="30"/>
                    </a:lnTo>
                    <a:lnTo>
                      <a:pt x="72" y="31"/>
                    </a:lnTo>
                    <a:lnTo>
                      <a:pt x="72" y="32"/>
                    </a:lnTo>
                    <a:lnTo>
                      <a:pt x="72" y="34"/>
                    </a:lnTo>
                    <a:lnTo>
                      <a:pt x="72" y="35"/>
                    </a:lnTo>
                    <a:lnTo>
                      <a:pt x="71" y="36"/>
                    </a:lnTo>
                    <a:lnTo>
                      <a:pt x="71" y="37"/>
                    </a:lnTo>
                    <a:lnTo>
                      <a:pt x="71" y="39"/>
                    </a:lnTo>
                    <a:lnTo>
                      <a:pt x="69" y="41"/>
                    </a:lnTo>
                    <a:lnTo>
                      <a:pt x="69" y="42"/>
                    </a:lnTo>
                    <a:lnTo>
                      <a:pt x="69" y="43"/>
                    </a:lnTo>
                    <a:lnTo>
                      <a:pt x="68" y="44"/>
                    </a:lnTo>
                    <a:lnTo>
                      <a:pt x="67" y="45"/>
                    </a:lnTo>
                    <a:lnTo>
                      <a:pt x="67" y="46"/>
                    </a:lnTo>
                    <a:lnTo>
                      <a:pt x="58" y="57"/>
                    </a:lnTo>
                    <a:lnTo>
                      <a:pt x="62" y="52"/>
                    </a:lnTo>
                    <a:lnTo>
                      <a:pt x="39" y="64"/>
                    </a:lnTo>
                    <a:lnTo>
                      <a:pt x="30" y="62"/>
                    </a:lnTo>
                    <a:lnTo>
                      <a:pt x="4" y="34"/>
                    </a:lnTo>
                    <a:lnTo>
                      <a:pt x="1" y="21"/>
                    </a:lnTo>
                    <a:lnTo>
                      <a:pt x="1" y="1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3" y="16"/>
                    </a:lnTo>
                    <a:lnTo>
                      <a:pt x="3" y="1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D67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29" name="Freeform 1161"/>
              <p:cNvSpPr>
                <a:spLocks/>
              </p:cNvSpPr>
              <p:nvPr/>
            </p:nvSpPr>
            <p:spPr bwMode="auto">
              <a:xfrm>
                <a:off x="-1203" y="2622"/>
                <a:ext cx="29" cy="26"/>
              </a:xfrm>
              <a:custGeom>
                <a:avLst/>
                <a:gdLst>
                  <a:gd name="T0" fmla="*/ 2 w 60"/>
                  <a:gd name="T1" fmla="*/ 3 h 53"/>
                  <a:gd name="T2" fmla="*/ 17 w 60"/>
                  <a:gd name="T3" fmla="*/ 0 h 53"/>
                  <a:gd name="T4" fmla="*/ 28 w 60"/>
                  <a:gd name="T5" fmla="*/ 5 h 53"/>
                  <a:gd name="T6" fmla="*/ 29 w 60"/>
                  <a:gd name="T7" fmla="*/ 11 h 53"/>
                  <a:gd name="T8" fmla="*/ 29 w 60"/>
                  <a:gd name="T9" fmla="*/ 11 h 53"/>
                  <a:gd name="T10" fmla="*/ 29 w 60"/>
                  <a:gd name="T11" fmla="*/ 11 h 53"/>
                  <a:gd name="T12" fmla="*/ 29 w 60"/>
                  <a:gd name="T13" fmla="*/ 12 h 53"/>
                  <a:gd name="T14" fmla="*/ 29 w 60"/>
                  <a:gd name="T15" fmla="*/ 12 h 53"/>
                  <a:gd name="T16" fmla="*/ 29 w 60"/>
                  <a:gd name="T17" fmla="*/ 12 h 53"/>
                  <a:gd name="T18" fmla="*/ 29 w 60"/>
                  <a:gd name="T19" fmla="*/ 13 h 53"/>
                  <a:gd name="T20" fmla="*/ 29 w 60"/>
                  <a:gd name="T21" fmla="*/ 15 h 53"/>
                  <a:gd name="T22" fmla="*/ 29 w 60"/>
                  <a:gd name="T23" fmla="*/ 16 h 53"/>
                  <a:gd name="T24" fmla="*/ 28 w 60"/>
                  <a:gd name="T25" fmla="*/ 17 h 53"/>
                  <a:gd name="T26" fmla="*/ 27 w 60"/>
                  <a:gd name="T27" fmla="*/ 18 h 53"/>
                  <a:gd name="T28" fmla="*/ 27 w 60"/>
                  <a:gd name="T29" fmla="*/ 19 h 53"/>
                  <a:gd name="T30" fmla="*/ 27 w 60"/>
                  <a:gd name="T31" fmla="*/ 19 h 53"/>
                  <a:gd name="T32" fmla="*/ 27 w 60"/>
                  <a:gd name="T33" fmla="*/ 19 h 53"/>
                  <a:gd name="T34" fmla="*/ 25 w 60"/>
                  <a:gd name="T35" fmla="*/ 22 h 53"/>
                  <a:gd name="T36" fmla="*/ 8 w 60"/>
                  <a:gd name="T37" fmla="*/ 24 h 53"/>
                  <a:gd name="T38" fmla="*/ 0 w 60"/>
                  <a:gd name="T39" fmla="*/ 14 h 53"/>
                  <a:gd name="T40" fmla="*/ 0 w 60"/>
                  <a:gd name="T41" fmla="*/ 14 h 53"/>
                  <a:gd name="T42" fmla="*/ 0 w 60"/>
                  <a:gd name="T43" fmla="*/ 14 h 53"/>
                  <a:gd name="T44" fmla="*/ 0 w 60"/>
                  <a:gd name="T45" fmla="*/ 13 h 53"/>
                  <a:gd name="T46" fmla="*/ 0 w 60"/>
                  <a:gd name="T47" fmla="*/ 13 h 53"/>
                  <a:gd name="T48" fmla="*/ 0 w 60"/>
                  <a:gd name="T49" fmla="*/ 12 h 53"/>
                  <a:gd name="T50" fmla="*/ 0 w 60"/>
                  <a:gd name="T51" fmla="*/ 11 h 53"/>
                  <a:gd name="T52" fmla="*/ 0 w 60"/>
                  <a:gd name="T53" fmla="*/ 10 h 53"/>
                  <a:gd name="T54" fmla="*/ 0 w 60"/>
                  <a:gd name="T55" fmla="*/ 9 h 53"/>
                  <a:gd name="T56" fmla="*/ 0 w 60"/>
                  <a:gd name="T57" fmla="*/ 8 h 53"/>
                  <a:gd name="T58" fmla="*/ 0 w 60"/>
                  <a:gd name="T59" fmla="*/ 7 h 53"/>
                  <a:gd name="T60" fmla="*/ 0 w 60"/>
                  <a:gd name="T61" fmla="*/ 7 h 53"/>
                  <a:gd name="T62" fmla="*/ 0 w 60"/>
                  <a:gd name="T63" fmla="*/ 6 h 53"/>
                  <a:gd name="T64" fmla="*/ 1 w 60"/>
                  <a:gd name="T65" fmla="*/ 5 h 53"/>
                  <a:gd name="T66" fmla="*/ 1 w 60"/>
                  <a:gd name="T67" fmla="*/ 5 h 53"/>
                  <a:gd name="T68" fmla="*/ 1 w 60"/>
                  <a:gd name="T69" fmla="*/ 5 h 5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0"/>
                  <a:gd name="T106" fmla="*/ 0 h 53"/>
                  <a:gd name="T107" fmla="*/ 60 w 60"/>
                  <a:gd name="T108" fmla="*/ 53 h 5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0" h="53">
                    <a:moveTo>
                      <a:pt x="10" y="0"/>
                    </a:moveTo>
                    <a:lnTo>
                      <a:pt x="5" y="6"/>
                    </a:lnTo>
                    <a:lnTo>
                      <a:pt x="10" y="0"/>
                    </a:lnTo>
                    <a:lnTo>
                      <a:pt x="35" y="1"/>
                    </a:lnTo>
                    <a:lnTo>
                      <a:pt x="51" y="0"/>
                    </a:lnTo>
                    <a:lnTo>
                      <a:pt x="58" y="10"/>
                    </a:lnTo>
                    <a:lnTo>
                      <a:pt x="60" y="21"/>
                    </a:lnTo>
                    <a:lnTo>
                      <a:pt x="60" y="23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60" y="26"/>
                    </a:lnTo>
                    <a:lnTo>
                      <a:pt x="60" y="27"/>
                    </a:lnTo>
                    <a:lnTo>
                      <a:pt x="60" y="29"/>
                    </a:lnTo>
                    <a:lnTo>
                      <a:pt x="59" y="30"/>
                    </a:lnTo>
                    <a:lnTo>
                      <a:pt x="59" y="31"/>
                    </a:lnTo>
                    <a:lnTo>
                      <a:pt x="59" y="32"/>
                    </a:lnTo>
                    <a:lnTo>
                      <a:pt x="59" y="33"/>
                    </a:lnTo>
                    <a:lnTo>
                      <a:pt x="58" y="34"/>
                    </a:lnTo>
                    <a:lnTo>
                      <a:pt x="58" y="36"/>
                    </a:lnTo>
                    <a:lnTo>
                      <a:pt x="56" y="36"/>
                    </a:lnTo>
                    <a:lnTo>
                      <a:pt x="56" y="37"/>
                    </a:lnTo>
                    <a:lnTo>
                      <a:pt x="56" y="38"/>
                    </a:lnTo>
                    <a:lnTo>
                      <a:pt x="55" y="38"/>
                    </a:lnTo>
                    <a:lnTo>
                      <a:pt x="48" y="47"/>
                    </a:lnTo>
                    <a:lnTo>
                      <a:pt x="52" y="44"/>
                    </a:lnTo>
                    <a:lnTo>
                      <a:pt x="33" y="53"/>
                    </a:lnTo>
                    <a:lnTo>
                      <a:pt x="16" y="49"/>
                    </a:lnTo>
                    <a:lnTo>
                      <a:pt x="2" y="33"/>
                    </a:lnTo>
                    <a:lnTo>
                      <a:pt x="0" y="29"/>
                    </a:lnTo>
                    <a:lnTo>
                      <a:pt x="1" y="13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DB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30" name="Freeform 1162"/>
              <p:cNvSpPr>
                <a:spLocks/>
              </p:cNvSpPr>
              <p:nvPr/>
            </p:nvSpPr>
            <p:spPr bwMode="auto">
              <a:xfrm>
                <a:off x="-1201" y="2622"/>
                <a:ext cx="25" cy="24"/>
              </a:xfrm>
              <a:custGeom>
                <a:avLst/>
                <a:gdLst>
                  <a:gd name="T0" fmla="*/ 2 w 48"/>
                  <a:gd name="T1" fmla="*/ 5 h 47"/>
                  <a:gd name="T2" fmla="*/ 15 w 48"/>
                  <a:gd name="T3" fmla="*/ 1 h 47"/>
                  <a:gd name="T4" fmla="*/ 24 w 48"/>
                  <a:gd name="T5" fmla="*/ 7 h 47"/>
                  <a:gd name="T6" fmla="*/ 25 w 48"/>
                  <a:gd name="T7" fmla="*/ 12 h 47"/>
                  <a:gd name="T8" fmla="*/ 25 w 48"/>
                  <a:gd name="T9" fmla="*/ 12 h 47"/>
                  <a:gd name="T10" fmla="*/ 25 w 48"/>
                  <a:gd name="T11" fmla="*/ 12 h 47"/>
                  <a:gd name="T12" fmla="*/ 25 w 48"/>
                  <a:gd name="T13" fmla="*/ 12 h 47"/>
                  <a:gd name="T14" fmla="*/ 25 w 48"/>
                  <a:gd name="T15" fmla="*/ 12 h 47"/>
                  <a:gd name="T16" fmla="*/ 25 w 48"/>
                  <a:gd name="T17" fmla="*/ 13 h 47"/>
                  <a:gd name="T18" fmla="*/ 25 w 48"/>
                  <a:gd name="T19" fmla="*/ 13 h 47"/>
                  <a:gd name="T20" fmla="*/ 25 w 48"/>
                  <a:gd name="T21" fmla="*/ 15 h 47"/>
                  <a:gd name="T22" fmla="*/ 24 w 48"/>
                  <a:gd name="T23" fmla="*/ 16 h 47"/>
                  <a:gd name="T24" fmla="*/ 24 w 48"/>
                  <a:gd name="T25" fmla="*/ 16 h 47"/>
                  <a:gd name="T26" fmla="*/ 24 w 48"/>
                  <a:gd name="T27" fmla="*/ 17 h 47"/>
                  <a:gd name="T28" fmla="*/ 24 w 48"/>
                  <a:gd name="T29" fmla="*/ 17 h 47"/>
                  <a:gd name="T30" fmla="*/ 23 w 48"/>
                  <a:gd name="T31" fmla="*/ 18 h 47"/>
                  <a:gd name="T32" fmla="*/ 23 w 48"/>
                  <a:gd name="T33" fmla="*/ 18 h 47"/>
                  <a:gd name="T34" fmla="*/ 21 w 48"/>
                  <a:gd name="T35" fmla="*/ 20 h 47"/>
                  <a:gd name="T36" fmla="*/ 0 w 48"/>
                  <a:gd name="T37" fmla="*/ 14 h 47"/>
                  <a:gd name="T38" fmla="*/ 0 w 48"/>
                  <a:gd name="T39" fmla="*/ 14 h 47"/>
                  <a:gd name="T40" fmla="*/ 0 w 48"/>
                  <a:gd name="T41" fmla="*/ 14 h 47"/>
                  <a:gd name="T42" fmla="*/ 0 w 48"/>
                  <a:gd name="T43" fmla="*/ 14 h 47"/>
                  <a:gd name="T44" fmla="*/ 0 w 48"/>
                  <a:gd name="T45" fmla="*/ 13 h 47"/>
                  <a:gd name="T46" fmla="*/ 0 w 48"/>
                  <a:gd name="T47" fmla="*/ 12 h 47"/>
                  <a:gd name="T48" fmla="*/ 0 w 48"/>
                  <a:gd name="T49" fmla="*/ 12 h 47"/>
                  <a:gd name="T50" fmla="*/ 0 w 48"/>
                  <a:gd name="T51" fmla="*/ 11 h 47"/>
                  <a:gd name="T52" fmla="*/ 0 w 48"/>
                  <a:gd name="T53" fmla="*/ 10 h 47"/>
                  <a:gd name="T54" fmla="*/ 0 w 48"/>
                  <a:gd name="T55" fmla="*/ 9 h 47"/>
                  <a:gd name="T56" fmla="*/ 0 w 48"/>
                  <a:gd name="T57" fmla="*/ 9 h 47"/>
                  <a:gd name="T58" fmla="*/ 1 w 48"/>
                  <a:gd name="T59" fmla="*/ 8 h 47"/>
                  <a:gd name="T60" fmla="*/ 1 w 48"/>
                  <a:gd name="T61" fmla="*/ 8 h 47"/>
                  <a:gd name="T62" fmla="*/ 1 w 48"/>
                  <a:gd name="T63" fmla="*/ 7 h 47"/>
                  <a:gd name="T64" fmla="*/ 1 w 48"/>
                  <a:gd name="T65" fmla="*/ 7 h 47"/>
                  <a:gd name="T66" fmla="*/ 1 w 48"/>
                  <a:gd name="T67" fmla="*/ 7 h 4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8"/>
                  <a:gd name="T103" fmla="*/ 0 h 47"/>
                  <a:gd name="T104" fmla="*/ 48 w 48"/>
                  <a:gd name="T105" fmla="*/ 47 h 4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8" h="47">
                    <a:moveTo>
                      <a:pt x="9" y="4"/>
                    </a:moveTo>
                    <a:lnTo>
                      <a:pt x="3" y="9"/>
                    </a:lnTo>
                    <a:lnTo>
                      <a:pt x="15" y="0"/>
                    </a:lnTo>
                    <a:lnTo>
                      <a:pt x="29" y="1"/>
                    </a:lnTo>
                    <a:lnTo>
                      <a:pt x="34" y="0"/>
                    </a:lnTo>
                    <a:lnTo>
                      <a:pt x="46" y="13"/>
                    </a:lnTo>
                    <a:lnTo>
                      <a:pt x="48" y="22"/>
                    </a:lnTo>
                    <a:lnTo>
                      <a:pt x="48" y="23"/>
                    </a:lnTo>
                    <a:lnTo>
                      <a:pt x="48" y="24"/>
                    </a:lnTo>
                    <a:lnTo>
                      <a:pt x="48" y="25"/>
                    </a:lnTo>
                    <a:lnTo>
                      <a:pt x="48" y="26"/>
                    </a:lnTo>
                    <a:lnTo>
                      <a:pt x="48" y="27"/>
                    </a:lnTo>
                    <a:lnTo>
                      <a:pt x="48" y="29"/>
                    </a:lnTo>
                    <a:lnTo>
                      <a:pt x="47" y="30"/>
                    </a:lnTo>
                    <a:lnTo>
                      <a:pt x="47" y="31"/>
                    </a:lnTo>
                    <a:lnTo>
                      <a:pt x="47" y="32"/>
                    </a:lnTo>
                    <a:lnTo>
                      <a:pt x="46" y="32"/>
                    </a:lnTo>
                    <a:lnTo>
                      <a:pt x="46" y="33"/>
                    </a:lnTo>
                    <a:lnTo>
                      <a:pt x="46" y="34"/>
                    </a:lnTo>
                    <a:lnTo>
                      <a:pt x="45" y="36"/>
                    </a:lnTo>
                    <a:lnTo>
                      <a:pt x="39" y="42"/>
                    </a:lnTo>
                    <a:lnTo>
                      <a:pt x="41" y="39"/>
                    </a:lnTo>
                    <a:lnTo>
                      <a:pt x="26" y="47"/>
                    </a:lnTo>
                    <a:lnTo>
                      <a:pt x="0" y="27"/>
                    </a:lnTo>
                    <a:lnTo>
                      <a:pt x="1" y="15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00E0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31" name="Freeform 1163"/>
              <p:cNvSpPr>
                <a:spLocks/>
              </p:cNvSpPr>
              <p:nvPr/>
            </p:nvSpPr>
            <p:spPr bwMode="auto">
              <a:xfrm>
                <a:off x="-1197" y="2625"/>
                <a:ext cx="17" cy="17"/>
              </a:xfrm>
              <a:custGeom>
                <a:avLst/>
                <a:gdLst>
                  <a:gd name="T0" fmla="*/ 1 w 34"/>
                  <a:gd name="T1" fmla="*/ 3 h 34"/>
                  <a:gd name="T2" fmla="*/ 17 w 34"/>
                  <a:gd name="T3" fmla="*/ 4 h 34"/>
                  <a:gd name="T4" fmla="*/ 17 w 34"/>
                  <a:gd name="T5" fmla="*/ 9 h 34"/>
                  <a:gd name="T6" fmla="*/ 17 w 34"/>
                  <a:gd name="T7" fmla="*/ 9 h 34"/>
                  <a:gd name="T8" fmla="*/ 17 w 34"/>
                  <a:gd name="T9" fmla="*/ 9 h 34"/>
                  <a:gd name="T10" fmla="*/ 17 w 34"/>
                  <a:gd name="T11" fmla="*/ 9 h 34"/>
                  <a:gd name="T12" fmla="*/ 17 w 34"/>
                  <a:gd name="T13" fmla="*/ 9 h 34"/>
                  <a:gd name="T14" fmla="*/ 17 w 34"/>
                  <a:gd name="T15" fmla="*/ 9 h 34"/>
                  <a:gd name="T16" fmla="*/ 17 w 34"/>
                  <a:gd name="T17" fmla="*/ 9 h 34"/>
                  <a:gd name="T18" fmla="*/ 17 w 34"/>
                  <a:gd name="T19" fmla="*/ 10 h 34"/>
                  <a:gd name="T20" fmla="*/ 17 w 34"/>
                  <a:gd name="T21" fmla="*/ 11 h 34"/>
                  <a:gd name="T22" fmla="*/ 17 w 34"/>
                  <a:gd name="T23" fmla="*/ 12 h 34"/>
                  <a:gd name="T24" fmla="*/ 16 w 34"/>
                  <a:gd name="T25" fmla="*/ 12 h 34"/>
                  <a:gd name="T26" fmla="*/ 16 w 34"/>
                  <a:gd name="T27" fmla="*/ 12 h 34"/>
                  <a:gd name="T28" fmla="*/ 16 w 34"/>
                  <a:gd name="T29" fmla="*/ 13 h 34"/>
                  <a:gd name="T30" fmla="*/ 16 w 34"/>
                  <a:gd name="T31" fmla="*/ 13 h 34"/>
                  <a:gd name="T32" fmla="*/ 15 w 34"/>
                  <a:gd name="T33" fmla="*/ 14 h 34"/>
                  <a:gd name="T34" fmla="*/ 0 w 34"/>
                  <a:gd name="T35" fmla="*/ 10 h 34"/>
                  <a:gd name="T36" fmla="*/ 0 w 34"/>
                  <a:gd name="T37" fmla="*/ 10 h 34"/>
                  <a:gd name="T38" fmla="*/ 0 w 34"/>
                  <a:gd name="T39" fmla="*/ 10 h 34"/>
                  <a:gd name="T40" fmla="*/ 0 w 34"/>
                  <a:gd name="T41" fmla="*/ 10 h 34"/>
                  <a:gd name="T42" fmla="*/ 0 w 34"/>
                  <a:gd name="T43" fmla="*/ 9 h 34"/>
                  <a:gd name="T44" fmla="*/ 0 w 34"/>
                  <a:gd name="T45" fmla="*/ 9 h 34"/>
                  <a:gd name="T46" fmla="*/ 0 w 34"/>
                  <a:gd name="T47" fmla="*/ 9 h 34"/>
                  <a:gd name="T48" fmla="*/ 0 w 34"/>
                  <a:gd name="T49" fmla="*/ 8 h 34"/>
                  <a:gd name="T50" fmla="*/ 0 w 34"/>
                  <a:gd name="T51" fmla="*/ 7 h 34"/>
                  <a:gd name="T52" fmla="*/ 0 w 34"/>
                  <a:gd name="T53" fmla="*/ 6 h 34"/>
                  <a:gd name="T54" fmla="*/ 0 w 34"/>
                  <a:gd name="T55" fmla="*/ 6 h 34"/>
                  <a:gd name="T56" fmla="*/ 1 w 34"/>
                  <a:gd name="T57" fmla="*/ 5 h 34"/>
                  <a:gd name="T58" fmla="*/ 1 w 34"/>
                  <a:gd name="T59" fmla="*/ 5 h 34"/>
                  <a:gd name="T60" fmla="*/ 1 w 34"/>
                  <a:gd name="T61" fmla="*/ 5 h 34"/>
                  <a:gd name="T62" fmla="*/ 1 w 34"/>
                  <a:gd name="T63" fmla="*/ 5 h 34"/>
                  <a:gd name="T64" fmla="*/ 1 w 34"/>
                  <a:gd name="T65" fmla="*/ 5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4"/>
                  <a:gd name="T100" fmla="*/ 0 h 34"/>
                  <a:gd name="T101" fmla="*/ 34 w 34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4" h="34">
                    <a:moveTo>
                      <a:pt x="5" y="3"/>
                    </a:moveTo>
                    <a:lnTo>
                      <a:pt x="2" y="7"/>
                    </a:lnTo>
                    <a:lnTo>
                      <a:pt x="20" y="0"/>
                    </a:lnTo>
                    <a:lnTo>
                      <a:pt x="33" y="9"/>
                    </a:lnTo>
                    <a:lnTo>
                      <a:pt x="34" y="16"/>
                    </a:lnTo>
                    <a:lnTo>
                      <a:pt x="34" y="17"/>
                    </a:lnTo>
                    <a:lnTo>
                      <a:pt x="34" y="18"/>
                    </a:lnTo>
                    <a:lnTo>
                      <a:pt x="34" y="19"/>
                    </a:lnTo>
                    <a:lnTo>
                      <a:pt x="34" y="20"/>
                    </a:lnTo>
                    <a:lnTo>
                      <a:pt x="34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6"/>
                    </a:lnTo>
                    <a:lnTo>
                      <a:pt x="27" y="31"/>
                    </a:lnTo>
                    <a:lnTo>
                      <a:pt x="30" y="28"/>
                    </a:lnTo>
                    <a:lnTo>
                      <a:pt x="18" y="34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E5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32" name="Freeform 1164"/>
              <p:cNvSpPr>
                <a:spLocks/>
              </p:cNvSpPr>
              <p:nvPr/>
            </p:nvSpPr>
            <p:spPr bwMode="auto">
              <a:xfrm>
                <a:off x="-1194" y="2628"/>
                <a:ext cx="11" cy="11"/>
              </a:xfrm>
              <a:custGeom>
                <a:avLst/>
                <a:gdLst>
                  <a:gd name="T0" fmla="*/ 1 w 23"/>
                  <a:gd name="T1" fmla="*/ 2 h 23"/>
                  <a:gd name="T2" fmla="*/ 11 w 23"/>
                  <a:gd name="T3" fmla="*/ 3 h 23"/>
                  <a:gd name="T4" fmla="*/ 11 w 23"/>
                  <a:gd name="T5" fmla="*/ 6 h 23"/>
                  <a:gd name="T6" fmla="*/ 11 w 23"/>
                  <a:gd name="T7" fmla="*/ 6 h 23"/>
                  <a:gd name="T8" fmla="*/ 11 w 23"/>
                  <a:gd name="T9" fmla="*/ 6 h 23"/>
                  <a:gd name="T10" fmla="*/ 11 w 23"/>
                  <a:gd name="T11" fmla="*/ 6 h 23"/>
                  <a:gd name="T12" fmla="*/ 11 w 23"/>
                  <a:gd name="T13" fmla="*/ 6 h 23"/>
                  <a:gd name="T14" fmla="*/ 11 w 23"/>
                  <a:gd name="T15" fmla="*/ 6 h 23"/>
                  <a:gd name="T16" fmla="*/ 11 w 23"/>
                  <a:gd name="T17" fmla="*/ 6 h 23"/>
                  <a:gd name="T18" fmla="*/ 11 w 23"/>
                  <a:gd name="T19" fmla="*/ 7 h 23"/>
                  <a:gd name="T20" fmla="*/ 11 w 23"/>
                  <a:gd name="T21" fmla="*/ 7 h 23"/>
                  <a:gd name="T22" fmla="*/ 11 w 23"/>
                  <a:gd name="T23" fmla="*/ 8 h 23"/>
                  <a:gd name="T24" fmla="*/ 11 w 23"/>
                  <a:gd name="T25" fmla="*/ 8 h 23"/>
                  <a:gd name="T26" fmla="*/ 11 w 23"/>
                  <a:gd name="T27" fmla="*/ 9 h 23"/>
                  <a:gd name="T28" fmla="*/ 11 w 23"/>
                  <a:gd name="T29" fmla="*/ 9 h 23"/>
                  <a:gd name="T30" fmla="*/ 11 w 23"/>
                  <a:gd name="T31" fmla="*/ 9 h 23"/>
                  <a:gd name="T32" fmla="*/ 10 w 23"/>
                  <a:gd name="T33" fmla="*/ 10 h 23"/>
                  <a:gd name="T34" fmla="*/ 0 w 23"/>
                  <a:gd name="T35" fmla="*/ 7 h 23"/>
                  <a:gd name="T36" fmla="*/ 0 w 23"/>
                  <a:gd name="T37" fmla="*/ 7 h 23"/>
                  <a:gd name="T38" fmla="*/ 0 w 23"/>
                  <a:gd name="T39" fmla="*/ 7 h 23"/>
                  <a:gd name="T40" fmla="*/ 0 w 23"/>
                  <a:gd name="T41" fmla="*/ 7 h 23"/>
                  <a:gd name="T42" fmla="*/ 0 w 23"/>
                  <a:gd name="T43" fmla="*/ 6 h 23"/>
                  <a:gd name="T44" fmla="*/ 0 w 23"/>
                  <a:gd name="T45" fmla="*/ 6 h 23"/>
                  <a:gd name="T46" fmla="*/ 0 w 23"/>
                  <a:gd name="T47" fmla="*/ 6 h 23"/>
                  <a:gd name="T48" fmla="*/ 0 w 23"/>
                  <a:gd name="T49" fmla="*/ 5 h 23"/>
                  <a:gd name="T50" fmla="*/ 0 w 23"/>
                  <a:gd name="T51" fmla="*/ 5 h 23"/>
                  <a:gd name="T52" fmla="*/ 0 w 23"/>
                  <a:gd name="T53" fmla="*/ 5 h 23"/>
                  <a:gd name="T54" fmla="*/ 0 w 23"/>
                  <a:gd name="T55" fmla="*/ 4 h 23"/>
                  <a:gd name="T56" fmla="*/ 0 w 23"/>
                  <a:gd name="T57" fmla="*/ 4 h 23"/>
                  <a:gd name="T58" fmla="*/ 1 w 23"/>
                  <a:gd name="T59" fmla="*/ 4 h 23"/>
                  <a:gd name="T60" fmla="*/ 1 w 23"/>
                  <a:gd name="T61" fmla="*/ 3 h 23"/>
                  <a:gd name="T62" fmla="*/ 1 w 23"/>
                  <a:gd name="T63" fmla="*/ 3 h 23"/>
                  <a:gd name="T64" fmla="*/ 1 w 23"/>
                  <a:gd name="T65" fmla="*/ 3 h 2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"/>
                  <a:gd name="T100" fmla="*/ 0 h 23"/>
                  <a:gd name="T101" fmla="*/ 23 w 23"/>
                  <a:gd name="T102" fmla="*/ 23 h 2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" h="23">
                    <a:moveTo>
                      <a:pt x="5" y="3"/>
                    </a:moveTo>
                    <a:lnTo>
                      <a:pt x="3" y="5"/>
                    </a:lnTo>
                    <a:lnTo>
                      <a:pt x="14" y="0"/>
                    </a:lnTo>
                    <a:lnTo>
                      <a:pt x="22" y="7"/>
                    </a:lnTo>
                    <a:lnTo>
                      <a:pt x="23" y="11"/>
                    </a:lnTo>
                    <a:lnTo>
                      <a:pt x="23" y="12"/>
                    </a:lnTo>
                    <a:lnTo>
                      <a:pt x="23" y="13"/>
                    </a:lnTo>
                    <a:lnTo>
                      <a:pt x="23" y="14"/>
                    </a:lnTo>
                    <a:lnTo>
                      <a:pt x="23" y="15"/>
                    </a:lnTo>
                    <a:lnTo>
                      <a:pt x="22" y="15"/>
                    </a:lnTo>
                    <a:lnTo>
                      <a:pt x="22" y="16"/>
                    </a:lnTo>
                    <a:lnTo>
                      <a:pt x="22" y="18"/>
                    </a:lnTo>
                    <a:lnTo>
                      <a:pt x="19" y="21"/>
                    </a:lnTo>
                    <a:lnTo>
                      <a:pt x="20" y="20"/>
                    </a:lnTo>
                    <a:lnTo>
                      <a:pt x="13" y="23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EA7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533" name="Freeform 1165"/>
              <p:cNvSpPr>
                <a:spLocks/>
              </p:cNvSpPr>
              <p:nvPr/>
            </p:nvSpPr>
            <p:spPr bwMode="auto">
              <a:xfrm>
                <a:off x="-1191" y="2631"/>
                <a:ext cx="5" cy="5"/>
              </a:xfrm>
              <a:custGeom>
                <a:avLst/>
                <a:gdLst>
                  <a:gd name="T0" fmla="*/ 0 w 12"/>
                  <a:gd name="T1" fmla="*/ 1 h 12"/>
                  <a:gd name="T2" fmla="*/ 5 w 12"/>
                  <a:gd name="T3" fmla="*/ 2 h 12"/>
                  <a:gd name="T4" fmla="*/ 5 w 12"/>
                  <a:gd name="T5" fmla="*/ 3 h 12"/>
                  <a:gd name="T6" fmla="*/ 5 w 12"/>
                  <a:gd name="T7" fmla="*/ 3 h 12"/>
                  <a:gd name="T8" fmla="*/ 5 w 12"/>
                  <a:gd name="T9" fmla="*/ 3 h 12"/>
                  <a:gd name="T10" fmla="*/ 5 w 12"/>
                  <a:gd name="T11" fmla="*/ 3 h 12"/>
                  <a:gd name="T12" fmla="*/ 5 w 12"/>
                  <a:gd name="T13" fmla="*/ 3 h 12"/>
                  <a:gd name="T14" fmla="*/ 5 w 12"/>
                  <a:gd name="T15" fmla="*/ 3 h 12"/>
                  <a:gd name="T16" fmla="*/ 5 w 12"/>
                  <a:gd name="T17" fmla="*/ 3 h 12"/>
                  <a:gd name="T18" fmla="*/ 5 w 12"/>
                  <a:gd name="T19" fmla="*/ 3 h 12"/>
                  <a:gd name="T20" fmla="*/ 5 w 12"/>
                  <a:gd name="T21" fmla="*/ 3 h 12"/>
                  <a:gd name="T22" fmla="*/ 5 w 12"/>
                  <a:gd name="T23" fmla="*/ 3 h 12"/>
                  <a:gd name="T24" fmla="*/ 5 w 12"/>
                  <a:gd name="T25" fmla="*/ 3 h 12"/>
                  <a:gd name="T26" fmla="*/ 5 w 12"/>
                  <a:gd name="T27" fmla="*/ 3 h 12"/>
                  <a:gd name="T28" fmla="*/ 5 w 12"/>
                  <a:gd name="T29" fmla="*/ 4 h 12"/>
                  <a:gd name="T30" fmla="*/ 5 w 12"/>
                  <a:gd name="T31" fmla="*/ 4 h 12"/>
                  <a:gd name="T32" fmla="*/ 5 w 12"/>
                  <a:gd name="T33" fmla="*/ 4 h 12"/>
                  <a:gd name="T34" fmla="*/ 0 w 12"/>
                  <a:gd name="T35" fmla="*/ 3 h 12"/>
                  <a:gd name="T36" fmla="*/ 0 w 12"/>
                  <a:gd name="T37" fmla="*/ 3 h 12"/>
                  <a:gd name="T38" fmla="*/ 0 w 12"/>
                  <a:gd name="T39" fmla="*/ 3 h 12"/>
                  <a:gd name="T40" fmla="*/ 0 w 12"/>
                  <a:gd name="T41" fmla="*/ 3 h 12"/>
                  <a:gd name="T42" fmla="*/ 0 w 12"/>
                  <a:gd name="T43" fmla="*/ 3 h 12"/>
                  <a:gd name="T44" fmla="*/ 0 w 12"/>
                  <a:gd name="T45" fmla="*/ 3 h 12"/>
                  <a:gd name="T46" fmla="*/ 0 w 12"/>
                  <a:gd name="T47" fmla="*/ 3 h 12"/>
                  <a:gd name="T48" fmla="*/ 0 w 12"/>
                  <a:gd name="T49" fmla="*/ 3 h 12"/>
                  <a:gd name="T50" fmla="*/ 0 w 12"/>
                  <a:gd name="T51" fmla="*/ 2 h 12"/>
                  <a:gd name="T52" fmla="*/ 0 w 12"/>
                  <a:gd name="T53" fmla="*/ 2 h 12"/>
                  <a:gd name="T54" fmla="*/ 0 w 12"/>
                  <a:gd name="T55" fmla="*/ 2 h 12"/>
                  <a:gd name="T56" fmla="*/ 0 w 12"/>
                  <a:gd name="T57" fmla="*/ 2 h 12"/>
                  <a:gd name="T58" fmla="*/ 0 w 12"/>
                  <a:gd name="T59" fmla="*/ 2 h 12"/>
                  <a:gd name="T60" fmla="*/ 0 w 12"/>
                  <a:gd name="T61" fmla="*/ 2 h 12"/>
                  <a:gd name="T62" fmla="*/ 0 w 12"/>
                  <a:gd name="T63" fmla="*/ 2 h 12"/>
                  <a:gd name="T64" fmla="*/ 0 w 12"/>
                  <a:gd name="T65" fmla="*/ 2 h 1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"/>
                  <a:gd name="T100" fmla="*/ 0 h 12"/>
                  <a:gd name="T101" fmla="*/ 12 w 12"/>
                  <a:gd name="T102" fmla="*/ 12 h 1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" h="12">
                    <a:moveTo>
                      <a:pt x="3" y="1"/>
                    </a:moveTo>
                    <a:lnTo>
                      <a:pt x="1" y="2"/>
                    </a:lnTo>
                    <a:lnTo>
                      <a:pt x="7" y="0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11" y="9"/>
                    </a:lnTo>
                    <a:lnTo>
                      <a:pt x="6" y="12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E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4114800"/>
            <a:ext cx="8763000" cy="685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200" smtClean="0">
                <a:solidFill>
                  <a:schemeClr val="tx2"/>
                </a:solidFill>
              </a:rPr>
              <a:t>A Tool for Evidence-Based Public Health</a:t>
            </a:r>
          </a:p>
        </p:txBody>
      </p:sp>
      <p:pic>
        <p:nvPicPr>
          <p:cNvPr id="60419" name="Picture 6" descr="TheGu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63" y="533400"/>
            <a:ext cx="8194675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203200" y="5029200"/>
            <a:ext cx="8763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marL="342900" indent="-342900">
              <a:spcAft>
                <a:spcPct val="100000"/>
              </a:spcAft>
              <a:buClr>
                <a:srgbClr val="FF0000"/>
              </a:buClr>
              <a:defRPr/>
            </a:pPr>
            <a:r>
              <a:rPr lang="en-US" sz="3200" b="1">
                <a:solidFill>
                  <a:schemeClr val="hlink"/>
                </a:solidFill>
                <a:latin typeface="Arial" charset="0"/>
              </a:rPr>
              <a:t>www.thecommunityguide.org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CDC History Highlights </a:t>
            </a:r>
            <a:br>
              <a:rPr lang="en-US" smtClean="0"/>
            </a:br>
            <a:r>
              <a:rPr lang="en-US" sz="3000" smtClean="0"/>
              <a:t>2000–2010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33538" y="1752600"/>
            <a:ext cx="5884862" cy="4572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/>
              <a:t>National Center for Birth Defects </a:t>
            </a:r>
            <a:br>
              <a:rPr lang="en-US" sz="2000" smtClean="0"/>
            </a:br>
            <a:r>
              <a:rPr lang="en-US" sz="2000" smtClean="0"/>
              <a:t>and Developmental Disabilities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World Trade Center Disaster--Terrorism/Incident Command/EOC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National Report on Exposure to Environmental Chemicals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SARS/Monkeypox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Futures Initiative/CDC Reorganization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Hurricanes Katrina/Rita</a:t>
            </a:r>
          </a:p>
          <a:p>
            <a:pPr>
              <a:lnSpc>
                <a:spcPct val="80000"/>
              </a:lnSpc>
            </a:pPr>
            <a:r>
              <a:rPr lang="en-US" sz="2000" smtClean="0"/>
              <a:t>Novel H1N1 influenza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Partners in Prevention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90663" y="1752600"/>
            <a:ext cx="6230937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100" smtClean="0"/>
              <a:t>State and local health departments</a:t>
            </a:r>
          </a:p>
          <a:p>
            <a:pPr>
              <a:lnSpc>
                <a:spcPct val="90000"/>
              </a:lnSpc>
            </a:pPr>
            <a:r>
              <a:rPr lang="en-US" sz="2100" smtClean="0"/>
              <a:t>Academic institutions</a:t>
            </a:r>
          </a:p>
          <a:p>
            <a:pPr>
              <a:lnSpc>
                <a:spcPct val="90000"/>
              </a:lnSpc>
            </a:pPr>
            <a:r>
              <a:rPr lang="en-US" sz="2100" smtClean="0"/>
              <a:t>Professional societies</a:t>
            </a:r>
          </a:p>
          <a:p>
            <a:pPr>
              <a:lnSpc>
                <a:spcPct val="90000"/>
              </a:lnSpc>
            </a:pPr>
            <a:r>
              <a:rPr lang="en-US" sz="2100" smtClean="0"/>
              <a:t>Voluntary agencies</a:t>
            </a:r>
          </a:p>
          <a:p>
            <a:pPr>
              <a:lnSpc>
                <a:spcPct val="90000"/>
              </a:lnSpc>
            </a:pPr>
            <a:r>
              <a:rPr lang="en-US" sz="2100" smtClean="0"/>
              <a:t>Community organizations</a:t>
            </a:r>
          </a:p>
          <a:p>
            <a:pPr>
              <a:lnSpc>
                <a:spcPct val="90000"/>
              </a:lnSpc>
            </a:pPr>
            <a:r>
              <a:rPr lang="en-US" sz="2100" smtClean="0"/>
              <a:t>International Organizations</a:t>
            </a:r>
          </a:p>
          <a:p>
            <a:pPr>
              <a:lnSpc>
                <a:spcPct val="90000"/>
              </a:lnSpc>
            </a:pPr>
            <a:r>
              <a:rPr lang="en-US" sz="2100" smtClean="0"/>
              <a:t>Private sector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WTCTeam0119"/>
          <p:cNvPicPr>
            <a:picLocks noChangeAspect="1" noChangeArrowheads="1"/>
          </p:cNvPicPr>
          <p:nvPr/>
        </p:nvPicPr>
        <p:blipFill>
          <a:blip r:embed="rId2" cstate="print">
            <a:lum bright="-6000" contrast="2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 descr="Katrina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5" descr="P10100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50" y="1076325"/>
            <a:ext cx="76835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 Box 6"/>
          <p:cNvSpPr txBox="1">
            <a:spLocks noChangeArrowheads="1"/>
          </p:cNvSpPr>
          <p:nvPr/>
        </p:nvSpPr>
        <p:spPr bwMode="auto">
          <a:xfrm>
            <a:off x="831850" y="201613"/>
            <a:ext cx="7065963" cy="528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2058" tIns="41029" rIns="82058" bIns="41029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900">
                <a:solidFill>
                  <a:srgbClr val="FFFF00"/>
                </a:solidFill>
                <a:latin typeface="Arial" charset="0"/>
              </a:rPr>
              <a:t>Hurricanes Katrina and Rita, Fall 2005</a:t>
            </a:r>
          </a:p>
        </p:txBody>
      </p:sp>
      <p:sp>
        <p:nvSpPr>
          <p:cNvPr id="64516" name="Line 7"/>
          <p:cNvSpPr>
            <a:spLocks noChangeShapeType="1"/>
          </p:cNvSpPr>
          <p:nvPr/>
        </p:nvSpPr>
        <p:spPr bwMode="auto">
          <a:xfrm>
            <a:off x="2563813" y="874713"/>
            <a:ext cx="39481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82058" tIns="41029" rIns="82058" bIns="41029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Core Values</a:t>
            </a:r>
            <a:br>
              <a:rPr lang="en-US" smtClean="0"/>
            </a:br>
            <a:r>
              <a:rPr lang="en-US" sz="2800" smtClean="0"/>
              <a:t>Centers for Disease Control and Prevention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22600" y="1981200"/>
            <a:ext cx="3005138" cy="2590800"/>
          </a:xfrm>
        </p:spPr>
        <p:txBody>
          <a:bodyPr/>
          <a:lstStyle/>
          <a:p>
            <a:r>
              <a:rPr lang="en-US" sz="2600" smtClean="0"/>
              <a:t>Accountability</a:t>
            </a:r>
          </a:p>
          <a:p>
            <a:r>
              <a:rPr lang="en-US" sz="2600" smtClean="0"/>
              <a:t>Integrity</a:t>
            </a:r>
          </a:p>
          <a:p>
            <a:r>
              <a:rPr lang="en-US" sz="2600" smtClean="0"/>
              <a:t>Respect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1379538"/>
            <a:ext cx="9144000" cy="5129212"/>
          </a:xfrm>
          <a:prstGeom prst="rect">
            <a:avLst/>
          </a:prstGeom>
          <a:solidFill>
            <a:srgbClr val="0099CC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30175" y="149225"/>
            <a:ext cx="8837613" cy="1109663"/>
          </a:xfrm>
        </p:spPr>
        <p:txBody>
          <a:bodyPr/>
          <a:lstStyle/>
          <a:p>
            <a:r>
              <a:rPr lang="en-US" smtClean="0"/>
              <a:t>CDC Employees and U.S. Locations</a:t>
            </a:r>
          </a:p>
        </p:txBody>
      </p:sp>
      <p:sp>
        <p:nvSpPr>
          <p:cNvPr id="8196" name="Freeform 4"/>
          <p:cNvSpPr>
            <a:spLocks/>
          </p:cNvSpPr>
          <p:nvPr/>
        </p:nvSpPr>
        <p:spPr bwMode="auto">
          <a:xfrm>
            <a:off x="5657850" y="4160838"/>
            <a:ext cx="506413" cy="823912"/>
          </a:xfrm>
          <a:custGeom>
            <a:avLst/>
            <a:gdLst>
              <a:gd name="T0" fmla="*/ 0 w 722"/>
              <a:gd name="T1" fmla="*/ 30827 h 1176"/>
              <a:gd name="T2" fmla="*/ 11924 w 722"/>
              <a:gd name="T3" fmla="*/ 45539 h 1176"/>
              <a:gd name="T4" fmla="*/ 0 w 722"/>
              <a:gd name="T5" fmla="*/ 554179 h 1176"/>
              <a:gd name="T6" fmla="*/ 31563 w 722"/>
              <a:gd name="T7" fmla="*/ 800091 h 1176"/>
              <a:gd name="T8" fmla="*/ 67335 w 722"/>
              <a:gd name="T9" fmla="*/ 809199 h 1176"/>
              <a:gd name="T10" fmla="*/ 80661 w 722"/>
              <a:gd name="T11" fmla="*/ 732133 h 1176"/>
              <a:gd name="T12" fmla="*/ 93988 w 722"/>
              <a:gd name="T13" fmla="*/ 751750 h 1176"/>
              <a:gd name="T14" fmla="*/ 96794 w 722"/>
              <a:gd name="T15" fmla="*/ 789582 h 1176"/>
              <a:gd name="T16" fmla="*/ 117836 w 722"/>
              <a:gd name="T17" fmla="*/ 807097 h 1176"/>
              <a:gd name="T18" fmla="*/ 87675 w 722"/>
              <a:gd name="T19" fmla="*/ 823912 h 1176"/>
              <a:gd name="T20" fmla="*/ 159218 w 722"/>
              <a:gd name="T21" fmla="*/ 805696 h 1176"/>
              <a:gd name="T22" fmla="*/ 172545 w 722"/>
              <a:gd name="T23" fmla="*/ 781876 h 1176"/>
              <a:gd name="T24" fmla="*/ 162024 w 722"/>
              <a:gd name="T25" fmla="*/ 768564 h 1176"/>
              <a:gd name="T26" fmla="*/ 169038 w 722"/>
              <a:gd name="T27" fmla="*/ 748947 h 1176"/>
              <a:gd name="T28" fmla="*/ 133267 w 722"/>
              <a:gd name="T29" fmla="*/ 716019 h 1176"/>
              <a:gd name="T30" fmla="*/ 136072 w 722"/>
              <a:gd name="T31" fmla="*/ 690797 h 1176"/>
              <a:gd name="T32" fmla="*/ 506413 w 722"/>
              <a:gd name="T33" fmla="*/ 657168 h 1176"/>
              <a:gd name="T34" fmla="*/ 474148 w 722"/>
              <a:gd name="T35" fmla="*/ 526855 h 1176"/>
              <a:gd name="T36" fmla="*/ 480461 w 722"/>
              <a:gd name="T37" fmla="*/ 479915 h 1176"/>
              <a:gd name="T38" fmla="*/ 493788 w 722"/>
              <a:gd name="T39" fmla="*/ 450489 h 1176"/>
              <a:gd name="T40" fmla="*/ 481864 w 722"/>
              <a:gd name="T41" fmla="*/ 405651 h 1176"/>
              <a:gd name="T42" fmla="*/ 446092 w 722"/>
              <a:gd name="T43" fmla="*/ 348201 h 1176"/>
              <a:gd name="T44" fmla="*/ 351403 w 722"/>
              <a:gd name="T45" fmla="*/ 0 h 1176"/>
              <a:gd name="T46" fmla="*/ 0 w 722"/>
              <a:gd name="T47" fmla="*/ 30827 h 117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722"/>
              <a:gd name="T73" fmla="*/ 0 h 1176"/>
              <a:gd name="T74" fmla="*/ 722 w 722"/>
              <a:gd name="T75" fmla="*/ 1176 h 117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722" h="1176">
                <a:moveTo>
                  <a:pt x="0" y="44"/>
                </a:moveTo>
                <a:lnTo>
                  <a:pt x="17" y="65"/>
                </a:lnTo>
                <a:lnTo>
                  <a:pt x="0" y="791"/>
                </a:lnTo>
                <a:lnTo>
                  <a:pt x="45" y="1142"/>
                </a:lnTo>
                <a:lnTo>
                  <a:pt x="96" y="1155"/>
                </a:lnTo>
                <a:lnTo>
                  <a:pt x="115" y="1045"/>
                </a:lnTo>
                <a:lnTo>
                  <a:pt x="134" y="1073"/>
                </a:lnTo>
                <a:lnTo>
                  <a:pt x="138" y="1127"/>
                </a:lnTo>
                <a:lnTo>
                  <a:pt x="168" y="1152"/>
                </a:lnTo>
                <a:lnTo>
                  <a:pt x="125" y="1176"/>
                </a:lnTo>
                <a:lnTo>
                  <a:pt x="227" y="1150"/>
                </a:lnTo>
                <a:lnTo>
                  <a:pt x="246" y="1116"/>
                </a:lnTo>
                <a:lnTo>
                  <a:pt x="231" y="1097"/>
                </a:lnTo>
                <a:lnTo>
                  <a:pt x="241" y="1069"/>
                </a:lnTo>
                <a:lnTo>
                  <a:pt x="190" y="1022"/>
                </a:lnTo>
                <a:lnTo>
                  <a:pt x="194" y="986"/>
                </a:lnTo>
                <a:lnTo>
                  <a:pt x="722" y="938"/>
                </a:lnTo>
                <a:lnTo>
                  <a:pt x="676" y="752"/>
                </a:lnTo>
                <a:lnTo>
                  <a:pt x="685" y="685"/>
                </a:lnTo>
                <a:lnTo>
                  <a:pt x="704" y="643"/>
                </a:lnTo>
                <a:lnTo>
                  <a:pt x="687" y="579"/>
                </a:lnTo>
                <a:lnTo>
                  <a:pt x="636" y="497"/>
                </a:lnTo>
                <a:lnTo>
                  <a:pt x="501" y="0"/>
                </a:lnTo>
                <a:lnTo>
                  <a:pt x="0" y="44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197" name="Freeform 5"/>
          <p:cNvSpPr>
            <a:spLocks/>
          </p:cNvSpPr>
          <p:nvPr/>
        </p:nvSpPr>
        <p:spPr bwMode="auto">
          <a:xfrm>
            <a:off x="1311275" y="5703888"/>
            <a:ext cx="65088" cy="33337"/>
          </a:xfrm>
          <a:custGeom>
            <a:avLst/>
            <a:gdLst>
              <a:gd name="T0" fmla="*/ 0 w 93"/>
              <a:gd name="T1" fmla="*/ 33337 h 46"/>
              <a:gd name="T2" fmla="*/ 16097 w 93"/>
              <a:gd name="T3" fmla="*/ 17393 h 46"/>
              <a:gd name="T4" fmla="*/ 61589 w 93"/>
              <a:gd name="T5" fmla="*/ 0 h 46"/>
              <a:gd name="T6" fmla="*/ 65088 w 93"/>
              <a:gd name="T7" fmla="*/ 6522 h 46"/>
              <a:gd name="T8" fmla="*/ 0 w 93"/>
              <a:gd name="T9" fmla="*/ 33337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3"/>
              <a:gd name="T16" fmla="*/ 0 h 46"/>
              <a:gd name="T17" fmla="*/ 93 w 93"/>
              <a:gd name="T18" fmla="*/ 46 h 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3" h="46">
                <a:moveTo>
                  <a:pt x="0" y="46"/>
                </a:moveTo>
                <a:lnTo>
                  <a:pt x="23" y="24"/>
                </a:lnTo>
                <a:lnTo>
                  <a:pt x="88" y="0"/>
                </a:lnTo>
                <a:lnTo>
                  <a:pt x="93" y="9"/>
                </a:lnTo>
                <a:lnTo>
                  <a:pt x="0" y="4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198" name="Freeform 6"/>
          <p:cNvSpPr>
            <a:spLocks/>
          </p:cNvSpPr>
          <p:nvPr/>
        </p:nvSpPr>
        <p:spPr bwMode="auto">
          <a:xfrm>
            <a:off x="1406525" y="5691188"/>
            <a:ext cx="38100" cy="25400"/>
          </a:xfrm>
          <a:custGeom>
            <a:avLst/>
            <a:gdLst>
              <a:gd name="T0" fmla="*/ 0 w 54"/>
              <a:gd name="T1" fmla="*/ 25400 h 37"/>
              <a:gd name="T2" fmla="*/ 8467 w 54"/>
              <a:gd name="T3" fmla="*/ 0 h 37"/>
              <a:gd name="T4" fmla="*/ 38100 w 54"/>
              <a:gd name="T5" fmla="*/ 5492 h 37"/>
              <a:gd name="T6" fmla="*/ 34572 w 54"/>
              <a:gd name="T7" fmla="*/ 19908 h 37"/>
              <a:gd name="T8" fmla="*/ 0 w 54"/>
              <a:gd name="T9" fmla="*/ 25400 h 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"/>
              <a:gd name="T16" fmla="*/ 0 h 37"/>
              <a:gd name="T17" fmla="*/ 54 w 54"/>
              <a:gd name="T18" fmla="*/ 37 h 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" h="37">
                <a:moveTo>
                  <a:pt x="0" y="37"/>
                </a:moveTo>
                <a:lnTo>
                  <a:pt x="12" y="0"/>
                </a:lnTo>
                <a:lnTo>
                  <a:pt x="54" y="8"/>
                </a:lnTo>
                <a:lnTo>
                  <a:pt x="49" y="29"/>
                </a:lnTo>
                <a:lnTo>
                  <a:pt x="0" y="3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199" name="Freeform 7"/>
          <p:cNvSpPr>
            <a:spLocks/>
          </p:cNvSpPr>
          <p:nvPr/>
        </p:nvSpPr>
        <p:spPr bwMode="auto">
          <a:xfrm>
            <a:off x="1492250" y="5661025"/>
            <a:ext cx="71438" cy="28575"/>
          </a:xfrm>
          <a:custGeom>
            <a:avLst/>
            <a:gdLst>
              <a:gd name="T0" fmla="*/ 0 w 102"/>
              <a:gd name="T1" fmla="*/ 28575 h 40"/>
              <a:gd name="T2" fmla="*/ 17509 w 102"/>
              <a:gd name="T3" fmla="*/ 0 h 40"/>
              <a:gd name="T4" fmla="*/ 60232 w 102"/>
              <a:gd name="T5" fmla="*/ 0 h 40"/>
              <a:gd name="T6" fmla="*/ 71438 w 102"/>
              <a:gd name="T7" fmla="*/ 27146 h 40"/>
              <a:gd name="T8" fmla="*/ 24513 w 102"/>
              <a:gd name="T9" fmla="*/ 18574 h 40"/>
              <a:gd name="T10" fmla="*/ 0 w 102"/>
              <a:gd name="T11" fmla="*/ 28575 h 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2"/>
              <a:gd name="T19" fmla="*/ 0 h 40"/>
              <a:gd name="T20" fmla="*/ 102 w 102"/>
              <a:gd name="T21" fmla="*/ 40 h 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2" h="40">
                <a:moveTo>
                  <a:pt x="0" y="40"/>
                </a:moveTo>
                <a:lnTo>
                  <a:pt x="25" y="0"/>
                </a:lnTo>
                <a:lnTo>
                  <a:pt x="86" y="0"/>
                </a:lnTo>
                <a:lnTo>
                  <a:pt x="102" y="38"/>
                </a:lnTo>
                <a:lnTo>
                  <a:pt x="35" y="26"/>
                </a:lnTo>
                <a:lnTo>
                  <a:pt x="0" y="40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00" name="Freeform 8"/>
          <p:cNvSpPr>
            <a:spLocks/>
          </p:cNvSpPr>
          <p:nvPr/>
        </p:nvSpPr>
        <p:spPr bwMode="auto">
          <a:xfrm>
            <a:off x="1557338" y="4637088"/>
            <a:ext cx="1284287" cy="1081087"/>
          </a:xfrm>
          <a:custGeom>
            <a:avLst/>
            <a:gdLst>
              <a:gd name="T0" fmla="*/ 105269 w 1830"/>
              <a:gd name="T1" fmla="*/ 987323 h 1545"/>
              <a:gd name="T2" fmla="*/ 244225 w 1830"/>
              <a:gd name="T3" fmla="*/ 908253 h 1545"/>
              <a:gd name="T4" fmla="*/ 249138 w 1830"/>
              <a:gd name="T5" fmla="*/ 811690 h 1545"/>
              <a:gd name="T6" fmla="*/ 197907 w 1830"/>
              <a:gd name="T7" fmla="*/ 806092 h 1545"/>
              <a:gd name="T8" fmla="*/ 100357 w 1830"/>
              <a:gd name="T9" fmla="*/ 801194 h 1545"/>
              <a:gd name="T10" fmla="*/ 143868 w 1830"/>
              <a:gd name="T11" fmla="*/ 672443 h 1545"/>
              <a:gd name="T12" fmla="*/ 55442 w 1830"/>
              <a:gd name="T13" fmla="*/ 671743 h 1545"/>
              <a:gd name="T14" fmla="*/ 64565 w 1830"/>
              <a:gd name="T15" fmla="*/ 628360 h 1545"/>
              <a:gd name="T16" fmla="*/ 29475 w 1830"/>
              <a:gd name="T17" fmla="*/ 580078 h 1545"/>
              <a:gd name="T18" fmla="*/ 154395 w 1830"/>
              <a:gd name="T19" fmla="*/ 503108 h 1545"/>
              <a:gd name="T20" fmla="*/ 224575 w 1830"/>
              <a:gd name="T21" fmla="*/ 431735 h 1545"/>
              <a:gd name="T22" fmla="*/ 122113 w 1830"/>
              <a:gd name="T23" fmla="*/ 403746 h 1545"/>
              <a:gd name="T24" fmla="*/ 183169 w 1830"/>
              <a:gd name="T25" fmla="*/ 271496 h 1545"/>
              <a:gd name="T26" fmla="*/ 269490 w 1830"/>
              <a:gd name="T27" fmla="*/ 309282 h 1545"/>
              <a:gd name="T28" fmla="*/ 284227 w 1830"/>
              <a:gd name="T29" fmla="*/ 313480 h 1545"/>
              <a:gd name="T30" fmla="*/ 216153 w 1830"/>
              <a:gd name="T31" fmla="*/ 242807 h 1545"/>
              <a:gd name="T32" fmla="*/ 192994 w 1830"/>
              <a:gd name="T33" fmla="*/ 105660 h 1545"/>
              <a:gd name="T34" fmla="*/ 364934 w 1830"/>
              <a:gd name="T35" fmla="*/ 34287 h 1545"/>
              <a:gd name="T36" fmla="*/ 452659 w 1830"/>
              <a:gd name="T37" fmla="*/ 0 h 1545"/>
              <a:gd name="T38" fmla="*/ 508802 w 1830"/>
              <a:gd name="T39" fmla="*/ 52480 h 1545"/>
              <a:gd name="T40" fmla="*/ 633722 w 1830"/>
              <a:gd name="T41" fmla="*/ 90965 h 1545"/>
              <a:gd name="T42" fmla="*/ 750922 w 1830"/>
              <a:gd name="T43" fmla="*/ 113357 h 1545"/>
              <a:gd name="T44" fmla="*/ 917949 w 1830"/>
              <a:gd name="T45" fmla="*/ 777403 h 1545"/>
              <a:gd name="T46" fmla="*/ 1022517 w 1830"/>
              <a:gd name="T47" fmla="*/ 795596 h 1545"/>
              <a:gd name="T48" fmla="*/ 1077959 w 1830"/>
              <a:gd name="T49" fmla="*/ 813789 h 1545"/>
              <a:gd name="T50" fmla="*/ 1233056 w 1830"/>
              <a:gd name="T51" fmla="*/ 979626 h 1545"/>
              <a:gd name="T52" fmla="*/ 1267444 w 1830"/>
              <a:gd name="T53" fmla="*/ 1081087 h 1545"/>
              <a:gd name="T54" fmla="*/ 1245688 w 1830"/>
              <a:gd name="T55" fmla="*/ 1041902 h 1545"/>
              <a:gd name="T56" fmla="*/ 1205686 w 1830"/>
              <a:gd name="T57" fmla="*/ 1030706 h 1545"/>
              <a:gd name="T58" fmla="*/ 1194457 w 1830"/>
              <a:gd name="T59" fmla="*/ 1003417 h 1545"/>
              <a:gd name="T60" fmla="*/ 1177614 w 1830"/>
              <a:gd name="T61" fmla="*/ 976127 h 1545"/>
              <a:gd name="T62" fmla="*/ 1133401 w 1830"/>
              <a:gd name="T63" fmla="*/ 943939 h 1545"/>
              <a:gd name="T64" fmla="*/ 1108838 w 1830"/>
              <a:gd name="T65" fmla="*/ 887961 h 1545"/>
              <a:gd name="T66" fmla="*/ 1090591 w 1830"/>
              <a:gd name="T67" fmla="*/ 874666 h 1545"/>
              <a:gd name="T68" fmla="*/ 1053396 w 1830"/>
              <a:gd name="T69" fmla="*/ 813789 h 1545"/>
              <a:gd name="T70" fmla="*/ 1116558 w 1830"/>
              <a:gd name="T71" fmla="*/ 904754 h 1545"/>
              <a:gd name="T72" fmla="*/ 1117961 w 1830"/>
              <a:gd name="T73" fmla="*/ 941141 h 1545"/>
              <a:gd name="T74" fmla="*/ 1101820 w 1830"/>
              <a:gd name="T75" fmla="*/ 960733 h 1545"/>
              <a:gd name="T76" fmla="*/ 1061116 w 1830"/>
              <a:gd name="T77" fmla="*/ 878165 h 1545"/>
              <a:gd name="T78" fmla="*/ 1028131 w 1830"/>
              <a:gd name="T79" fmla="*/ 847376 h 1545"/>
              <a:gd name="T80" fmla="*/ 1015499 w 1830"/>
              <a:gd name="T81" fmla="*/ 881663 h 1545"/>
              <a:gd name="T82" fmla="*/ 905317 w 1830"/>
              <a:gd name="T83" fmla="*/ 788599 h 1545"/>
              <a:gd name="T84" fmla="*/ 858999 w 1830"/>
              <a:gd name="T85" fmla="*/ 801194 h 1545"/>
              <a:gd name="T86" fmla="*/ 702498 w 1830"/>
              <a:gd name="T87" fmla="*/ 768307 h 1545"/>
              <a:gd name="T88" fmla="*/ 668812 w 1830"/>
              <a:gd name="T89" fmla="*/ 739618 h 1545"/>
              <a:gd name="T90" fmla="*/ 616177 w 1830"/>
              <a:gd name="T91" fmla="*/ 722824 h 1545"/>
              <a:gd name="T92" fmla="*/ 612668 w 1830"/>
              <a:gd name="T93" fmla="*/ 732620 h 1545"/>
              <a:gd name="T94" fmla="*/ 651969 w 1830"/>
              <a:gd name="T95" fmla="*/ 798395 h 1545"/>
              <a:gd name="T96" fmla="*/ 579684 w 1830"/>
              <a:gd name="T97" fmla="*/ 780902 h 1545"/>
              <a:gd name="T98" fmla="*/ 560735 w 1830"/>
              <a:gd name="T99" fmla="*/ 803993 h 1545"/>
              <a:gd name="T100" fmla="*/ 496872 w 1830"/>
              <a:gd name="T101" fmla="*/ 827084 h 1545"/>
              <a:gd name="T102" fmla="*/ 505293 w 1830"/>
              <a:gd name="T103" fmla="*/ 801194 h 1545"/>
              <a:gd name="T104" fmla="*/ 578982 w 1830"/>
              <a:gd name="T105" fmla="*/ 682239 h 1545"/>
              <a:gd name="T106" fmla="*/ 460378 w 1830"/>
              <a:gd name="T107" fmla="*/ 755711 h 1545"/>
              <a:gd name="T108" fmla="*/ 411253 w 1830"/>
              <a:gd name="T109" fmla="*/ 855073 h 1545"/>
              <a:gd name="T110" fmla="*/ 148079 w 1830"/>
              <a:gd name="T111" fmla="*/ 1006216 h 1545"/>
              <a:gd name="T112" fmla="*/ 32984 w 1830"/>
              <a:gd name="T113" fmla="*/ 1037004 h 154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830"/>
              <a:gd name="T172" fmla="*/ 0 h 1545"/>
              <a:gd name="T173" fmla="*/ 1830 w 1830"/>
              <a:gd name="T174" fmla="*/ 1545 h 154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830" h="1545">
                <a:moveTo>
                  <a:pt x="0" y="1475"/>
                </a:moveTo>
                <a:lnTo>
                  <a:pt x="16" y="1451"/>
                </a:lnTo>
                <a:lnTo>
                  <a:pt x="29" y="1453"/>
                </a:lnTo>
                <a:lnTo>
                  <a:pt x="104" y="1401"/>
                </a:lnTo>
                <a:lnTo>
                  <a:pt x="150" y="1411"/>
                </a:lnTo>
                <a:lnTo>
                  <a:pt x="161" y="1431"/>
                </a:lnTo>
                <a:lnTo>
                  <a:pt x="166" y="1410"/>
                </a:lnTo>
                <a:lnTo>
                  <a:pt x="211" y="1377"/>
                </a:lnTo>
                <a:lnTo>
                  <a:pt x="283" y="1350"/>
                </a:lnTo>
                <a:lnTo>
                  <a:pt x="348" y="1298"/>
                </a:lnTo>
                <a:lnTo>
                  <a:pt x="362" y="1303"/>
                </a:lnTo>
                <a:lnTo>
                  <a:pt x="374" y="1234"/>
                </a:lnTo>
                <a:lnTo>
                  <a:pt x="412" y="1182"/>
                </a:lnTo>
                <a:lnTo>
                  <a:pt x="346" y="1186"/>
                </a:lnTo>
                <a:lnTo>
                  <a:pt x="355" y="1160"/>
                </a:lnTo>
                <a:lnTo>
                  <a:pt x="376" y="1161"/>
                </a:lnTo>
                <a:lnTo>
                  <a:pt x="355" y="1149"/>
                </a:lnTo>
                <a:lnTo>
                  <a:pt x="323" y="1181"/>
                </a:lnTo>
                <a:lnTo>
                  <a:pt x="320" y="1202"/>
                </a:lnTo>
                <a:lnTo>
                  <a:pt x="282" y="1152"/>
                </a:lnTo>
                <a:lnTo>
                  <a:pt x="269" y="1160"/>
                </a:lnTo>
                <a:lnTo>
                  <a:pt x="249" y="1135"/>
                </a:lnTo>
                <a:lnTo>
                  <a:pt x="198" y="1155"/>
                </a:lnTo>
                <a:lnTo>
                  <a:pt x="187" y="1157"/>
                </a:lnTo>
                <a:lnTo>
                  <a:pt x="143" y="1145"/>
                </a:lnTo>
                <a:lnTo>
                  <a:pt x="187" y="1109"/>
                </a:lnTo>
                <a:lnTo>
                  <a:pt x="175" y="1099"/>
                </a:lnTo>
                <a:lnTo>
                  <a:pt x="189" y="1074"/>
                </a:lnTo>
                <a:lnTo>
                  <a:pt x="181" y="998"/>
                </a:lnTo>
                <a:lnTo>
                  <a:pt x="205" y="961"/>
                </a:lnTo>
                <a:lnTo>
                  <a:pt x="167" y="990"/>
                </a:lnTo>
                <a:lnTo>
                  <a:pt x="170" y="1012"/>
                </a:lnTo>
                <a:lnTo>
                  <a:pt x="136" y="1033"/>
                </a:lnTo>
                <a:lnTo>
                  <a:pt x="94" y="1019"/>
                </a:lnTo>
                <a:lnTo>
                  <a:pt x="79" y="960"/>
                </a:lnTo>
                <a:lnTo>
                  <a:pt x="51" y="934"/>
                </a:lnTo>
                <a:lnTo>
                  <a:pt x="52" y="916"/>
                </a:lnTo>
                <a:lnTo>
                  <a:pt x="69" y="916"/>
                </a:lnTo>
                <a:lnTo>
                  <a:pt x="78" y="903"/>
                </a:lnTo>
                <a:lnTo>
                  <a:pt x="92" y="898"/>
                </a:lnTo>
                <a:lnTo>
                  <a:pt x="78" y="896"/>
                </a:lnTo>
                <a:lnTo>
                  <a:pt x="89" y="885"/>
                </a:lnTo>
                <a:lnTo>
                  <a:pt x="72" y="865"/>
                </a:lnTo>
                <a:lnTo>
                  <a:pt x="65" y="875"/>
                </a:lnTo>
                <a:lnTo>
                  <a:pt x="42" y="829"/>
                </a:lnTo>
                <a:lnTo>
                  <a:pt x="56" y="797"/>
                </a:lnTo>
                <a:lnTo>
                  <a:pt x="140" y="741"/>
                </a:lnTo>
                <a:lnTo>
                  <a:pt x="161" y="701"/>
                </a:lnTo>
                <a:lnTo>
                  <a:pt x="180" y="695"/>
                </a:lnTo>
                <a:lnTo>
                  <a:pt x="220" y="719"/>
                </a:lnTo>
                <a:lnTo>
                  <a:pt x="249" y="711"/>
                </a:lnTo>
                <a:lnTo>
                  <a:pt x="263" y="693"/>
                </a:lnTo>
                <a:lnTo>
                  <a:pt x="324" y="701"/>
                </a:lnTo>
                <a:lnTo>
                  <a:pt x="336" y="639"/>
                </a:lnTo>
                <a:lnTo>
                  <a:pt x="320" y="617"/>
                </a:lnTo>
                <a:lnTo>
                  <a:pt x="360" y="594"/>
                </a:lnTo>
                <a:lnTo>
                  <a:pt x="323" y="581"/>
                </a:lnTo>
                <a:lnTo>
                  <a:pt x="271" y="614"/>
                </a:lnTo>
                <a:lnTo>
                  <a:pt x="266" y="582"/>
                </a:lnTo>
                <a:lnTo>
                  <a:pt x="174" y="577"/>
                </a:lnTo>
                <a:lnTo>
                  <a:pt x="133" y="541"/>
                </a:lnTo>
                <a:lnTo>
                  <a:pt x="126" y="479"/>
                </a:lnTo>
                <a:lnTo>
                  <a:pt x="156" y="490"/>
                </a:lnTo>
                <a:lnTo>
                  <a:pt x="93" y="424"/>
                </a:lnTo>
                <a:lnTo>
                  <a:pt x="261" y="388"/>
                </a:lnTo>
                <a:lnTo>
                  <a:pt x="285" y="397"/>
                </a:lnTo>
                <a:lnTo>
                  <a:pt x="263" y="425"/>
                </a:lnTo>
                <a:lnTo>
                  <a:pt x="349" y="468"/>
                </a:lnTo>
                <a:lnTo>
                  <a:pt x="387" y="455"/>
                </a:lnTo>
                <a:lnTo>
                  <a:pt x="384" y="442"/>
                </a:lnTo>
                <a:lnTo>
                  <a:pt x="353" y="432"/>
                </a:lnTo>
                <a:lnTo>
                  <a:pt x="336" y="374"/>
                </a:lnTo>
                <a:lnTo>
                  <a:pt x="359" y="393"/>
                </a:lnTo>
                <a:lnTo>
                  <a:pt x="366" y="425"/>
                </a:lnTo>
                <a:lnTo>
                  <a:pt x="405" y="448"/>
                </a:lnTo>
                <a:lnTo>
                  <a:pt x="442" y="445"/>
                </a:lnTo>
                <a:lnTo>
                  <a:pt x="433" y="423"/>
                </a:lnTo>
                <a:lnTo>
                  <a:pt x="371" y="409"/>
                </a:lnTo>
                <a:lnTo>
                  <a:pt x="382" y="374"/>
                </a:lnTo>
                <a:lnTo>
                  <a:pt x="308" y="347"/>
                </a:lnTo>
                <a:lnTo>
                  <a:pt x="307" y="299"/>
                </a:lnTo>
                <a:lnTo>
                  <a:pt x="285" y="265"/>
                </a:lnTo>
                <a:lnTo>
                  <a:pt x="230" y="200"/>
                </a:lnTo>
                <a:lnTo>
                  <a:pt x="251" y="198"/>
                </a:lnTo>
                <a:lnTo>
                  <a:pt x="275" y="151"/>
                </a:lnTo>
                <a:lnTo>
                  <a:pt x="338" y="172"/>
                </a:lnTo>
                <a:lnTo>
                  <a:pt x="385" y="150"/>
                </a:lnTo>
                <a:lnTo>
                  <a:pt x="456" y="64"/>
                </a:lnTo>
                <a:lnTo>
                  <a:pt x="476" y="77"/>
                </a:lnTo>
                <a:lnTo>
                  <a:pt x="520" y="49"/>
                </a:lnTo>
                <a:lnTo>
                  <a:pt x="522" y="74"/>
                </a:lnTo>
                <a:lnTo>
                  <a:pt x="545" y="66"/>
                </a:lnTo>
                <a:lnTo>
                  <a:pt x="533" y="53"/>
                </a:lnTo>
                <a:lnTo>
                  <a:pt x="597" y="44"/>
                </a:lnTo>
                <a:lnTo>
                  <a:pt x="645" y="0"/>
                </a:lnTo>
                <a:lnTo>
                  <a:pt x="676" y="29"/>
                </a:lnTo>
                <a:lnTo>
                  <a:pt x="666" y="64"/>
                </a:lnTo>
                <a:lnTo>
                  <a:pt x="688" y="66"/>
                </a:lnTo>
                <a:lnTo>
                  <a:pt x="696" y="34"/>
                </a:lnTo>
                <a:lnTo>
                  <a:pt x="725" y="75"/>
                </a:lnTo>
                <a:lnTo>
                  <a:pt x="779" y="75"/>
                </a:lnTo>
                <a:lnTo>
                  <a:pt x="785" y="112"/>
                </a:lnTo>
                <a:lnTo>
                  <a:pt x="879" y="122"/>
                </a:lnTo>
                <a:lnTo>
                  <a:pt x="878" y="141"/>
                </a:lnTo>
                <a:lnTo>
                  <a:pt x="903" y="130"/>
                </a:lnTo>
                <a:lnTo>
                  <a:pt x="927" y="158"/>
                </a:lnTo>
                <a:lnTo>
                  <a:pt x="976" y="151"/>
                </a:lnTo>
                <a:lnTo>
                  <a:pt x="1022" y="172"/>
                </a:lnTo>
                <a:lnTo>
                  <a:pt x="1070" y="151"/>
                </a:lnTo>
                <a:lnTo>
                  <a:pt x="1070" y="162"/>
                </a:lnTo>
                <a:lnTo>
                  <a:pt x="1084" y="156"/>
                </a:lnTo>
                <a:lnTo>
                  <a:pt x="1162" y="196"/>
                </a:lnTo>
                <a:lnTo>
                  <a:pt x="1222" y="1090"/>
                </a:lnTo>
                <a:lnTo>
                  <a:pt x="1309" y="1086"/>
                </a:lnTo>
                <a:lnTo>
                  <a:pt x="1308" y="1111"/>
                </a:lnTo>
                <a:lnTo>
                  <a:pt x="1335" y="1135"/>
                </a:lnTo>
                <a:lnTo>
                  <a:pt x="1391" y="1177"/>
                </a:lnTo>
                <a:lnTo>
                  <a:pt x="1400" y="1202"/>
                </a:lnTo>
                <a:lnTo>
                  <a:pt x="1444" y="1173"/>
                </a:lnTo>
                <a:lnTo>
                  <a:pt x="1457" y="1137"/>
                </a:lnTo>
                <a:lnTo>
                  <a:pt x="1482" y="1122"/>
                </a:lnTo>
                <a:lnTo>
                  <a:pt x="1487" y="1118"/>
                </a:lnTo>
                <a:lnTo>
                  <a:pt x="1517" y="1137"/>
                </a:lnTo>
                <a:lnTo>
                  <a:pt x="1514" y="1161"/>
                </a:lnTo>
                <a:lnTo>
                  <a:pt x="1536" y="1163"/>
                </a:lnTo>
                <a:lnTo>
                  <a:pt x="1547" y="1173"/>
                </a:lnTo>
                <a:lnTo>
                  <a:pt x="1554" y="1191"/>
                </a:lnTo>
                <a:lnTo>
                  <a:pt x="1585" y="1204"/>
                </a:lnTo>
                <a:lnTo>
                  <a:pt x="1715" y="1388"/>
                </a:lnTo>
                <a:lnTo>
                  <a:pt x="1757" y="1400"/>
                </a:lnTo>
                <a:lnTo>
                  <a:pt x="1823" y="1424"/>
                </a:lnTo>
                <a:lnTo>
                  <a:pt x="1830" y="1438"/>
                </a:lnTo>
                <a:lnTo>
                  <a:pt x="1813" y="1451"/>
                </a:lnTo>
                <a:lnTo>
                  <a:pt x="1819" y="1482"/>
                </a:lnTo>
                <a:lnTo>
                  <a:pt x="1806" y="1545"/>
                </a:lnTo>
                <a:lnTo>
                  <a:pt x="1799" y="1531"/>
                </a:lnTo>
                <a:lnTo>
                  <a:pt x="1787" y="1542"/>
                </a:lnTo>
                <a:lnTo>
                  <a:pt x="1772" y="1529"/>
                </a:lnTo>
                <a:lnTo>
                  <a:pt x="1793" y="1513"/>
                </a:lnTo>
                <a:lnTo>
                  <a:pt x="1775" y="1489"/>
                </a:lnTo>
                <a:lnTo>
                  <a:pt x="1775" y="1477"/>
                </a:lnTo>
                <a:lnTo>
                  <a:pt x="1757" y="1436"/>
                </a:lnTo>
                <a:lnTo>
                  <a:pt x="1744" y="1436"/>
                </a:lnTo>
                <a:lnTo>
                  <a:pt x="1722" y="1451"/>
                </a:lnTo>
                <a:lnTo>
                  <a:pt x="1718" y="1473"/>
                </a:lnTo>
                <a:lnTo>
                  <a:pt x="1698" y="1478"/>
                </a:lnTo>
                <a:lnTo>
                  <a:pt x="1697" y="1473"/>
                </a:lnTo>
                <a:lnTo>
                  <a:pt x="1711" y="1448"/>
                </a:lnTo>
                <a:lnTo>
                  <a:pt x="1715" y="1424"/>
                </a:lnTo>
                <a:lnTo>
                  <a:pt x="1702" y="1434"/>
                </a:lnTo>
                <a:lnTo>
                  <a:pt x="1697" y="1451"/>
                </a:lnTo>
                <a:lnTo>
                  <a:pt x="1649" y="1423"/>
                </a:lnTo>
                <a:lnTo>
                  <a:pt x="1651" y="1413"/>
                </a:lnTo>
                <a:lnTo>
                  <a:pt x="1676" y="1413"/>
                </a:lnTo>
                <a:lnTo>
                  <a:pt x="1678" y="1395"/>
                </a:lnTo>
                <a:lnTo>
                  <a:pt x="1697" y="1387"/>
                </a:lnTo>
                <a:lnTo>
                  <a:pt x="1693" y="1378"/>
                </a:lnTo>
                <a:lnTo>
                  <a:pt x="1670" y="1382"/>
                </a:lnTo>
                <a:lnTo>
                  <a:pt x="1662" y="1350"/>
                </a:lnTo>
                <a:lnTo>
                  <a:pt x="1615" y="1349"/>
                </a:lnTo>
                <a:lnTo>
                  <a:pt x="1600" y="1311"/>
                </a:lnTo>
                <a:lnTo>
                  <a:pt x="1615" y="1279"/>
                </a:lnTo>
                <a:lnTo>
                  <a:pt x="1598" y="1284"/>
                </a:lnTo>
                <a:lnTo>
                  <a:pt x="1590" y="1263"/>
                </a:lnTo>
                <a:lnTo>
                  <a:pt x="1580" y="1269"/>
                </a:lnTo>
                <a:lnTo>
                  <a:pt x="1572" y="1260"/>
                </a:lnTo>
                <a:lnTo>
                  <a:pt x="1585" y="1232"/>
                </a:lnTo>
                <a:lnTo>
                  <a:pt x="1574" y="1229"/>
                </a:lnTo>
                <a:lnTo>
                  <a:pt x="1570" y="1244"/>
                </a:lnTo>
                <a:lnTo>
                  <a:pt x="1554" y="1250"/>
                </a:lnTo>
                <a:lnTo>
                  <a:pt x="1536" y="1241"/>
                </a:lnTo>
                <a:lnTo>
                  <a:pt x="1532" y="1217"/>
                </a:lnTo>
                <a:lnTo>
                  <a:pt x="1511" y="1186"/>
                </a:lnTo>
                <a:lnTo>
                  <a:pt x="1511" y="1166"/>
                </a:lnTo>
                <a:lnTo>
                  <a:pt x="1501" y="1163"/>
                </a:lnTo>
                <a:lnTo>
                  <a:pt x="1498" y="1141"/>
                </a:lnTo>
                <a:lnTo>
                  <a:pt x="1495" y="1149"/>
                </a:lnTo>
                <a:lnTo>
                  <a:pt x="1504" y="1202"/>
                </a:lnTo>
                <a:lnTo>
                  <a:pt x="1524" y="1241"/>
                </a:lnTo>
                <a:lnTo>
                  <a:pt x="1591" y="1293"/>
                </a:lnTo>
                <a:lnTo>
                  <a:pt x="1591" y="1303"/>
                </a:lnTo>
                <a:lnTo>
                  <a:pt x="1577" y="1300"/>
                </a:lnTo>
                <a:lnTo>
                  <a:pt x="1575" y="1311"/>
                </a:lnTo>
                <a:lnTo>
                  <a:pt x="1585" y="1308"/>
                </a:lnTo>
                <a:lnTo>
                  <a:pt x="1593" y="1345"/>
                </a:lnTo>
                <a:lnTo>
                  <a:pt x="1635" y="1365"/>
                </a:lnTo>
                <a:lnTo>
                  <a:pt x="1659" y="1401"/>
                </a:lnTo>
                <a:lnTo>
                  <a:pt x="1608" y="1412"/>
                </a:lnTo>
                <a:lnTo>
                  <a:pt x="1585" y="1477"/>
                </a:lnTo>
                <a:lnTo>
                  <a:pt x="1570" y="1373"/>
                </a:lnTo>
                <a:lnTo>
                  <a:pt x="1560" y="1364"/>
                </a:lnTo>
                <a:lnTo>
                  <a:pt x="1559" y="1342"/>
                </a:lnTo>
                <a:lnTo>
                  <a:pt x="1567" y="1337"/>
                </a:lnTo>
                <a:lnTo>
                  <a:pt x="1526" y="1258"/>
                </a:lnTo>
                <a:lnTo>
                  <a:pt x="1512" y="1255"/>
                </a:lnTo>
                <a:lnTo>
                  <a:pt x="1503" y="1241"/>
                </a:lnTo>
                <a:lnTo>
                  <a:pt x="1488" y="1243"/>
                </a:lnTo>
                <a:lnTo>
                  <a:pt x="1481" y="1236"/>
                </a:lnTo>
                <a:lnTo>
                  <a:pt x="1471" y="1192"/>
                </a:lnTo>
                <a:lnTo>
                  <a:pt x="1465" y="1211"/>
                </a:lnTo>
                <a:lnTo>
                  <a:pt x="1430" y="1198"/>
                </a:lnTo>
                <a:lnTo>
                  <a:pt x="1424" y="1207"/>
                </a:lnTo>
                <a:lnTo>
                  <a:pt x="1466" y="1232"/>
                </a:lnTo>
                <a:lnTo>
                  <a:pt x="1444" y="1239"/>
                </a:lnTo>
                <a:lnTo>
                  <a:pt x="1447" y="1260"/>
                </a:lnTo>
                <a:lnTo>
                  <a:pt x="1414" y="1246"/>
                </a:lnTo>
                <a:lnTo>
                  <a:pt x="1369" y="1202"/>
                </a:lnTo>
                <a:lnTo>
                  <a:pt x="1304" y="1173"/>
                </a:lnTo>
                <a:lnTo>
                  <a:pt x="1258" y="1171"/>
                </a:lnTo>
                <a:lnTo>
                  <a:pt x="1290" y="1127"/>
                </a:lnTo>
                <a:lnTo>
                  <a:pt x="1306" y="1149"/>
                </a:lnTo>
                <a:lnTo>
                  <a:pt x="1308" y="1127"/>
                </a:lnTo>
                <a:lnTo>
                  <a:pt x="1281" y="1109"/>
                </a:lnTo>
                <a:lnTo>
                  <a:pt x="1262" y="1144"/>
                </a:lnTo>
                <a:lnTo>
                  <a:pt x="1224" y="1145"/>
                </a:lnTo>
                <a:lnTo>
                  <a:pt x="1058" y="1129"/>
                </a:lnTo>
                <a:lnTo>
                  <a:pt x="1063" y="1101"/>
                </a:lnTo>
                <a:lnTo>
                  <a:pt x="1047" y="1110"/>
                </a:lnTo>
                <a:lnTo>
                  <a:pt x="1026" y="1084"/>
                </a:lnTo>
                <a:lnTo>
                  <a:pt x="1001" y="1098"/>
                </a:lnTo>
                <a:lnTo>
                  <a:pt x="991" y="1081"/>
                </a:lnTo>
                <a:lnTo>
                  <a:pt x="948" y="1099"/>
                </a:lnTo>
                <a:lnTo>
                  <a:pt x="945" y="1085"/>
                </a:lnTo>
                <a:lnTo>
                  <a:pt x="965" y="1058"/>
                </a:lnTo>
                <a:lnTo>
                  <a:pt x="953" y="1057"/>
                </a:lnTo>
                <a:lnTo>
                  <a:pt x="966" y="1045"/>
                </a:lnTo>
                <a:lnTo>
                  <a:pt x="918" y="1052"/>
                </a:lnTo>
                <a:lnTo>
                  <a:pt x="901" y="1036"/>
                </a:lnTo>
                <a:lnTo>
                  <a:pt x="884" y="1045"/>
                </a:lnTo>
                <a:lnTo>
                  <a:pt x="878" y="1033"/>
                </a:lnTo>
                <a:lnTo>
                  <a:pt x="891" y="1019"/>
                </a:lnTo>
                <a:lnTo>
                  <a:pt x="865" y="1027"/>
                </a:lnTo>
                <a:lnTo>
                  <a:pt x="867" y="1036"/>
                </a:lnTo>
                <a:lnTo>
                  <a:pt x="853" y="1047"/>
                </a:lnTo>
                <a:lnTo>
                  <a:pt x="873" y="1047"/>
                </a:lnTo>
                <a:lnTo>
                  <a:pt x="865" y="1073"/>
                </a:lnTo>
                <a:lnTo>
                  <a:pt x="884" y="1083"/>
                </a:lnTo>
                <a:lnTo>
                  <a:pt x="906" y="1096"/>
                </a:lnTo>
                <a:lnTo>
                  <a:pt x="934" y="1083"/>
                </a:lnTo>
                <a:lnTo>
                  <a:pt x="929" y="1141"/>
                </a:lnTo>
                <a:lnTo>
                  <a:pt x="881" y="1144"/>
                </a:lnTo>
                <a:lnTo>
                  <a:pt x="881" y="1125"/>
                </a:lnTo>
                <a:lnTo>
                  <a:pt x="865" y="1116"/>
                </a:lnTo>
                <a:lnTo>
                  <a:pt x="827" y="1131"/>
                </a:lnTo>
                <a:lnTo>
                  <a:pt x="826" y="1116"/>
                </a:lnTo>
                <a:lnTo>
                  <a:pt x="812" y="1129"/>
                </a:lnTo>
                <a:lnTo>
                  <a:pt x="807" y="1111"/>
                </a:lnTo>
                <a:lnTo>
                  <a:pt x="779" y="1109"/>
                </a:lnTo>
                <a:lnTo>
                  <a:pt x="801" y="1141"/>
                </a:lnTo>
                <a:lnTo>
                  <a:pt x="799" y="1149"/>
                </a:lnTo>
                <a:lnTo>
                  <a:pt x="786" y="1144"/>
                </a:lnTo>
                <a:lnTo>
                  <a:pt x="753" y="1161"/>
                </a:lnTo>
                <a:lnTo>
                  <a:pt x="745" y="1155"/>
                </a:lnTo>
                <a:lnTo>
                  <a:pt x="720" y="1198"/>
                </a:lnTo>
                <a:lnTo>
                  <a:pt x="708" y="1182"/>
                </a:lnTo>
                <a:lnTo>
                  <a:pt x="700" y="1192"/>
                </a:lnTo>
                <a:lnTo>
                  <a:pt x="676" y="1187"/>
                </a:lnTo>
                <a:lnTo>
                  <a:pt x="672" y="1165"/>
                </a:lnTo>
                <a:lnTo>
                  <a:pt x="703" y="1165"/>
                </a:lnTo>
                <a:lnTo>
                  <a:pt x="720" y="1145"/>
                </a:lnTo>
                <a:lnTo>
                  <a:pt x="671" y="1144"/>
                </a:lnTo>
                <a:lnTo>
                  <a:pt x="714" y="1042"/>
                </a:lnTo>
                <a:lnTo>
                  <a:pt x="787" y="1024"/>
                </a:lnTo>
                <a:lnTo>
                  <a:pt x="779" y="1001"/>
                </a:lnTo>
                <a:lnTo>
                  <a:pt x="825" y="975"/>
                </a:lnTo>
                <a:lnTo>
                  <a:pt x="763" y="991"/>
                </a:lnTo>
                <a:lnTo>
                  <a:pt x="774" y="940"/>
                </a:lnTo>
                <a:lnTo>
                  <a:pt x="743" y="999"/>
                </a:lnTo>
                <a:lnTo>
                  <a:pt x="703" y="1019"/>
                </a:lnTo>
                <a:lnTo>
                  <a:pt x="656" y="1080"/>
                </a:lnTo>
                <a:lnTo>
                  <a:pt x="623" y="1080"/>
                </a:lnTo>
                <a:lnTo>
                  <a:pt x="640" y="1111"/>
                </a:lnTo>
                <a:lnTo>
                  <a:pt x="558" y="1178"/>
                </a:lnTo>
                <a:lnTo>
                  <a:pt x="595" y="1192"/>
                </a:lnTo>
                <a:lnTo>
                  <a:pt x="586" y="1222"/>
                </a:lnTo>
                <a:lnTo>
                  <a:pt x="400" y="1362"/>
                </a:lnTo>
                <a:lnTo>
                  <a:pt x="267" y="1400"/>
                </a:lnTo>
                <a:lnTo>
                  <a:pt x="307" y="1414"/>
                </a:lnTo>
                <a:lnTo>
                  <a:pt x="226" y="1459"/>
                </a:lnTo>
                <a:lnTo>
                  <a:pt x="211" y="1438"/>
                </a:lnTo>
                <a:lnTo>
                  <a:pt x="154" y="1459"/>
                </a:lnTo>
                <a:lnTo>
                  <a:pt x="114" y="1460"/>
                </a:lnTo>
                <a:lnTo>
                  <a:pt x="114" y="1434"/>
                </a:lnTo>
                <a:lnTo>
                  <a:pt x="62" y="1485"/>
                </a:lnTo>
                <a:lnTo>
                  <a:pt x="47" y="1482"/>
                </a:lnTo>
                <a:lnTo>
                  <a:pt x="47" y="1457"/>
                </a:lnTo>
                <a:lnTo>
                  <a:pt x="37" y="1482"/>
                </a:lnTo>
                <a:lnTo>
                  <a:pt x="0" y="1475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01" name="Freeform 9"/>
          <p:cNvSpPr>
            <a:spLocks/>
          </p:cNvSpPr>
          <p:nvPr/>
        </p:nvSpPr>
        <p:spPr bwMode="auto">
          <a:xfrm>
            <a:off x="1900238" y="5513388"/>
            <a:ext cx="127000" cy="128587"/>
          </a:xfrm>
          <a:custGeom>
            <a:avLst/>
            <a:gdLst>
              <a:gd name="T0" fmla="*/ 0 w 180"/>
              <a:gd name="T1" fmla="*/ 128587 h 183"/>
              <a:gd name="T2" fmla="*/ 35278 w 180"/>
              <a:gd name="T3" fmla="*/ 94157 h 183"/>
              <a:gd name="T4" fmla="*/ 11994 w 180"/>
              <a:gd name="T5" fmla="*/ 50592 h 183"/>
              <a:gd name="T6" fmla="*/ 46567 w 180"/>
              <a:gd name="T7" fmla="*/ 64645 h 183"/>
              <a:gd name="T8" fmla="*/ 98072 w 180"/>
              <a:gd name="T9" fmla="*/ 0 h 183"/>
              <a:gd name="T10" fmla="*/ 127000 w 180"/>
              <a:gd name="T11" fmla="*/ 7729 h 183"/>
              <a:gd name="T12" fmla="*/ 100894 w 180"/>
              <a:gd name="T13" fmla="*/ 69563 h 183"/>
              <a:gd name="T14" fmla="*/ 0 w 180"/>
              <a:gd name="T15" fmla="*/ 128587 h 18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80"/>
              <a:gd name="T25" fmla="*/ 0 h 183"/>
              <a:gd name="T26" fmla="*/ 180 w 180"/>
              <a:gd name="T27" fmla="*/ 183 h 18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80" h="183">
                <a:moveTo>
                  <a:pt x="0" y="183"/>
                </a:moveTo>
                <a:lnTo>
                  <a:pt x="50" y="134"/>
                </a:lnTo>
                <a:lnTo>
                  <a:pt x="17" y="72"/>
                </a:lnTo>
                <a:lnTo>
                  <a:pt x="66" y="92"/>
                </a:lnTo>
                <a:lnTo>
                  <a:pt x="139" y="0"/>
                </a:lnTo>
                <a:lnTo>
                  <a:pt x="180" y="11"/>
                </a:lnTo>
                <a:lnTo>
                  <a:pt x="143" y="99"/>
                </a:lnTo>
                <a:lnTo>
                  <a:pt x="0" y="183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02" name="Freeform 10"/>
          <p:cNvSpPr>
            <a:spLocks/>
          </p:cNvSpPr>
          <p:nvPr/>
        </p:nvSpPr>
        <p:spPr bwMode="auto">
          <a:xfrm>
            <a:off x="2576513" y="5508625"/>
            <a:ext cx="76200" cy="144463"/>
          </a:xfrm>
          <a:custGeom>
            <a:avLst/>
            <a:gdLst>
              <a:gd name="T0" fmla="*/ 0 w 109"/>
              <a:gd name="T1" fmla="*/ 39082 h 207"/>
              <a:gd name="T2" fmla="*/ 16778 w 109"/>
              <a:gd name="T3" fmla="*/ 0 h 207"/>
              <a:gd name="T4" fmla="*/ 54528 w 109"/>
              <a:gd name="T5" fmla="*/ 39082 h 207"/>
              <a:gd name="T6" fmla="*/ 76200 w 109"/>
              <a:gd name="T7" fmla="*/ 144463 h 207"/>
              <a:gd name="T8" fmla="*/ 0 w 109"/>
              <a:gd name="T9" fmla="*/ 39082 h 2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9"/>
              <a:gd name="T16" fmla="*/ 0 h 207"/>
              <a:gd name="T17" fmla="*/ 109 w 109"/>
              <a:gd name="T18" fmla="*/ 207 h 2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9" h="207">
                <a:moveTo>
                  <a:pt x="0" y="56"/>
                </a:moveTo>
                <a:lnTo>
                  <a:pt x="24" y="0"/>
                </a:lnTo>
                <a:lnTo>
                  <a:pt x="78" y="56"/>
                </a:lnTo>
                <a:lnTo>
                  <a:pt x="109" y="207"/>
                </a:lnTo>
                <a:lnTo>
                  <a:pt x="0" y="5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03" name="Freeform 11"/>
          <p:cNvSpPr>
            <a:spLocks/>
          </p:cNvSpPr>
          <p:nvPr/>
        </p:nvSpPr>
        <p:spPr bwMode="auto">
          <a:xfrm>
            <a:off x="2692400" y="5653088"/>
            <a:ext cx="71438" cy="77787"/>
          </a:xfrm>
          <a:custGeom>
            <a:avLst/>
            <a:gdLst>
              <a:gd name="T0" fmla="*/ 0 w 102"/>
              <a:gd name="T1" fmla="*/ 0 h 113"/>
              <a:gd name="T2" fmla="*/ 8404 w 102"/>
              <a:gd name="T3" fmla="*/ 51629 h 113"/>
              <a:gd name="T4" fmla="*/ 71438 w 102"/>
              <a:gd name="T5" fmla="*/ 77787 h 113"/>
              <a:gd name="T6" fmla="*/ 35019 w 102"/>
              <a:gd name="T7" fmla="*/ 688 h 113"/>
              <a:gd name="T8" fmla="*/ 0 w 102"/>
              <a:gd name="T9" fmla="*/ 0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"/>
              <a:gd name="T16" fmla="*/ 0 h 113"/>
              <a:gd name="T17" fmla="*/ 102 w 102"/>
              <a:gd name="T18" fmla="*/ 113 h 1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" h="113">
                <a:moveTo>
                  <a:pt x="0" y="0"/>
                </a:moveTo>
                <a:lnTo>
                  <a:pt x="12" y="75"/>
                </a:lnTo>
                <a:lnTo>
                  <a:pt x="102" y="113"/>
                </a:lnTo>
                <a:lnTo>
                  <a:pt x="50" y="1"/>
                </a:lnTo>
                <a:lnTo>
                  <a:pt x="0" y="0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04" name="Freeform 12"/>
          <p:cNvSpPr>
            <a:spLocks/>
          </p:cNvSpPr>
          <p:nvPr/>
        </p:nvSpPr>
        <p:spPr bwMode="auto">
          <a:xfrm>
            <a:off x="2771775" y="5653088"/>
            <a:ext cx="22225" cy="42862"/>
          </a:xfrm>
          <a:custGeom>
            <a:avLst/>
            <a:gdLst>
              <a:gd name="T0" fmla="*/ 0 w 31"/>
              <a:gd name="T1" fmla="*/ 42862 h 62"/>
              <a:gd name="T2" fmla="*/ 4302 w 31"/>
              <a:gd name="T3" fmla="*/ 0 h 62"/>
              <a:gd name="T4" fmla="*/ 22225 w 31"/>
              <a:gd name="T5" fmla="*/ 35949 h 62"/>
              <a:gd name="T6" fmla="*/ 0 w 31"/>
              <a:gd name="T7" fmla="*/ 42862 h 62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62"/>
              <a:gd name="T14" fmla="*/ 31 w 31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62">
                <a:moveTo>
                  <a:pt x="0" y="62"/>
                </a:moveTo>
                <a:lnTo>
                  <a:pt x="6" y="0"/>
                </a:lnTo>
                <a:lnTo>
                  <a:pt x="31" y="52"/>
                </a:lnTo>
                <a:lnTo>
                  <a:pt x="0" y="6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05" name="Freeform 13"/>
          <p:cNvSpPr>
            <a:spLocks/>
          </p:cNvSpPr>
          <p:nvPr/>
        </p:nvSpPr>
        <p:spPr bwMode="auto">
          <a:xfrm>
            <a:off x="1963738" y="3652838"/>
            <a:ext cx="906462" cy="1052512"/>
          </a:xfrm>
          <a:custGeom>
            <a:avLst/>
            <a:gdLst>
              <a:gd name="T0" fmla="*/ 0 w 1294"/>
              <a:gd name="T1" fmla="*/ 719439 h 1501"/>
              <a:gd name="T2" fmla="*/ 57442 w 1294"/>
              <a:gd name="T3" fmla="*/ 669653 h 1501"/>
              <a:gd name="T4" fmla="*/ 35026 w 1294"/>
              <a:gd name="T5" fmla="*/ 627580 h 1501"/>
              <a:gd name="T6" fmla="*/ 46234 w 1294"/>
              <a:gd name="T7" fmla="*/ 571484 h 1501"/>
              <a:gd name="T8" fmla="*/ 106478 w 1294"/>
              <a:gd name="T9" fmla="*/ 471912 h 1501"/>
              <a:gd name="T10" fmla="*/ 149909 w 1294"/>
              <a:gd name="T11" fmla="*/ 443864 h 1501"/>
              <a:gd name="T12" fmla="*/ 123991 w 1294"/>
              <a:gd name="T13" fmla="*/ 409505 h 1501"/>
              <a:gd name="T14" fmla="*/ 108579 w 1294"/>
              <a:gd name="T15" fmla="*/ 310635 h 1501"/>
              <a:gd name="T16" fmla="*/ 126793 w 1294"/>
              <a:gd name="T17" fmla="*/ 135333 h 1501"/>
              <a:gd name="T18" fmla="*/ 156915 w 1294"/>
              <a:gd name="T19" fmla="*/ 126217 h 1501"/>
              <a:gd name="T20" fmla="*/ 208052 w 1294"/>
              <a:gd name="T21" fmla="*/ 154967 h 1501"/>
              <a:gd name="T22" fmla="*/ 252184 w 1294"/>
              <a:gd name="T23" fmla="*/ 0 h 1501"/>
              <a:gd name="T24" fmla="*/ 906462 w 1294"/>
              <a:gd name="T25" fmla="*/ 111492 h 1501"/>
              <a:gd name="T26" fmla="*/ 769162 w 1294"/>
              <a:gd name="T27" fmla="*/ 1052512 h 1501"/>
              <a:gd name="T28" fmla="*/ 568815 w 1294"/>
              <a:gd name="T29" fmla="*/ 1020958 h 1501"/>
              <a:gd name="T30" fmla="*/ 442723 w 1294"/>
              <a:gd name="T31" fmla="*/ 985897 h 1501"/>
              <a:gd name="T32" fmla="*/ 186336 w 1294"/>
              <a:gd name="T33" fmla="*/ 833735 h 1501"/>
              <a:gd name="T34" fmla="*/ 0 w 1294"/>
              <a:gd name="T35" fmla="*/ 719439 h 15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294"/>
              <a:gd name="T55" fmla="*/ 0 h 1501"/>
              <a:gd name="T56" fmla="*/ 1294 w 1294"/>
              <a:gd name="T57" fmla="*/ 1501 h 150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294" h="1501">
                <a:moveTo>
                  <a:pt x="0" y="1026"/>
                </a:moveTo>
                <a:lnTo>
                  <a:pt x="82" y="955"/>
                </a:lnTo>
                <a:lnTo>
                  <a:pt x="50" y="895"/>
                </a:lnTo>
                <a:lnTo>
                  <a:pt x="66" y="815"/>
                </a:lnTo>
                <a:lnTo>
                  <a:pt x="152" y="673"/>
                </a:lnTo>
                <a:lnTo>
                  <a:pt x="214" y="633"/>
                </a:lnTo>
                <a:lnTo>
                  <a:pt x="177" y="584"/>
                </a:lnTo>
                <a:lnTo>
                  <a:pt x="155" y="443"/>
                </a:lnTo>
                <a:lnTo>
                  <a:pt x="181" y="193"/>
                </a:lnTo>
                <a:lnTo>
                  <a:pt x="224" y="180"/>
                </a:lnTo>
                <a:lnTo>
                  <a:pt x="297" y="221"/>
                </a:lnTo>
                <a:lnTo>
                  <a:pt x="360" y="0"/>
                </a:lnTo>
                <a:lnTo>
                  <a:pt x="1294" y="159"/>
                </a:lnTo>
                <a:lnTo>
                  <a:pt x="1098" y="1501"/>
                </a:lnTo>
                <a:lnTo>
                  <a:pt x="812" y="1456"/>
                </a:lnTo>
                <a:lnTo>
                  <a:pt x="632" y="1406"/>
                </a:lnTo>
                <a:lnTo>
                  <a:pt x="266" y="1189"/>
                </a:lnTo>
                <a:lnTo>
                  <a:pt x="0" y="102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06" name="Freeform 14"/>
          <p:cNvSpPr>
            <a:spLocks/>
          </p:cNvSpPr>
          <p:nvPr/>
        </p:nvSpPr>
        <p:spPr bwMode="auto">
          <a:xfrm>
            <a:off x="4781550" y="3956050"/>
            <a:ext cx="668338" cy="601663"/>
          </a:xfrm>
          <a:custGeom>
            <a:avLst/>
            <a:gdLst>
              <a:gd name="T0" fmla="*/ 0 w 956"/>
              <a:gd name="T1" fmla="*/ 18867 h 861"/>
              <a:gd name="T2" fmla="*/ 27265 w 956"/>
              <a:gd name="T3" fmla="*/ 204747 h 861"/>
              <a:gd name="T4" fmla="*/ 21672 w 956"/>
              <a:gd name="T5" fmla="*/ 495446 h 861"/>
              <a:gd name="T6" fmla="*/ 35654 w 956"/>
              <a:gd name="T7" fmla="*/ 512217 h 861"/>
              <a:gd name="T8" fmla="*/ 83892 w 956"/>
              <a:gd name="T9" fmla="*/ 511518 h 861"/>
              <a:gd name="T10" fmla="*/ 85290 w 956"/>
              <a:gd name="T11" fmla="*/ 601663 h 861"/>
              <a:gd name="T12" fmla="*/ 482378 w 956"/>
              <a:gd name="T13" fmla="*/ 595374 h 861"/>
              <a:gd name="T14" fmla="*/ 474688 w 956"/>
              <a:gd name="T15" fmla="*/ 503133 h 861"/>
              <a:gd name="T16" fmla="*/ 508245 w 956"/>
              <a:gd name="T17" fmla="*/ 405301 h 861"/>
              <a:gd name="T18" fmla="*/ 557181 w 956"/>
              <a:gd name="T19" fmla="*/ 334024 h 861"/>
              <a:gd name="T20" fmla="*/ 555084 w 956"/>
              <a:gd name="T21" fmla="*/ 315856 h 861"/>
              <a:gd name="T22" fmla="*/ 592835 w 956"/>
              <a:gd name="T23" fmla="*/ 254362 h 861"/>
              <a:gd name="T24" fmla="*/ 611012 w 956"/>
              <a:gd name="T25" fmla="*/ 185880 h 861"/>
              <a:gd name="T26" fmla="*/ 604021 w 956"/>
              <a:gd name="T27" fmla="*/ 179591 h 861"/>
              <a:gd name="T28" fmla="*/ 636879 w 956"/>
              <a:gd name="T29" fmla="*/ 153735 h 861"/>
              <a:gd name="T30" fmla="*/ 668338 w 956"/>
              <a:gd name="T31" fmla="*/ 92940 h 861"/>
              <a:gd name="T32" fmla="*/ 658551 w 956"/>
              <a:gd name="T33" fmla="*/ 80361 h 861"/>
              <a:gd name="T34" fmla="*/ 569066 w 956"/>
              <a:gd name="T35" fmla="*/ 84554 h 861"/>
              <a:gd name="T36" fmla="*/ 593534 w 956"/>
              <a:gd name="T37" fmla="*/ 51012 h 861"/>
              <a:gd name="T38" fmla="*/ 585145 w 956"/>
              <a:gd name="T39" fmla="*/ 0 h 861"/>
              <a:gd name="T40" fmla="*/ 0 w 956"/>
              <a:gd name="T41" fmla="*/ 18867 h 86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56"/>
              <a:gd name="T64" fmla="*/ 0 h 861"/>
              <a:gd name="T65" fmla="*/ 956 w 956"/>
              <a:gd name="T66" fmla="*/ 861 h 86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56" h="861">
                <a:moveTo>
                  <a:pt x="0" y="27"/>
                </a:moveTo>
                <a:lnTo>
                  <a:pt x="39" y="293"/>
                </a:lnTo>
                <a:lnTo>
                  <a:pt x="31" y="709"/>
                </a:lnTo>
                <a:lnTo>
                  <a:pt x="51" y="733"/>
                </a:lnTo>
                <a:lnTo>
                  <a:pt x="120" y="732"/>
                </a:lnTo>
                <a:lnTo>
                  <a:pt x="122" y="861"/>
                </a:lnTo>
                <a:lnTo>
                  <a:pt x="690" y="852"/>
                </a:lnTo>
                <a:lnTo>
                  <a:pt x="679" y="720"/>
                </a:lnTo>
                <a:lnTo>
                  <a:pt x="727" y="580"/>
                </a:lnTo>
                <a:lnTo>
                  <a:pt x="797" y="478"/>
                </a:lnTo>
                <a:lnTo>
                  <a:pt x="794" y="452"/>
                </a:lnTo>
                <a:lnTo>
                  <a:pt x="848" y="364"/>
                </a:lnTo>
                <a:lnTo>
                  <a:pt x="874" y="266"/>
                </a:lnTo>
                <a:lnTo>
                  <a:pt x="864" y="257"/>
                </a:lnTo>
                <a:lnTo>
                  <a:pt x="911" y="220"/>
                </a:lnTo>
                <a:lnTo>
                  <a:pt x="956" y="133"/>
                </a:lnTo>
                <a:lnTo>
                  <a:pt x="942" y="115"/>
                </a:lnTo>
                <a:lnTo>
                  <a:pt x="814" y="121"/>
                </a:lnTo>
                <a:lnTo>
                  <a:pt x="849" y="73"/>
                </a:lnTo>
                <a:lnTo>
                  <a:pt x="837" y="0"/>
                </a:lnTo>
                <a:lnTo>
                  <a:pt x="0" y="2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07" name="Freeform 15"/>
          <p:cNvSpPr>
            <a:spLocks/>
          </p:cNvSpPr>
          <p:nvPr/>
        </p:nvSpPr>
        <p:spPr bwMode="auto">
          <a:xfrm>
            <a:off x="1060450" y="2516188"/>
            <a:ext cx="1052513" cy="1806575"/>
          </a:xfrm>
          <a:custGeom>
            <a:avLst/>
            <a:gdLst>
              <a:gd name="T0" fmla="*/ 23124 w 1502"/>
              <a:gd name="T1" fmla="*/ 327258 h 2578"/>
              <a:gd name="T2" fmla="*/ 36439 w 1502"/>
              <a:gd name="T3" fmla="*/ 365800 h 2578"/>
              <a:gd name="T4" fmla="*/ 6307 w 1502"/>
              <a:gd name="T5" fmla="*/ 507355 h 2578"/>
              <a:gd name="T6" fmla="*/ 25927 w 1502"/>
              <a:gd name="T7" fmla="*/ 548700 h 2578"/>
              <a:gd name="T8" fmla="*/ 108615 w 1502"/>
              <a:gd name="T9" fmla="*/ 734403 h 2578"/>
              <a:gd name="T10" fmla="*/ 117724 w 1502"/>
              <a:gd name="T11" fmla="*/ 730198 h 2578"/>
              <a:gd name="T12" fmla="*/ 121929 w 1502"/>
              <a:gd name="T13" fmla="*/ 689554 h 2578"/>
              <a:gd name="T14" fmla="*/ 135944 w 1502"/>
              <a:gd name="T15" fmla="*/ 683247 h 2578"/>
              <a:gd name="T16" fmla="*/ 149959 w 1502"/>
              <a:gd name="T17" fmla="*/ 693758 h 2578"/>
              <a:gd name="T18" fmla="*/ 124732 w 1502"/>
              <a:gd name="T19" fmla="*/ 717585 h 2578"/>
              <a:gd name="T20" fmla="*/ 134542 w 1502"/>
              <a:gd name="T21" fmla="*/ 732301 h 2578"/>
              <a:gd name="T22" fmla="*/ 156966 w 1502"/>
              <a:gd name="T23" fmla="*/ 812188 h 2578"/>
              <a:gd name="T24" fmla="*/ 142951 w 1502"/>
              <a:gd name="T25" fmla="*/ 807283 h 2578"/>
              <a:gd name="T26" fmla="*/ 114221 w 1502"/>
              <a:gd name="T27" fmla="*/ 776449 h 2578"/>
              <a:gd name="T28" fmla="*/ 121929 w 1502"/>
              <a:gd name="T29" fmla="*/ 744914 h 2578"/>
              <a:gd name="T30" fmla="*/ 107914 w 1502"/>
              <a:gd name="T31" fmla="*/ 747017 h 2578"/>
              <a:gd name="T32" fmla="*/ 90396 w 1502"/>
              <a:gd name="T33" fmla="*/ 779953 h 2578"/>
              <a:gd name="T34" fmla="*/ 96702 w 1502"/>
              <a:gd name="T35" fmla="*/ 852832 h 2578"/>
              <a:gd name="T36" fmla="*/ 114221 w 1502"/>
              <a:gd name="T37" fmla="*/ 886469 h 2578"/>
              <a:gd name="T38" fmla="*/ 151360 w 1502"/>
              <a:gd name="T39" fmla="*/ 915201 h 2578"/>
              <a:gd name="T40" fmla="*/ 139447 w 1502"/>
              <a:gd name="T41" fmla="*/ 951640 h 2578"/>
              <a:gd name="T42" fmla="*/ 117724 w 1502"/>
              <a:gd name="T43" fmla="*/ 957947 h 2578"/>
              <a:gd name="T44" fmla="*/ 114221 w 1502"/>
              <a:gd name="T45" fmla="*/ 1003497 h 2578"/>
              <a:gd name="T46" fmla="*/ 165375 w 1502"/>
              <a:gd name="T47" fmla="*/ 1112116 h 2578"/>
              <a:gd name="T48" fmla="*/ 206018 w 1502"/>
              <a:gd name="T49" fmla="*/ 1177988 h 2578"/>
              <a:gd name="T50" fmla="*/ 200412 w 1502"/>
              <a:gd name="T51" fmla="*/ 1217931 h 2578"/>
              <a:gd name="T52" fmla="*/ 225639 w 1502"/>
              <a:gd name="T53" fmla="*/ 1243860 h 2578"/>
              <a:gd name="T54" fmla="*/ 215128 w 1502"/>
              <a:gd name="T55" fmla="*/ 1270489 h 2578"/>
              <a:gd name="T56" fmla="*/ 199010 w 1502"/>
              <a:gd name="T57" fmla="*/ 1332156 h 2578"/>
              <a:gd name="T58" fmla="*/ 218631 w 1502"/>
              <a:gd name="T59" fmla="*/ 1355281 h 2578"/>
              <a:gd name="T60" fmla="*/ 346166 w 1502"/>
              <a:gd name="T61" fmla="*/ 1400130 h 2578"/>
              <a:gd name="T62" fmla="*/ 398722 w 1502"/>
              <a:gd name="T63" fmla="*/ 1471609 h 2578"/>
              <a:gd name="T64" fmla="*/ 459686 w 1502"/>
              <a:gd name="T65" fmla="*/ 1495435 h 2578"/>
              <a:gd name="T66" fmla="*/ 460387 w 1502"/>
              <a:gd name="T67" fmla="*/ 1537481 h 2578"/>
              <a:gd name="T68" fmla="*/ 501731 w 1502"/>
              <a:gd name="T69" fmla="*/ 1548693 h 2578"/>
              <a:gd name="T70" fmla="*/ 555688 w 1502"/>
              <a:gd name="T71" fmla="*/ 1622274 h 2578"/>
              <a:gd name="T72" fmla="*/ 585119 w 1502"/>
              <a:gd name="T73" fmla="*/ 1684642 h 2578"/>
              <a:gd name="T74" fmla="*/ 586520 w 1502"/>
              <a:gd name="T75" fmla="*/ 1782048 h 2578"/>
              <a:gd name="T76" fmla="*/ 960015 w 1502"/>
              <a:gd name="T77" fmla="*/ 1806575 h 2578"/>
              <a:gd name="T78" fmla="*/ 937592 w 1502"/>
              <a:gd name="T79" fmla="*/ 1764529 h 2578"/>
              <a:gd name="T80" fmla="*/ 948803 w 1502"/>
              <a:gd name="T81" fmla="*/ 1708468 h 2578"/>
              <a:gd name="T82" fmla="*/ 1009067 w 1502"/>
              <a:gd name="T83" fmla="*/ 1608959 h 2578"/>
              <a:gd name="T84" fmla="*/ 1052513 w 1502"/>
              <a:gd name="T85" fmla="*/ 1580928 h 2578"/>
              <a:gd name="T86" fmla="*/ 1026586 w 1502"/>
              <a:gd name="T87" fmla="*/ 1546591 h 2578"/>
              <a:gd name="T88" fmla="*/ 1011169 w 1502"/>
              <a:gd name="T89" fmla="*/ 1447783 h 2578"/>
              <a:gd name="T90" fmla="*/ 510840 w 1502"/>
              <a:gd name="T91" fmla="*/ 696561 h 2578"/>
              <a:gd name="T92" fmla="*/ 473701 w 1502"/>
              <a:gd name="T93" fmla="*/ 620879 h 2578"/>
              <a:gd name="T94" fmla="*/ 598433 w 1502"/>
              <a:gd name="T95" fmla="*/ 140153 h 2578"/>
              <a:gd name="T96" fmla="*/ 100206 w 1502"/>
              <a:gd name="T97" fmla="*/ 0 h 2578"/>
              <a:gd name="T98" fmla="*/ 86892 w 1502"/>
              <a:gd name="T99" fmla="*/ 27330 h 2578"/>
              <a:gd name="T100" fmla="*/ 90396 w 1502"/>
              <a:gd name="T101" fmla="*/ 90399 h 2578"/>
              <a:gd name="T102" fmla="*/ 0 w 1502"/>
              <a:gd name="T103" fmla="*/ 240363 h 2578"/>
              <a:gd name="T104" fmla="*/ 23124 w 1502"/>
              <a:gd name="T105" fmla="*/ 327258 h 257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502"/>
              <a:gd name="T160" fmla="*/ 0 h 2578"/>
              <a:gd name="T161" fmla="*/ 1502 w 1502"/>
              <a:gd name="T162" fmla="*/ 2578 h 257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502" h="2578">
                <a:moveTo>
                  <a:pt x="33" y="467"/>
                </a:moveTo>
                <a:lnTo>
                  <a:pt x="52" y="522"/>
                </a:lnTo>
                <a:lnTo>
                  <a:pt x="9" y="724"/>
                </a:lnTo>
                <a:lnTo>
                  <a:pt x="37" y="783"/>
                </a:lnTo>
                <a:lnTo>
                  <a:pt x="155" y="1048"/>
                </a:lnTo>
                <a:lnTo>
                  <a:pt x="168" y="1042"/>
                </a:lnTo>
                <a:lnTo>
                  <a:pt x="174" y="984"/>
                </a:lnTo>
                <a:lnTo>
                  <a:pt x="194" y="975"/>
                </a:lnTo>
                <a:lnTo>
                  <a:pt x="214" y="990"/>
                </a:lnTo>
                <a:lnTo>
                  <a:pt x="178" y="1024"/>
                </a:lnTo>
                <a:lnTo>
                  <a:pt x="192" y="1045"/>
                </a:lnTo>
                <a:lnTo>
                  <a:pt x="224" y="1159"/>
                </a:lnTo>
                <a:lnTo>
                  <a:pt x="204" y="1152"/>
                </a:lnTo>
                <a:lnTo>
                  <a:pt x="163" y="1108"/>
                </a:lnTo>
                <a:lnTo>
                  <a:pt x="174" y="1063"/>
                </a:lnTo>
                <a:lnTo>
                  <a:pt x="154" y="1066"/>
                </a:lnTo>
                <a:lnTo>
                  <a:pt x="129" y="1113"/>
                </a:lnTo>
                <a:lnTo>
                  <a:pt x="138" y="1217"/>
                </a:lnTo>
                <a:lnTo>
                  <a:pt x="163" y="1265"/>
                </a:lnTo>
                <a:lnTo>
                  <a:pt x="216" y="1306"/>
                </a:lnTo>
                <a:lnTo>
                  <a:pt x="199" y="1358"/>
                </a:lnTo>
                <a:lnTo>
                  <a:pt x="168" y="1367"/>
                </a:lnTo>
                <a:lnTo>
                  <a:pt x="163" y="1432"/>
                </a:lnTo>
                <a:lnTo>
                  <a:pt x="236" y="1587"/>
                </a:lnTo>
                <a:lnTo>
                  <a:pt x="294" y="1681"/>
                </a:lnTo>
                <a:lnTo>
                  <a:pt x="286" y="1738"/>
                </a:lnTo>
                <a:lnTo>
                  <a:pt x="322" y="1775"/>
                </a:lnTo>
                <a:lnTo>
                  <a:pt x="307" y="1813"/>
                </a:lnTo>
                <a:lnTo>
                  <a:pt x="284" y="1901"/>
                </a:lnTo>
                <a:lnTo>
                  <a:pt x="312" y="1934"/>
                </a:lnTo>
                <a:lnTo>
                  <a:pt x="494" y="1998"/>
                </a:lnTo>
                <a:lnTo>
                  <a:pt x="569" y="2100"/>
                </a:lnTo>
                <a:lnTo>
                  <a:pt x="656" y="2134"/>
                </a:lnTo>
                <a:lnTo>
                  <a:pt x="657" y="2194"/>
                </a:lnTo>
                <a:lnTo>
                  <a:pt x="716" y="2210"/>
                </a:lnTo>
                <a:lnTo>
                  <a:pt x="793" y="2315"/>
                </a:lnTo>
                <a:lnTo>
                  <a:pt x="835" y="2404"/>
                </a:lnTo>
                <a:lnTo>
                  <a:pt x="837" y="2543"/>
                </a:lnTo>
                <a:lnTo>
                  <a:pt x="1370" y="2578"/>
                </a:lnTo>
                <a:lnTo>
                  <a:pt x="1338" y="2518"/>
                </a:lnTo>
                <a:lnTo>
                  <a:pt x="1354" y="2438"/>
                </a:lnTo>
                <a:lnTo>
                  <a:pt x="1440" y="2296"/>
                </a:lnTo>
                <a:lnTo>
                  <a:pt x="1502" y="2256"/>
                </a:lnTo>
                <a:lnTo>
                  <a:pt x="1465" y="2207"/>
                </a:lnTo>
                <a:lnTo>
                  <a:pt x="1443" y="2066"/>
                </a:lnTo>
                <a:lnTo>
                  <a:pt x="729" y="994"/>
                </a:lnTo>
                <a:lnTo>
                  <a:pt x="676" y="886"/>
                </a:lnTo>
                <a:lnTo>
                  <a:pt x="854" y="200"/>
                </a:lnTo>
                <a:lnTo>
                  <a:pt x="143" y="0"/>
                </a:lnTo>
                <a:lnTo>
                  <a:pt x="124" y="39"/>
                </a:lnTo>
                <a:lnTo>
                  <a:pt x="129" y="129"/>
                </a:lnTo>
                <a:lnTo>
                  <a:pt x="0" y="343"/>
                </a:lnTo>
                <a:lnTo>
                  <a:pt x="33" y="46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08" name="Freeform 16"/>
          <p:cNvSpPr>
            <a:spLocks/>
          </p:cNvSpPr>
          <p:nvPr/>
        </p:nvSpPr>
        <p:spPr bwMode="auto">
          <a:xfrm>
            <a:off x="2870200" y="3095625"/>
            <a:ext cx="966788" cy="765175"/>
          </a:xfrm>
          <a:custGeom>
            <a:avLst/>
            <a:gdLst>
              <a:gd name="T0" fmla="*/ 0 w 1379"/>
              <a:gd name="T1" fmla="*/ 668565 h 1093"/>
              <a:gd name="T2" fmla="*/ 93945 w 1379"/>
              <a:gd name="T3" fmla="*/ 0 h 1093"/>
              <a:gd name="T4" fmla="*/ 717204 w 1379"/>
              <a:gd name="T5" fmla="*/ 71407 h 1093"/>
              <a:gd name="T6" fmla="*/ 966788 w 1379"/>
              <a:gd name="T7" fmla="*/ 93109 h 1093"/>
              <a:gd name="T8" fmla="*/ 957674 w 1379"/>
              <a:gd name="T9" fmla="*/ 260425 h 1093"/>
              <a:gd name="T10" fmla="*/ 923321 w 1379"/>
              <a:gd name="T11" fmla="*/ 765175 h 1093"/>
              <a:gd name="T12" fmla="*/ 797127 w 1379"/>
              <a:gd name="T13" fmla="*/ 755374 h 1093"/>
              <a:gd name="T14" fmla="*/ 398914 w 1379"/>
              <a:gd name="T15" fmla="*/ 720371 h 1093"/>
              <a:gd name="T16" fmla="*/ 0 w 1379"/>
              <a:gd name="T17" fmla="*/ 668565 h 10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79"/>
              <a:gd name="T28" fmla="*/ 0 h 1093"/>
              <a:gd name="T29" fmla="*/ 1379 w 1379"/>
              <a:gd name="T30" fmla="*/ 1093 h 109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79" h="1093">
                <a:moveTo>
                  <a:pt x="0" y="955"/>
                </a:moveTo>
                <a:lnTo>
                  <a:pt x="134" y="0"/>
                </a:lnTo>
                <a:lnTo>
                  <a:pt x="1023" y="102"/>
                </a:lnTo>
                <a:lnTo>
                  <a:pt x="1379" y="133"/>
                </a:lnTo>
                <a:lnTo>
                  <a:pt x="1366" y="372"/>
                </a:lnTo>
                <a:lnTo>
                  <a:pt x="1317" y="1093"/>
                </a:lnTo>
                <a:lnTo>
                  <a:pt x="1137" y="1079"/>
                </a:lnTo>
                <a:lnTo>
                  <a:pt x="569" y="1029"/>
                </a:lnTo>
                <a:lnTo>
                  <a:pt x="0" y="955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09" name="Freeform 17"/>
          <p:cNvSpPr>
            <a:spLocks/>
          </p:cNvSpPr>
          <p:nvPr/>
        </p:nvSpPr>
        <p:spPr bwMode="auto">
          <a:xfrm>
            <a:off x="7362825" y="2682875"/>
            <a:ext cx="228600" cy="215900"/>
          </a:xfrm>
          <a:custGeom>
            <a:avLst/>
            <a:gdLst>
              <a:gd name="T0" fmla="*/ 0 w 325"/>
              <a:gd name="T1" fmla="*/ 43460 h 308"/>
              <a:gd name="T2" fmla="*/ 18991 w 325"/>
              <a:gd name="T3" fmla="*/ 157018 h 308"/>
              <a:gd name="T4" fmla="*/ 18288 w 325"/>
              <a:gd name="T5" fmla="*/ 215900 h 308"/>
              <a:gd name="T6" fmla="*/ 36576 w 325"/>
              <a:gd name="T7" fmla="*/ 211694 h 308"/>
              <a:gd name="T8" fmla="*/ 47830 w 325"/>
              <a:gd name="T9" fmla="*/ 194871 h 308"/>
              <a:gd name="T10" fmla="*/ 80186 w 325"/>
              <a:gd name="T11" fmla="*/ 180150 h 308"/>
              <a:gd name="T12" fmla="*/ 94957 w 325"/>
              <a:gd name="T13" fmla="*/ 151410 h 308"/>
              <a:gd name="T14" fmla="*/ 104804 w 325"/>
              <a:gd name="T15" fmla="*/ 157018 h 308"/>
              <a:gd name="T16" fmla="*/ 130126 w 325"/>
              <a:gd name="T17" fmla="*/ 146504 h 308"/>
              <a:gd name="T18" fmla="*/ 165295 w 325"/>
              <a:gd name="T19" fmla="*/ 140195 h 308"/>
              <a:gd name="T20" fmla="*/ 165999 w 325"/>
              <a:gd name="T21" fmla="*/ 128278 h 308"/>
              <a:gd name="T22" fmla="*/ 176550 w 325"/>
              <a:gd name="T23" fmla="*/ 135989 h 308"/>
              <a:gd name="T24" fmla="*/ 187804 w 325"/>
              <a:gd name="T25" fmla="*/ 125474 h 308"/>
              <a:gd name="T26" fmla="*/ 206092 w 325"/>
              <a:gd name="T27" fmla="*/ 121269 h 308"/>
              <a:gd name="T28" fmla="*/ 228600 w 325"/>
              <a:gd name="T29" fmla="*/ 110754 h 308"/>
              <a:gd name="T30" fmla="*/ 206795 w 325"/>
              <a:gd name="T31" fmla="*/ 0 h 308"/>
              <a:gd name="T32" fmla="*/ 0 w 325"/>
              <a:gd name="T33" fmla="*/ 43460 h 30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25"/>
              <a:gd name="T52" fmla="*/ 0 h 308"/>
              <a:gd name="T53" fmla="*/ 325 w 325"/>
              <a:gd name="T54" fmla="*/ 308 h 30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25" h="308">
                <a:moveTo>
                  <a:pt x="0" y="62"/>
                </a:moveTo>
                <a:lnTo>
                  <a:pt x="27" y="224"/>
                </a:lnTo>
                <a:lnTo>
                  <a:pt x="26" y="308"/>
                </a:lnTo>
                <a:lnTo>
                  <a:pt x="52" y="302"/>
                </a:lnTo>
                <a:lnTo>
                  <a:pt x="68" y="278"/>
                </a:lnTo>
                <a:lnTo>
                  <a:pt x="114" y="257"/>
                </a:lnTo>
                <a:lnTo>
                  <a:pt x="135" y="216"/>
                </a:lnTo>
                <a:lnTo>
                  <a:pt x="149" y="224"/>
                </a:lnTo>
                <a:lnTo>
                  <a:pt x="185" y="209"/>
                </a:lnTo>
                <a:lnTo>
                  <a:pt x="235" y="200"/>
                </a:lnTo>
                <a:lnTo>
                  <a:pt x="236" y="183"/>
                </a:lnTo>
                <a:lnTo>
                  <a:pt x="251" y="194"/>
                </a:lnTo>
                <a:lnTo>
                  <a:pt x="267" y="179"/>
                </a:lnTo>
                <a:lnTo>
                  <a:pt x="293" y="173"/>
                </a:lnTo>
                <a:lnTo>
                  <a:pt x="325" y="158"/>
                </a:lnTo>
                <a:lnTo>
                  <a:pt x="294" y="0"/>
                </a:lnTo>
                <a:lnTo>
                  <a:pt x="0" y="6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10" name="Freeform 18"/>
          <p:cNvSpPr>
            <a:spLocks/>
          </p:cNvSpPr>
          <p:nvPr/>
        </p:nvSpPr>
        <p:spPr bwMode="auto">
          <a:xfrm>
            <a:off x="7165975" y="3146425"/>
            <a:ext cx="138113" cy="230188"/>
          </a:xfrm>
          <a:custGeom>
            <a:avLst/>
            <a:gdLst>
              <a:gd name="T0" fmla="*/ 0 w 198"/>
              <a:gd name="T1" fmla="*/ 23159 h 328"/>
              <a:gd name="T2" fmla="*/ 18136 w 198"/>
              <a:gd name="T3" fmla="*/ 0 h 328"/>
              <a:gd name="T4" fmla="*/ 44643 w 198"/>
              <a:gd name="T5" fmla="*/ 0 h 328"/>
              <a:gd name="T6" fmla="*/ 35575 w 198"/>
              <a:gd name="T7" fmla="*/ 23861 h 328"/>
              <a:gd name="T8" fmla="*/ 29297 w 198"/>
              <a:gd name="T9" fmla="*/ 32282 h 328"/>
              <a:gd name="T10" fmla="*/ 33482 w 198"/>
              <a:gd name="T11" fmla="*/ 58951 h 328"/>
              <a:gd name="T12" fmla="*/ 48130 w 198"/>
              <a:gd name="T13" fmla="*/ 75794 h 328"/>
              <a:gd name="T14" fmla="*/ 67661 w 198"/>
              <a:gd name="T15" fmla="*/ 94040 h 328"/>
              <a:gd name="T16" fmla="*/ 74637 w 198"/>
              <a:gd name="T17" fmla="*/ 120007 h 328"/>
              <a:gd name="T18" fmla="*/ 87193 w 198"/>
              <a:gd name="T19" fmla="*/ 141060 h 328"/>
              <a:gd name="T20" fmla="*/ 101143 w 198"/>
              <a:gd name="T21" fmla="*/ 154394 h 328"/>
              <a:gd name="T22" fmla="*/ 122767 w 198"/>
              <a:gd name="T23" fmla="*/ 160711 h 328"/>
              <a:gd name="T24" fmla="*/ 133230 w 198"/>
              <a:gd name="T25" fmla="*/ 181764 h 328"/>
              <a:gd name="T26" fmla="*/ 114397 w 198"/>
              <a:gd name="T27" fmla="*/ 200011 h 328"/>
              <a:gd name="T28" fmla="*/ 133230 w 198"/>
              <a:gd name="T29" fmla="*/ 195800 h 328"/>
              <a:gd name="T30" fmla="*/ 138113 w 198"/>
              <a:gd name="T31" fmla="*/ 214047 h 328"/>
              <a:gd name="T32" fmla="*/ 101841 w 198"/>
              <a:gd name="T33" fmla="*/ 221766 h 328"/>
              <a:gd name="T34" fmla="*/ 55106 w 198"/>
              <a:gd name="T35" fmla="*/ 230188 h 328"/>
              <a:gd name="T36" fmla="*/ 51618 w 198"/>
              <a:gd name="T37" fmla="*/ 215450 h 328"/>
              <a:gd name="T38" fmla="*/ 0 w 198"/>
              <a:gd name="T39" fmla="*/ 23159 h 32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98"/>
              <a:gd name="T61" fmla="*/ 0 h 328"/>
              <a:gd name="T62" fmla="*/ 198 w 198"/>
              <a:gd name="T63" fmla="*/ 328 h 32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98" h="328">
                <a:moveTo>
                  <a:pt x="0" y="33"/>
                </a:moveTo>
                <a:lnTo>
                  <a:pt x="26" y="0"/>
                </a:lnTo>
                <a:lnTo>
                  <a:pt x="64" y="0"/>
                </a:lnTo>
                <a:lnTo>
                  <a:pt x="51" y="34"/>
                </a:lnTo>
                <a:lnTo>
                  <a:pt x="42" y="46"/>
                </a:lnTo>
                <a:lnTo>
                  <a:pt x="48" y="84"/>
                </a:lnTo>
                <a:lnTo>
                  <a:pt x="69" y="108"/>
                </a:lnTo>
                <a:lnTo>
                  <a:pt x="97" y="134"/>
                </a:lnTo>
                <a:lnTo>
                  <a:pt x="107" y="171"/>
                </a:lnTo>
                <a:lnTo>
                  <a:pt x="125" y="201"/>
                </a:lnTo>
                <a:lnTo>
                  <a:pt x="145" y="220"/>
                </a:lnTo>
                <a:lnTo>
                  <a:pt x="176" y="229"/>
                </a:lnTo>
                <a:lnTo>
                  <a:pt x="191" y="259"/>
                </a:lnTo>
                <a:lnTo>
                  <a:pt x="164" y="285"/>
                </a:lnTo>
                <a:lnTo>
                  <a:pt x="191" y="279"/>
                </a:lnTo>
                <a:lnTo>
                  <a:pt x="198" y="305"/>
                </a:lnTo>
                <a:lnTo>
                  <a:pt x="146" y="316"/>
                </a:lnTo>
                <a:lnTo>
                  <a:pt x="79" y="328"/>
                </a:lnTo>
                <a:lnTo>
                  <a:pt x="74" y="307"/>
                </a:lnTo>
                <a:lnTo>
                  <a:pt x="0" y="33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11" name="Freeform 19"/>
          <p:cNvSpPr>
            <a:spLocks/>
          </p:cNvSpPr>
          <p:nvPr/>
        </p:nvSpPr>
        <p:spPr bwMode="auto">
          <a:xfrm>
            <a:off x="7024688" y="3325813"/>
            <a:ext cx="20637" cy="30162"/>
          </a:xfrm>
          <a:custGeom>
            <a:avLst/>
            <a:gdLst>
              <a:gd name="T0" fmla="*/ 0 w 30"/>
              <a:gd name="T1" fmla="*/ 8618 h 42"/>
              <a:gd name="T2" fmla="*/ 13758 w 30"/>
              <a:gd name="T3" fmla="*/ 0 h 42"/>
              <a:gd name="T4" fmla="*/ 20637 w 30"/>
              <a:gd name="T5" fmla="*/ 16517 h 42"/>
              <a:gd name="T6" fmla="*/ 14446 w 30"/>
              <a:gd name="T7" fmla="*/ 30162 h 42"/>
              <a:gd name="T8" fmla="*/ 0 w 30"/>
              <a:gd name="T9" fmla="*/ 8618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42"/>
              <a:gd name="T17" fmla="*/ 30 w 30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42">
                <a:moveTo>
                  <a:pt x="0" y="12"/>
                </a:moveTo>
                <a:lnTo>
                  <a:pt x="20" y="0"/>
                </a:lnTo>
                <a:lnTo>
                  <a:pt x="30" y="23"/>
                </a:lnTo>
                <a:lnTo>
                  <a:pt x="21" y="42"/>
                </a:lnTo>
                <a:lnTo>
                  <a:pt x="0" y="1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12" name="Freeform 20"/>
          <p:cNvSpPr>
            <a:spLocks/>
          </p:cNvSpPr>
          <p:nvPr/>
        </p:nvSpPr>
        <p:spPr bwMode="auto">
          <a:xfrm>
            <a:off x="5791200" y="4792663"/>
            <a:ext cx="1208088" cy="912812"/>
          </a:xfrm>
          <a:custGeom>
            <a:avLst/>
            <a:gdLst>
              <a:gd name="T0" fmla="*/ 0 w 1721"/>
              <a:gd name="T1" fmla="*/ 85467 h 1303"/>
              <a:gd name="T2" fmla="*/ 28781 w 1721"/>
              <a:gd name="T3" fmla="*/ 138008 h 1303"/>
              <a:gd name="T4" fmla="*/ 25973 w 1721"/>
              <a:gd name="T5" fmla="*/ 175137 h 1303"/>
              <a:gd name="T6" fmla="*/ 67389 w 1721"/>
              <a:gd name="T7" fmla="*/ 147115 h 1303"/>
              <a:gd name="T8" fmla="*/ 79322 w 1721"/>
              <a:gd name="T9" fmla="*/ 140109 h 1303"/>
              <a:gd name="T10" fmla="*/ 100382 w 1721"/>
              <a:gd name="T11" fmla="*/ 138008 h 1303"/>
              <a:gd name="T12" fmla="*/ 150923 w 1721"/>
              <a:gd name="T13" fmla="*/ 141510 h 1303"/>
              <a:gd name="T14" fmla="*/ 176896 w 1721"/>
              <a:gd name="T15" fmla="*/ 132403 h 1303"/>
              <a:gd name="T16" fmla="*/ 220418 w 1721"/>
              <a:gd name="T17" fmla="*/ 134505 h 1303"/>
              <a:gd name="T18" fmla="*/ 183916 w 1721"/>
              <a:gd name="T19" fmla="*/ 145013 h 1303"/>
              <a:gd name="T20" fmla="*/ 280787 w 1721"/>
              <a:gd name="T21" fmla="*/ 179340 h 1303"/>
              <a:gd name="T22" fmla="*/ 288509 w 1721"/>
              <a:gd name="T23" fmla="*/ 172334 h 1303"/>
              <a:gd name="T24" fmla="*/ 292019 w 1721"/>
              <a:gd name="T25" fmla="*/ 183543 h 1303"/>
              <a:gd name="T26" fmla="*/ 348878 w 1721"/>
              <a:gd name="T27" fmla="*/ 223474 h 1303"/>
              <a:gd name="T28" fmla="*/ 331329 w 1721"/>
              <a:gd name="T29" fmla="*/ 218570 h 1303"/>
              <a:gd name="T30" fmla="*/ 373447 w 1721"/>
              <a:gd name="T31" fmla="*/ 237485 h 1303"/>
              <a:gd name="T32" fmla="*/ 408546 w 1721"/>
              <a:gd name="T33" fmla="*/ 222073 h 1303"/>
              <a:gd name="T34" fmla="*/ 457684 w 1721"/>
              <a:gd name="T35" fmla="*/ 198255 h 1303"/>
              <a:gd name="T36" fmla="*/ 475935 w 1721"/>
              <a:gd name="T37" fmla="*/ 186345 h 1303"/>
              <a:gd name="T38" fmla="*/ 537006 w 1721"/>
              <a:gd name="T39" fmla="*/ 159024 h 1303"/>
              <a:gd name="T40" fmla="*/ 607905 w 1721"/>
              <a:gd name="T41" fmla="*/ 212966 h 1303"/>
              <a:gd name="T42" fmla="*/ 635282 w 1721"/>
              <a:gd name="T43" fmla="*/ 243090 h 1303"/>
              <a:gd name="T44" fmla="*/ 675294 w 1721"/>
              <a:gd name="T45" fmla="*/ 275315 h 1303"/>
              <a:gd name="T46" fmla="*/ 728644 w 1721"/>
              <a:gd name="T47" fmla="*/ 290727 h 1303"/>
              <a:gd name="T48" fmla="*/ 763040 w 1721"/>
              <a:gd name="T49" fmla="*/ 365685 h 1303"/>
              <a:gd name="T50" fmla="*/ 755318 w 1721"/>
              <a:gd name="T51" fmla="*/ 509998 h 1303"/>
              <a:gd name="T52" fmla="*/ 783397 w 1721"/>
              <a:gd name="T53" fmla="*/ 501591 h 1303"/>
              <a:gd name="T54" fmla="*/ 770060 w 1721"/>
              <a:gd name="T55" fmla="*/ 474270 h 1303"/>
              <a:gd name="T56" fmla="*/ 793927 w 1721"/>
              <a:gd name="T57" fmla="*/ 484778 h 1303"/>
              <a:gd name="T58" fmla="*/ 809370 w 1721"/>
              <a:gd name="T59" fmla="*/ 482676 h 1303"/>
              <a:gd name="T60" fmla="*/ 786907 w 1721"/>
              <a:gd name="T61" fmla="*/ 559036 h 1303"/>
              <a:gd name="T62" fmla="*/ 805158 w 1721"/>
              <a:gd name="T63" fmla="*/ 578651 h 1303"/>
              <a:gd name="T64" fmla="*/ 845872 w 1721"/>
              <a:gd name="T65" fmla="*/ 648706 h 1303"/>
              <a:gd name="T66" fmla="*/ 876759 w 1721"/>
              <a:gd name="T67" fmla="*/ 665519 h 1303"/>
              <a:gd name="T68" fmla="*/ 872547 w 1721"/>
              <a:gd name="T69" fmla="*/ 643102 h 1303"/>
              <a:gd name="T70" fmla="*/ 883077 w 1721"/>
              <a:gd name="T71" fmla="*/ 648706 h 1303"/>
              <a:gd name="T72" fmla="*/ 898520 w 1721"/>
              <a:gd name="T73" fmla="*/ 704750 h 1303"/>
              <a:gd name="T74" fmla="*/ 934320 w 1721"/>
              <a:gd name="T75" fmla="*/ 739077 h 1303"/>
              <a:gd name="T76" fmla="*/ 991882 w 1721"/>
              <a:gd name="T77" fmla="*/ 800725 h 1303"/>
              <a:gd name="T78" fmla="*/ 1063483 w 1721"/>
              <a:gd name="T79" fmla="*/ 875683 h 1303"/>
              <a:gd name="T80" fmla="*/ 1100687 w 1721"/>
              <a:gd name="T81" fmla="*/ 893897 h 1303"/>
              <a:gd name="T82" fmla="*/ 1063483 w 1721"/>
              <a:gd name="T83" fmla="*/ 887592 h 1303"/>
              <a:gd name="T84" fmla="*/ 1107707 w 1721"/>
              <a:gd name="T85" fmla="*/ 904405 h 1303"/>
              <a:gd name="T86" fmla="*/ 1150527 w 1721"/>
              <a:gd name="T87" fmla="*/ 887592 h 1303"/>
              <a:gd name="T88" fmla="*/ 1189837 w 1721"/>
              <a:gd name="T89" fmla="*/ 860271 h 1303"/>
              <a:gd name="T90" fmla="*/ 1196857 w 1721"/>
              <a:gd name="T91" fmla="*/ 781810 h 1303"/>
              <a:gd name="T92" fmla="*/ 1197558 w 1721"/>
              <a:gd name="T93" fmla="*/ 638898 h 1303"/>
              <a:gd name="T94" fmla="*/ 1053655 w 1721"/>
              <a:gd name="T95" fmla="*/ 383199 h 1303"/>
              <a:gd name="T96" fmla="*/ 1036106 w 1721"/>
              <a:gd name="T97" fmla="*/ 313845 h 1303"/>
              <a:gd name="T98" fmla="*/ 891500 w 1721"/>
              <a:gd name="T99" fmla="*/ 37129 h 1303"/>
              <a:gd name="T100" fmla="*/ 872547 w 1721"/>
              <a:gd name="T101" fmla="*/ 9808 h 1303"/>
              <a:gd name="T102" fmla="*/ 800946 w 1721"/>
              <a:gd name="T103" fmla="*/ 17514 h 1303"/>
              <a:gd name="T104" fmla="*/ 786907 w 1721"/>
              <a:gd name="T105" fmla="*/ 77060 h 1303"/>
              <a:gd name="T106" fmla="*/ 399420 w 1721"/>
              <a:gd name="T107" fmla="*/ 71456 h 1303"/>
              <a:gd name="T108" fmla="*/ 2808 w 1721"/>
              <a:gd name="T109" fmla="*/ 60247 h 130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721"/>
              <a:gd name="T166" fmla="*/ 0 h 1303"/>
              <a:gd name="T167" fmla="*/ 1721 w 1721"/>
              <a:gd name="T168" fmla="*/ 1303 h 130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721" h="1303">
                <a:moveTo>
                  <a:pt x="4" y="86"/>
                </a:moveTo>
                <a:lnTo>
                  <a:pt x="0" y="122"/>
                </a:lnTo>
                <a:lnTo>
                  <a:pt x="51" y="169"/>
                </a:lnTo>
                <a:lnTo>
                  <a:pt x="41" y="197"/>
                </a:lnTo>
                <a:lnTo>
                  <a:pt x="56" y="216"/>
                </a:lnTo>
                <a:lnTo>
                  <a:pt x="37" y="250"/>
                </a:lnTo>
                <a:lnTo>
                  <a:pt x="75" y="233"/>
                </a:lnTo>
                <a:lnTo>
                  <a:pt x="96" y="210"/>
                </a:lnTo>
                <a:lnTo>
                  <a:pt x="94" y="185"/>
                </a:lnTo>
                <a:lnTo>
                  <a:pt x="113" y="200"/>
                </a:lnTo>
                <a:lnTo>
                  <a:pt x="128" y="178"/>
                </a:lnTo>
                <a:lnTo>
                  <a:pt x="143" y="197"/>
                </a:lnTo>
                <a:lnTo>
                  <a:pt x="103" y="228"/>
                </a:lnTo>
                <a:lnTo>
                  <a:pt x="215" y="202"/>
                </a:lnTo>
                <a:lnTo>
                  <a:pt x="237" y="179"/>
                </a:lnTo>
                <a:lnTo>
                  <a:pt x="252" y="189"/>
                </a:lnTo>
                <a:lnTo>
                  <a:pt x="296" y="178"/>
                </a:lnTo>
                <a:lnTo>
                  <a:pt x="314" y="192"/>
                </a:lnTo>
                <a:lnTo>
                  <a:pt x="239" y="200"/>
                </a:lnTo>
                <a:lnTo>
                  <a:pt x="262" y="207"/>
                </a:lnTo>
                <a:lnTo>
                  <a:pt x="348" y="227"/>
                </a:lnTo>
                <a:lnTo>
                  <a:pt x="400" y="256"/>
                </a:lnTo>
                <a:lnTo>
                  <a:pt x="385" y="215"/>
                </a:lnTo>
                <a:lnTo>
                  <a:pt x="411" y="246"/>
                </a:lnTo>
                <a:lnTo>
                  <a:pt x="449" y="251"/>
                </a:lnTo>
                <a:lnTo>
                  <a:pt x="416" y="262"/>
                </a:lnTo>
                <a:lnTo>
                  <a:pt x="475" y="293"/>
                </a:lnTo>
                <a:lnTo>
                  <a:pt x="497" y="319"/>
                </a:lnTo>
                <a:lnTo>
                  <a:pt x="496" y="347"/>
                </a:lnTo>
                <a:lnTo>
                  <a:pt x="472" y="312"/>
                </a:lnTo>
                <a:lnTo>
                  <a:pt x="486" y="358"/>
                </a:lnTo>
                <a:lnTo>
                  <a:pt x="532" y="339"/>
                </a:lnTo>
                <a:lnTo>
                  <a:pt x="562" y="337"/>
                </a:lnTo>
                <a:lnTo>
                  <a:pt x="582" y="317"/>
                </a:lnTo>
                <a:lnTo>
                  <a:pt x="590" y="330"/>
                </a:lnTo>
                <a:lnTo>
                  <a:pt x="652" y="283"/>
                </a:lnTo>
                <a:lnTo>
                  <a:pt x="693" y="282"/>
                </a:lnTo>
                <a:lnTo>
                  <a:pt x="678" y="266"/>
                </a:lnTo>
                <a:lnTo>
                  <a:pt x="706" y="230"/>
                </a:lnTo>
                <a:lnTo>
                  <a:pt x="765" y="227"/>
                </a:lnTo>
                <a:lnTo>
                  <a:pt x="829" y="257"/>
                </a:lnTo>
                <a:lnTo>
                  <a:pt x="866" y="304"/>
                </a:lnTo>
                <a:lnTo>
                  <a:pt x="898" y="313"/>
                </a:lnTo>
                <a:lnTo>
                  <a:pt x="905" y="347"/>
                </a:lnTo>
                <a:lnTo>
                  <a:pt x="946" y="368"/>
                </a:lnTo>
                <a:lnTo>
                  <a:pt x="962" y="393"/>
                </a:lnTo>
                <a:lnTo>
                  <a:pt x="983" y="412"/>
                </a:lnTo>
                <a:lnTo>
                  <a:pt x="1038" y="415"/>
                </a:lnTo>
                <a:lnTo>
                  <a:pt x="1059" y="451"/>
                </a:lnTo>
                <a:lnTo>
                  <a:pt x="1087" y="522"/>
                </a:lnTo>
                <a:lnTo>
                  <a:pt x="1071" y="650"/>
                </a:lnTo>
                <a:lnTo>
                  <a:pt x="1076" y="728"/>
                </a:lnTo>
                <a:lnTo>
                  <a:pt x="1110" y="753"/>
                </a:lnTo>
                <a:lnTo>
                  <a:pt x="1116" y="716"/>
                </a:lnTo>
                <a:lnTo>
                  <a:pt x="1094" y="703"/>
                </a:lnTo>
                <a:lnTo>
                  <a:pt x="1097" y="677"/>
                </a:lnTo>
                <a:lnTo>
                  <a:pt x="1107" y="685"/>
                </a:lnTo>
                <a:lnTo>
                  <a:pt x="1131" y="692"/>
                </a:lnTo>
                <a:lnTo>
                  <a:pt x="1138" y="718"/>
                </a:lnTo>
                <a:lnTo>
                  <a:pt x="1153" y="689"/>
                </a:lnTo>
                <a:lnTo>
                  <a:pt x="1167" y="714"/>
                </a:lnTo>
                <a:lnTo>
                  <a:pt x="1121" y="798"/>
                </a:lnTo>
                <a:lnTo>
                  <a:pt x="1118" y="813"/>
                </a:lnTo>
                <a:lnTo>
                  <a:pt x="1147" y="826"/>
                </a:lnTo>
                <a:lnTo>
                  <a:pt x="1173" y="893"/>
                </a:lnTo>
                <a:lnTo>
                  <a:pt x="1205" y="926"/>
                </a:lnTo>
                <a:lnTo>
                  <a:pt x="1224" y="950"/>
                </a:lnTo>
                <a:lnTo>
                  <a:pt x="1249" y="950"/>
                </a:lnTo>
                <a:lnTo>
                  <a:pt x="1223" y="912"/>
                </a:lnTo>
                <a:lnTo>
                  <a:pt x="1243" y="918"/>
                </a:lnTo>
                <a:lnTo>
                  <a:pt x="1270" y="911"/>
                </a:lnTo>
                <a:lnTo>
                  <a:pt x="1258" y="926"/>
                </a:lnTo>
                <a:lnTo>
                  <a:pt x="1269" y="960"/>
                </a:lnTo>
                <a:lnTo>
                  <a:pt x="1280" y="1006"/>
                </a:lnTo>
                <a:lnTo>
                  <a:pt x="1321" y="1025"/>
                </a:lnTo>
                <a:lnTo>
                  <a:pt x="1331" y="1055"/>
                </a:lnTo>
                <a:lnTo>
                  <a:pt x="1368" y="1143"/>
                </a:lnTo>
                <a:lnTo>
                  <a:pt x="1413" y="1143"/>
                </a:lnTo>
                <a:lnTo>
                  <a:pt x="1451" y="1164"/>
                </a:lnTo>
                <a:lnTo>
                  <a:pt x="1515" y="1250"/>
                </a:lnTo>
                <a:lnTo>
                  <a:pt x="1567" y="1259"/>
                </a:lnTo>
                <a:lnTo>
                  <a:pt x="1568" y="1276"/>
                </a:lnTo>
                <a:lnTo>
                  <a:pt x="1556" y="1286"/>
                </a:lnTo>
                <a:lnTo>
                  <a:pt x="1515" y="1267"/>
                </a:lnTo>
                <a:lnTo>
                  <a:pt x="1528" y="1303"/>
                </a:lnTo>
                <a:lnTo>
                  <a:pt x="1578" y="1291"/>
                </a:lnTo>
                <a:lnTo>
                  <a:pt x="1619" y="1291"/>
                </a:lnTo>
                <a:lnTo>
                  <a:pt x="1639" y="1267"/>
                </a:lnTo>
                <a:lnTo>
                  <a:pt x="1675" y="1265"/>
                </a:lnTo>
                <a:lnTo>
                  <a:pt x="1695" y="1228"/>
                </a:lnTo>
                <a:lnTo>
                  <a:pt x="1686" y="1175"/>
                </a:lnTo>
                <a:lnTo>
                  <a:pt x="1705" y="1116"/>
                </a:lnTo>
                <a:lnTo>
                  <a:pt x="1721" y="1122"/>
                </a:lnTo>
                <a:lnTo>
                  <a:pt x="1706" y="912"/>
                </a:lnTo>
                <a:lnTo>
                  <a:pt x="1686" y="850"/>
                </a:lnTo>
                <a:lnTo>
                  <a:pt x="1501" y="547"/>
                </a:lnTo>
                <a:lnTo>
                  <a:pt x="1456" y="448"/>
                </a:lnTo>
                <a:lnTo>
                  <a:pt x="1476" y="448"/>
                </a:lnTo>
                <a:lnTo>
                  <a:pt x="1354" y="256"/>
                </a:lnTo>
                <a:lnTo>
                  <a:pt x="1270" y="53"/>
                </a:lnTo>
                <a:lnTo>
                  <a:pt x="1266" y="18"/>
                </a:lnTo>
                <a:lnTo>
                  <a:pt x="1243" y="14"/>
                </a:lnTo>
                <a:lnTo>
                  <a:pt x="1163" y="0"/>
                </a:lnTo>
                <a:lnTo>
                  <a:pt x="1141" y="25"/>
                </a:lnTo>
                <a:lnTo>
                  <a:pt x="1156" y="113"/>
                </a:lnTo>
                <a:lnTo>
                  <a:pt x="1121" y="110"/>
                </a:lnTo>
                <a:lnTo>
                  <a:pt x="1115" y="69"/>
                </a:lnTo>
                <a:lnTo>
                  <a:pt x="569" y="102"/>
                </a:lnTo>
                <a:lnTo>
                  <a:pt x="532" y="38"/>
                </a:lnTo>
                <a:lnTo>
                  <a:pt x="4" y="8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13" name="Freeform 21"/>
          <p:cNvSpPr>
            <a:spLocks/>
          </p:cNvSpPr>
          <p:nvPr/>
        </p:nvSpPr>
        <p:spPr bwMode="auto">
          <a:xfrm>
            <a:off x="6788150" y="5775325"/>
            <a:ext cx="60325" cy="41275"/>
          </a:xfrm>
          <a:custGeom>
            <a:avLst/>
            <a:gdLst>
              <a:gd name="T0" fmla="*/ 0 w 87"/>
              <a:gd name="T1" fmla="*/ 41275 h 58"/>
              <a:gd name="T2" fmla="*/ 4160 w 87"/>
              <a:gd name="T3" fmla="*/ 18503 h 58"/>
              <a:gd name="T4" fmla="*/ 23575 w 87"/>
              <a:gd name="T5" fmla="*/ 14944 h 58"/>
              <a:gd name="T6" fmla="*/ 27042 w 87"/>
              <a:gd name="T7" fmla="*/ 0 h 58"/>
              <a:gd name="T8" fmla="*/ 60325 w 87"/>
              <a:gd name="T9" fmla="*/ 16368 h 58"/>
              <a:gd name="T10" fmla="*/ 28429 w 87"/>
              <a:gd name="T11" fmla="*/ 27754 h 58"/>
              <a:gd name="T12" fmla="*/ 11788 w 87"/>
              <a:gd name="T13" fmla="*/ 22772 h 58"/>
              <a:gd name="T14" fmla="*/ 15948 w 87"/>
              <a:gd name="T15" fmla="*/ 34159 h 58"/>
              <a:gd name="T16" fmla="*/ 0 w 87"/>
              <a:gd name="T17" fmla="*/ 41275 h 5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7"/>
              <a:gd name="T28" fmla="*/ 0 h 58"/>
              <a:gd name="T29" fmla="*/ 87 w 87"/>
              <a:gd name="T30" fmla="*/ 58 h 5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7" h="58">
                <a:moveTo>
                  <a:pt x="0" y="58"/>
                </a:moveTo>
                <a:lnTo>
                  <a:pt x="6" y="26"/>
                </a:lnTo>
                <a:lnTo>
                  <a:pt x="34" y="21"/>
                </a:lnTo>
                <a:lnTo>
                  <a:pt x="39" y="0"/>
                </a:lnTo>
                <a:lnTo>
                  <a:pt x="87" y="23"/>
                </a:lnTo>
                <a:lnTo>
                  <a:pt x="41" y="39"/>
                </a:lnTo>
                <a:lnTo>
                  <a:pt x="17" y="32"/>
                </a:lnTo>
                <a:lnTo>
                  <a:pt x="23" y="48"/>
                </a:lnTo>
                <a:lnTo>
                  <a:pt x="0" y="58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14" name="Freeform 22"/>
          <p:cNvSpPr>
            <a:spLocks/>
          </p:cNvSpPr>
          <p:nvPr/>
        </p:nvSpPr>
        <p:spPr bwMode="auto">
          <a:xfrm>
            <a:off x="6873875" y="5749925"/>
            <a:ext cx="49213" cy="31750"/>
          </a:xfrm>
          <a:custGeom>
            <a:avLst/>
            <a:gdLst>
              <a:gd name="T0" fmla="*/ 0 w 71"/>
              <a:gd name="T1" fmla="*/ 29679 h 46"/>
              <a:gd name="T2" fmla="*/ 9011 w 71"/>
              <a:gd name="T3" fmla="*/ 31750 h 46"/>
              <a:gd name="T4" fmla="*/ 49213 w 71"/>
              <a:gd name="T5" fmla="*/ 0 h 46"/>
              <a:gd name="T6" fmla="*/ 13170 w 71"/>
              <a:gd name="T7" fmla="*/ 22087 h 46"/>
              <a:gd name="T8" fmla="*/ 0 w 71"/>
              <a:gd name="T9" fmla="*/ 29679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46"/>
              <a:gd name="T17" fmla="*/ 71 w 71"/>
              <a:gd name="T18" fmla="*/ 46 h 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46">
                <a:moveTo>
                  <a:pt x="0" y="43"/>
                </a:moveTo>
                <a:lnTo>
                  <a:pt x="13" y="46"/>
                </a:lnTo>
                <a:lnTo>
                  <a:pt x="71" y="0"/>
                </a:lnTo>
                <a:lnTo>
                  <a:pt x="19" y="32"/>
                </a:lnTo>
                <a:lnTo>
                  <a:pt x="0" y="43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15" name="Freeform 23"/>
          <p:cNvSpPr>
            <a:spLocks/>
          </p:cNvSpPr>
          <p:nvPr/>
        </p:nvSpPr>
        <p:spPr bwMode="auto">
          <a:xfrm>
            <a:off x="6958013" y="5654675"/>
            <a:ext cx="33337" cy="63500"/>
          </a:xfrm>
          <a:custGeom>
            <a:avLst/>
            <a:gdLst>
              <a:gd name="T0" fmla="*/ 0 w 47"/>
              <a:gd name="T1" fmla="*/ 63500 h 92"/>
              <a:gd name="T2" fmla="*/ 15605 w 47"/>
              <a:gd name="T3" fmla="*/ 42793 h 92"/>
              <a:gd name="T4" fmla="*/ 33337 w 47"/>
              <a:gd name="T5" fmla="*/ 0 h 92"/>
              <a:gd name="T6" fmla="*/ 23407 w 47"/>
              <a:gd name="T7" fmla="*/ 20016 h 92"/>
              <a:gd name="T8" fmla="*/ 0 w 47"/>
              <a:gd name="T9" fmla="*/ 63500 h 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7"/>
              <a:gd name="T16" fmla="*/ 0 h 92"/>
              <a:gd name="T17" fmla="*/ 47 w 47"/>
              <a:gd name="T18" fmla="*/ 92 h 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7" h="92">
                <a:moveTo>
                  <a:pt x="0" y="92"/>
                </a:moveTo>
                <a:lnTo>
                  <a:pt x="22" y="62"/>
                </a:lnTo>
                <a:lnTo>
                  <a:pt x="47" y="0"/>
                </a:lnTo>
                <a:lnTo>
                  <a:pt x="33" y="29"/>
                </a:lnTo>
                <a:lnTo>
                  <a:pt x="0" y="9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16" name="Freeform 24"/>
          <p:cNvSpPr>
            <a:spLocks/>
          </p:cNvSpPr>
          <p:nvPr/>
        </p:nvSpPr>
        <p:spPr bwMode="auto">
          <a:xfrm>
            <a:off x="6008688" y="4121150"/>
            <a:ext cx="722312" cy="749300"/>
          </a:xfrm>
          <a:custGeom>
            <a:avLst/>
            <a:gdLst>
              <a:gd name="T0" fmla="*/ 0 w 1030"/>
              <a:gd name="T1" fmla="*/ 40578 h 1071"/>
              <a:gd name="T2" fmla="*/ 94672 w 1030"/>
              <a:gd name="T3" fmla="*/ 388293 h 1071"/>
              <a:gd name="T4" fmla="*/ 130437 w 1030"/>
              <a:gd name="T5" fmla="*/ 445662 h 1071"/>
              <a:gd name="T6" fmla="*/ 142359 w 1030"/>
              <a:gd name="T7" fmla="*/ 490438 h 1071"/>
              <a:gd name="T8" fmla="*/ 129034 w 1030"/>
              <a:gd name="T9" fmla="*/ 519822 h 1071"/>
              <a:gd name="T10" fmla="*/ 122723 w 1030"/>
              <a:gd name="T11" fmla="*/ 566697 h 1071"/>
              <a:gd name="T12" fmla="*/ 154981 w 1030"/>
              <a:gd name="T13" fmla="*/ 696828 h 1071"/>
              <a:gd name="T14" fmla="*/ 180929 w 1030"/>
              <a:gd name="T15" fmla="*/ 741604 h 1071"/>
              <a:gd name="T16" fmla="*/ 563824 w 1030"/>
              <a:gd name="T17" fmla="*/ 718516 h 1071"/>
              <a:gd name="T18" fmla="*/ 568032 w 1030"/>
              <a:gd name="T19" fmla="*/ 747201 h 1071"/>
              <a:gd name="T20" fmla="*/ 592576 w 1030"/>
              <a:gd name="T21" fmla="*/ 749300 h 1071"/>
              <a:gd name="T22" fmla="*/ 582057 w 1030"/>
              <a:gd name="T23" fmla="*/ 687733 h 1071"/>
              <a:gd name="T24" fmla="*/ 597485 w 1030"/>
              <a:gd name="T25" fmla="*/ 670242 h 1071"/>
              <a:gd name="T26" fmla="*/ 653587 w 1030"/>
              <a:gd name="T27" fmla="*/ 680037 h 1071"/>
              <a:gd name="T28" fmla="*/ 662704 w 1030"/>
              <a:gd name="T29" fmla="*/ 637360 h 1071"/>
              <a:gd name="T30" fmla="*/ 653587 w 1030"/>
              <a:gd name="T31" fmla="*/ 632462 h 1071"/>
              <a:gd name="T32" fmla="*/ 667612 w 1030"/>
              <a:gd name="T33" fmla="*/ 622667 h 1071"/>
              <a:gd name="T34" fmla="*/ 646574 w 1030"/>
              <a:gd name="T35" fmla="*/ 612173 h 1071"/>
              <a:gd name="T36" fmla="*/ 657093 w 1030"/>
              <a:gd name="T37" fmla="*/ 596781 h 1071"/>
              <a:gd name="T38" fmla="*/ 654288 w 1030"/>
              <a:gd name="T39" fmla="*/ 577192 h 1071"/>
              <a:gd name="T40" fmla="*/ 679534 w 1030"/>
              <a:gd name="T41" fmla="*/ 559701 h 1071"/>
              <a:gd name="T42" fmla="*/ 671820 w 1030"/>
              <a:gd name="T43" fmla="*/ 538013 h 1071"/>
              <a:gd name="T44" fmla="*/ 683041 w 1030"/>
              <a:gd name="T45" fmla="*/ 531016 h 1071"/>
              <a:gd name="T46" fmla="*/ 690053 w 1030"/>
              <a:gd name="T47" fmla="*/ 510727 h 1071"/>
              <a:gd name="T48" fmla="*/ 679534 w 1030"/>
              <a:gd name="T49" fmla="*/ 504431 h 1071"/>
              <a:gd name="T50" fmla="*/ 698469 w 1030"/>
              <a:gd name="T51" fmla="*/ 490438 h 1071"/>
              <a:gd name="T52" fmla="*/ 687949 w 1030"/>
              <a:gd name="T53" fmla="*/ 475746 h 1071"/>
              <a:gd name="T54" fmla="*/ 704780 w 1030"/>
              <a:gd name="T55" fmla="*/ 475746 h 1071"/>
              <a:gd name="T56" fmla="*/ 722312 w 1030"/>
              <a:gd name="T57" fmla="*/ 453358 h 1071"/>
              <a:gd name="T58" fmla="*/ 714598 w 1030"/>
              <a:gd name="T59" fmla="*/ 445662 h 1071"/>
              <a:gd name="T60" fmla="*/ 690755 w 1030"/>
              <a:gd name="T61" fmla="*/ 442164 h 1071"/>
              <a:gd name="T62" fmla="*/ 673223 w 1030"/>
              <a:gd name="T63" fmla="*/ 420476 h 1071"/>
              <a:gd name="T64" fmla="*/ 645172 w 1030"/>
              <a:gd name="T65" fmla="*/ 369403 h 1071"/>
              <a:gd name="T66" fmla="*/ 629042 w 1030"/>
              <a:gd name="T67" fmla="*/ 363106 h 1071"/>
              <a:gd name="T68" fmla="*/ 596083 w 1030"/>
              <a:gd name="T69" fmla="*/ 295242 h 1071"/>
              <a:gd name="T70" fmla="*/ 550500 w 1030"/>
              <a:gd name="T71" fmla="*/ 266558 h 1071"/>
              <a:gd name="T72" fmla="*/ 517540 w 1030"/>
              <a:gd name="T73" fmla="*/ 219683 h 1071"/>
              <a:gd name="T74" fmla="*/ 436894 w 1030"/>
              <a:gd name="T75" fmla="*/ 160914 h 1071"/>
              <a:gd name="T76" fmla="*/ 396220 w 1030"/>
              <a:gd name="T77" fmla="*/ 107742 h 1071"/>
              <a:gd name="T78" fmla="*/ 309963 w 1030"/>
              <a:gd name="T79" fmla="*/ 53172 h 1071"/>
              <a:gd name="T80" fmla="*/ 337313 w 1030"/>
              <a:gd name="T81" fmla="*/ 0 h 1071"/>
              <a:gd name="T82" fmla="*/ 173916 w 1030"/>
              <a:gd name="T83" fmla="*/ 18890 h 1071"/>
              <a:gd name="T84" fmla="*/ 0 w 1030"/>
              <a:gd name="T85" fmla="*/ 40578 h 107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030"/>
              <a:gd name="T130" fmla="*/ 0 h 1071"/>
              <a:gd name="T131" fmla="*/ 1030 w 1030"/>
              <a:gd name="T132" fmla="*/ 1071 h 107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030" h="1071">
                <a:moveTo>
                  <a:pt x="0" y="58"/>
                </a:moveTo>
                <a:lnTo>
                  <a:pt x="135" y="555"/>
                </a:lnTo>
                <a:lnTo>
                  <a:pt x="186" y="637"/>
                </a:lnTo>
                <a:lnTo>
                  <a:pt x="203" y="701"/>
                </a:lnTo>
                <a:lnTo>
                  <a:pt x="184" y="743"/>
                </a:lnTo>
                <a:lnTo>
                  <a:pt x="175" y="810"/>
                </a:lnTo>
                <a:lnTo>
                  <a:pt x="221" y="996"/>
                </a:lnTo>
                <a:lnTo>
                  <a:pt x="258" y="1060"/>
                </a:lnTo>
                <a:lnTo>
                  <a:pt x="804" y="1027"/>
                </a:lnTo>
                <a:lnTo>
                  <a:pt x="810" y="1068"/>
                </a:lnTo>
                <a:lnTo>
                  <a:pt x="845" y="1071"/>
                </a:lnTo>
                <a:lnTo>
                  <a:pt x="830" y="983"/>
                </a:lnTo>
                <a:lnTo>
                  <a:pt x="852" y="958"/>
                </a:lnTo>
                <a:lnTo>
                  <a:pt x="932" y="972"/>
                </a:lnTo>
                <a:lnTo>
                  <a:pt x="945" y="911"/>
                </a:lnTo>
                <a:lnTo>
                  <a:pt x="932" y="904"/>
                </a:lnTo>
                <a:lnTo>
                  <a:pt x="952" y="890"/>
                </a:lnTo>
                <a:lnTo>
                  <a:pt x="922" y="875"/>
                </a:lnTo>
                <a:lnTo>
                  <a:pt x="937" y="853"/>
                </a:lnTo>
                <a:lnTo>
                  <a:pt x="933" y="825"/>
                </a:lnTo>
                <a:lnTo>
                  <a:pt x="969" y="800"/>
                </a:lnTo>
                <a:lnTo>
                  <a:pt x="958" y="769"/>
                </a:lnTo>
                <a:lnTo>
                  <a:pt x="974" y="759"/>
                </a:lnTo>
                <a:lnTo>
                  <a:pt x="984" y="730"/>
                </a:lnTo>
                <a:lnTo>
                  <a:pt x="969" y="721"/>
                </a:lnTo>
                <a:lnTo>
                  <a:pt x="996" y="701"/>
                </a:lnTo>
                <a:lnTo>
                  <a:pt x="981" y="680"/>
                </a:lnTo>
                <a:lnTo>
                  <a:pt x="1005" y="680"/>
                </a:lnTo>
                <a:lnTo>
                  <a:pt x="1030" y="648"/>
                </a:lnTo>
                <a:lnTo>
                  <a:pt x="1019" y="637"/>
                </a:lnTo>
                <a:lnTo>
                  <a:pt x="985" y="632"/>
                </a:lnTo>
                <a:lnTo>
                  <a:pt x="960" y="601"/>
                </a:lnTo>
                <a:lnTo>
                  <a:pt x="920" y="528"/>
                </a:lnTo>
                <a:lnTo>
                  <a:pt x="897" y="519"/>
                </a:lnTo>
                <a:lnTo>
                  <a:pt x="850" y="422"/>
                </a:lnTo>
                <a:lnTo>
                  <a:pt x="785" y="381"/>
                </a:lnTo>
                <a:lnTo>
                  <a:pt x="738" y="314"/>
                </a:lnTo>
                <a:lnTo>
                  <a:pt x="623" y="230"/>
                </a:lnTo>
                <a:lnTo>
                  <a:pt x="565" y="154"/>
                </a:lnTo>
                <a:lnTo>
                  <a:pt x="442" y="76"/>
                </a:lnTo>
                <a:lnTo>
                  <a:pt x="481" y="0"/>
                </a:lnTo>
                <a:lnTo>
                  <a:pt x="248" y="27"/>
                </a:lnTo>
                <a:lnTo>
                  <a:pt x="0" y="58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17" name="Freeform 25"/>
          <p:cNvSpPr>
            <a:spLocks/>
          </p:cNvSpPr>
          <p:nvPr/>
        </p:nvSpPr>
        <p:spPr bwMode="auto">
          <a:xfrm>
            <a:off x="2781300" y="5137150"/>
            <a:ext cx="76200" cy="63500"/>
          </a:xfrm>
          <a:custGeom>
            <a:avLst/>
            <a:gdLst>
              <a:gd name="T0" fmla="*/ 0 w 109"/>
              <a:gd name="T1" fmla="*/ 36984 h 91"/>
              <a:gd name="T2" fmla="*/ 27963 w 109"/>
              <a:gd name="T3" fmla="*/ 63500 h 91"/>
              <a:gd name="T4" fmla="*/ 44042 w 109"/>
              <a:gd name="T5" fmla="*/ 62104 h 91"/>
              <a:gd name="T6" fmla="*/ 69209 w 109"/>
              <a:gd name="T7" fmla="*/ 47451 h 91"/>
              <a:gd name="T8" fmla="*/ 76200 w 109"/>
              <a:gd name="T9" fmla="*/ 13258 h 91"/>
              <a:gd name="T10" fmla="*/ 60121 w 109"/>
              <a:gd name="T11" fmla="*/ 0 h 91"/>
              <a:gd name="T12" fmla="*/ 37750 w 109"/>
              <a:gd name="T13" fmla="*/ 2791 h 91"/>
              <a:gd name="T14" fmla="*/ 0 w 109"/>
              <a:gd name="T15" fmla="*/ 36984 h 9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9"/>
              <a:gd name="T25" fmla="*/ 0 h 91"/>
              <a:gd name="T26" fmla="*/ 109 w 109"/>
              <a:gd name="T27" fmla="*/ 91 h 9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9" h="91">
                <a:moveTo>
                  <a:pt x="0" y="53"/>
                </a:moveTo>
                <a:lnTo>
                  <a:pt x="40" y="91"/>
                </a:lnTo>
                <a:lnTo>
                  <a:pt x="63" y="89"/>
                </a:lnTo>
                <a:lnTo>
                  <a:pt x="99" y="68"/>
                </a:lnTo>
                <a:lnTo>
                  <a:pt x="109" y="19"/>
                </a:lnTo>
                <a:lnTo>
                  <a:pt x="86" y="0"/>
                </a:lnTo>
                <a:lnTo>
                  <a:pt x="54" y="4"/>
                </a:lnTo>
                <a:lnTo>
                  <a:pt x="0" y="53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18" name="Freeform 26"/>
          <p:cNvSpPr>
            <a:spLocks/>
          </p:cNvSpPr>
          <p:nvPr/>
        </p:nvSpPr>
        <p:spPr bwMode="auto">
          <a:xfrm>
            <a:off x="3017838" y="5227638"/>
            <a:ext cx="90487" cy="77787"/>
          </a:xfrm>
          <a:custGeom>
            <a:avLst/>
            <a:gdLst>
              <a:gd name="T0" fmla="*/ 0 w 131"/>
              <a:gd name="T1" fmla="*/ 20323 h 111"/>
              <a:gd name="T2" fmla="*/ 20722 w 131"/>
              <a:gd name="T3" fmla="*/ 64472 h 111"/>
              <a:gd name="T4" fmla="*/ 41444 w 131"/>
              <a:gd name="T5" fmla="*/ 63771 h 111"/>
              <a:gd name="T6" fmla="*/ 42826 w 131"/>
              <a:gd name="T7" fmla="*/ 51858 h 111"/>
              <a:gd name="T8" fmla="*/ 69074 w 131"/>
              <a:gd name="T9" fmla="*/ 77787 h 111"/>
              <a:gd name="T10" fmla="*/ 90487 w 131"/>
              <a:gd name="T11" fmla="*/ 73582 h 111"/>
              <a:gd name="T12" fmla="*/ 84961 w 131"/>
              <a:gd name="T13" fmla="*/ 46953 h 111"/>
              <a:gd name="T14" fmla="*/ 65620 w 131"/>
              <a:gd name="T15" fmla="*/ 41346 h 111"/>
              <a:gd name="T16" fmla="*/ 48352 w 131"/>
              <a:gd name="T17" fmla="*/ 0 h 111"/>
              <a:gd name="T18" fmla="*/ 0 w 131"/>
              <a:gd name="T19" fmla="*/ 20323 h 1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1"/>
              <a:gd name="T31" fmla="*/ 0 h 111"/>
              <a:gd name="T32" fmla="*/ 131 w 131"/>
              <a:gd name="T33" fmla="*/ 111 h 1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1" h="111">
                <a:moveTo>
                  <a:pt x="0" y="29"/>
                </a:moveTo>
                <a:lnTo>
                  <a:pt x="30" y="92"/>
                </a:lnTo>
                <a:lnTo>
                  <a:pt x="60" y="91"/>
                </a:lnTo>
                <a:lnTo>
                  <a:pt x="62" y="74"/>
                </a:lnTo>
                <a:lnTo>
                  <a:pt x="100" y="111"/>
                </a:lnTo>
                <a:lnTo>
                  <a:pt x="131" y="105"/>
                </a:lnTo>
                <a:lnTo>
                  <a:pt x="123" y="67"/>
                </a:lnTo>
                <a:lnTo>
                  <a:pt x="95" y="59"/>
                </a:lnTo>
                <a:lnTo>
                  <a:pt x="70" y="0"/>
                </a:lnTo>
                <a:lnTo>
                  <a:pt x="0" y="29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19" name="Freeform 27"/>
          <p:cNvSpPr>
            <a:spLocks/>
          </p:cNvSpPr>
          <p:nvPr/>
        </p:nvSpPr>
        <p:spPr bwMode="auto">
          <a:xfrm>
            <a:off x="3163888" y="5308600"/>
            <a:ext cx="92075" cy="25400"/>
          </a:xfrm>
          <a:custGeom>
            <a:avLst/>
            <a:gdLst>
              <a:gd name="T0" fmla="*/ 0 w 132"/>
              <a:gd name="T1" fmla="*/ 20461 h 36"/>
              <a:gd name="T2" fmla="*/ 9766 w 132"/>
              <a:gd name="T3" fmla="*/ 0 h 36"/>
              <a:gd name="T4" fmla="*/ 92075 w 132"/>
              <a:gd name="T5" fmla="*/ 8467 h 36"/>
              <a:gd name="T6" fmla="*/ 74637 w 132"/>
              <a:gd name="T7" fmla="*/ 25400 h 36"/>
              <a:gd name="T8" fmla="*/ 0 w 132"/>
              <a:gd name="T9" fmla="*/ 20461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2"/>
              <a:gd name="T16" fmla="*/ 0 h 36"/>
              <a:gd name="T17" fmla="*/ 132 w 132"/>
              <a:gd name="T18" fmla="*/ 36 h 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2" h="36">
                <a:moveTo>
                  <a:pt x="0" y="29"/>
                </a:moveTo>
                <a:lnTo>
                  <a:pt x="14" y="0"/>
                </a:lnTo>
                <a:lnTo>
                  <a:pt x="132" y="12"/>
                </a:lnTo>
                <a:lnTo>
                  <a:pt x="107" y="36"/>
                </a:lnTo>
                <a:lnTo>
                  <a:pt x="0" y="29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20" name="Freeform 28"/>
          <p:cNvSpPr>
            <a:spLocks/>
          </p:cNvSpPr>
          <p:nvPr/>
        </p:nvSpPr>
        <p:spPr bwMode="auto">
          <a:xfrm>
            <a:off x="3205163" y="5360988"/>
            <a:ext cx="36512" cy="26987"/>
          </a:xfrm>
          <a:custGeom>
            <a:avLst/>
            <a:gdLst>
              <a:gd name="T0" fmla="*/ 0 w 52"/>
              <a:gd name="T1" fmla="*/ 0 h 39"/>
              <a:gd name="T2" fmla="*/ 12639 w 52"/>
              <a:gd name="T3" fmla="*/ 26987 h 39"/>
              <a:gd name="T4" fmla="*/ 36512 w 52"/>
              <a:gd name="T5" fmla="*/ 16607 h 39"/>
              <a:gd name="T6" fmla="*/ 25278 w 52"/>
              <a:gd name="T7" fmla="*/ 0 h 39"/>
              <a:gd name="T8" fmla="*/ 0 w 52"/>
              <a:gd name="T9" fmla="*/ 0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2"/>
              <a:gd name="T16" fmla="*/ 0 h 39"/>
              <a:gd name="T17" fmla="*/ 52 w 52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2" h="39">
                <a:moveTo>
                  <a:pt x="0" y="0"/>
                </a:moveTo>
                <a:lnTo>
                  <a:pt x="18" y="39"/>
                </a:lnTo>
                <a:lnTo>
                  <a:pt x="52" y="24"/>
                </a:lnTo>
                <a:lnTo>
                  <a:pt x="36" y="0"/>
                </a:lnTo>
                <a:lnTo>
                  <a:pt x="0" y="0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21" name="Freeform 29"/>
          <p:cNvSpPr>
            <a:spLocks/>
          </p:cNvSpPr>
          <p:nvPr/>
        </p:nvSpPr>
        <p:spPr bwMode="auto">
          <a:xfrm>
            <a:off x="3260725" y="5335588"/>
            <a:ext cx="114300" cy="71437"/>
          </a:xfrm>
          <a:custGeom>
            <a:avLst/>
            <a:gdLst>
              <a:gd name="T0" fmla="*/ 0 w 165"/>
              <a:gd name="T1" fmla="*/ 19804 h 101"/>
              <a:gd name="T2" fmla="*/ 14547 w 165"/>
              <a:gd name="T3" fmla="*/ 0 h 101"/>
              <a:gd name="T4" fmla="*/ 30480 w 165"/>
              <a:gd name="T5" fmla="*/ 19804 h 101"/>
              <a:gd name="T6" fmla="*/ 68580 w 165"/>
              <a:gd name="T7" fmla="*/ 16268 h 101"/>
              <a:gd name="T8" fmla="*/ 114300 w 165"/>
              <a:gd name="T9" fmla="*/ 48096 h 101"/>
              <a:gd name="T10" fmla="*/ 96982 w 165"/>
              <a:gd name="T11" fmla="*/ 60828 h 101"/>
              <a:gd name="T12" fmla="*/ 45027 w 165"/>
              <a:gd name="T13" fmla="*/ 71437 h 101"/>
              <a:gd name="T14" fmla="*/ 33944 w 165"/>
              <a:gd name="T15" fmla="*/ 41023 h 101"/>
              <a:gd name="T16" fmla="*/ 14547 w 165"/>
              <a:gd name="T17" fmla="*/ 41023 h 101"/>
              <a:gd name="T18" fmla="*/ 0 w 165"/>
              <a:gd name="T19" fmla="*/ 19804 h 10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5"/>
              <a:gd name="T31" fmla="*/ 0 h 101"/>
              <a:gd name="T32" fmla="*/ 165 w 165"/>
              <a:gd name="T33" fmla="*/ 101 h 10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5" h="101">
                <a:moveTo>
                  <a:pt x="0" y="28"/>
                </a:moveTo>
                <a:lnTo>
                  <a:pt x="21" y="0"/>
                </a:lnTo>
                <a:lnTo>
                  <a:pt x="44" y="28"/>
                </a:lnTo>
                <a:lnTo>
                  <a:pt x="99" y="23"/>
                </a:lnTo>
                <a:lnTo>
                  <a:pt x="165" y="68"/>
                </a:lnTo>
                <a:lnTo>
                  <a:pt x="140" y="86"/>
                </a:lnTo>
                <a:lnTo>
                  <a:pt x="65" y="101"/>
                </a:lnTo>
                <a:lnTo>
                  <a:pt x="49" y="58"/>
                </a:lnTo>
                <a:lnTo>
                  <a:pt x="21" y="58"/>
                </a:lnTo>
                <a:lnTo>
                  <a:pt x="0" y="28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22" name="Freeform 30"/>
          <p:cNvSpPr>
            <a:spLocks/>
          </p:cNvSpPr>
          <p:nvPr/>
        </p:nvSpPr>
        <p:spPr bwMode="auto">
          <a:xfrm>
            <a:off x="3362325" y="5464175"/>
            <a:ext cx="195263" cy="215900"/>
          </a:xfrm>
          <a:custGeom>
            <a:avLst/>
            <a:gdLst>
              <a:gd name="T0" fmla="*/ 0 w 277"/>
              <a:gd name="T1" fmla="*/ 84694 h 311"/>
              <a:gd name="T2" fmla="*/ 26082 w 277"/>
              <a:gd name="T3" fmla="*/ 145090 h 311"/>
              <a:gd name="T4" fmla="*/ 22557 w 277"/>
              <a:gd name="T5" fmla="*/ 193685 h 311"/>
              <a:gd name="T6" fmla="*/ 62033 w 277"/>
              <a:gd name="T7" fmla="*/ 215900 h 311"/>
              <a:gd name="T8" fmla="*/ 86000 w 277"/>
              <a:gd name="T9" fmla="*/ 180495 h 311"/>
              <a:gd name="T10" fmla="*/ 169181 w 277"/>
              <a:gd name="T11" fmla="*/ 146479 h 311"/>
              <a:gd name="T12" fmla="*/ 195263 w 277"/>
              <a:gd name="T13" fmla="*/ 120099 h 311"/>
              <a:gd name="T14" fmla="*/ 128296 w 277"/>
              <a:gd name="T15" fmla="*/ 43041 h 311"/>
              <a:gd name="T16" fmla="*/ 31721 w 277"/>
              <a:gd name="T17" fmla="*/ 0 h 311"/>
              <a:gd name="T18" fmla="*/ 22557 w 277"/>
              <a:gd name="T19" fmla="*/ 11802 h 311"/>
              <a:gd name="T20" fmla="*/ 35246 w 277"/>
              <a:gd name="T21" fmla="*/ 45124 h 311"/>
              <a:gd name="T22" fmla="*/ 0 w 277"/>
              <a:gd name="T23" fmla="*/ 84694 h 31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77"/>
              <a:gd name="T37" fmla="*/ 0 h 311"/>
              <a:gd name="T38" fmla="*/ 277 w 277"/>
              <a:gd name="T39" fmla="*/ 311 h 31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77" h="311">
                <a:moveTo>
                  <a:pt x="0" y="122"/>
                </a:moveTo>
                <a:lnTo>
                  <a:pt x="37" y="209"/>
                </a:lnTo>
                <a:lnTo>
                  <a:pt x="32" y="279"/>
                </a:lnTo>
                <a:lnTo>
                  <a:pt x="88" y="311"/>
                </a:lnTo>
                <a:lnTo>
                  <a:pt x="122" y="260"/>
                </a:lnTo>
                <a:lnTo>
                  <a:pt x="240" y="211"/>
                </a:lnTo>
                <a:lnTo>
                  <a:pt x="277" y="173"/>
                </a:lnTo>
                <a:lnTo>
                  <a:pt x="182" y="62"/>
                </a:lnTo>
                <a:lnTo>
                  <a:pt x="45" y="0"/>
                </a:lnTo>
                <a:lnTo>
                  <a:pt x="32" y="17"/>
                </a:lnTo>
                <a:lnTo>
                  <a:pt x="50" y="65"/>
                </a:lnTo>
                <a:lnTo>
                  <a:pt x="0" y="12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23" name="Freeform 31"/>
          <p:cNvSpPr>
            <a:spLocks/>
          </p:cNvSpPr>
          <p:nvPr/>
        </p:nvSpPr>
        <p:spPr bwMode="auto">
          <a:xfrm>
            <a:off x="2017713" y="1608138"/>
            <a:ext cx="793750" cy="1282700"/>
          </a:xfrm>
          <a:custGeom>
            <a:avLst/>
            <a:gdLst>
              <a:gd name="T0" fmla="*/ 0 w 1132"/>
              <a:gd name="T1" fmla="*/ 1138931 h 1829"/>
              <a:gd name="T2" fmla="*/ 62406 w 1132"/>
              <a:gd name="T3" fmla="*/ 863315 h 1829"/>
              <a:gd name="T4" fmla="*/ 94661 w 1132"/>
              <a:gd name="T5" fmla="*/ 791080 h 1829"/>
              <a:gd name="T6" fmla="*/ 66613 w 1132"/>
              <a:gd name="T7" fmla="*/ 756015 h 1829"/>
              <a:gd name="T8" fmla="*/ 73625 w 1132"/>
              <a:gd name="T9" fmla="*/ 724456 h 1829"/>
              <a:gd name="T10" fmla="*/ 123410 w 1132"/>
              <a:gd name="T11" fmla="*/ 676766 h 1829"/>
              <a:gd name="T12" fmla="*/ 165481 w 1132"/>
              <a:gd name="T13" fmla="*/ 612246 h 1829"/>
              <a:gd name="T14" fmla="*/ 201242 w 1132"/>
              <a:gd name="T15" fmla="*/ 556842 h 1829"/>
              <a:gd name="T16" fmla="*/ 173896 w 1132"/>
              <a:gd name="T17" fmla="*/ 514763 h 1829"/>
              <a:gd name="T18" fmla="*/ 161975 w 1132"/>
              <a:gd name="T19" fmla="*/ 486009 h 1829"/>
              <a:gd name="T20" fmla="*/ 166183 w 1132"/>
              <a:gd name="T21" fmla="*/ 414476 h 1829"/>
              <a:gd name="T22" fmla="*/ 263648 w 1132"/>
              <a:gd name="T23" fmla="*/ 0 h 1829"/>
              <a:gd name="T24" fmla="*/ 370230 w 1132"/>
              <a:gd name="T25" fmla="*/ 23143 h 1829"/>
              <a:gd name="T26" fmla="*/ 334469 w 1132"/>
              <a:gd name="T27" fmla="*/ 185848 h 1829"/>
              <a:gd name="T28" fmla="*/ 357608 w 1132"/>
              <a:gd name="T29" fmla="*/ 241953 h 1829"/>
              <a:gd name="T30" fmla="*/ 359712 w 1132"/>
              <a:gd name="T31" fmla="*/ 279824 h 1829"/>
              <a:gd name="T32" fmla="*/ 346389 w 1132"/>
              <a:gd name="T33" fmla="*/ 284733 h 1829"/>
              <a:gd name="T34" fmla="*/ 387058 w 1132"/>
              <a:gd name="T35" fmla="*/ 324006 h 1829"/>
              <a:gd name="T36" fmla="*/ 429831 w 1132"/>
              <a:gd name="T37" fmla="*/ 427099 h 1829"/>
              <a:gd name="T38" fmla="*/ 445257 w 1132"/>
              <a:gd name="T39" fmla="*/ 422891 h 1829"/>
              <a:gd name="T40" fmla="*/ 445958 w 1132"/>
              <a:gd name="T41" fmla="*/ 438320 h 1829"/>
              <a:gd name="T42" fmla="*/ 465592 w 1132"/>
              <a:gd name="T43" fmla="*/ 443229 h 1829"/>
              <a:gd name="T44" fmla="*/ 480317 w 1132"/>
              <a:gd name="T45" fmla="*/ 446035 h 1829"/>
              <a:gd name="T46" fmla="*/ 443855 w 1132"/>
              <a:gd name="T47" fmla="*/ 520374 h 1829"/>
              <a:gd name="T48" fmla="*/ 449464 w 1132"/>
              <a:gd name="T49" fmla="*/ 570868 h 1829"/>
              <a:gd name="T50" fmla="*/ 420716 w 1132"/>
              <a:gd name="T51" fmla="*/ 618557 h 1829"/>
              <a:gd name="T52" fmla="*/ 439648 w 1132"/>
              <a:gd name="T53" fmla="*/ 640298 h 1829"/>
              <a:gd name="T54" fmla="*/ 493640 w 1132"/>
              <a:gd name="T55" fmla="*/ 609440 h 1829"/>
              <a:gd name="T56" fmla="*/ 533607 w 1132"/>
              <a:gd name="T57" fmla="*/ 772846 h 1829"/>
              <a:gd name="T58" fmla="*/ 557448 w 1132"/>
              <a:gd name="T59" fmla="*/ 779859 h 1829"/>
              <a:gd name="T60" fmla="*/ 562356 w 1132"/>
              <a:gd name="T61" fmla="*/ 830354 h 1829"/>
              <a:gd name="T62" fmla="*/ 582691 w 1132"/>
              <a:gd name="T63" fmla="*/ 851393 h 1829"/>
              <a:gd name="T64" fmla="*/ 600221 w 1132"/>
              <a:gd name="T65" fmla="*/ 832458 h 1829"/>
              <a:gd name="T66" fmla="*/ 634579 w 1132"/>
              <a:gd name="T67" fmla="*/ 848588 h 1829"/>
              <a:gd name="T68" fmla="*/ 656316 w 1132"/>
              <a:gd name="T69" fmla="*/ 830354 h 1829"/>
              <a:gd name="T70" fmla="*/ 730643 w 1132"/>
              <a:gd name="T71" fmla="*/ 847185 h 1829"/>
              <a:gd name="T72" fmla="*/ 747471 w 1132"/>
              <a:gd name="T73" fmla="*/ 849289 h 1829"/>
              <a:gd name="T74" fmla="*/ 763599 w 1132"/>
              <a:gd name="T75" fmla="*/ 817029 h 1829"/>
              <a:gd name="T76" fmla="*/ 793750 w 1132"/>
              <a:gd name="T77" fmla="*/ 869627 h 1829"/>
              <a:gd name="T78" fmla="*/ 725734 w 1132"/>
              <a:gd name="T79" fmla="*/ 1282700 h 1829"/>
              <a:gd name="T80" fmla="*/ 360413 w 1132"/>
              <a:gd name="T81" fmla="*/ 1217478 h 1829"/>
              <a:gd name="T82" fmla="*/ 0 w 1132"/>
              <a:gd name="T83" fmla="*/ 1138931 h 182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132"/>
              <a:gd name="T127" fmla="*/ 0 h 1829"/>
              <a:gd name="T128" fmla="*/ 1132 w 1132"/>
              <a:gd name="T129" fmla="*/ 1829 h 1829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132" h="1829">
                <a:moveTo>
                  <a:pt x="0" y="1624"/>
                </a:moveTo>
                <a:lnTo>
                  <a:pt x="89" y="1231"/>
                </a:lnTo>
                <a:lnTo>
                  <a:pt x="135" y="1128"/>
                </a:lnTo>
                <a:lnTo>
                  <a:pt x="95" y="1078"/>
                </a:lnTo>
                <a:lnTo>
                  <a:pt x="105" y="1033"/>
                </a:lnTo>
                <a:lnTo>
                  <a:pt x="176" y="965"/>
                </a:lnTo>
                <a:lnTo>
                  <a:pt x="236" y="873"/>
                </a:lnTo>
                <a:lnTo>
                  <a:pt x="287" y="794"/>
                </a:lnTo>
                <a:lnTo>
                  <a:pt x="248" y="734"/>
                </a:lnTo>
                <a:lnTo>
                  <a:pt x="231" y="693"/>
                </a:lnTo>
                <a:lnTo>
                  <a:pt x="237" y="591"/>
                </a:lnTo>
                <a:lnTo>
                  <a:pt x="376" y="0"/>
                </a:lnTo>
                <a:lnTo>
                  <a:pt x="528" y="33"/>
                </a:lnTo>
                <a:lnTo>
                  <a:pt x="477" y="265"/>
                </a:lnTo>
                <a:lnTo>
                  <a:pt x="510" y="345"/>
                </a:lnTo>
                <a:lnTo>
                  <a:pt x="513" y="399"/>
                </a:lnTo>
                <a:lnTo>
                  <a:pt x="494" y="406"/>
                </a:lnTo>
                <a:lnTo>
                  <a:pt x="552" y="462"/>
                </a:lnTo>
                <a:lnTo>
                  <a:pt x="613" y="609"/>
                </a:lnTo>
                <a:lnTo>
                  <a:pt x="635" y="603"/>
                </a:lnTo>
                <a:lnTo>
                  <a:pt x="636" y="625"/>
                </a:lnTo>
                <a:lnTo>
                  <a:pt x="664" y="632"/>
                </a:lnTo>
                <a:lnTo>
                  <a:pt x="685" y="636"/>
                </a:lnTo>
                <a:lnTo>
                  <a:pt x="633" y="742"/>
                </a:lnTo>
                <a:lnTo>
                  <a:pt x="641" y="814"/>
                </a:lnTo>
                <a:lnTo>
                  <a:pt x="600" y="882"/>
                </a:lnTo>
                <a:lnTo>
                  <a:pt x="627" y="913"/>
                </a:lnTo>
                <a:lnTo>
                  <a:pt x="704" y="869"/>
                </a:lnTo>
                <a:lnTo>
                  <a:pt x="761" y="1102"/>
                </a:lnTo>
                <a:lnTo>
                  <a:pt x="795" y="1112"/>
                </a:lnTo>
                <a:lnTo>
                  <a:pt x="802" y="1184"/>
                </a:lnTo>
                <a:lnTo>
                  <a:pt x="831" y="1214"/>
                </a:lnTo>
                <a:lnTo>
                  <a:pt x="856" y="1187"/>
                </a:lnTo>
                <a:lnTo>
                  <a:pt x="905" y="1210"/>
                </a:lnTo>
                <a:lnTo>
                  <a:pt x="936" y="1184"/>
                </a:lnTo>
                <a:lnTo>
                  <a:pt x="1042" y="1208"/>
                </a:lnTo>
                <a:lnTo>
                  <a:pt x="1066" y="1211"/>
                </a:lnTo>
                <a:lnTo>
                  <a:pt x="1089" y="1165"/>
                </a:lnTo>
                <a:lnTo>
                  <a:pt x="1132" y="1240"/>
                </a:lnTo>
                <a:lnTo>
                  <a:pt x="1035" y="1829"/>
                </a:lnTo>
                <a:lnTo>
                  <a:pt x="514" y="1736"/>
                </a:lnTo>
                <a:lnTo>
                  <a:pt x="0" y="1624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24" name="Freeform 32"/>
          <p:cNvSpPr>
            <a:spLocks/>
          </p:cNvSpPr>
          <p:nvPr/>
        </p:nvSpPr>
        <p:spPr bwMode="auto">
          <a:xfrm>
            <a:off x="5170488" y="2924175"/>
            <a:ext cx="522287" cy="939800"/>
          </a:xfrm>
          <a:custGeom>
            <a:avLst/>
            <a:gdLst>
              <a:gd name="T0" fmla="*/ 0 w 744"/>
              <a:gd name="T1" fmla="*/ 415586 h 1341"/>
              <a:gd name="T2" fmla="*/ 11232 w 744"/>
              <a:gd name="T3" fmla="*/ 386853 h 1341"/>
              <a:gd name="T4" fmla="*/ 45630 w 744"/>
              <a:gd name="T5" fmla="*/ 329385 h 1341"/>
              <a:gd name="T6" fmla="*/ 64584 w 744"/>
              <a:gd name="T7" fmla="*/ 267013 h 1341"/>
              <a:gd name="T8" fmla="*/ 46332 w 744"/>
              <a:gd name="T9" fmla="*/ 221459 h 1341"/>
              <a:gd name="T10" fmla="*/ 136188 w 744"/>
              <a:gd name="T11" fmla="*/ 152779 h 1341"/>
              <a:gd name="T12" fmla="*/ 154440 w 744"/>
              <a:gd name="T13" fmla="*/ 116336 h 1341"/>
              <a:gd name="T14" fmla="*/ 154440 w 744"/>
              <a:gd name="T15" fmla="*/ 99516 h 1341"/>
              <a:gd name="T16" fmla="*/ 89856 w 744"/>
              <a:gd name="T17" fmla="*/ 23828 h 1341"/>
              <a:gd name="T18" fmla="*/ 438749 w 744"/>
              <a:gd name="T19" fmla="*/ 0 h 1341"/>
              <a:gd name="T20" fmla="*/ 447173 w 744"/>
              <a:gd name="T21" fmla="*/ 58869 h 1341"/>
              <a:gd name="T22" fmla="*/ 482273 w 744"/>
              <a:gd name="T23" fmla="*/ 126848 h 1341"/>
              <a:gd name="T24" fmla="*/ 513161 w 744"/>
              <a:gd name="T25" fmla="*/ 485668 h 1341"/>
              <a:gd name="T26" fmla="*/ 504737 w 744"/>
              <a:gd name="T27" fmla="*/ 558554 h 1341"/>
              <a:gd name="T28" fmla="*/ 522287 w 744"/>
              <a:gd name="T29" fmla="*/ 602005 h 1341"/>
              <a:gd name="T30" fmla="*/ 503333 w 744"/>
              <a:gd name="T31" fmla="*/ 683300 h 1341"/>
              <a:gd name="T32" fmla="*/ 475955 w 744"/>
              <a:gd name="T33" fmla="*/ 720443 h 1341"/>
              <a:gd name="T34" fmla="*/ 462617 w 744"/>
              <a:gd name="T35" fmla="*/ 777911 h 1341"/>
              <a:gd name="T36" fmla="*/ 474551 w 744"/>
              <a:gd name="T37" fmla="*/ 794730 h 1341"/>
              <a:gd name="T38" fmla="*/ 464021 w 744"/>
              <a:gd name="T39" fmla="*/ 831173 h 1341"/>
              <a:gd name="T40" fmla="*/ 471041 w 744"/>
              <a:gd name="T41" fmla="*/ 844488 h 1341"/>
              <a:gd name="T42" fmla="*/ 428921 w 744"/>
              <a:gd name="T43" fmla="*/ 860607 h 1341"/>
              <a:gd name="T44" fmla="*/ 420497 w 744"/>
              <a:gd name="T45" fmla="*/ 918775 h 1341"/>
              <a:gd name="T46" fmla="*/ 360827 w 744"/>
              <a:gd name="T47" fmla="*/ 898452 h 1341"/>
              <a:gd name="T48" fmla="*/ 329939 w 744"/>
              <a:gd name="T49" fmla="*/ 927886 h 1341"/>
              <a:gd name="T50" fmla="*/ 331343 w 744"/>
              <a:gd name="T51" fmla="*/ 939800 h 1341"/>
              <a:gd name="T52" fmla="*/ 310283 w 744"/>
              <a:gd name="T53" fmla="*/ 939099 h 1341"/>
              <a:gd name="T54" fmla="*/ 290627 w 744"/>
              <a:gd name="T55" fmla="*/ 899152 h 1341"/>
              <a:gd name="T56" fmla="*/ 280097 w 744"/>
              <a:gd name="T57" fmla="*/ 845189 h 1341"/>
              <a:gd name="T58" fmla="*/ 256230 w 744"/>
              <a:gd name="T59" fmla="*/ 809447 h 1341"/>
              <a:gd name="T60" fmla="*/ 221832 w 744"/>
              <a:gd name="T61" fmla="*/ 794730 h 1341"/>
              <a:gd name="T62" fmla="*/ 179010 w 744"/>
              <a:gd name="T63" fmla="*/ 759689 h 1341"/>
              <a:gd name="T64" fmla="*/ 164268 w 744"/>
              <a:gd name="T65" fmla="*/ 712033 h 1341"/>
              <a:gd name="T66" fmla="*/ 188136 w 744"/>
              <a:gd name="T67" fmla="*/ 639849 h 1341"/>
              <a:gd name="T68" fmla="*/ 166374 w 744"/>
              <a:gd name="T69" fmla="*/ 624431 h 1341"/>
              <a:gd name="T70" fmla="*/ 115128 w 744"/>
              <a:gd name="T71" fmla="*/ 625832 h 1341"/>
              <a:gd name="T72" fmla="*/ 106704 w 744"/>
              <a:gd name="T73" fmla="*/ 578878 h 1341"/>
              <a:gd name="T74" fmla="*/ 21060 w 744"/>
              <a:gd name="T75" fmla="*/ 490574 h 1341"/>
              <a:gd name="T76" fmla="*/ 0 w 744"/>
              <a:gd name="T77" fmla="*/ 415586 h 134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44"/>
              <a:gd name="T118" fmla="*/ 0 h 1341"/>
              <a:gd name="T119" fmla="*/ 744 w 744"/>
              <a:gd name="T120" fmla="*/ 1341 h 134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44" h="1341">
                <a:moveTo>
                  <a:pt x="0" y="593"/>
                </a:moveTo>
                <a:lnTo>
                  <a:pt x="16" y="552"/>
                </a:lnTo>
                <a:lnTo>
                  <a:pt x="65" y="470"/>
                </a:lnTo>
                <a:lnTo>
                  <a:pt x="92" y="381"/>
                </a:lnTo>
                <a:lnTo>
                  <a:pt x="66" y="316"/>
                </a:lnTo>
                <a:lnTo>
                  <a:pt x="194" y="218"/>
                </a:lnTo>
                <a:lnTo>
                  <a:pt x="220" y="166"/>
                </a:lnTo>
                <a:lnTo>
                  <a:pt x="220" y="142"/>
                </a:lnTo>
                <a:lnTo>
                  <a:pt x="128" y="34"/>
                </a:lnTo>
                <a:lnTo>
                  <a:pt x="625" y="0"/>
                </a:lnTo>
                <a:lnTo>
                  <a:pt x="637" y="84"/>
                </a:lnTo>
                <a:lnTo>
                  <a:pt x="687" y="181"/>
                </a:lnTo>
                <a:lnTo>
                  <a:pt x="731" y="693"/>
                </a:lnTo>
                <a:lnTo>
                  <a:pt x="719" y="797"/>
                </a:lnTo>
                <a:lnTo>
                  <a:pt x="744" y="859"/>
                </a:lnTo>
                <a:lnTo>
                  <a:pt x="717" y="975"/>
                </a:lnTo>
                <a:lnTo>
                  <a:pt x="678" y="1028"/>
                </a:lnTo>
                <a:lnTo>
                  <a:pt x="659" y="1110"/>
                </a:lnTo>
                <a:lnTo>
                  <a:pt x="676" y="1134"/>
                </a:lnTo>
                <a:lnTo>
                  <a:pt x="661" y="1186"/>
                </a:lnTo>
                <a:lnTo>
                  <a:pt x="671" y="1205"/>
                </a:lnTo>
                <a:lnTo>
                  <a:pt x="611" y="1228"/>
                </a:lnTo>
                <a:lnTo>
                  <a:pt x="599" y="1311"/>
                </a:lnTo>
                <a:lnTo>
                  <a:pt x="514" y="1282"/>
                </a:lnTo>
                <a:lnTo>
                  <a:pt x="470" y="1324"/>
                </a:lnTo>
                <a:lnTo>
                  <a:pt x="472" y="1341"/>
                </a:lnTo>
                <a:lnTo>
                  <a:pt x="442" y="1340"/>
                </a:lnTo>
                <a:lnTo>
                  <a:pt x="414" y="1283"/>
                </a:lnTo>
                <a:lnTo>
                  <a:pt x="399" y="1206"/>
                </a:lnTo>
                <a:lnTo>
                  <a:pt x="365" y="1155"/>
                </a:lnTo>
                <a:lnTo>
                  <a:pt x="316" y="1134"/>
                </a:lnTo>
                <a:lnTo>
                  <a:pt x="255" y="1084"/>
                </a:lnTo>
                <a:lnTo>
                  <a:pt x="234" y="1016"/>
                </a:lnTo>
                <a:lnTo>
                  <a:pt x="268" y="913"/>
                </a:lnTo>
                <a:lnTo>
                  <a:pt x="237" y="891"/>
                </a:lnTo>
                <a:lnTo>
                  <a:pt x="164" y="893"/>
                </a:lnTo>
                <a:lnTo>
                  <a:pt x="152" y="826"/>
                </a:lnTo>
                <a:lnTo>
                  <a:pt x="30" y="700"/>
                </a:lnTo>
                <a:lnTo>
                  <a:pt x="0" y="593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25" name="Freeform 33"/>
          <p:cNvSpPr>
            <a:spLocks/>
          </p:cNvSpPr>
          <p:nvPr/>
        </p:nvSpPr>
        <p:spPr bwMode="auto">
          <a:xfrm>
            <a:off x="5632450" y="3009900"/>
            <a:ext cx="411163" cy="708025"/>
          </a:xfrm>
          <a:custGeom>
            <a:avLst/>
            <a:gdLst>
              <a:gd name="T0" fmla="*/ 0 w 586"/>
              <a:gd name="T1" fmla="*/ 691234 h 1012"/>
              <a:gd name="T2" fmla="*/ 11928 w 586"/>
              <a:gd name="T3" fmla="*/ 708025 h 1012"/>
              <a:gd name="T4" fmla="*/ 23856 w 586"/>
              <a:gd name="T5" fmla="*/ 689835 h 1012"/>
              <a:gd name="T6" fmla="*/ 84197 w 586"/>
              <a:gd name="T7" fmla="*/ 677241 h 1012"/>
              <a:gd name="T8" fmla="*/ 103142 w 586"/>
              <a:gd name="T9" fmla="*/ 682838 h 1012"/>
              <a:gd name="T10" fmla="*/ 169096 w 586"/>
              <a:gd name="T11" fmla="*/ 661849 h 1012"/>
              <a:gd name="T12" fmla="*/ 191549 w 586"/>
              <a:gd name="T13" fmla="*/ 681439 h 1012"/>
              <a:gd name="T14" fmla="*/ 211896 w 586"/>
              <a:gd name="T15" fmla="*/ 633864 h 1012"/>
              <a:gd name="T16" fmla="*/ 231542 w 586"/>
              <a:gd name="T17" fmla="*/ 621971 h 1012"/>
              <a:gd name="T18" fmla="*/ 278552 w 586"/>
              <a:gd name="T19" fmla="*/ 647857 h 1012"/>
              <a:gd name="T20" fmla="*/ 284867 w 586"/>
              <a:gd name="T21" fmla="*/ 618472 h 1012"/>
              <a:gd name="T22" fmla="*/ 335385 w 586"/>
              <a:gd name="T23" fmla="*/ 554806 h 1012"/>
              <a:gd name="T24" fmla="*/ 346612 w 586"/>
              <a:gd name="T25" fmla="*/ 517726 h 1012"/>
              <a:gd name="T26" fmla="*/ 364855 w 586"/>
              <a:gd name="T27" fmla="*/ 522623 h 1012"/>
              <a:gd name="T28" fmla="*/ 411163 w 586"/>
              <a:gd name="T29" fmla="*/ 489741 h 1012"/>
              <a:gd name="T30" fmla="*/ 399235 w 586"/>
              <a:gd name="T31" fmla="*/ 462455 h 1012"/>
              <a:gd name="T32" fmla="*/ 404848 w 586"/>
              <a:gd name="T33" fmla="*/ 446364 h 1012"/>
              <a:gd name="T34" fmla="*/ 359241 w 586"/>
              <a:gd name="T35" fmla="*/ 12593 h 1012"/>
              <a:gd name="T36" fmla="*/ 353628 w 586"/>
              <a:gd name="T37" fmla="*/ 0 h 1012"/>
              <a:gd name="T38" fmla="*/ 108755 w 586"/>
              <a:gd name="T39" fmla="*/ 27985 h 1012"/>
              <a:gd name="T40" fmla="*/ 61043 w 586"/>
              <a:gd name="T41" fmla="*/ 55271 h 1012"/>
              <a:gd name="T42" fmla="*/ 19646 w 586"/>
              <a:gd name="T43" fmla="*/ 41278 h 1012"/>
              <a:gd name="T44" fmla="*/ 50518 w 586"/>
              <a:gd name="T45" fmla="*/ 399488 h 1012"/>
              <a:gd name="T46" fmla="*/ 42099 w 586"/>
              <a:gd name="T47" fmla="*/ 472250 h 1012"/>
              <a:gd name="T48" fmla="*/ 59640 w 586"/>
              <a:gd name="T49" fmla="*/ 515627 h 1012"/>
              <a:gd name="T50" fmla="*/ 40695 w 586"/>
              <a:gd name="T51" fmla="*/ 596784 h 1012"/>
              <a:gd name="T52" fmla="*/ 13331 w 586"/>
              <a:gd name="T53" fmla="*/ 633864 h 1012"/>
              <a:gd name="T54" fmla="*/ 0 w 586"/>
              <a:gd name="T55" fmla="*/ 691234 h 101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6"/>
              <a:gd name="T85" fmla="*/ 0 h 1012"/>
              <a:gd name="T86" fmla="*/ 586 w 586"/>
              <a:gd name="T87" fmla="*/ 1012 h 101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6" h="1012">
                <a:moveTo>
                  <a:pt x="0" y="988"/>
                </a:moveTo>
                <a:lnTo>
                  <a:pt x="17" y="1012"/>
                </a:lnTo>
                <a:lnTo>
                  <a:pt x="34" y="986"/>
                </a:lnTo>
                <a:lnTo>
                  <a:pt x="120" y="968"/>
                </a:lnTo>
                <a:lnTo>
                  <a:pt x="147" y="976"/>
                </a:lnTo>
                <a:lnTo>
                  <a:pt x="241" y="946"/>
                </a:lnTo>
                <a:lnTo>
                  <a:pt x="273" y="974"/>
                </a:lnTo>
                <a:lnTo>
                  <a:pt x="302" y="906"/>
                </a:lnTo>
                <a:lnTo>
                  <a:pt x="330" y="889"/>
                </a:lnTo>
                <a:lnTo>
                  <a:pt x="397" y="926"/>
                </a:lnTo>
                <a:lnTo>
                  <a:pt x="406" y="884"/>
                </a:lnTo>
                <a:lnTo>
                  <a:pt x="478" y="793"/>
                </a:lnTo>
                <a:lnTo>
                  <a:pt x="494" y="740"/>
                </a:lnTo>
                <a:lnTo>
                  <a:pt x="520" y="747"/>
                </a:lnTo>
                <a:lnTo>
                  <a:pt x="586" y="700"/>
                </a:lnTo>
                <a:lnTo>
                  <a:pt x="569" y="661"/>
                </a:lnTo>
                <a:lnTo>
                  <a:pt x="577" y="638"/>
                </a:lnTo>
                <a:lnTo>
                  <a:pt x="512" y="18"/>
                </a:lnTo>
                <a:lnTo>
                  <a:pt x="504" y="0"/>
                </a:lnTo>
                <a:lnTo>
                  <a:pt x="155" y="40"/>
                </a:lnTo>
                <a:lnTo>
                  <a:pt x="87" y="79"/>
                </a:lnTo>
                <a:lnTo>
                  <a:pt x="28" y="59"/>
                </a:lnTo>
                <a:lnTo>
                  <a:pt x="72" y="571"/>
                </a:lnTo>
                <a:lnTo>
                  <a:pt x="60" y="675"/>
                </a:lnTo>
                <a:lnTo>
                  <a:pt x="85" y="737"/>
                </a:lnTo>
                <a:lnTo>
                  <a:pt x="58" y="853"/>
                </a:lnTo>
                <a:lnTo>
                  <a:pt x="19" y="906"/>
                </a:lnTo>
                <a:lnTo>
                  <a:pt x="0" y="988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26" name="Freeform 34"/>
          <p:cNvSpPr>
            <a:spLocks/>
          </p:cNvSpPr>
          <p:nvPr/>
        </p:nvSpPr>
        <p:spPr bwMode="auto">
          <a:xfrm>
            <a:off x="4532313" y="2782888"/>
            <a:ext cx="792162" cy="527050"/>
          </a:xfrm>
          <a:custGeom>
            <a:avLst/>
            <a:gdLst>
              <a:gd name="T0" fmla="*/ 0 w 1131"/>
              <a:gd name="T1" fmla="*/ 11199 h 753"/>
              <a:gd name="T2" fmla="*/ 700 w 1131"/>
              <a:gd name="T3" fmla="*/ 51095 h 753"/>
              <a:gd name="T4" fmla="*/ 15409 w 1131"/>
              <a:gd name="T5" fmla="*/ 82592 h 753"/>
              <a:gd name="T6" fmla="*/ 6304 w 1131"/>
              <a:gd name="T7" fmla="*/ 111989 h 753"/>
              <a:gd name="T8" fmla="*/ 14709 w 1131"/>
              <a:gd name="T9" fmla="*/ 184782 h 753"/>
              <a:gd name="T10" fmla="*/ 53231 w 1131"/>
              <a:gd name="T11" fmla="*/ 286973 h 753"/>
              <a:gd name="T12" fmla="*/ 53931 w 1131"/>
              <a:gd name="T13" fmla="*/ 321270 h 753"/>
              <a:gd name="T14" fmla="*/ 78446 w 1131"/>
              <a:gd name="T15" fmla="*/ 368865 h 753"/>
              <a:gd name="T16" fmla="*/ 89652 w 1131"/>
              <a:gd name="T17" fmla="*/ 448657 h 753"/>
              <a:gd name="T18" fmla="*/ 83349 w 1131"/>
              <a:gd name="T19" fmla="*/ 472455 h 753"/>
              <a:gd name="T20" fmla="*/ 98758 w 1131"/>
              <a:gd name="T21" fmla="*/ 498353 h 753"/>
              <a:gd name="T22" fmla="*/ 609355 w 1131"/>
              <a:gd name="T23" fmla="*/ 487854 h 753"/>
              <a:gd name="T24" fmla="*/ 649279 w 1131"/>
              <a:gd name="T25" fmla="*/ 527050 h 753"/>
              <a:gd name="T26" fmla="*/ 683599 w 1131"/>
              <a:gd name="T27" fmla="*/ 469655 h 753"/>
              <a:gd name="T28" fmla="*/ 702510 w 1131"/>
              <a:gd name="T29" fmla="*/ 407361 h 753"/>
              <a:gd name="T30" fmla="*/ 684299 w 1131"/>
              <a:gd name="T31" fmla="*/ 361866 h 753"/>
              <a:gd name="T32" fmla="*/ 773951 w 1131"/>
              <a:gd name="T33" fmla="*/ 293272 h 753"/>
              <a:gd name="T34" fmla="*/ 792162 w 1131"/>
              <a:gd name="T35" fmla="*/ 256876 h 753"/>
              <a:gd name="T36" fmla="*/ 792162 w 1131"/>
              <a:gd name="T37" fmla="*/ 240077 h 753"/>
              <a:gd name="T38" fmla="*/ 727724 w 1131"/>
              <a:gd name="T39" fmla="*/ 164484 h 753"/>
              <a:gd name="T40" fmla="*/ 661886 w 1131"/>
              <a:gd name="T41" fmla="*/ 85392 h 753"/>
              <a:gd name="T42" fmla="*/ 649279 w 1131"/>
              <a:gd name="T43" fmla="*/ 0 h 753"/>
              <a:gd name="T44" fmla="*/ 17510 w 1131"/>
              <a:gd name="T45" fmla="*/ 13299 h 753"/>
              <a:gd name="T46" fmla="*/ 0 w 1131"/>
              <a:gd name="T47" fmla="*/ 11199 h 75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131"/>
              <a:gd name="T73" fmla="*/ 0 h 753"/>
              <a:gd name="T74" fmla="*/ 1131 w 1131"/>
              <a:gd name="T75" fmla="*/ 753 h 75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131" h="753">
                <a:moveTo>
                  <a:pt x="0" y="16"/>
                </a:moveTo>
                <a:lnTo>
                  <a:pt x="1" y="73"/>
                </a:lnTo>
                <a:lnTo>
                  <a:pt x="22" y="118"/>
                </a:lnTo>
                <a:lnTo>
                  <a:pt x="9" y="160"/>
                </a:lnTo>
                <a:lnTo>
                  <a:pt x="21" y="264"/>
                </a:lnTo>
                <a:lnTo>
                  <a:pt x="76" y="410"/>
                </a:lnTo>
                <a:lnTo>
                  <a:pt x="77" y="459"/>
                </a:lnTo>
                <a:lnTo>
                  <a:pt x="112" y="527"/>
                </a:lnTo>
                <a:lnTo>
                  <a:pt x="128" y="641"/>
                </a:lnTo>
                <a:lnTo>
                  <a:pt x="119" y="675"/>
                </a:lnTo>
                <a:lnTo>
                  <a:pt x="141" y="712"/>
                </a:lnTo>
                <a:lnTo>
                  <a:pt x="870" y="697"/>
                </a:lnTo>
                <a:lnTo>
                  <a:pt x="927" y="753"/>
                </a:lnTo>
                <a:lnTo>
                  <a:pt x="976" y="671"/>
                </a:lnTo>
                <a:lnTo>
                  <a:pt x="1003" y="582"/>
                </a:lnTo>
                <a:lnTo>
                  <a:pt x="977" y="517"/>
                </a:lnTo>
                <a:lnTo>
                  <a:pt x="1105" y="419"/>
                </a:lnTo>
                <a:lnTo>
                  <a:pt x="1131" y="367"/>
                </a:lnTo>
                <a:lnTo>
                  <a:pt x="1131" y="343"/>
                </a:lnTo>
                <a:lnTo>
                  <a:pt x="1039" y="235"/>
                </a:lnTo>
                <a:lnTo>
                  <a:pt x="945" y="122"/>
                </a:lnTo>
                <a:lnTo>
                  <a:pt x="927" y="0"/>
                </a:lnTo>
                <a:lnTo>
                  <a:pt x="25" y="19"/>
                </a:lnTo>
                <a:lnTo>
                  <a:pt x="0" y="1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27" name="Freeform 35"/>
          <p:cNvSpPr>
            <a:spLocks/>
          </p:cNvSpPr>
          <p:nvPr/>
        </p:nvSpPr>
        <p:spPr bwMode="auto">
          <a:xfrm>
            <a:off x="3794125" y="3355975"/>
            <a:ext cx="987425" cy="533400"/>
          </a:xfrm>
          <a:custGeom>
            <a:avLst/>
            <a:gdLst>
              <a:gd name="T0" fmla="*/ 0 w 1409"/>
              <a:gd name="T1" fmla="*/ 506028 h 760"/>
              <a:gd name="T2" fmla="*/ 34339 w 1409"/>
              <a:gd name="T3" fmla="*/ 0 h 760"/>
              <a:gd name="T4" fmla="*/ 402258 w 1409"/>
              <a:gd name="T5" fmla="*/ 18950 h 760"/>
              <a:gd name="T6" fmla="*/ 890014 w 1409"/>
              <a:gd name="T7" fmla="*/ 25968 h 760"/>
              <a:gd name="T8" fmla="*/ 916644 w 1409"/>
              <a:gd name="T9" fmla="*/ 48427 h 760"/>
              <a:gd name="T10" fmla="*/ 933464 w 1409"/>
              <a:gd name="T11" fmla="*/ 44216 h 760"/>
              <a:gd name="T12" fmla="*/ 947480 w 1409"/>
              <a:gd name="T13" fmla="*/ 57551 h 760"/>
              <a:gd name="T14" fmla="*/ 949582 w 1409"/>
              <a:gd name="T15" fmla="*/ 70184 h 760"/>
              <a:gd name="T16" fmla="*/ 935566 w 1409"/>
              <a:gd name="T17" fmla="*/ 70184 h 760"/>
              <a:gd name="T18" fmla="*/ 918747 w 1409"/>
              <a:gd name="T19" fmla="*/ 105978 h 760"/>
              <a:gd name="T20" fmla="*/ 957991 w 1409"/>
              <a:gd name="T21" fmla="*/ 161424 h 760"/>
              <a:gd name="T22" fmla="*/ 987425 w 1409"/>
              <a:gd name="T23" fmla="*/ 171951 h 760"/>
              <a:gd name="T24" fmla="*/ 983220 w 1409"/>
              <a:gd name="T25" fmla="*/ 531294 h 760"/>
              <a:gd name="T26" fmla="*/ 563442 w 1409"/>
              <a:gd name="T27" fmla="*/ 533400 h 760"/>
              <a:gd name="T28" fmla="*/ 0 w 1409"/>
              <a:gd name="T29" fmla="*/ 506028 h 76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09"/>
              <a:gd name="T46" fmla="*/ 0 h 760"/>
              <a:gd name="T47" fmla="*/ 1409 w 1409"/>
              <a:gd name="T48" fmla="*/ 760 h 76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09" h="760">
                <a:moveTo>
                  <a:pt x="0" y="721"/>
                </a:moveTo>
                <a:lnTo>
                  <a:pt x="49" y="0"/>
                </a:lnTo>
                <a:lnTo>
                  <a:pt x="574" y="27"/>
                </a:lnTo>
                <a:lnTo>
                  <a:pt x="1270" y="37"/>
                </a:lnTo>
                <a:lnTo>
                  <a:pt x="1308" y="69"/>
                </a:lnTo>
                <a:lnTo>
                  <a:pt x="1332" y="63"/>
                </a:lnTo>
                <a:lnTo>
                  <a:pt x="1352" y="82"/>
                </a:lnTo>
                <a:lnTo>
                  <a:pt x="1355" y="100"/>
                </a:lnTo>
                <a:lnTo>
                  <a:pt x="1335" y="100"/>
                </a:lnTo>
                <a:lnTo>
                  <a:pt x="1311" y="151"/>
                </a:lnTo>
                <a:lnTo>
                  <a:pt x="1367" y="230"/>
                </a:lnTo>
                <a:lnTo>
                  <a:pt x="1409" y="245"/>
                </a:lnTo>
                <a:lnTo>
                  <a:pt x="1403" y="757"/>
                </a:lnTo>
                <a:lnTo>
                  <a:pt x="804" y="760"/>
                </a:lnTo>
                <a:lnTo>
                  <a:pt x="0" y="721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28" name="Freeform 36"/>
          <p:cNvSpPr>
            <a:spLocks/>
          </p:cNvSpPr>
          <p:nvPr/>
        </p:nvSpPr>
        <p:spPr bwMode="auto">
          <a:xfrm>
            <a:off x="5478463" y="3454400"/>
            <a:ext cx="962025" cy="495300"/>
          </a:xfrm>
          <a:custGeom>
            <a:avLst/>
            <a:gdLst>
              <a:gd name="T0" fmla="*/ 0 w 1375"/>
              <a:gd name="T1" fmla="*/ 495300 h 706"/>
              <a:gd name="T2" fmla="*/ 9795 w 1375"/>
              <a:gd name="T3" fmla="*/ 471447 h 706"/>
              <a:gd name="T4" fmla="*/ 30085 w 1375"/>
              <a:gd name="T5" fmla="*/ 467939 h 706"/>
              <a:gd name="T6" fmla="*/ 37082 w 1375"/>
              <a:gd name="T7" fmla="*/ 415322 h 706"/>
              <a:gd name="T8" fmla="*/ 24488 w 1375"/>
              <a:gd name="T9" fmla="*/ 409710 h 706"/>
              <a:gd name="T10" fmla="*/ 23089 w 1375"/>
              <a:gd name="T11" fmla="*/ 397783 h 706"/>
              <a:gd name="T12" fmla="*/ 53873 w 1375"/>
              <a:gd name="T13" fmla="*/ 368318 h 706"/>
              <a:gd name="T14" fmla="*/ 113344 w 1375"/>
              <a:gd name="T15" fmla="*/ 388663 h 706"/>
              <a:gd name="T16" fmla="*/ 121740 w 1375"/>
              <a:gd name="T17" fmla="*/ 330434 h 706"/>
              <a:gd name="T18" fmla="*/ 163719 w 1375"/>
              <a:gd name="T19" fmla="*/ 314298 h 706"/>
              <a:gd name="T20" fmla="*/ 156723 w 1375"/>
              <a:gd name="T21" fmla="*/ 300968 h 706"/>
              <a:gd name="T22" fmla="*/ 167217 w 1375"/>
              <a:gd name="T23" fmla="*/ 264487 h 706"/>
              <a:gd name="T24" fmla="*/ 179112 w 1375"/>
              <a:gd name="T25" fmla="*/ 246247 h 706"/>
              <a:gd name="T26" fmla="*/ 239282 w 1375"/>
              <a:gd name="T27" fmla="*/ 233619 h 706"/>
              <a:gd name="T28" fmla="*/ 258173 w 1375"/>
              <a:gd name="T29" fmla="*/ 239231 h 706"/>
              <a:gd name="T30" fmla="*/ 323940 w 1375"/>
              <a:gd name="T31" fmla="*/ 218185 h 706"/>
              <a:gd name="T32" fmla="*/ 346329 w 1375"/>
              <a:gd name="T33" fmla="*/ 237828 h 706"/>
              <a:gd name="T34" fmla="*/ 366619 w 1375"/>
              <a:gd name="T35" fmla="*/ 190122 h 706"/>
              <a:gd name="T36" fmla="*/ 386209 w 1375"/>
              <a:gd name="T37" fmla="*/ 178196 h 706"/>
              <a:gd name="T38" fmla="*/ 433086 w 1375"/>
              <a:gd name="T39" fmla="*/ 204153 h 706"/>
              <a:gd name="T40" fmla="*/ 439383 w 1375"/>
              <a:gd name="T41" fmla="*/ 174688 h 706"/>
              <a:gd name="T42" fmla="*/ 489758 w 1375"/>
              <a:gd name="T43" fmla="*/ 110846 h 706"/>
              <a:gd name="T44" fmla="*/ 500953 w 1375"/>
              <a:gd name="T45" fmla="*/ 73664 h 706"/>
              <a:gd name="T46" fmla="*/ 519144 w 1375"/>
              <a:gd name="T47" fmla="*/ 78574 h 706"/>
              <a:gd name="T48" fmla="*/ 565321 w 1375"/>
              <a:gd name="T49" fmla="*/ 45601 h 706"/>
              <a:gd name="T50" fmla="*/ 553427 w 1375"/>
              <a:gd name="T51" fmla="*/ 18241 h 706"/>
              <a:gd name="T52" fmla="*/ 559024 w 1375"/>
              <a:gd name="T53" fmla="*/ 2105 h 706"/>
              <a:gd name="T54" fmla="*/ 601003 w 1375"/>
              <a:gd name="T55" fmla="*/ 0 h 706"/>
              <a:gd name="T56" fmla="*/ 628290 w 1375"/>
              <a:gd name="T57" fmla="*/ 9822 h 706"/>
              <a:gd name="T58" fmla="*/ 641583 w 1375"/>
              <a:gd name="T59" fmla="*/ 39989 h 706"/>
              <a:gd name="T60" fmla="*/ 685661 w 1375"/>
              <a:gd name="T61" fmla="*/ 47004 h 706"/>
              <a:gd name="T62" fmla="*/ 711549 w 1375"/>
              <a:gd name="T63" fmla="*/ 61036 h 706"/>
              <a:gd name="T64" fmla="*/ 771719 w 1375"/>
              <a:gd name="T65" fmla="*/ 58229 h 706"/>
              <a:gd name="T66" fmla="*/ 799006 w 1375"/>
              <a:gd name="T67" fmla="*/ 39989 h 706"/>
              <a:gd name="T68" fmla="*/ 863374 w 1375"/>
              <a:gd name="T69" fmla="*/ 82082 h 706"/>
              <a:gd name="T70" fmla="*/ 887162 w 1375"/>
              <a:gd name="T71" fmla="*/ 163463 h 706"/>
              <a:gd name="T72" fmla="*/ 913049 w 1375"/>
              <a:gd name="T73" fmla="*/ 192227 h 706"/>
              <a:gd name="T74" fmla="*/ 962025 w 1375"/>
              <a:gd name="T75" fmla="*/ 220991 h 706"/>
              <a:gd name="T76" fmla="*/ 926343 w 1375"/>
              <a:gd name="T77" fmla="*/ 264487 h 706"/>
              <a:gd name="T78" fmla="*/ 893459 w 1375"/>
              <a:gd name="T79" fmla="*/ 287639 h 706"/>
              <a:gd name="T80" fmla="*/ 859875 w 1375"/>
              <a:gd name="T81" fmla="*/ 329732 h 706"/>
              <a:gd name="T82" fmla="*/ 859176 w 1375"/>
              <a:gd name="T83" fmla="*/ 343763 h 706"/>
              <a:gd name="T84" fmla="*/ 763323 w 1375"/>
              <a:gd name="T85" fmla="*/ 406202 h 706"/>
              <a:gd name="T86" fmla="*/ 231586 w 1375"/>
              <a:gd name="T87" fmla="*/ 456013 h 706"/>
              <a:gd name="T88" fmla="*/ 177712 w 1375"/>
              <a:gd name="T89" fmla="*/ 454610 h 706"/>
              <a:gd name="T90" fmla="*/ 178412 w 1375"/>
              <a:gd name="T91" fmla="*/ 483374 h 706"/>
              <a:gd name="T92" fmla="*/ 0 w 1375"/>
              <a:gd name="T93" fmla="*/ 495300 h 70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375"/>
              <a:gd name="T142" fmla="*/ 0 h 706"/>
              <a:gd name="T143" fmla="*/ 1375 w 1375"/>
              <a:gd name="T144" fmla="*/ 706 h 70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375" h="706">
                <a:moveTo>
                  <a:pt x="0" y="706"/>
                </a:moveTo>
                <a:lnTo>
                  <a:pt x="14" y="672"/>
                </a:lnTo>
                <a:lnTo>
                  <a:pt x="43" y="667"/>
                </a:lnTo>
                <a:lnTo>
                  <a:pt x="53" y="592"/>
                </a:lnTo>
                <a:lnTo>
                  <a:pt x="35" y="584"/>
                </a:lnTo>
                <a:lnTo>
                  <a:pt x="33" y="567"/>
                </a:lnTo>
                <a:lnTo>
                  <a:pt x="77" y="525"/>
                </a:lnTo>
                <a:lnTo>
                  <a:pt x="162" y="554"/>
                </a:lnTo>
                <a:lnTo>
                  <a:pt x="174" y="471"/>
                </a:lnTo>
                <a:lnTo>
                  <a:pt x="234" y="448"/>
                </a:lnTo>
                <a:lnTo>
                  <a:pt x="224" y="429"/>
                </a:lnTo>
                <a:lnTo>
                  <a:pt x="239" y="377"/>
                </a:lnTo>
                <a:lnTo>
                  <a:pt x="256" y="351"/>
                </a:lnTo>
                <a:lnTo>
                  <a:pt x="342" y="333"/>
                </a:lnTo>
                <a:lnTo>
                  <a:pt x="369" y="341"/>
                </a:lnTo>
                <a:lnTo>
                  <a:pt x="463" y="311"/>
                </a:lnTo>
                <a:lnTo>
                  <a:pt x="495" y="339"/>
                </a:lnTo>
                <a:lnTo>
                  <a:pt x="524" y="271"/>
                </a:lnTo>
                <a:lnTo>
                  <a:pt x="552" y="254"/>
                </a:lnTo>
                <a:lnTo>
                  <a:pt x="619" y="291"/>
                </a:lnTo>
                <a:lnTo>
                  <a:pt x="628" y="249"/>
                </a:lnTo>
                <a:lnTo>
                  <a:pt x="700" y="158"/>
                </a:lnTo>
                <a:lnTo>
                  <a:pt x="716" y="105"/>
                </a:lnTo>
                <a:lnTo>
                  <a:pt x="742" y="112"/>
                </a:lnTo>
                <a:lnTo>
                  <a:pt x="808" y="65"/>
                </a:lnTo>
                <a:lnTo>
                  <a:pt x="791" y="26"/>
                </a:lnTo>
                <a:lnTo>
                  <a:pt x="799" y="3"/>
                </a:lnTo>
                <a:lnTo>
                  <a:pt x="859" y="0"/>
                </a:lnTo>
                <a:lnTo>
                  <a:pt x="898" y="14"/>
                </a:lnTo>
                <a:lnTo>
                  <a:pt x="917" y="57"/>
                </a:lnTo>
                <a:lnTo>
                  <a:pt x="980" y="67"/>
                </a:lnTo>
                <a:lnTo>
                  <a:pt x="1017" y="87"/>
                </a:lnTo>
                <a:lnTo>
                  <a:pt x="1103" y="83"/>
                </a:lnTo>
                <a:lnTo>
                  <a:pt x="1142" y="57"/>
                </a:lnTo>
                <a:lnTo>
                  <a:pt x="1234" y="117"/>
                </a:lnTo>
                <a:lnTo>
                  <a:pt x="1268" y="233"/>
                </a:lnTo>
                <a:lnTo>
                  <a:pt x="1305" y="274"/>
                </a:lnTo>
                <a:lnTo>
                  <a:pt x="1375" y="315"/>
                </a:lnTo>
                <a:lnTo>
                  <a:pt x="1324" y="377"/>
                </a:lnTo>
                <a:lnTo>
                  <a:pt x="1277" y="410"/>
                </a:lnTo>
                <a:lnTo>
                  <a:pt x="1229" y="470"/>
                </a:lnTo>
                <a:lnTo>
                  <a:pt x="1228" y="490"/>
                </a:lnTo>
                <a:lnTo>
                  <a:pt x="1091" y="579"/>
                </a:lnTo>
                <a:lnTo>
                  <a:pt x="331" y="650"/>
                </a:lnTo>
                <a:lnTo>
                  <a:pt x="254" y="648"/>
                </a:lnTo>
                <a:lnTo>
                  <a:pt x="255" y="689"/>
                </a:lnTo>
                <a:lnTo>
                  <a:pt x="0" y="70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29" name="Freeform 37"/>
          <p:cNvSpPr>
            <a:spLocks/>
          </p:cNvSpPr>
          <p:nvPr/>
        </p:nvSpPr>
        <p:spPr bwMode="auto">
          <a:xfrm>
            <a:off x="4865688" y="4552950"/>
            <a:ext cx="744537" cy="658813"/>
          </a:xfrm>
          <a:custGeom>
            <a:avLst/>
            <a:gdLst>
              <a:gd name="T0" fmla="*/ 7697 w 1064"/>
              <a:gd name="T1" fmla="*/ 182031 h 941"/>
              <a:gd name="T2" fmla="*/ 35687 w 1064"/>
              <a:gd name="T3" fmla="*/ 249243 h 941"/>
              <a:gd name="T4" fmla="*/ 74874 w 1064"/>
              <a:gd name="T5" fmla="*/ 364763 h 941"/>
              <a:gd name="T6" fmla="*/ 52481 w 1064"/>
              <a:gd name="T7" fmla="*/ 443876 h 941"/>
              <a:gd name="T8" fmla="*/ 56680 w 1064"/>
              <a:gd name="T9" fmla="*/ 501286 h 941"/>
              <a:gd name="T10" fmla="*/ 25191 w 1064"/>
              <a:gd name="T11" fmla="*/ 543293 h 941"/>
              <a:gd name="T12" fmla="*/ 137152 w 1064"/>
              <a:gd name="T13" fmla="*/ 543993 h 941"/>
              <a:gd name="T14" fmla="*/ 294596 w 1064"/>
              <a:gd name="T15" fmla="*/ 573398 h 941"/>
              <a:gd name="T16" fmla="*/ 311390 w 1064"/>
              <a:gd name="T17" fmla="*/ 530691 h 941"/>
              <a:gd name="T18" fmla="*/ 372968 w 1064"/>
              <a:gd name="T19" fmla="*/ 581100 h 941"/>
              <a:gd name="T20" fmla="*/ 411455 w 1064"/>
              <a:gd name="T21" fmla="*/ 584600 h 941"/>
              <a:gd name="T22" fmla="*/ 439445 w 1064"/>
              <a:gd name="T23" fmla="*/ 630108 h 941"/>
              <a:gd name="T24" fmla="*/ 484229 w 1064"/>
              <a:gd name="T25" fmla="*/ 647611 h 941"/>
              <a:gd name="T26" fmla="*/ 518517 w 1064"/>
              <a:gd name="T27" fmla="*/ 623107 h 941"/>
              <a:gd name="T28" fmla="*/ 538810 w 1064"/>
              <a:gd name="T29" fmla="*/ 628008 h 941"/>
              <a:gd name="T30" fmla="*/ 566800 w 1064"/>
              <a:gd name="T31" fmla="*/ 644110 h 941"/>
              <a:gd name="T32" fmla="*/ 599688 w 1064"/>
              <a:gd name="T33" fmla="*/ 617506 h 941"/>
              <a:gd name="T34" fmla="*/ 593390 w 1064"/>
              <a:gd name="T35" fmla="*/ 578299 h 941"/>
              <a:gd name="T36" fmla="*/ 620681 w 1064"/>
              <a:gd name="T37" fmla="*/ 581100 h 941"/>
              <a:gd name="T38" fmla="*/ 650770 w 1064"/>
              <a:gd name="T39" fmla="*/ 600703 h 941"/>
              <a:gd name="T40" fmla="*/ 674562 w 1064"/>
              <a:gd name="T41" fmla="*/ 609805 h 941"/>
              <a:gd name="T42" fmla="*/ 699053 w 1064"/>
              <a:gd name="T43" fmla="*/ 634309 h 941"/>
              <a:gd name="T44" fmla="*/ 712348 w 1064"/>
              <a:gd name="T45" fmla="*/ 635009 h 941"/>
              <a:gd name="T46" fmla="*/ 726343 w 1064"/>
              <a:gd name="T47" fmla="*/ 633609 h 941"/>
              <a:gd name="T48" fmla="*/ 744537 w 1064"/>
              <a:gd name="T49" fmla="*/ 616106 h 941"/>
              <a:gd name="T50" fmla="*/ 713748 w 1064"/>
              <a:gd name="T51" fmla="*/ 601403 h 941"/>
              <a:gd name="T52" fmla="*/ 689256 w 1064"/>
              <a:gd name="T53" fmla="*/ 586701 h 941"/>
              <a:gd name="T54" fmla="*/ 652869 w 1064"/>
              <a:gd name="T55" fmla="*/ 553095 h 941"/>
              <a:gd name="T56" fmla="*/ 679460 w 1064"/>
              <a:gd name="T57" fmla="*/ 536992 h 941"/>
              <a:gd name="T58" fmla="*/ 694854 w 1064"/>
              <a:gd name="T59" fmla="*/ 517389 h 941"/>
              <a:gd name="T60" fmla="*/ 708150 w 1064"/>
              <a:gd name="T61" fmla="*/ 492184 h 941"/>
              <a:gd name="T62" fmla="*/ 687157 w 1064"/>
              <a:gd name="T63" fmla="*/ 475382 h 941"/>
              <a:gd name="T64" fmla="*/ 647271 w 1064"/>
              <a:gd name="T65" fmla="*/ 508287 h 941"/>
              <a:gd name="T66" fmla="*/ 620681 w 1064"/>
              <a:gd name="T67" fmla="*/ 480983 h 941"/>
              <a:gd name="T68" fmla="*/ 634676 w 1064"/>
              <a:gd name="T69" fmla="*/ 480983 h 941"/>
              <a:gd name="T70" fmla="*/ 631177 w 1064"/>
              <a:gd name="T71" fmla="*/ 469781 h 941"/>
              <a:gd name="T72" fmla="*/ 623480 w 1064"/>
              <a:gd name="T73" fmla="*/ 470481 h 941"/>
              <a:gd name="T74" fmla="*/ 595490 w 1064"/>
              <a:gd name="T75" fmla="*/ 480983 h 941"/>
              <a:gd name="T76" fmla="*/ 531112 w 1064"/>
              <a:gd name="T77" fmla="*/ 476082 h 941"/>
              <a:gd name="T78" fmla="*/ 554904 w 1064"/>
              <a:gd name="T79" fmla="*/ 429174 h 941"/>
              <a:gd name="T80" fmla="*/ 594790 w 1064"/>
              <a:gd name="T81" fmla="*/ 445276 h 941"/>
              <a:gd name="T82" fmla="*/ 611584 w 1064"/>
              <a:gd name="T83" fmla="*/ 378765 h 941"/>
              <a:gd name="T84" fmla="*/ 351976 w 1064"/>
              <a:gd name="T85" fmla="*/ 333257 h 941"/>
              <a:gd name="T86" fmla="*/ 383465 w 1064"/>
              <a:gd name="T87" fmla="*/ 210036 h 941"/>
              <a:gd name="T88" fmla="*/ 415653 w 1064"/>
              <a:gd name="T89" fmla="*/ 129522 h 941"/>
              <a:gd name="T90" fmla="*/ 397460 w 1064"/>
              <a:gd name="T91" fmla="*/ 0 h 94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064"/>
              <a:gd name="T139" fmla="*/ 0 h 941"/>
              <a:gd name="T140" fmla="*/ 1064 w 1064"/>
              <a:gd name="T141" fmla="*/ 941 h 94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064" h="941">
                <a:moveTo>
                  <a:pt x="0" y="9"/>
                </a:moveTo>
                <a:lnTo>
                  <a:pt x="11" y="260"/>
                </a:lnTo>
                <a:lnTo>
                  <a:pt x="41" y="291"/>
                </a:lnTo>
                <a:lnTo>
                  <a:pt x="51" y="356"/>
                </a:lnTo>
                <a:lnTo>
                  <a:pt x="109" y="445"/>
                </a:lnTo>
                <a:lnTo>
                  <a:pt x="107" y="521"/>
                </a:lnTo>
                <a:lnTo>
                  <a:pt x="73" y="593"/>
                </a:lnTo>
                <a:lnTo>
                  <a:pt x="75" y="634"/>
                </a:lnTo>
                <a:lnTo>
                  <a:pt x="86" y="675"/>
                </a:lnTo>
                <a:lnTo>
                  <a:pt x="81" y="716"/>
                </a:lnTo>
                <a:lnTo>
                  <a:pt x="62" y="742"/>
                </a:lnTo>
                <a:lnTo>
                  <a:pt x="36" y="776"/>
                </a:lnTo>
                <a:lnTo>
                  <a:pt x="53" y="795"/>
                </a:lnTo>
                <a:lnTo>
                  <a:pt x="196" y="777"/>
                </a:lnTo>
                <a:lnTo>
                  <a:pt x="311" y="825"/>
                </a:lnTo>
                <a:lnTo>
                  <a:pt x="421" y="819"/>
                </a:lnTo>
                <a:lnTo>
                  <a:pt x="409" y="787"/>
                </a:lnTo>
                <a:lnTo>
                  <a:pt x="445" y="758"/>
                </a:lnTo>
                <a:lnTo>
                  <a:pt x="522" y="776"/>
                </a:lnTo>
                <a:lnTo>
                  <a:pt x="533" y="830"/>
                </a:lnTo>
                <a:lnTo>
                  <a:pt x="555" y="823"/>
                </a:lnTo>
                <a:lnTo>
                  <a:pt x="588" y="835"/>
                </a:lnTo>
                <a:lnTo>
                  <a:pt x="620" y="869"/>
                </a:lnTo>
                <a:lnTo>
                  <a:pt x="628" y="900"/>
                </a:lnTo>
                <a:lnTo>
                  <a:pt x="661" y="905"/>
                </a:lnTo>
                <a:lnTo>
                  <a:pt x="692" y="925"/>
                </a:lnTo>
                <a:lnTo>
                  <a:pt x="717" y="916"/>
                </a:lnTo>
                <a:lnTo>
                  <a:pt x="741" y="890"/>
                </a:lnTo>
                <a:lnTo>
                  <a:pt x="738" y="869"/>
                </a:lnTo>
                <a:lnTo>
                  <a:pt x="770" y="897"/>
                </a:lnTo>
                <a:lnTo>
                  <a:pt x="787" y="872"/>
                </a:lnTo>
                <a:lnTo>
                  <a:pt x="810" y="920"/>
                </a:lnTo>
                <a:lnTo>
                  <a:pt x="845" y="897"/>
                </a:lnTo>
                <a:lnTo>
                  <a:pt x="857" y="882"/>
                </a:lnTo>
                <a:lnTo>
                  <a:pt x="845" y="869"/>
                </a:lnTo>
                <a:lnTo>
                  <a:pt x="848" y="826"/>
                </a:lnTo>
                <a:lnTo>
                  <a:pt x="857" y="826"/>
                </a:lnTo>
                <a:lnTo>
                  <a:pt x="887" y="830"/>
                </a:lnTo>
                <a:lnTo>
                  <a:pt x="895" y="859"/>
                </a:lnTo>
                <a:lnTo>
                  <a:pt x="930" y="858"/>
                </a:lnTo>
                <a:lnTo>
                  <a:pt x="958" y="876"/>
                </a:lnTo>
                <a:lnTo>
                  <a:pt x="964" y="871"/>
                </a:lnTo>
                <a:lnTo>
                  <a:pt x="976" y="894"/>
                </a:lnTo>
                <a:lnTo>
                  <a:pt x="999" y="906"/>
                </a:lnTo>
                <a:lnTo>
                  <a:pt x="988" y="941"/>
                </a:lnTo>
                <a:lnTo>
                  <a:pt x="1018" y="907"/>
                </a:lnTo>
                <a:lnTo>
                  <a:pt x="1038" y="928"/>
                </a:lnTo>
                <a:lnTo>
                  <a:pt x="1038" y="905"/>
                </a:lnTo>
                <a:lnTo>
                  <a:pt x="1064" y="897"/>
                </a:lnTo>
                <a:lnTo>
                  <a:pt x="1064" y="880"/>
                </a:lnTo>
                <a:lnTo>
                  <a:pt x="1036" y="876"/>
                </a:lnTo>
                <a:lnTo>
                  <a:pt x="1020" y="859"/>
                </a:lnTo>
                <a:lnTo>
                  <a:pt x="997" y="862"/>
                </a:lnTo>
                <a:lnTo>
                  <a:pt x="985" y="838"/>
                </a:lnTo>
                <a:lnTo>
                  <a:pt x="958" y="838"/>
                </a:lnTo>
                <a:lnTo>
                  <a:pt x="933" y="790"/>
                </a:lnTo>
                <a:lnTo>
                  <a:pt x="948" y="779"/>
                </a:lnTo>
                <a:lnTo>
                  <a:pt x="971" y="767"/>
                </a:lnTo>
                <a:lnTo>
                  <a:pt x="974" y="742"/>
                </a:lnTo>
                <a:lnTo>
                  <a:pt x="993" y="739"/>
                </a:lnTo>
                <a:lnTo>
                  <a:pt x="1020" y="713"/>
                </a:lnTo>
                <a:lnTo>
                  <a:pt x="1012" y="703"/>
                </a:lnTo>
                <a:lnTo>
                  <a:pt x="1012" y="655"/>
                </a:lnTo>
                <a:lnTo>
                  <a:pt x="982" y="679"/>
                </a:lnTo>
                <a:lnTo>
                  <a:pt x="949" y="685"/>
                </a:lnTo>
                <a:lnTo>
                  <a:pt x="925" y="726"/>
                </a:lnTo>
                <a:lnTo>
                  <a:pt x="880" y="703"/>
                </a:lnTo>
                <a:lnTo>
                  <a:pt x="887" y="687"/>
                </a:lnTo>
                <a:lnTo>
                  <a:pt x="906" y="680"/>
                </a:lnTo>
                <a:lnTo>
                  <a:pt x="907" y="687"/>
                </a:lnTo>
                <a:lnTo>
                  <a:pt x="920" y="662"/>
                </a:lnTo>
                <a:lnTo>
                  <a:pt x="902" y="671"/>
                </a:lnTo>
                <a:lnTo>
                  <a:pt x="895" y="660"/>
                </a:lnTo>
                <a:lnTo>
                  <a:pt x="891" y="672"/>
                </a:lnTo>
                <a:lnTo>
                  <a:pt x="870" y="662"/>
                </a:lnTo>
                <a:lnTo>
                  <a:pt x="851" y="687"/>
                </a:lnTo>
                <a:lnTo>
                  <a:pt x="820" y="695"/>
                </a:lnTo>
                <a:lnTo>
                  <a:pt x="759" y="680"/>
                </a:lnTo>
                <a:lnTo>
                  <a:pt x="757" y="665"/>
                </a:lnTo>
                <a:lnTo>
                  <a:pt x="793" y="613"/>
                </a:lnTo>
                <a:lnTo>
                  <a:pt x="826" y="614"/>
                </a:lnTo>
                <a:lnTo>
                  <a:pt x="850" y="636"/>
                </a:lnTo>
                <a:lnTo>
                  <a:pt x="941" y="654"/>
                </a:lnTo>
                <a:lnTo>
                  <a:pt x="874" y="541"/>
                </a:lnTo>
                <a:lnTo>
                  <a:pt x="886" y="461"/>
                </a:lnTo>
                <a:lnTo>
                  <a:pt x="503" y="476"/>
                </a:lnTo>
                <a:lnTo>
                  <a:pt x="506" y="433"/>
                </a:lnTo>
                <a:lnTo>
                  <a:pt x="548" y="300"/>
                </a:lnTo>
                <a:lnTo>
                  <a:pt x="615" y="211"/>
                </a:lnTo>
                <a:lnTo>
                  <a:pt x="594" y="185"/>
                </a:lnTo>
                <a:lnTo>
                  <a:pt x="601" y="100"/>
                </a:lnTo>
                <a:lnTo>
                  <a:pt x="568" y="0"/>
                </a:lnTo>
                <a:lnTo>
                  <a:pt x="0" y="9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30" name="Freeform 38"/>
          <p:cNvSpPr>
            <a:spLocks/>
          </p:cNvSpPr>
          <p:nvPr/>
        </p:nvSpPr>
        <p:spPr bwMode="auto">
          <a:xfrm>
            <a:off x="7515225" y="1704975"/>
            <a:ext cx="485775" cy="766763"/>
          </a:xfrm>
          <a:custGeom>
            <a:avLst/>
            <a:gdLst>
              <a:gd name="T0" fmla="*/ 0 w 693"/>
              <a:gd name="T1" fmla="*/ 416582 h 1097"/>
              <a:gd name="T2" fmla="*/ 28740 w 693"/>
              <a:gd name="T3" fmla="*/ 418679 h 1097"/>
              <a:gd name="T4" fmla="*/ 31544 w 693"/>
              <a:gd name="T5" fmla="*/ 369053 h 1097"/>
              <a:gd name="T6" fmla="*/ 65892 w 693"/>
              <a:gd name="T7" fmla="*/ 299156 h 1097"/>
              <a:gd name="T8" fmla="*/ 49769 w 693"/>
              <a:gd name="T9" fmla="*/ 250928 h 1097"/>
              <a:gd name="T10" fmla="*/ 64490 w 693"/>
              <a:gd name="T11" fmla="*/ 184526 h 1097"/>
              <a:gd name="T12" fmla="*/ 62387 w 693"/>
              <a:gd name="T13" fmla="*/ 159364 h 1097"/>
              <a:gd name="T14" fmla="*/ 118465 w 693"/>
              <a:gd name="T15" fmla="*/ 12581 h 1097"/>
              <a:gd name="T16" fmla="*/ 133185 w 693"/>
              <a:gd name="T17" fmla="*/ 12581 h 1097"/>
              <a:gd name="T18" fmla="*/ 140896 w 693"/>
              <a:gd name="T19" fmla="*/ 41239 h 1097"/>
              <a:gd name="T20" fmla="*/ 209591 w 693"/>
              <a:gd name="T21" fmla="*/ 15377 h 1097"/>
              <a:gd name="T22" fmla="*/ 210993 w 693"/>
              <a:gd name="T23" fmla="*/ 5592 h 1097"/>
              <a:gd name="T24" fmla="*/ 230620 w 693"/>
              <a:gd name="T25" fmla="*/ 0 h 1097"/>
              <a:gd name="T26" fmla="*/ 267071 w 693"/>
              <a:gd name="T27" fmla="*/ 16775 h 1097"/>
              <a:gd name="T28" fmla="*/ 294409 w 693"/>
              <a:gd name="T29" fmla="*/ 41239 h 1097"/>
              <a:gd name="T30" fmla="*/ 356796 w 693"/>
              <a:gd name="T31" fmla="*/ 253025 h 1097"/>
              <a:gd name="T32" fmla="*/ 399555 w 693"/>
              <a:gd name="T33" fmla="*/ 254423 h 1097"/>
              <a:gd name="T34" fmla="*/ 406565 w 693"/>
              <a:gd name="T35" fmla="*/ 266305 h 1097"/>
              <a:gd name="T36" fmla="*/ 400957 w 693"/>
              <a:gd name="T37" fmla="*/ 273994 h 1097"/>
              <a:gd name="T38" fmla="*/ 433202 w 693"/>
              <a:gd name="T39" fmla="*/ 323620 h 1097"/>
              <a:gd name="T40" fmla="*/ 440212 w 693"/>
              <a:gd name="T41" fmla="*/ 312437 h 1097"/>
              <a:gd name="T42" fmla="*/ 473858 w 693"/>
              <a:gd name="T43" fmla="*/ 345288 h 1097"/>
              <a:gd name="T44" fmla="*/ 460540 w 693"/>
              <a:gd name="T45" fmla="*/ 352977 h 1097"/>
              <a:gd name="T46" fmla="*/ 463344 w 693"/>
              <a:gd name="T47" fmla="*/ 362063 h 1097"/>
              <a:gd name="T48" fmla="*/ 485775 w 693"/>
              <a:gd name="T49" fmla="*/ 362063 h 1097"/>
              <a:gd name="T50" fmla="*/ 469653 w 693"/>
              <a:gd name="T51" fmla="*/ 401904 h 1097"/>
              <a:gd name="T52" fmla="*/ 449324 w 693"/>
              <a:gd name="T53" fmla="*/ 396312 h 1097"/>
              <a:gd name="T54" fmla="*/ 433202 w 693"/>
              <a:gd name="T55" fmla="*/ 412388 h 1097"/>
              <a:gd name="T56" fmla="*/ 433903 w 693"/>
              <a:gd name="T57" fmla="*/ 428465 h 1097"/>
              <a:gd name="T58" fmla="*/ 419883 w 693"/>
              <a:gd name="T59" fmla="*/ 438949 h 1097"/>
              <a:gd name="T60" fmla="*/ 403060 w 693"/>
              <a:gd name="T61" fmla="*/ 433357 h 1097"/>
              <a:gd name="T62" fmla="*/ 404462 w 693"/>
              <a:gd name="T63" fmla="*/ 459219 h 1097"/>
              <a:gd name="T64" fmla="*/ 391144 w 693"/>
              <a:gd name="T65" fmla="*/ 450831 h 1097"/>
              <a:gd name="T66" fmla="*/ 385536 w 693"/>
              <a:gd name="T67" fmla="*/ 479489 h 1097"/>
              <a:gd name="T68" fmla="*/ 363806 w 693"/>
              <a:gd name="T69" fmla="*/ 453627 h 1097"/>
              <a:gd name="T70" fmla="*/ 346982 w 693"/>
              <a:gd name="T71" fmla="*/ 477392 h 1097"/>
              <a:gd name="T72" fmla="*/ 326654 w 693"/>
              <a:gd name="T73" fmla="*/ 487178 h 1097"/>
              <a:gd name="T74" fmla="*/ 322448 w 693"/>
              <a:gd name="T75" fmla="*/ 511641 h 1097"/>
              <a:gd name="T76" fmla="*/ 301419 w 693"/>
              <a:gd name="T77" fmla="*/ 505351 h 1097"/>
              <a:gd name="T78" fmla="*/ 309130 w 693"/>
              <a:gd name="T79" fmla="*/ 485780 h 1097"/>
              <a:gd name="T80" fmla="*/ 294409 w 693"/>
              <a:gd name="T81" fmla="*/ 466908 h 1097"/>
              <a:gd name="T82" fmla="*/ 277586 w 693"/>
              <a:gd name="T83" fmla="*/ 496264 h 1097"/>
              <a:gd name="T84" fmla="*/ 284595 w 693"/>
              <a:gd name="T85" fmla="*/ 557074 h 1097"/>
              <a:gd name="T86" fmla="*/ 274081 w 693"/>
              <a:gd name="T87" fmla="*/ 573849 h 1097"/>
              <a:gd name="T88" fmla="*/ 260762 w 693"/>
              <a:gd name="T89" fmla="*/ 574548 h 1097"/>
              <a:gd name="T90" fmla="*/ 248846 w 693"/>
              <a:gd name="T91" fmla="*/ 573150 h 1097"/>
              <a:gd name="T92" fmla="*/ 232723 w 693"/>
              <a:gd name="T93" fmla="*/ 608797 h 1097"/>
              <a:gd name="T94" fmla="*/ 210993 w 693"/>
              <a:gd name="T95" fmla="*/ 607399 h 1097"/>
              <a:gd name="T96" fmla="*/ 214498 w 693"/>
              <a:gd name="T97" fmla="*/ 638853 h 1097"/>
              <a:gd name="T98" fmla="*/ 199778 w 693"/>
              <a:gd name="T99" fmla="*/ 615787 h 1097"/>
              <a:gd name="T100" fmla="*/ 168234 w 693"/>
              <a:gd name="T101" fmla="*/ 641648 h 1097"/>
              <a:gd name="T102" fmla="*/ 162626 w 693"/>
              <a:gd name="T103" fmla="*/ 661219 h 1097"/>
              <a:gd name="T104" fmla="*/ 174543 w 693"/>
              <a:gd name="T105" fmla="*/ 673801 h 1097"/>
              <a:gd name="T106" fmla="*/ 159121 w 693"/>
              <a:gd name="T107" fmla="*/ 680790 h 1097"/>
              <a:gd name="T108" fmla="*/ 162626 w 693"/>
              <a:gd name="T109" fmla="*/ 703157 h 1097"/>
              <a:gd name="T110" fmla="*/ 148606 w 693"/>
              <a:gd name="T111" fmla="*/ 720631 h 1097"/>
              <a:gd name="T112" fmla="*/ 145102 w 693"/>
              <a:gd name="T113" fmla="*/ 766763 h 1097"/>
              <a:gd name="T114" fmla="*/ 135989 w 693"/>
              <a:gd name="T115" fmla="*/ 766763 h 1097"/>
              <a:gd name="T116" fmla="*/ 91127 w 693"/>
              <a:gd name="T117" fmla="*/ 705254 h 1097"/>
              <a:gd name="T118" fmla="*/ 0 w 693"/>
              <a:gd name="T119" fmla="*/ 416582 h 109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93"/>
              <a:gd name="T181" fmla="*/ 0 h 1097"/>
              <a:gd name="T182" fmla="*/ 693 w 693"/>
              <a:gd name="T183" fmla="*/ 1097 h 109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93" h="1097">
                <a:moveTo>
                  <a:pt x="0" y="596"/>
                </a:moveTo>
                <a:lnTo>
                  <a:pt x="41" y="599"/>
                </a:lnTo>
                <a:lnTo>
                  <a:pt x="45" y="528"/>
                </a:lnTo>
                <a:lnTo>
                  <a:pt x="94" y="428"/>
                </a:lnTo>
                <a:lnTo>
                  <a:pt x="71" y="359"/>
                </a:lnTo>
                <a:lnTo>
                  <a:pt x="92" y="264"/>
                </a:lnTo>
                <a:lnTo>
                  <a:pt x="89" y="228"/>
                </a:lnTo>
                <a:lnTo>
                  <a:pt x="169" y="18"/>
                </a:lnTo>
                <a:lnTo>
                  <a:pt x="190" y="18"/>
                </a:lnTo>
                <a:lnTo>
                  <a:pt x="201" y="59"/>
                </a:lnTo>
                <a:lnTo>
                  <a:pt x="299" y="22"/>
                </a:lnTo>
                <a:lnTo>
                  <a:pt x="301" y="8"/>
                </a:lnTo>
                <a:lnTo>
                  <a:pt x="329" y="0"/>
                </a:lnTo>
                <a:lnTo>
                  <a:pt x="381" y="24"/>
                </a:lnTo>
                <a:lnTo>
                  <a:pt x="420" y="59"/>
                </a:lnTo>
                <a:lnTo>
                  <a:pt x="509" y="362"/>
                </a:lnTo>
                <a:lnTo>
                  <a:pt x="570" y="364"/>
                </a:lnTo>
                <a:lnTo>
                  <a:pt x="580" y="381"/>
                </a:lnTo>
                <a:lnTo>
                  <a:pt x="572" y="392"/>
                </a:lnTo>
                <a:lnTo>
                  <a:pt x="618" y="463"/>
                </a:lnTo>
                <a:lnTo>
                  <a:pt x="628" y="447"/>
                </a:lnTo>
                <a:lnTo>
                  <a:pt x="676" y="494"/>
                </a:lnTo>
                <a:lnTo>
                  <a:pt x="657" y="505"/>
                </a:lnTo>
                <a:lnTo>
                  <a:pt x="661" y="518"/>
                </a:lnTo>
                <a:lnTo>
                  <a:pt x="693" y="518"/>
                </a:lnTo>
                <a:lnTo>
                  <a:pt x="670" y="575"/>
                </a:lnTo>
                <a:lnTo>
                  <a:pt x="641" y="567"/>
                </a:lnTo>
                <a:lnTo>
                  <a:pt x="618" y="590"/>
                </a:lnTo>
                <a:lnTo>
                  <a:pt x="619" y="613"/>
                </a:lnTo>
                <a:lnTo>
                  <a:pt x="599" y="628"/>
                </a:lnTo>
                <a:lnTo>
                  <a:pt x="575" y="620"/>
                </a:lnTo>
                <a:lnTo>
                  <a:pt x="577" y="657"/>
                </a:lnTo>
                <a:lnTo>
                  <a:pt x="558" y="645"/>
                </a:lnTo>
                <a:lnTo>
                  <a:pt x="550" y="686"/>
                </a:lnTo>
                <a:lnTo>
                  <a:pt x="519" y="649"/>
                </a:lnTo>
                <a:lnTo>
                  <a:pt x="495" y="683"/>
                </a:lnTo>
                <a:lnTo>
                  <a:pt x="466" y="697"/>
                </a:lnTo>
                <a:lnTo>
                  <a:pt x="460" y="732"/>
                </a:lnTo>
                <a:lnTo>
                  <a:pt x="430" y="723"/>
                </a:lnTo>
                <a:lnTo>
                  <a:pt x="441" y="695"/>
                </a:lnTo>
                <a:lnTo>
                  <a:pt x="420" y="668"/>
                </a:lnTo>
                <a:lnTo>
                  <a:pt x="396" y="710"/>
                </a:lnTo>
                <a:lnTo>
                  <a:pt x="406" y="797"/>
                </a:lnTo>
                <a:lnTo>
                  <a:pt x="391" y="821"/>
                </a:lnTo>
                <a:lnTo>
                  <a:pt x="372" y="822"/>
                </a:lnTo>
                <a:lnTo>
                  <a:pt x="355" y="820"/>
                </a:lnTo>
                <a:lnTo>
                  <a:pt x="332" y="871"/>
                </a:lnTo>
                <a:lnTo>
                  <a:pt x="301" y="869"/>
                </a:lnTo>
                <a:lnTo>
                  <a:pt x="306" y="914"/>
                </a:lnTo>
                <a:lnTo>
                  <a:pt x="285" y="881"/>
                </a:lnTo>
                <a:lnTo>
                  <a:pt x="240" y="918"/>
                </a:lnTo>
                <a:lnTo>
                  <a:pt x="232" y="946"/>
                </a:lnTo>
                <a:lnTo>
                  <a:pt x="249" y="964"/>
                </a:lnTo>
                <a:lnTo>
                  <a:pt x="227" y="974"/>
                </a:lnTo>
                <a:lnTo>
                  <a:pt x="232" y="1006"/>
                </a:lnTo>
                <a:lnTo>
                  <a:pt x="212" y="1031"/>
                </a:lnTo>
                <a:lnTo>
                  <a:pt x="207" y="1097"/>
                </a:lnTo>
                <a:lnTo>
                  <a:pt x="194" y="1097"/>
                </a:lnTo>
                <a:lnTo>
                  <a:pt x="130" y="1009"/>
                </a:lnTo>
                <a:lnTo>
                  <a:pt x="0" y="59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31" name="Freeform 39"/>
          <p:cNvSpPr>
            <a:spLocks/>
          </p:cNvSpPr>
          <p:nvPr/>
        </p:nvSpPr>
        <p:spPr bwMode="auto">
          <a:xfrm>
            <a:off x="6700838" y="3170238"/>
            <a:ext cx="603250" cy="300037"/>
          </a:xfrm>
          <a:custGeom>
            <a:avLst/>
            <a:gdLst>
              <a:gd name="T0" fmla="*/ 14748 w 859"/>
              <a:gd name="T1" fmla="*/ 174847 h 429"/>
              <a:gd name="T2" fmla="*/ 132027 w 859"/>
              <a:gd name="T3" fmla="*/ 100712 h 429"/>
              <a:gd name="T4" fmla="*/ 185399 w 859"/>
              <a:gd name="T5" fmla="*/ 74135 h 429"/>
              <a:gd name="T6" fmla="*/ 237367 w 859"/>
              <a:gd name="T7" fmla="*/ 114699 h 429"/>
              <a:gd name="T8" fmla="*/ 291442 w 859"/>
              <a:gd name="T9" fmla="*/ 150368 h 429"/>
              <a:gd name="T10" fmla="*/ 336387 w 859"/>
              <a:gd name="T11" fmla="*/ 155963 h 429"/>
              <a:gd name="T12" fmla="*/ 337090 w 859"/>
              <a:gd name="T13" fmla="*/ 185338 h 429"/>
              <a:gd name="T14" fmla="*/ 313915 w 859"/>
              <a:gd name="T15" fmla="*/ 240589 h 429"/>
              <a:gd name="T16" fmla="*/ 349028 w 859"/>
              <a:gd name="T17" fmla="*/ 255276 h 429"/>
              <a:gd name="T18" fmla="*/ 370799 w 859"/>
              <a:gd name="T19" fmla="*/ 267865 h 429"/>
              <a:gd name="T20" fmla="*/ 389760 w 859"/>
              <a:gd name="T21" fmla="*/ 274859 h 429"/>
              <a:gd name="T22" fmla="*/ 420660 w 859"/>
              <a:gd name="T23" fmla="*/ 275558 h 429"/>
              <a:gd name="T24" fmla="*/ 454369 w 859"/>
              <a:gd name="T25" fmla="*/ 290945 h 429"/>
              <a:gd name="T26" fmla="*/ 394676 w 859"/>
              <a:gd name="T27" fmla="*/ 228700 h 429"/>
              <a:gd name="T28" fmla="*/ 410828 w 859"/>
              <a:gd name="T29" fmla="*/ 215411 h 429"/>
              <a:gd name="T30" fmla="*/ 408019 w 859"/>
              <a:gd name="T31" fmla="*/ 120994 h 429"/>
              <a:gd name="T32" fmla="*/ 433301 w 859"/>
              <a:gd name="T33" fmla="*/ 62945 h 429"/>
              <a:gd name="T34" fmla="*/ 462094 w 859"/>
              <a:gd name="T35" fmla="*/ 37767 h 429"/>
              <a:gd name="T36" fmla="*/ 436812 w 859"/>
              <a:gd name="T37" fmla="*/ 70638 h 429"/>
              <a:gd name="T38" fmla="*/ 433301 w 859"/>
              <a:gd name="T39" fmla="*/ 120295 h 429"/>
              <a:gd name="T40" fmla="*/ 438919 w 859"/>
              <a:gd name="T41" fmla="*/ 138479 h 429"/>
              <a:gd name="T42" fmla="*/ 447346 w 859"/>
              <a:gd name="T43" fmla="*/ 165755 h 429"/>
              <a:gd name="T44" fmla="*/ 429789 w 859"/>
              <a:gd name="T45" fmla="*/ 178344 h 429"/>
              <a:gd name="T46" fmla="*/ 455773 w 859"/>
              <a:gd name="T47" fmla="*/ 186736 h 429"/>
              <a:gd name="T48" fmla="*/ 443835 w 859"/>
              <a:gd name="T49" fmla="*/ 196528 h 429"/>
              <a:gd name="T50" fmla="*/ 483162 w 859"/>
              <a:gd name="T51" fmla="*/ 253877 h 429"/>
              <a:gd name="T52" fmla="*/ 501421 w 859"/>
              <a:gd name="T53" fmla="*/ 267166 h 429"/>
              <a:gd name="T54" fmla="*/ 511955 w 859"/>
              <a:gd name="T55" fmla="*/ 275558 h 429"/>
              <a:gd name="T56" fmla="*/ 514764 w 859"/>
              <a:gd name="T57" fmla="*/ 293043 h 429"/>
              <a:gd name="T58" fmla="*/ 547068 w 859"/>
              <a:gd name="T59" fmla="*/ 286049 h 429"/>
              <a:gd name="T60" fmla="*/ 591311 w 859"/>
              <a:gd name="T61" fmla="*/ 229399 h 429"/>
              <a:gd name="T62" fmla="*/ 591311 w 859"/>
              <a:gd name="T63" fmla="*/ 265068 h 429"/>
              <a:gd name="T64" fmla="*/ 584991 w 859"/>
              <a:gd name="T65" fmla="*/ 297239 h 429"/>
              <a:gd name="T66" fmla="*/ 603250 w 859"/>
              <a:gd name="T67" fmla="*/ 190233 h 429"/>
              <a:gd name="T68" fmla="*/ 519680 w 859"/>
              <a:gd name="T69" fmla="*/ 206319 h 429"/>
              <a:gd name="T70" fmla="*/ 464201 w 859"/>
              <a:gd name="T71" fmla="*/ 0 h 4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59"/>
              <a:gd name="T109" fmla="*/ 0 h 429"/>
              <a:gd name="T110" fmla="*/ 859 w 859"/>
              <a:gd name="T111" fmla="*/ 429 h 4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59" h="429">
                <a:moveTo>
                  <a:pt x="0" y="127"/>
                </a:moveTo>
                <a:lnTo>
                  <a:pt x="21" y="250"/>
                </a:lnTo>
                <a:lnTo>
                  <a:pt x="85" y="173"/>
                </a:lnTo>
                <a:lnTo>
                  <a:pt x="188" y="144"/>
                </a:lnTo>
                <a:lnTo>
                  <a:pt x="207" y="112"/>
                </a:lnTo>
                <a:lnTo>
                  <a:pt x="264" y="106"/>
                </a:lnTo>
                <a:lnTo>
                  <a:pt x="310" y="127"/>
                </a:lnTo>
                <a:lnTo>
                  <a:pt x="338" y="164"/>
                </a:lnTo>
                <a:lnTo>
                  <a:pt x="386" y="175"/>
                </a:lnTo>
                <a:lnTo>
                  <a:pt x="415" y="215"/>
                </a:lnTo>
                <a:lnTo>
                  <a:pt x="459" y="235"/>
                </a:lnTo>
                <a:lnTo>
                  <a:pt x="479" y="223"/>
                </a:lnTo>
                <a:lnTo>
                  <a:pt x="489" y="246"/>
                </a:lnTo>
                <a:lnTo>
                  <a:pt x="480" y="265"/>
                </a:lnTo>
                <a:lnTo>
                  <a:pt x="477" y="291"/>
                </a:lnTo>
                <a:lnTo>
                  <a:pt x="447" y="344"/>
                </a:lnTo>
                <a:lnTo>
                  <a:pt x="459" y="380"/>
                </a:lnTo>
                <a:lnTo>
                  <a:pt x="497" y="365"/>
                </a:lnTo>
                <a:lnTo>
                  <a:pt x="498" y="348"/>
                </a:lnTo>
                <a:lnTo>
                  <a:pt x="528" y="383"/>
                </a:lnTo>
                <a:lnTo>
                  <a:pt x="535" y="365"/>
                </a:lnTo>
                <a:lnTo>
                  <a:pt x="555" y="393"/>
                </a:lnTo>
                <a:lnTo>
                  <a:pt x="564" y="379"/>
                </a:lnTo>
                <a:lnTo>
                  <a:pt x="599" y="394"/>
                </a:lnTo>
                <a:lnTo>
                  <a:pt x="617" y="388"/>
                </a:lnTo>
                <a:lnTo>
                  <a:pt x="647" y="416"/>
                </a:lnTo>
                <a:lnTo>
                  <a:pt x="623" y="369"/>
                </a:lnTo>
                <a:lnTo>
                  <a:pt x="562" y="327"/>
                </a:lnTo>
                <a:lnTo>
                  <a:pt x="620" y="354"/>
                </a:lnTo>
                <a:lnTo>
                  <a:pt x="585" y="308"/>
                </a:lnTo>
                <a:lnTo>
                  <a:pt x="575" y="267"/>
                </a:lnTo>
                <a:lnTo>
                  <a:pt x="581" y="173"/>
                </a:lnTo>
                <a:lnTo>
                  <a:pt x="545" y="152"/>
                </a:lnTo>
                <a:lnTo>
                  <a:pt x="617" y="90"/>
                </a:lnTo>
                <a:lnTo>
                  <a:pt x="620" y="51"/>
                </a:lnTo>
                <a:lnTo>
                  <a:pt x="658" y="54"/>
                </a:lnTo>
                <a:lnTo>
                  <a:pt x="648" y="90"/>
                </a:lnTo>
                <a:lnTo>
                  <a:pt x="622" y="101"/>
                </a:lnTo>
                <a:lnTo>
                  <a:pt x="608" y="138"/>
                </a:lnTo>
                <a:lnTo>
                  <a:pt x="617" y="172"/>
                </a:lnTo>
                <a:lnTo>
                  <a:pt x="635" y="158"/>
                </a:lnTo>
                <a:lnTo>
                  <a:pt x="625" y="198"/>
                </a:lnTo>
                <a:lnTo>
                  <a:pt x="633" y="216"/>
                </a:lnTo>
                <a:lnTo>
                  <a:pt x="637" y="237"/>
                </a:lnTo>
                <a:lnTo>
                  <a:pt x="620" y="226"/>
                </a:lnTo>
                <a:lnTo>
                  <a:pt x="612" y="255"/>
                </a:lnTo>
                <a:lnTo>
                  <a:pt x="654" y="247"/>
                </a:lnTo>
                <a:lnTo>
                  <a:pt x="649" y="267"/>
                </a:lnTo>
                <a:lnTo>
                  <a:pt x="672" y="282"/>
                </a:lnTo>
                <a:lnTo>
                  <a:pt x="632" y="281"/>
                </a:lnTo>
                <a:lnTo>
                  <a:pt x="645" y="341"/>
                </a:lnTo>
                <a:lnTo>
                  <a:pt x="688" y="363"/>
                </a:lnTo>
                <a:lnTo>
                  <a:pt x="710" y="333"/>
                </a:lnTo>
                <a:lnTo>
                  <a:pt x="714" y="382"/>
                </a:lnTo>
                <a:lnTo>
                  <a:pt x="744" y="372"/>
                </a:lnTo>
                <a:lnTo>
                  <a:pt x="729" y="394"/>
                </a:lnTo>
                <a:lnTo>
                  <a:pt x="748" y="394"/>
                </a:lnTo>
                <a:lnTo>
                  <a:pt x="733" y="419"/>
                </a:lnTo>
                <a:lnTo>
                  <a:pt x="740" y="429"/>
                </a:lnTo>
                <a:lnTo>
                  <a:pt x="779" y="409"/>
                </a:lnTo>
                <a:lnTo>
                  <a:pt x="825" y="384"/>
                </a:lnTo>
                <a:lnTo>
                  <a:pt x="842" y="328"/>
                </a:lnTo>
                <a:lnTo>
                  <a:pt x="847" y="362"/>
                </a:lnTo>
                <a:lnTo>
                  <a:pt x="842" y="379"/>
                </a:lnTo>
                <a:lnTo>
                  <a:pt x="830" y="406"/>
                </a:lnTo>
                <a:lnTo>
                  <a:pt x="833" y="425"/>
                </a:lnTo>
                <a:lnTo>
                  <a:pt x="852" y="378"/>
                </a:lnTo>
                <a:lnTo>
                  <a:pt x="859" y="272"/>
                </a:lnTo>
                <a:lnTo>
                  <a:pt x="807" y="283"/>
                </a:lnTo>
                <a:lnTo>
                  <a:pt x="740" y="295"/>
                </a:lnTo>
                <a:lnTo>
                  <a:pt x="735" y="274"/>
                </a:lnTo>
                <a:lnTo>
                  <a:pt x="661" y="0"/>
                </a:lnTo>
                <a:lnTo>
                  <a:pt x="0" y="12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32" name="Freeform 40"/>
          <p:cNvSpPr>
            <a:spLocks/>
          </p:cNvSpPr>
          <p:nvPr/>
        </p:nvSpPr>
        <p:spPr bwMode="auto">
          <a:xfrm>
            <a:off x="7361238" y="2514600"/>
            <a:ext cx="444500" cy="225425"/>
          </a:xfrm>
          <a:custGeom>
            <a:avLst/>
            <a:gdLst>
              <a:gd name="T0" fmla="*/ 0 w 633"/>
              <a:gd name="T1" fmla="*/ 91010 h 322"/>
              <a:gd name="T2" fmla="*/ 702 w 633"/>
              <a:gd name="T3" fmla="*/ 210723 h 322"/>
              <a:gd name="T4" fmla="*/ 207152 w 633"/>
              <a:gd name="T5" fmla="*/ 167319 h 322"/>
              <a:gd name="T6" fmla="*/ 243667 w 633"/>
              <a:gd name="T7" fmla="*/ 155417 h 322"/>
              <a:gd name="T8" fmla="*/ 257712 w 633"/>
              <a:gd name="T9" fmla="*/ 156817 h 322"/>
              <a:gd name="T10" fmla="*/ 274565 w 633"/>
              <a:gd name="T11" fmla="*/ 191821 h 322"/>
              <a:gd name="T12" fmla="*/ 297738 w 633"/>
              <a:gd name="T13" fmla="*/ 195322 h 322"/>
              <a:gd name="T14" fmla="*/ 310378 w 633"/>
              <a:gd name="T15" fmla="*/ 224025 h 322"/>
              <a:gd name="T16" fmla="*/ 325826 w 633"/>
              <a:gd name="T17" fmla="*/ 225425 h 322"/>
              <a:gd name="T18" fmla="*/ 330039 w 633"/>
              <a:gd name="T19" fmla="*/ 205823 h 322"/>
              <a:gd name="T20" fmla="*/ 342679 w 633"/>
              <a:gd name="T21" fmla="*/ 198822 h 322"/>
              <a:gd name="T22" fmla="*/ 347595 w 633"/>
              <a:gd name="T23" fmla="*/ 177820 h 322"/>
              <a:gd name="T24" fmla="*/ 354617 w 633"/>
              <a:gd name="T25" fmla="*/ 175719 h 322"/>
              <a:gd name="T26" fmla="*/ 363746 w 633"/>
              <a:gd name="T27" fmla="*/ 207223 h 322"/>
              <a:gd name="T28" fmla="*/ 384812 w 633"/>
              <a:gd name="T29" fmla="*/ 199522 h 322"/>
              <a:gd name="T30" fmla="*/ 389025 w 633"/>
              <a:gd name="T31" fmla="*/ 185521 h 322"/>
              <a:gd name="T32" fmla="*/ 415709 w 633"/>
              <a:gd name="T33" fmla="*/ 172919 h 322"/>
              <a:gd name="T34" fmla="*/ 432562 w 633"/>
              <a:gd name="T35" fmla="*/ 168019 h 322"/>
              <a:gd name="T36" fmla="*/ 444500 w 633"/>
              <a:gd name="T37" fmla="*/ 179220 h 322"/>
              <a:gd name="T38" fmla="*/ 440287 w 633"/>
              <a:gd name="T39" fmla="*/ 148416 h 322"/>
              <a:gd name="T40" fmla="*/ 419220 w 633"/>
              <a:gd name="T41" fmla="*/ 110612 h 322"/>
              <a:gd name="T42" fmla="*/ 405176 w 633"/>
              <a:gd name="T43" fmla="*/ 105012 h 322"/>
              <a:gd name="T44" fmla="*/ 392536 w 633"/>
              <a:gd name="T45" fmla="*/ 105712 h 322"/>
              <a:gd name="T46" fmla="*/ 394643 w 633"/>
              <a:gd name="T47" fmla="*/ 114113 h 322"/>
              <a:gd name="T48" fmla="*/ 403772 w 633"/>
              <a:gd name="T49" fmla="*/ 114113 h 322"/>
              <a:gd name="T50" fmla="*/ 413603 w 633"/>
              <a:gd name="T51" fmla="*/ 114813 h 322"/>
              <a:gd name="T52" fmla="*/ 423434 w 633"/>
              <a:gd name="T53" fmla="*/ 126714 h 322"/>
              <a:gd name="T54" fmla="*/ 429051 w 633"/>
              <a:gd name="T55" fmla="*/ 141416 h 322"/>
              <a:gd name="T56" fmla="*/ 422029 w 633"/>
              <a:gd name="T57" fmla="*/ 154017 h 322"/>
              <a:gd name="T58" fmla="*/ 386919 w 633"/>
              <a:gd name="T59" fmla="*/ 169419 h 322"/>
              <a:gd name="T60" fmla="*/ 368661 w 633"/>
              <a:gd name="T61" fmla="*/ 161018 h 322"/>
              <a:gd name="T62" fmla="*/ 358830 w 633"/>
              <a:gd name="T63" fmla="*/ 141416 h 322"/>
              <a:gd name="T64" fmla="*/ 342679 w 633"/>
              <a:gd name="T65" fmla="*/ 137915 h 322"/>
              <a:gd name="T66" fmla="*/ 345488 w 633"/>
              <a:gd name="T67" fmla="*/ 125314 h 322"/>
              <a:gd name="T68" fmla="*/ 327933 w 633"/>
              <a:gd name="T69" fmla="*/ 103611 h 322"/>
              <a:gd name="T70" fmla="*/ 303355 w 633"/>
              <a:gd name="T71" fmla="*/ 93110 h 322"/>
              <a:gd name="T72" fmla="*/ 302653 w 633"/>
              <a:gd name="T73" fmla="*/ 105012 h 322"/>
              <a:gd name="T74" fmla="*/ 288609 w 633"/>
              <a:gd name="T75" fmla="*/ 99411 h 322"/>
              <a:gd name="T76" fmla="*/ 282289 w 633"/>
              <a:gd name="T77" fmla="*/ 86110 h 322"/>
              <a:gd name="T78" fmla="*/ 285800 w 633"/>
              <a:gd name="T79" fmla="*/ 73508 h 322"/>
              <a:gd name="T80" fmla="*/ 299844 w 633"/>
              <a:gd name="T81" fmla="*/ 62307 h 322"/>
              <a:gd name="T82" fmla="*/ 294929 w 633"/>
              <a:gd name="T83" fmla="*/ 52506 h 322"/>
              <a:gd name="T84" fmla="*/ 314591 w 633"/>
              <a:gd name="T85" fmla="*/ 37804 h 322"/>
              <a:gd name="T86" fmla="*/ 294929 w 633"/>
              <a:gd name="T87" fmla="*/ 22402 h 322"/>
              <a:gd name="T88" fmla="*/ 285800 w 633"/>
              <a:gd name="T89" fmla="*/ 0 h 322"/>
              <a:gd name="T90" fmla="*/ 245072 w 633"/>
              <a:gd name="T91" fmla="*/ 31503 h 322"/>
              <a:gd name="T92" fmla="*/ 95501 w 633"/>
              <a:gd name="T93" fmla="*/ 70008 h 322"/>
              <a:gd name="T94" fmla="*/ 0 w 633"/>
              <a:gd name="T95" fmla="*/ 91010 h 32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633"/>
              <a:gd name="T145" fmla="*/ 0 h 322"/>
              <a:gd name="T146" fmla="*/ 633 w 633"/>
              <a:gd name="T147" fmla="*/ 322 h 32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633" h="322">
                <a:moveTo>
                  <a:pt x="0" y="130"/>
                </a:moveTo>
                <a:lnTo>
                  <a:pt x="1" y="301"/>
                </a:lnTo>
                <a:lnTo>
                  <a:pt x="295" y="239"/>
                </a:lnTo>
                <a:lnTo>
                  <a:pt x="347" y="222"/>
                </a:lnTo>
                <a:lnTo>
                  <a:pt x="367" y="224"/>
                </a:lnTo>
                <a:lnTo>
                  <a:pt x="391" y="274"/>
                </a:lnTo>
                <a:lnTo>
                  <a:pt x="424" y="279"/>
                </a:lnTo>
                <a:lnTo>
                  <a:pt x="442" y="320"/>
                </a:lnTo>
                <a:lnTo>
                  <a:pt x="464" y="322"/>
                </a:lnTo>
                <a:lnTo>
                  <a:pt x="470" y="294"/>
                </a:lnTo>
                <a:lnTo>
                  <a:pt x="488" y="284"/>
                </a:lnTo>
                <a:lnTo>
                  <a:pt x="495" y="254"/>
                </a:lnTo>
                <a:lnTo>
                  <a:pt x="505" y="251"/>
                </a:lnTo>
                <a:lnTo>
                  <a:pt x="518" y="296"/>
                </a:lnTo>
                <a:lnTo>
                  <a:pt x="548" y="285"/>
                </a:lnTo>
                <a:lnTo>
                  <a:pt x="554" y="265"/>
                </a:lnTo>
                <a:lnTo>
                  <a:pt x="592" y="247"/>
                </a:lnTo>
                <a:lnTo>
                  <a:pt x="616" y="240"/>
                </a:lnTo>
                <a:lnTo>
                  <a:pt x="633" y="256"/>
                </a:lnTo>
                <a:lnTo>
                  <a:pt x="627" y="212"/>
                </a:lnTo>
                <a:lnTo>
                  <a:pt x="597" y="158"/>
                </a:lnTo>
                <a:lnTo>
                  <a:pt x="577" y="150"/>
                </a:lnTo>
                <a:lnTo>
                  <a:pt x="559" y="151"/>
                </a:lnTo>
                <a:lnTo>
                  <a:pt x="562" y="163"/>
                </a:lnTo>
                <a:lnTo>
                  <a:pt x="575" y="163"/>
                </a:lnTo>
                <a:lnTo>
                  <a:pt x="589" y="164"/>
                </a:lnTo>
                <a:lnTo>
                  <a:pt x="603" y="181"/>
                </a:lnTo>
                <a:lnTo>
                  <a:pt x="611" y="202"/>
                </a:lnTo>
                <a:lnTo>
                  <a:pt x="601" y="220"/>
                </a:lnTo>
                <a:lnTo>
                  <a:pt x="551" y="242"/>
                </a:lnTo>
                <a:lnTo>
                  <a:pt x="525" y="230"/>
                </a:lnTo>
                <a:lnTo>
                  <a:pt x="511" y="202"/>
                </a:lnTo>
                <a:lnTo>
                  <a:pt x="488" y="197"/>
                </a:lnTo>
                <a:lnTo>
                  <a:pt x="492" y="179"/>
                </a:lnTo>
                <a:lnTo>
                  <a:pt x="467" y="148"/>
                </a:lnTo>
                <a:lnTo>
                  <a:pt x="432" y="133"/>
                </a:lnTo>
                <a:lnTo>
                  <a:pt x="431" y="150"/>
                </a:lnTo>
                <a:lnTo>
                  <a:pt x="411" y="142"/>
                </a:lnTo>
                <a:lnTo>
                  <a:pt x="402" y="123"/>
                </a:lnTo>
                <a:lnTo>
                  <a:pt x="407" y="105"/>
                </a:lnTo>
                <a:lnTo>
                  <a:pt x="427" y="89"/>
                </a:lnTo>
                <a:lnTo>
                  <a:pt x="420" y="75"/>
                </a:lnTo>
                <a:lnTo>
                  <a:pt x="448" y="54"/>
                </a:lnTo>
                <a:lnTo>
                  <a:pt x="420" y="32"/>
                </a:lnTo>
                <a:lnTo>
                  <a:pt x="407" y="0"/>
                </a:lnTo>
                <a:lnTo>
                  <a:pt x="349" y="45"/>
                </a:lnTo>
                <a:lnTo>
                  <a:pt x="136" y="100"/>
                </a:lnTo>
                <a:lnTo>
                  <a:pt x="0" y="130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33" name="Freeform 41"/>
          <p:cNvSpPr>
            <a:spLocks/>
          </p:cNvSpPr>
          <p:nvPr/>
        </p:nvSpPr>
        <p:spPr bwMode="auto">
          <a:xfrm>
            <a:off x="7718425" y="2733675"/>
            <a:ext cx="38100" cy="31750"/>
          </a:xfrm>
          <a:custGeom>
            <a:avLst/>
            <a:gdLst>
              <a:gd name="T0" fmla="*/ 0 w 57"/>
              <a:gd name="T1" fmla="*/ 31750 h 47"/>
              <a:gd name="T2" fmla="*/ 15374 w 57"/>
              <a:gd name="T3" fmla="*/ 0 h 47"/>
              <a:gd name="T4" fmla="*/ 38100 w 57"/>
              <a:gd name="T5" fmla="*/ 14186 h 47"/>
              <a:gd name="T6" fmla="*/ 0 w 57"/>
              <a:gd name="T7" fmla="*/ 31750 h 47"/>
              <a:gd name="T8" fmla="*/ 0 60000 65536"/>
              <a:gd name="T9" fmla="*/ 0 60000 65536"/>
              <a:gd name="T10" fmla="*/ 0 60000 65536"/>
              <a:gd name="T11" fmla="*/ 0 60000 65536"/>
              <a:gd name="T12" fmla="*/ 0 w 57"/>
              <a:gd name="T13" fmla="*/ 0 h 47"/>
              <a:gd name="T14" fmla="*/ 57 w 57"/>
              <a:gd name="T15" fmla="*/ 47 h 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" h="47">
                <a:moveTo>
                  <a:pt x="0" y="47"/>
                </a:moveTo>
                <a:lnTo>
                  <a:pt x="23" y="0"/>
                </a:lnTo>
                <a:lnTo>
                  <a:pt x="57" y="21"/>
                </a:lnTo>
                <a:lnTo>
                  <a:pt x="0" y="4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34" name="Freeform 42"/>
          <p:cNvSpPr>
            <a:spLocks/>
          </p:cNvSpPr>
          <p:nvPr/>
        </p:nvSpPr>
        <p:spPr bwMode="auto">
          <a:xfrm>
            <a:off x="7791450" y="2725738"/>
            <a:ext cx="33338" cy="25400"/>
          </a:xfrm>
          <a:custGeom>
            <a:avLst/>
            <a:gdLst>
              <a:gd name="T0" fmla="*/ 0 w 45"/>
              <a:gd name="T1" fmla="*/ 25400 h 35"/>
              <a:gd name="T2" fmla="*/ 19262 w 45"/>
              <a:gd name="T3" fmla="*/ 0 h 35"/>
              <a:gd name="T4" fmla="*/ 33338 w 45"/>
              <a:gd name="T5" fmla="*/ 21046 h 35"/>
              <a:gd name="T6" fmla="*/ 0 w 45"/>
              <a:gd name="T7" fmla="*/ 25400 h 35"/>
              <a:gd name="T8" fmla="*/ 0 60000 65536"/>
              <a:gd name="T9" fmla="*/ 0 60000 65536"/>
              <a:gd name="T10" fmla="*/ 0 60000 65536"/>
              <a:gd name="T11" fmla="*/ 0 60000 65536"/>
              <a:gd name="T12" fmla="*/ 0 w 45"/>
              <a:gd name="T13" fmla="*/ 0 h 35"/>
              <a:gd name="T14" fmla="*/ 45 w 45"/>
              <a:gd name="T15" fmla="*/ 35 h 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" h="35">
                <a:moveTo>
                  <a:pt x="0" y="35"/>
                </a:moveTo>
                <a:lnTo>
                  <a:pt x="26" y="0"/>
                </a:lnTo>
                <a:lnTo>
                  <a:pt x="45" y="29"/>
                </a:lnTo>
                <a:lnTo>
                  <a:pt x="0" y="35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35" name="Freeform 43"/>
          <p:cNvSpPr>
            <a:spLocks/>
          </p:cNvSpPr>
          <p:nvPr/>
        </p:nvSpPr>
        <p:spPr bwMode="auto">
          <a:xfrm>
            <a:off x="5251450" y="2097088"/>
            <a:ext cx="762000" cy="392112"/>
          </a:xfrm>
          <a:custGeom>
            <a:avLst/>
            <a:gdLst>
              <a:gd name="T0" fmla="*/ 58939 w 1086"/>
              <a:gd name="T1" fmla="*/ 211460 h 560"/>
              <a:gd name="T2" fmla="*/ 271541 w 1086"/>
              <a:gd name="T3" fmla="*/ 257674 h 560"/>
              <a:gd name="T4" fmla="*/ 309431 w 1086"/>
              <a:gd name="T5" fmla="*/ 289183 h 560"/>
              <a:gd name="T6" fmla="*/ 379597 w 1086"/>
              <a:gd name="T7" fmla="*/ 312289 h 560"/>
              <a:gd name="T8" fmla="*/ 396436 w 1086"/>
              <a:gd name="T9" fmla="*/ 282881 h 560"/>
              <a:gd name="T10" fmla="*/ 409768 w 1086"/>
              <a:gd name="T11" fmla="*/ 248571 h 560"/>
              <a:gd name="T12" fmla="*/ 408365 w 1086"/>
              <a:gd name="T13" fmla="*/ 262575 h 560"/>
              <a:gd name="T14" fmla="*/ 423099 w 1086"/>
              <a:gd name="T15" fmla="*/ 279380 h 560"/>
              <a:gd name="T16" fmla="*/ 447657 w 1086"/>
              <a:gd name="T17" fmla="*/ 257674 h 560"/>
              <a:gd name="T18" fmla="*/ 458884 w 1086"/>
              <a:gd name="T19" fmla="*/ 252072 h 560"/>
              <a:gd name="T20" fmla="*/ 453972 w 1086"/>
              <a:gd name="T21" fmla="*/ 294084 h 560"/>
              <a:gd name="T22" fmla="*/ 482039 w 1086"/>
              <a:gd name="T23" fmla="*/ 262575 h 560"/>
              <a:gd name="T24" fmla="*/ 535365 w 1086"/>
              <a:gd name="T25" fmla="*/ 228265 h 560"/>
              <a:gd name="T26" fmla="*/ 589392 w 1086"/>
              <a:gd name="T27" fmla="*/ 201658 h 560"/>
              <a:gd name="T28" fmla="*/ 670083 w 1086"/>
              <a:gd name="T29" fmla="*/ 232466 h 560"/>
              <a:gd name="T30" fmla="*/ 689027 w 1086"/>
              <a:gd name="T31" fmla="*/ 203058 h 560"/>
              <a:gd name="T32" fmla="*/ 762000 w 1086"/>
              <a:gd name="T33" fmla="*/ 196756 h 560"/>
              <a:gd name="T34" fmla="*/ 710077 w 1086"/>
              <a:gd name="T35" fmla="*/ 129537 h 560"/>
              <a:gd name="T36" fmla="*/ 666574 w 1086"/>
              <a:gd name="T37" fmla="*/ 129537 h 560"/>
              <a:gd name="T38" fmla="*/ 633597 w 1086"/>
              <a:gd name="T39" fmla="*/ 132338 h 560"/>
              <a:gd name="T40" fmla="*/ 620265 w 1086"/>
              <a:gd name="T41" fmla="*/ 107831 h 560"/>
              <a:gd name="T42" fmla="*/ 594304 w 1086"/>
              <a:gd name="T43" fmla="*/ 90326 h 560"/>
              <a:gd name="T44" fmla="*/ 486249 w 1086"/>
              <a:gd name="T45" fmla="*/ 116933 h 560"/>
              <a:gd name="T46" fmla="*/ 426608 w 1086"/>
              <a:gd name="T47" fmla="*/ 154044 h 560"/>
              <a:gd name="T48" fmla="*/ 392928 w 1086"/>
              <a:gd name="T49" fmla="*/ 146342 h 560"/>
              <a:gd name="T50" fmla="*/ 353635 w 1086"/>
              <a:gd name="T51" fmla="*/ 156845 h 560"/>
              <a:gd name="T52" fmla="*/ 269436 w 1086"/>
              <a:gd name="T53" fmla="*/ 94527 h 560"/>
              <a:gd name="T54" fmla="*/ 246282 w 1086"/>
              <a:gd name="T55" fmla="*/ 108531 h 560"/>
              <a:gd name="T56" fmla="*/ 234354 w 1086"/>
              <a:gd name="T57" fmla="*/ 104330 h 560"/>
              <a:gd name="T58" fmla="*/ 225232 w 1086"/>
              <a:gd name="T59" fmla="*/ 91026 h 560"/>
              <a:gd name="T60" fmla="*/ 274348 w 1086"/>
              <a:gd name="T61" fmla="*/ 14704 h 560"/>
              <a:gd name="T62" fmla="*/ 296099 w 1086"/>
              <a:gd name="T63" fmla="*/ 0 h 560"/>
              <a:gd name="T64" fmla="*/ 223829 w 1086"/>
              <a:gd name="T65" fmla="*/ 18905 h 560"/>
              <a:gd name="T66" fmla="*/ 181028 w 1086"/>
              <a:gd name="T67" fmla="*/ 60917 h 560"/>
              <a:gd name="T68" fmla="*/ 140331 w 1086"/>
              <a:gd name="T69" fmla="*/ 91026 h 560"/>
              <a:gd name="T70" fmla="*/ 115072 w 1086"/>
              <a:gd name="T71" fmla="*/ 114133 h 560"/>
              <a:gd name="T72" fmla="*/ 59641 w 1086"/>
              <a:gd name="T73" fmla="*/ 132338 h 560"/>
              <a:gd name="T74" fmla="*/ 0 w 1086"/>
              <a:gd name="T75" fmla="*/ 169448 h 56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86"/>
              <a:gd name="T115" fmla="*/ 0 h 560"/>
              <a:gd name="T116" fmla="*/ 1086 w 1086"/>
              <a:gd name="T117" fmla="*/ 560 h 56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086" h="560">
                <a:moveTo>
                  <a:pt x="0" y="242"/>
                </a:moveTo>
                <a:lnTo>
                  <a:pt x="84" y="302"/>
                </a:lnTo>
                <a:lnTo>
                  <a:pt x="294" y="357"/>
                </a:lnTo>
                <a:lnTo>
                  <a:pt x="387" y="368"/>
                </a:lnTo>
                <a:lnTo>
                  <a:pt x="402" y="401"/>
                </a:lnTo>
                <a:lnTo>
                  <a:pt x="441" y="413"/>
                </a:lnTo>
                <a:lnTo>
                  <a:pt x="494" y="560"/>
                </a:lnTo>
                <a:lnTo>
                  <a:pt x="541" y="446"/>
                </a:lnTo>
                <a:lnTo>
                  <a:pt x="551" y="420"/>
                </a:lnTo>
                <a:lnTo>
                  <a:pt x="565" y="404"/>
                </a:lnTo>
                <a:lnTo>
                  <a:pt x="565" y="386"/>
                </a:lnTo>
                <a:lnTo>
                  <a:pt x="584" y="355"/>
                </a:lnTo>
                <a:lnTo>
                  <a:pt x="589" y="358"/>
                </a:lnTo>
                <a:lnTo>
                  <a:pt x="582" y="375"/>
                </a:lnTo>
                <a:lnTo>
                  <a:pt x="585" y="406"/>
                </a:lnTo>
                <a:lnTo>
                  <a:pt x="603" y="399"/>
                </a:lnTo>
                <a:lnTo>
                  <a:pt x="615" y="364"/>
                </a:lnTo>
                <a:lnTo>
                  <a:pt x="638" y="368"/>
                </a:lnTo>
                <a:lnTo>
                  <a:pt x="651" y="352"/>
                </a:lnTo>
                <a:lnTo>
                  <a:pt x="654" y="360"/>
                </a:lnTo>
                <a:lnTo>
                  <a:pt x="630" y="413"/>
                </a:lnTo>
                <a:lnTo>
                  <a:pt x="647" y="420"/>
                </a:lnTo>
                <a:lnTo>
                  <a:pt x="663" y="388"/>
                </a:lnTo>
                <a:lnTo>
                  <a:pt x="687" y="375"/>
                </a:lnTo>
                <a:lnTo>
                  <a:pt x="700" y="336"/>
                </a:lnTo>
                <a:lnTo>
                  <a:pt x="763" y="326"/>
                </a:lnTo>
                <a:lnTo>
                  <a:pt x="792" y="322"/>
                </a:lnTo>
                <a:lnTo>
                  <a:pt x="840" y="288"/>
                </a:lnTo>
                <a:lnTo>
                  <a:pt x="909" y="299"/>
                </a:lnTo>
                <a:lnTo>
                  <a:pt x="955" y="332"/>
                </a:lnTo>
                <a:lnTo>
                  <a:pt x="959" y="291"/>
                </a:lnTo>
                <a:lnTo>
                  <a:pt x="982" y="290"/>
                </a:lnTo>
                <a:lnTo>
                  <a:pt x="1041" y="293"/>
                </a:lnTo>
                <a:lnTo>
                  <a:pt x="1086" y="281"/>
                </a:lnTo>
                <a:lnTo>
                  <a:pt x="1026" y="244"/>
                </a:lnTo>
                <a:lnTo>
                  <a:pt x="1012" y="185"/>
                </a:lnTo>
                <a:lnTo>
                  <a:pt x="965" y="195"/>
                </a:lnTo>
                <a:lnTo>
                  <a:pt x="950" y="185"/>
                </a:lnTo>
                <a:lnTo>
                  <a:pt x="930" y="195"/>
                </a:lnTo>
                <a:lnTo>
                  <a:pt x="903" y="189"/>
                </a:lnTo>
                <a:lnTo>
                  <a:pt x="889" y="186"/>
                </a:lnTo>
                <a:lnTo>
                  <a:pt x="884" y="154"/>
                </a:lnTo>
                <a:lnTo>
                  <a:pt x="894" y="119"/>
                </a:lnTo>
                <a:lnTo>
                  <a:pt x="847" y="129"/>
                </a:lnTo>
                <a:lnTo>
                  <a:pt x="804" y="152"/>
                </a:lnTo>
                <a:lnTo>
                  <a:pt x="693" y="167"/>
                </a:lnTo>
                <a:lnTo>
                  <a:pt x="625" y="232"/>
                </a:lnTo>
                <a:lnTo>
                  <a:pt x="608" y="220"/>
                </a:lnTo>
                <a:lnTo>
                  <a:pt x="589" y="229"/>
                </a:lnTo>
                <a:lnTo>
                  <a:pt x="560" y="209"/>
                </a:lnTo>
                <a:lnTo>
                  <a:pt x="543" y="216"/>
                </a:lnTo>
                <a:lnTo>
                  <a:pt x="504" y="224"/>
                </a:lnTo>
                <a:lnTo>
                  <a:pt x="449" y="147"/>
                </a:lnTo>
                <a:lnTo>
                  <a:pt x="384" y="135"/>
                </a:lnTo>
                <a:lnTo>
                  <a:pt x="364" y="138"/>
                </a:lnTo>
                <a:lnTo>
                  <a:pt x="351" y="155"/>
                </a:lnTo>
                <a:lnTo>
                  <a:pt x="362" y="123"/>
                </a:lnTo>
                <a:lnTo>
                  <a:pt x="334" y="149"/>
                </a:lnTo>
                <a:lnTo>
                  <a:pt x="319" y="174"/>
                </a:lnTo>
                <a:lnTo>
                  <a:pt x="321" y="130"/>
                </a:lnTo>
                <a:lnTo>
                  <a:pt x="351" y="68"/>
                </a:lnTo>
                <a:lnTo>
                  <a:pt x="391" y="21"/>
                </a:lnTo>
                <a:lnTo>
                  <a:pt x="428" y="9"/>
                </a:lnTo>
                <a:lnTo>
                  <a:pt x="422" y="0"/>
                </a:lnTo>
                <a:lnTo>
                  <a:pt x="359" y="5"/>
                </a:lnTo>
                <a:lnTo>
                  <a:pt x="319" y="27"/>
                </a:lnTo>
                <a:lnTo>
                  <a:pt x="306" y="48"/>
                </a:lnTo>
                <a:lnTo>
                  <a:pt x="258" y="87"/>
                </a:lnTo>
                <a:lnTo>
                  <a:pt x="236" y="121"/>
                </a:lnTo>
                <a:lnTo>
                  <a:pt x="200" y="130"/>
                </a:lnTo>
                <a:lnTo>
                  <a:pt x="188" y="152"/>
                </a:lnTo>
                <a:lnTo>
                  <a:pt x="164" y="163"/>
                </a:lnTo>
                <a:lnTo>
                  <a:pt x="100" y="174"/>
                </a:lnTo>
                <a:lnTo>
                  <a:pt x="85" y="189"/>
                </a:lnTo>
                <a:lnTo>
                  <a:pt x="54" y="217"/>
                </a:lnTo>
                <a:lnTo>
                  <a:pt x="0" y="24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36" name="Freeform 44"/>
          <p:cNvSpPr>
            <a:spLocks/>
          </p:cNvSpPr>
          <p:nvPr/>
        </p:nvSpPr>
        <p:spPr bwMode="auto">
          <a:xfrm>
            <a:off x="5741988" y="2339975"/>
            <a:ext cx="511175" cy="696913"/>
          </a:xfrm>
          <a:custGeom>
            <a:avLst/>
            <a:gdLst>
              <a:gd name="T0" fmla="*/ 0 w 729"/>
              <a:gd name="T1" fmla="*/ 696913 h 995"/>
              <a:gd name="T2" fmla="*/ 47682 w 729"/>
              <a:gd name="T3" fmla="*/ 612163 h 995"/>
              <a:gd name="T4" fmla="*/ 57498 w 729"/>
              <a:gd name="T5" fmla="*/ 582045 h 995"/>
              <a:gd name="T6" fmla="*/ 61706 w 729"/>
              <a:gd name="T7" fmla="*/ 521109 h 995"/>
              <a:gd name="T8" fmla="*/ 48383 w 729"/>
              <a:gd name="T9" fmla="*/ 463675 h 995"/>
              <a:gd name="T10" fmla="*/ 19634 w 729"/>
              <a:gd name="T11" fmla="*/ 409042 h 995"/>
              <a:gd name="T12" fmla="*/ 7012 w 729"/>
              <a:gd name="T13" fmla="*/ 377524 h 995"/>
              <a:gd name="T14" fmla="*/ 14725 w 729"/>
              <a:gd name="T15" fmla="*/ 349507 h 995"/>
              <a:gd name="T16" fmla="*/ 2805 w 729"/>
              <a:gd name="T17" fmla="*/ 313786 h 995"/>
              <a:gd name="T18" fmla="*/ 16829 w 729"/>
              <a:gd name="T19" fmla="*/ 289271 h 995"/>
              <a:gd name="T20" fmla="*/ 29450 w 729"/>
              <a:gd name="T21" fmla="*/ 229736 h 995"/>
              <a:gd name="T22" fmla="*/ 25944 w 729"/>
              <a:gd name="T23" fmla="*/ 201720 h 995"/>
              <a:gd name="T24" fmla="*/ 44176 w 729"/>
              <a:gd name="T25" fmla="*/ 183509 h 995"/>
              <a:gd name="T26" fmla="*/ 42773 w 729"/>
              <a:gd name="T27" fmla="*/ 162496 h 995"/>
              <a:gd name="T28" fmla="*/ 72224 w 729"/>
              <a:gd name="T29" fmla="*/ 149188 h 995"/>
              <a:gd name="T30" fmla="*/ 99570 w 729"/>
              <a:gd name="T31" fmla="*/ 107164 h 995"/>
              <a:gd name="T32" fmla="*/ 96064 w 729"/>
              <a:gd name="T33" fmla="*/ 176505 h 995"/>
              <a:gd name="T34" fmla="*/ 116399 w 729"/>
              <a:gd name="T35" fmla="*/ 161796 h 995"/>
              <a:gd name="T36" fmla="*/ 116399 w 729"/>
              <a:gd name="T37" fmla="*/ 104362 h 995"/>
              <a:gd name="T38" fmla="*/ 145148 w 729"/>
              <a:gd name="T39" fmla="*/ 72143 h 995"/>
              <a:gd name="T40" fmla="*/ 164782 w 729"/>
              <a:gd name="T41" fmla="*/ 68641 h 995"/>
              <a:gd name="T42" fmla="*/ 148654 w 729"/>
              <a:gd name="T43" fmla="*/ 58134 h 995"/>
              <a:gd name="T44" fmla="*/ 143045 w 729"/>
              <a:gd name="T45" fmla="*/ 37822 h 995"/>
              <a:gd name="T46" fmla="*/ 154264 w 729"/>
              <a:gd name="T47" fmla="*/ 8405 h 995"/>
              <a:gd name="T48" fmla="*/ 180208 w 729"/>
              <a:gd name="T49" fmla="*/ 0 h 995"/>
              <a:gd name="T50" fmla="*/ 241213 w 729"/>
              <a:gd name="T51" fmla="*/ 17510 h 995"/>
              <a:gd name="T52" fmla="*/ 262950 w 729"/>
              <a:gd name="T53" fmla="*/ 39924 h 995"/>
              <a:gd name="T54" fmla="*/ 333070 w 729"/>
              <a:gd name="T55" fmla="*/ 55333 h 995"/>
              <a:gd name="T56" fmla="*/ 346393 w 729"/>
              <a:gd name="T57" fmla="*/ 76345 h 995"/>
              <a:gd name="T58" fmla="*/ 367429 w 729"/>
              <a:gd name="T59" fmla="*/ 101560 h 995"/>
              <a:gd name="T60" fmla="*/ 348497 w 729"/>
              <a:gd name="T61" fmla="*/ 100860 h 995"/>
              <a:gd name="T62" fmla="*/ 346393 w 729"/>
              <a:gd name="T63" fmla="*/ 116269 h 995"/>
              <a:gd name="T64" fmla="*/ 368831 w 729"/>
              <a:gd name="T65" fmla="*/ 143585 h 995"/>
              <a:gd name="T66" fmla="*/ 373740 w 729"/>
              <a:gd name="T67" fmla="*/ 190513 h 995"/>
              <a:gd name="T68" fmla="*/ 373740 w 729"/>
              <a:gd name="T69" fmla="*/ 220631 h 995"/>
              <a:gd name="T70" fmla="*/ 352003 w 729"/>
              <a:gd name="T71" fmla="*/ 254251 h 995"/>
              <a:gd name="T72" fmla="*/ 348497 w 729"/>
              <a:gd name="T73" fmla="*/ 271061 h 995"/>
              <a:gd name="T74" fmla="*/ 320449 w 729"/>
              <a:gd name="T75" fmla="*/ 285069 h 995"/>
              <a:gd name="T76" fmla="*/ 315540 w 729"/>
              <a:gd name="T77" fmla="*/ 299778 h 995"/>
              <a:gd name="T78" fmla="*/ 319747 w 729"/>
              <a:gd name="T79" fmla="*/ 335499 h 995"/>
              <a:gd name="T80" fmla="*/ 347795 w 729"/>
              <a:gd name="T81" fmla="*/ 352309 h 995"/>
              <a:gd name="T82" fmla="*/ 373039 w 729"/>
              <a:gd name="T83" fmla="*/ 323592 h 995"/>
              <a:gd name="T84" fmla="*/ 389166 w 729"/>
              <a:gd name="T85" fmla="*/ 283668 h 995"/>
              <a:gd name="T86" fmla="*/ 431238 w 729"/>
              <a:gd name="T87" fmla="*/ 259854 h 995"/>
              <a:gd name="T88" fmla="*/ 459286 w 729"/>
              <a:gd name="T89" fmla="*/ 273862 h 995"/>
              <a:gd name="T90" fmla="*/ 477517 w 729"/>
              <a:gd name="T91" fmla="*/ 317288 h 995"/>
              <a:gd name="T92" fmla="*/ 500657 w 729"/>
              <a:gd name="T93" fmla="*/ 401338 h 995"/>
              <a:gd name="T94" fmla="*/ 511175 w 729"/>
              <a:gd name="T95" fmla="*/ 428654 h 995"/>
              <a:gd name="T96" fmla="*/ 504163 w 729"/>
              <a:gd name="T97" fmla="*/ 451768 h 995"/>
              <a:gd name="T98" fmla="*/ 509071 w 729"/>
              <a:gd name="T99" fmla="*/ 486088 h 995"/>
              <a:gd name="T100" fmla="*/ 499956 w 729"/>
              <a:gd name="T101" fmla="*/ 505700 h 995"/>
              <a:gd name="T102" fmla="*/ 488035 w 729"/>
              <a:gd name="T103" fmla="*/ 486088 h 995"/>
              <a:gd name="T104" fmla="*/ 474713 w 729"/>
              <a:gd name="T105" fmla="*/ 493793 h 995"/>
              <a:gd name="T106" fmla="*/ 473310 w 729"/>
              <a:gd name="T107" fmla="*/ 527413 h 995"/>
              <a:gd name="T108" fmla="*/ 467701 w 729"/>
              <a:gd name="T109" fmla="*/ 541421 h 995"/>
              <a:gd name="T110" fmla="*/ 445262 w 729"/>
              <a:gd name="T111" fmla="*/ 556130 h 995"/>
              <a:gd name="T112" fmla="*/ 444561 w 729"/>
              <a:gd name="T113" fmla="*/ 600256 h 995"/>
              <a:gd name="T114" fmla="*/ 429836 w 729"/>
              <a:gd name="T115" fmla="*/ 618467 h 995"/>
              <a:gd name="T116" fmla="*/ 416513 w 729"/>
              <a:gd name="T117" fmla="*/ 654888 h 995"/>
              <a:gd name="T118" fmla="*/ 250328 w 729"/>
              <a:gd name="T119" fmla="*/ 681504 h 995"/>
              <a:gd name="T120" fmla="*/ 244719 w 729"/>
              <a:gd name="T121" fmla="*/ 668896 h 995"/>
              <a:gd name="T122" fmla="*/ 0 w 729"/>
              <a:gd name="T123" fmla="*/ 696913 h 99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29"/>
              <a:gd name="T187" fmla="*/ 0 h 995"/>
              <a:gd name="T188" fmla="*/ 729 w 729"/>
              <a:gd name="T189" fmla="*/ 995 h 99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29" h="995">
                <a:moveTo>
                  <a:pt x="0" y="995"/>
                </a:moveTo>
                <a:lnTo>
                  <a:pt x="68" y="874"/>
                </a:lnTo>
                <a:lnTo>
                  <a:pt x="82" y="831"/>
                </a:lnTo>
                <a:lnTo>
                  <a:pt x="88" y="744"/>
                </a:lnTo>
                <a:lnTo>
                  <a:pt x="69" y="662"/>
                </a:lnTo>
                <a:lnTo>
                  <a:pt x="28" y="584"/>
                </a:lnTo>
                <a:lnTo>
                  <a:pt x="10" y="539"/>
                </a:lnTo>
                <a:lnTo>
                  <a:pt x="21" y="499"/>
                </a:lnTo>
                <a:lnTo>
                  <a:pt x="4" y="448"/>
                </a:lnTo>
                <a:lnTo>
                  <a:pt x="24" y="413"/>
                </a:lnTo>
                <a:lnTo>
                  <a:pt x="42" y="328"/>
                </a:lnTo>
                <a:lnTo>
                  <a:pt x="37" y="288"/>
                </a:lnTo>
                <a:lnTo>
                  <a:pt x="63" y="262"/>
                </a:lnTo>
                <a:lnTo>
                  <a:pt x="61" y="232"/>
                </a:lnTo>
                <a:lnTo>
                  <a:pt x="103" y="213"/>
                </a:lnTo>
                <a:lnTo>
                  <a:pt x="142" y="153"/>
                </a:lnTo>
                <a:lnTo>
                  <a:pt x="137" y="252"/>
                </a:lnTo>
                <a:lnTo>
                  <a:pt x="166" y="231"/>
                </a:lnTo>
                <a:lnTo>
                  <a:pt x="166" y="149"/>
                </a:lnTo>
                <a:lnTo>
                  <a:pt x="207" y="103"/>
                </a:lnTo>
                <a:lnTo>
                  <a:pt x="235" y="98"/>
                </a:lnTo>
                <a:lnTo>
                  <a:pt x="212" y="83"/>
                </a:lnTo>
                <a:lnTo>
                  <a:pt x="204" y="54"/>
                </a:lnTo>
                <a:lnTo>
                  <a:pt x="220" y="12"/>
                </a:lnTo>
                <a:lnTo>
                  <a:pt x="257" y="0"/>
                </a:lnTo>
                <a:lnTo>
                  <a:pt x="344" y="25"/>
                </a:lnTo>
                <a:lnTo>
                  <a:pt x="375" y="57"/>
                </a:lnTo>
                <a:lnTo>
                  <a:pt x="475" y="79"/>
                </a:lnTo>
                <a:lnTo>
                  <a:pt x="494" y="109"/>
                </a:lnTo>
                <a:lnTo>
                  <a:pt x="524" y="145"/>
                </a:lnTo>
                <a:lnTo>
                  <a:pt x="497" y="144"/>
                </a:lnTo>
                <a:lnTo>
                  <a:pt x="494" y="166"/>
                </a:lnTo>
                <a:lnTo>
                  <a:pt x="526" y="205"/>
                </a:lnTo>
                <a:lnTo>
                  <a:pt x="533" y="272"/>
                </a:lnTo>
                <a:lnTo>
                  <a:pt x="533" y="315"/>
                </a:lnTo>
                <a:lnTo>
                  <a:pt x="502" y="363"/>
                </a:lnTo>
                <a:lnTo>
                  <a:pt x="497" y="387"/>
                </a:lnTo>
                <a:lnTo>
                  <a:pt x="457" y="407"/>
                </a:lnTo>
                <a:lnTo>
                  <a:pt x="450" y="428"/>
                </a:lnTo>
                <a:lnTo>
                  <a:pt x="456" y="479"/>
                </a:lnTo>
                <a:lnTo>
                  <a:pt x="496" y="503"/>
                </a:lnTo>
                <a:lnTo>
                  <a:pt x="532" y="462"/>
                </a:lnTo>
                <a:lnTo>
                  <a:pt x="555" y="405"/>
                </a:lnTo>
                <a:lnTo>
                  <a:pt x="615" y="371"/>
                </a:lnTo>
                <a:lnTo>
                  <a:pt x="655" y="391"/>
                </a:lnTo>
                <a:lnTo>
                  <a:pt x="681" y="453"/>
                </a:lnTo>
                <a:lnTo>
                  <a:pt x="714" y="573"/>
                </a:lnTo>
                <a:lnTo>
                  <a:pt x="729" y="612"/>
                </a:lnTo>
                <a:lnTo>
                  <a:pt x="719" y="645"/>
                </a:lnTo>
                <a:lnTo>
                  <a:pt x="726" y="694"/>
                </a:lnTo>
                <a:lnTo>
                  <a:pt x="713" y="722"/>
                </a:lnTo>
                <a:lnTo>
                  <a:pt x="696" y="694"/>
                </a:lnTo>
                <a:lnTo>
                  <a:pt x="677" y="705"/>
                </a:lnTo>
                <a:lnTo>
                  <a:pt x="675" y="753"/>
                </a:lnTo>
                <a:lnTo>
                  <a:pt x="667" y="773"/>
                </a:lnTo>
                <a:lnTo>
                  <a:pt x="635" y="794"/>
                </a:lnTo>
                <a:lnTo>
                  <a:pt x="634" y="857"/>
                </a:lnTo>
                <a:lnTo>
                  <a:pt x="613" y="883"/>
                </a:lnTo>
                <a:lnTo>
                  <a:pt x="594" y="935"/>
                </a:lnTo>
                <a:lnTo>
                  <a:pt x="357" y="973"/>
                </a:lnTo>
                <a:lnTo>
                  <a:pt x="349" y="955"/>
                </a:lnTo>
                <a:lnTo>
                  <a:pt x="0" y="995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37" name="Freeform 45"/>
          <p:cNvSpPr>
            <a:spLocks/>
          </p:cNvSpPr>
          <p:nvPr/>
        </p:nvSpPr>
        <p:spPr bwMode="auto">
          <a:xfrm>
            <a:off x="4470400" y="1812925"/>
            <a:ext cx="874713" cy="982663"/>
          </a:xfrm>
          <a:custGeom>
            <a:avLst/>
            <a:gdLst>
              <a:gd name="T0" fmla="*/ 0 w 1248"/>
              <a:gd name="T1" fmla="*/ 60277 h 1402"/>
              <a:gd name="T2" fmla="*/ 6308 w 1248"/>
              <a:gd name="T3" fmla="*/ 199757 h 1402"/>
              <a:gd name="T4" fmla="*/ 39250 w 1248"/>
              <a:gd name="T5" fmla="*/ 311200 h 1402"/>
              <a:gd name="T6" fmla="*/ 43455 w 1248"/>
              <a:gd name="T7" fmla="*/ 455586 h 1402"/>
              <a:gd name="T8" fmla="*/ 67987 w 1248"/>
              <a:gd name="T9" fmla="*/ 572636 h 1402"/>
              <a:gd name="T10" fmla="*/ 36446 w 1248"/>
              <a:gd name="T11" fmla="*/ 630811 h 1402"/>
              <a:gd name="T12" fmla="*/ 79902 w 1248"/>
              <a:gd name="T13" fmla="*/ 675668 h 1402"/>
              <a:gd name="T14" fmla="*/ 78500 w 1248"/>
              <a:gd name="T15" fmla="*/ 982663 h 1402"/>
              <a:gd name="T16" fmla="*/ 710704 w 1248"/>
              <a:gd name="T17" fmla="*/ 969346 h 1402"/>
              <a:gd name="T18" fmla="*/ 698789 w 1248"/>
              <a:gd name="T19" fmla="*/ 910470 h 1402"/>
              <a:gd name="T20" fmla="*/ 681267 w 1248"/>
              <a:gd name="T21" fmla="*/ 889443 h 1402"/>
              <a:gd name="T22" fmla="*/ 631503 w 1248"/>
              <a:gd name="T23" fmla="*/ 857202 h 1402"/>
              <a:gd name="T24" fmla="*/ 598562 w 1248"/>
              <a:gd name="T25" fmla="*/ 818652 h 1402"/>
              <a:gd name="T26" fmla="*/ 513053 w 1248"/>
              <a:gd name="T27" fmla="*/ 765384 h 1402"/>
              <a:gd name="T28" fmla="*/ 515155 w 1248"/>
              <a:gd name="T29" fmla="*/ 675668 h 1402"/>
              <a:gd name="T30" fmla="*/ 496231 w 1248"/>
              <a:gd name="T31" fmla="*/ 618195 h 1402"/>
              <a:gd name="T32" fmla="*/ 566321 w 1248"/>
              <a:gd name="T33" fmla="*/ 531283 h 1402"/>
              <a:gd name="T34" fmla="*/ 562115 w 1248"/>
              <a:gd name="T35" fmla="*/ 445773 h 1402"/>
              <a:gd name="T36" fmla="*/ 577535 w 1248"/>
              <a:gd name="T37" fmla="*/ 431054 h 1402"/>
              <a:gd name="T38" fmla="*/ 663044 w 1248"/>
              <a:gd name="T39" fmla="*/ 360964 h 1402"/>
              <a:gd name="T40" fmla="*/ 706499 w 1248"/>
              <a:gd name="T41" fmla="*/ 308396 h 1402"/>
              <a:gd name="T42" fmla="*/ 761869 w 1248"/>
              <a:gd name="T43" fmla="*/ 264240 h 1402"/>
              <a:gd name="T44" fmla="*/ 874713 w 1248"/>
              <a:gd name="T45" fmla="*/ 206766 h 1402"/>
              <a:gd name="T46" fmla="*/ 832660 w 1248"/>
              <a:gd name="T47" fmla="*/ 208868 h 1402"/>
              <a:gd name="T48" fmla="*/ 793410 w 1248"/>
              <a:gd name="T49" fmla="*/ 190645 h 1402"/>
              <a:gd name="T50" fmla="*/ 731731 w 1248"/>
              <a:gd name="T51" fmla="*/ 197654 h 1402"/>
              <a:gd name="T52" fmla="*/ 717012 w 1248"/>
              <a:gd name="T53" fmla="*/ 173122 h 1402"/>
              <a:gd name="T54" fmla="*/ 697387 w 1248"/>
              <a:gd name="T55" fmla="*/ 183636 h 1402"/>
              <a:gd name="T56" fmla="*/ 655334 w 1248"/>
              <a:gd name="T57" fmla="*/ 208868 h 1402"/>
              <a:gd name="T58" fmla="*/ 625195 w 1248"/>
              <a:gd name="T59" fmla="*/ 200458 h 1402"/>
              <a:gd name="T60" fmla="*/ 611178 w 1248"/>
              <a:gd name="T61" fmla="*/ 187141 h 1402"/>
              <a:gd name="T62" fmla="*/ 588749 w 1248"/>
              <a:gd name="T63" fmla="*/ 181533 h 1402"/>
              <a:gd name="T64" fmla="*/ 578236 w 1248"/>
              <a:gd name="T65" fmla="*/ 161908 h 1402"/>
              <a:gd name="T66" fmla="*/ 555807 w 1248"/>
              <a:gd name="T67" fmla="*/ 164712 h 1402"/>
              <a:gd name="T68" fmla="*/ 555807 w 1248"/>
              <a:gd name="T69" fmla="*/ 182234 h 1402"/>
              <a:gd name="T70" fmla="*/ 545294 w 1248"/>
              <a:gd name="T71" fmla="*/ 185038 h 1402"/>
              <a:gd name="T72" fmla="*/ 529874 w 1248"/>
              <a:gd name="T73" fmla="*/ 147890 h 1402"/>
              <a:gd name="T74" fmla="*/ 508147 w 1248"/>
              <a:gd name="T75" fmla="*/ 147890 h 1402"/>
              <a:gd name="T76" fmla="*/ 515155 w 1248"/>
              <a:gd name="T77" fmla="*/ 131769 h 1402"/>
              <a:gd name="T78" fmla="*/ 463990 w 1248"/>
              <a:gd name="T79" fmla="*/ 121957 h 1402"/>
              <a:gd name="T80" fmla="*/ 445767 w 1248"/>
              <a:gd name="T81" fmla="*/ 119153 h 1402"/>
              <a:gd name="T82" fmla="*/ 386191 w 1248"/>
              <a:gd name="T83" fmla="*/ 142984 h 1402"/>
              <a:gd name="T84" fmla="*/ 377080 w 1248"/>
              <a:gd name="T85" fmla="*/ 121957 h 1402"/>
              <a:gd name="T86" fmla="*/ 284562 w 1248"/>
              <a:gd name="T87" fmla="*/ 103032 h 1402"/>
              <a:gd name="T88" fmla="*/ 269142 w 1248"/>
              <a:gd name="T89" fmla="*/ 6308 h 1402"/>
              <a:gd name="T90" fmla="*/ 230593 w 1248"/>
              <a:gd name="T91" fmla="*/ 0 h 1402"/>
              <a:gd name="T92" fmla="*/ 230593 w 1248"/>
              <a:gd name="T93" fmla="*/ 60978 h 1402"/>
              <a:gd name="T94" fmla="*/ 0 w 1248"/>
              <a:gd name="T95" fmla="*/ 60277 h 140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248"/>
              <a:gd name="T145" fmla="*/ 0 h 1402"/>
              <a:gd name="T146" fmla="*/ 1248 w 1248"/>
              <a:gd name="T147" fmla="*/ 1402 h 140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248" h="1402">
                <a:moveTo>
                  <a:pt x="0" y="86"/>
                </a:moveTo>
                <a:lnTo>
                  <a:pt x="9" y="285"/>
                </a:lnTo>
                <a:lnTo>
                  <a:pt x="56" y="444"/>
                </a:lnTo>
                <a:lnTo>
                  <a:pt x="62" y="650"/>
                </a:lnTo>
                <a:lnTo>
                  <a:pt x="97" y="817"/>
                </a:lnTo>
                <a:lnTo>
                  <a:pt x="52" y="900"/>
                </a:lnTo>
                <a:lnTo>
                  <a:pt x="114" y="964"/>
                </a:lnTo>
                <a:lnTo>
                  <a:pt x="112" y="1402"/>
                </a:lnTo>
                <a:lnTo>
                  <a:pt x="1014" y="1383"/>
                </a:lnTo>
                <a:lnTo>
                  <a:pt x="997" y="1299"/>
                </a:lnTo>
                <a:lnTo>
                  <a:pt x="972" y="1269"/>
                </a:lnTo>
                <a:lnTo>
                  <a:pt x="901" y="1223"/>
                </a:lnTo>
                <a:lnTo>
                  <a:pt x="854" y="1168"/>
                </a:lnTo>
                <a:lnTo>
                  <a:pt x="732" y="1092"/>
                </a:lnTo>
                <a:lnTo>
                  <a:pt x="735" y="964"/>
                </a:lnTo>
                <a:lnTo>
                  <a:pt x="708" y="882"/>
                </a:lnTo>
                <a:lnTo>
                  <a:pt x="808" y="758"/>
                </a:lnTo>
                <a:lnTo>
                  <a:pt x="802" y="636"/>
                </a:lnTo>
                <a:lnTo>
                  <a:pt x="824" y="615"/>
                </a:lnTo>
                <a:lnTo>
                  <a:pt x="946" y="515"/>
                </a:lnTo>
                <a:lnTo>
                  <a:pt x="1008" y="440"/>
                </a:lnTo>
                <a:lnTo>
                  <a:pt x="1087" y="377"/>
                </a:lnTo>
                <a:lnTo>
                  <a:pt x="1248" y="295"/>
                </a:lnTo>
                <a:lnTo>
                  <a:pt x="1188" y="298"/>
                </a:lnTo>
                <a:lnTo>
                  <a:pt x="1132" y="272"/>
                </a:lnTo>
                <a:lnTo>
                  <a:pt x="1044" y="282"/>
                </a:lnTo>
                <a:lnTo>
                  <a:pt x="1023" y="247"/>
                </a:lnTo>
                <a:lnTo>
                  <a:pt x="995" y="262"/>
                </a:lnTo>
                <a:lnTo>
                  <a:pt x="935" y="298"/>
                </a:lnTo>
                <a:lnTo>
                  <a:pt x="892" y="286"/>
                </a:lnTo>
                <a:lnTo>
                  <a:pt x="872" y="267"/>
                </a:lnTo>
                <a:lnTo>
                  <a:pt x="840" y="259"/>
                </a:lnTo>
                <a:lnTo>
                  <a:pt x="825" y="231"/>
                </a:lnTo>
                <a:lnTo>
                  <a:pt x="793" y="235"/>
                </a:lnTo>
                <a:lnTo>
                  <a:pt x="793" y="260"/>
                </a:lnTo>
                <a:lnTo>
                  <a:pt x="778" y="264"/>
                </a:lnTo>
                <a:lnTo>
                  <a:pt x="756" y="211"/>
                </a:lnTo>
                <a:lnTo>
                  <a:pt x="725" y="211"/>
                </a:lnTo>
                <a:lnTo>
                  <a:pt x="735" y="188"/>
                </a:lnTo>
                <a:lnTo>
                  <a:pt x="662" y="174"/>
                </a:lnTo>
                <a:lnTo>
                  <a:pt x="636" y="170"/>
                </a:lnTo>
                <a:lnTo>
                  <a:pt x="551" y="204"/>
                </a:lnTo>
                <a:lnTo>
                  <a:pt x="538" y="174"/>
                </a:lnTo>
                <a:lnTo>
                  <a:pt x="406" y="147"/>
                </a:lnTo>
                <a:lnTo>
                  <a:pt x="384" y="9"/>
                </a:lnTo>
                <a:lnTo>
                  <a:pt x="329" y="0"/>
                </a:lnTo>
                <a:lnTo>
                  <a:pt x="329" y="87"/>
                </a:lnTo>
                <a:lnTo>
                  <a:pt x="0" y="8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38" name="Freeform 46"/>
          <p:cNvSpPr>
            <a:spLocks/>
          </p:cNvSpPr>
          <p:nvPr/>
        </p:nvSpPr>
        <p:spPr bwMode="auto">
          <a:xfrm>
            <a:off x="5218113" y="4192588"/>
            <a:ext cx="471487" cy="817562"/>
          </a:xfrm>
          <a:custGeom>
            <a:avLst/>
            <a:gdLst>
              <a:gd name="T0" fmla="*/ 0 w 673"/>
              <a:gd name="T1" fmla="*/ 692968 h 1168"/>
              <a:gd name="T2" fmla="*/ 2102 w 673"/>
              <a:gd name="T3" fmla="*/ 662869 h 1168"/>
              <a:gd name="T4" fmla="*/ 31526 w 673"/>
              <a:gd name="T5" fmla="*/ 569773 h 1168"/>
              <a:gd name="T6" fmla="*/ 78464 w 673"/>
              <a:gd name="T7" fmla="*/ 507476 h 1168"/>
              <a:gd name="T8" fmla="*/ 63752 w 673"/>
              <a:gd name="T9" fmla="*/ 489277 h 1168"/>
              <a:gd name="T10" fmla="*/ 68656 w 673"/>
              <a:gd name="T11" fmla="*/ 429780 h 1168"/>
              <a:gd name="T12" fmla="*/ 45537 w 673"/>
              <a:gd name="T13" fmla="*/ 359783 h 1168"/>
              <a:gd name="T14" fmla="*/ 37831 w 673"/>
              <a:gd name="T15" fmla="*/ 267388 h 1168"/>
              <a:gd name="T16" fmla="*/ 71459 w 673"/>
              <a:gd name="T17" fmla="*/ 169392 h 1168"/>
              <a:gd name="T18" fmla="*/ 120499 w 673"/>
              <a:gd name="T19" fmla="*/ 97995 h 1168"/>
              <a:gd name="T20" fmla="*/ 118397 w 673"/>
              <a:gd name="T21" fmla="*/ 79796 h 1168"/>
              <a:gd name="T22" fmla="*/ 156228 w 673"/>
              <a:gd name="T23" fmla="*/ 18199 h 1168"/>
              <a:gd name="T24" fmla="*/ 439961 w 673"/>
              <a:gd name="T25" fmla="*/ 0 h 1168"/>
              <a:gd name="T26" fmla="*/ 451871 w 673"/>
              <a:gd name="T27" fmla="*/ 14699 h 1168"/>
              <a:gd name="T28" fmla="*/ 439961 w 673"/>
              <a:gd name="T29" fmla="*/ 522876 h 1168"/>
              <a:gd name="T30" fmla="*/ 471487 w 673"/>
              <a:gd name="T31" fmla="*/ 768564 h 1168"/>
              <a:gd name="T32" fmla="*/ 457476 w 673"/>
              <a:gd name="T33" fmla="*/ 779064 h 1168"/>
              <a:gd name="T34" fmla="*/ 440662 w 673"/>
              <a:gd name="T35" fmla="*/ 768564 h 1168"/>
              <a:gd name="T36" fmla="*/ 418944 w 673"/>
              <a:gd name="T37" fmla="*/ 779064 h 1168"/>
              <a:gd name="T38" fmla="*/ 398627 w 673"/>
              <a:gd name="T39" fmla="*/ 765064 h 1168"/>
              <a:gd name="T40" fmla="*/ 397226 w 673"/>
              <a:gd name="T41" fmla="*/ 774164 h 1168"/>
              <a:gd name="T42" fmla="*/ 374808 w 673"/>
              <a:gd name="T43" fmla="*/ 777664 h 1168"/>
              <a:gd name="T44" fmla="*/ 344683 w 673"/>
              <a:gd name="T45" fmla="*/ 790963 h 1168"/>
              <a:gd name="T46" fmla="*/ 335575 w 673"/>
              <a:gd name="T47" fmla="*/ 784664 h 1168"/>
              <a:gd name="T48" fmla="*/ 320863 w 673"/>
              <a:gd name="T49" fmla="*/ 811262 h 1168"/>
              <a:gd name="T50" fmla="*/ 306852 w 673"/>
              <a:gd name="T51" fmla="*/ 817562 h 1168"/>
              <a:gd name="T52" fmla="*/ 259913 w 673"/>
              <a:gd name="T53" fmla="*/ 738466 h 1168"/>
              <a:gd name="T54" fmla="*/ 268320 w 673"/>
              <a:gd name="T55" fmla="*/ 682468 h 1168"/>
              <a:gd name="T56" fmla="*/ 0 w 673"/>
              <a:gd name="T57" fmla="*/ 692968 h 116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73"/>
              <a:gd name="T88" fmla="*/ 0 h 1168"/>
              <a:gd name="T89" fmla="*/ 673 w 673"/>
              <a:gd name="T90" fmla="*/ 1168 h 116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73" h="1168">
                <a:moveTo>
                  <a:pt x="0" y="990"/>
                </a:moveTo>
                <a:lnTo>
                  <a:pt x="3" y="947"/>
                </a:lnTo>
                <a:lnTo>
                  <a:pt x="45" y="814"/>
                </a:lnTo>
                <a:lnTo>
                  <a:pt x="112" y="725"/>
                </a:lnTo>
                <a:lnTo>
                  <a:pt x="91" y="699"/>
                </a:lnTo>
                <a:lnTo>
                  <a:pt x="98" y="614"/>
                </a:lnTo>
                <a:lnTo>
                  <a:pt x="65" y="514"/>
                </a:lnTo>
                <a:lnTo>
                  <a:pt x="54" y="382"/>
                </a:lnTo>
                <a:lnTo>
                  <a:pt x="102" y="242"/>
                </a:lnTo>
                <a:lnTo>
                  <a:pt x="172" y="140"/>
                </a:lnTo>
                <a:lnTo>
                  <a:pt x="169" y="114"/>
                </a:lnTo>
                <a:lnTo>
                  <a:pt x="223" y="26"/>
                </a:lnTo>
                <a:lnTo>
                  <a:pt x="628" y="0"/>
                </a:lnTo>
                <a:lnTo>
                  <a:pt x="645" y="21"/>
                </a:lnTo>
                <a:lnTo>
                  <a:pt x="628" y="747"/>
                </a:lnTo>
                <a:lnTo>
                  <a:pt x="673" y="1098"/>
                </a:lnTo>
                <a:lnTo>
                  <a:pt x="653" y="1113"/>
                </a:lnTo>
                <a:lnTo>
                  <a:pt x="629" y="1098"/>
                </a:lnTo>
                <a:lnTo>
                  <a:pt x="598" y="1113"/>
                </a:lnTo>
                <a:lnTo>
                  <a:pt x="569" y="1093"/>
                </a:lnTo>
                <a:lnTo>
                  <a:pt x="567" y="1106"/>
                </a:lnTo>
                <a:lnTo>
                  <a:pt x="535" y="1111"/>
                </a:lnTo>
                <a:lnTo>
                  <a:pt x="492" y="1130"/>
                </a:lnTo>
                <a:lnTo>
                  <a:pt x="479" y="1121"/>
                </a:lnTo>
                <a:lnTo>
                  <a:pt x="458" y="1159"/>
                </a:lnTo>
                <a:lnTo>
                  <a:pt x="438" y="1168"/>
                </a:lnTo>
                <a:lnTo>
                  <a:pt x="371" y="1055"/>
                </a:lnTo>
                <a:lnTo>
                  <a:pt x="383" y="975"/>
                </a:lnTo>
                <a:lnTo>
                  <a:pt x="0" y="990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39" name="Freeform 47"/>
          <p:cNvSpPr>
            <a:spLocks/>
          </p:cNvSpPr>
          <p:nvPr/>
        </p:nvSpPr>
        <p:spPr bwMode="auto">
          <a:xfrm>
            <a:off x="4630738" y="3271838"/>
            <a:ext cx="882650" cy="768350"/>
          </a:xfrm>
          <a:custGeom>
            <a:avLst/>
            <a:gdLst>
              <a:gd name="T0" fmla="*/ 0 w 1260"/>
              <a:gd name="T1" fmla="*/ 10506 h 1097"/>
              <a:gd name="T2" fmla="*/ 52539 w 1260"/>
              <a:gd name="T3" fmla="*/ 110665 h 1097"/>
              <a:gd name="T4" fmla="*/ 79158 w 1260"/>
              <a:gd name="T5" fmla="*/ 133078 h 1097"/>
              <a:gd name="T6" fmla="*/ 95971 w 1260"/>
              <a:gd name="T7" fmla="*/ 128875 h 1097"/>
              <a:gd name="T8" fmla="*/ 109981 w 1260"/>
              <a:gd name="T9" fmla="*/ 142183 h 1097"/>
              <a:gd name="T10" fmla="*/ 112083 w 1260"/>
              <a:gd name="T11" fmla="*/ 154791 h 1097"/>
              <a:gd name="T12" fmla="*/ 98072 w 1260"/>
              <a:gd name="T13" fmla="*/ 154791 h 1097"/>
              <a:gd name="T14" fmla="*/ 81260 w 1260"/>
              <a:gd name="T15" fmla="*/ 190512 h 1097"/>
              <a:gd name="T16" fmla="*/ 120489 w 1260"/>
              <a:gd name="T17" fmla="*/ 245844 h 1097"/>
              <a:gd name="T18" fmla="*/ 149910 w 1260"/>
              <a:gd name="T19" fmla="*/ 256350 h 1097"/>
              <a:gd name="T20" fmla="*/ 145707 w 1260"/>
              <a:gd name="T21" fmla="*/ 614960 h 1097"/>
              <a:gd name="T22" fmla="*/ 149210 w 1260"/>
              <a:gd name="T23" fmla="*/ 702511 h 1097"/>
              <a:gd name="T24" fmla="*/ 735542 w 1260"/>
              <a:gd name="T25" fmla="*/ 683600 h 1097"/>
              <a:gd name="T26" fmla="*/ 743948 w 1260"/>
              <a:gd name="T27" fmla="*/ 734730 h 1097"/>
              <a:gd name="T28" fmla="*/ 719430 w 1260"/>
              <a:gd name="T29" fmla="*/ 768350 h 1097"/>
              <a:gd name="T30" fmla="*/ 809096 w 1260"/>
              <a:gd name="T31" fmla="*/ 764148 h 1097"/>
              <a:gd name="T32" fmla="*/ 822406 w 1260"/>
              <a:gd name="T33" fmla="*/ 734730 h 1097"/>
              <a:gd name="T34" fmla="*/ 826609 w 1260"/>
              <a:gd name="T35" fmla="*/ 702511 h 1097"/>
              <a:gd name="T36" fmla="*/ 845523 w 1260"/>
              <a:gd name="T37" fmla="*/ 677297 h 1097"/>
              <a:gd name="T38" fmla="*/ 855330 w 1260"/>
              <a:gd name="T39" fmla="*/ 653483 h 1097"/>
              <a:gd name="T40" fmla="*/ 875645 w 1260"/>
              <a:gd name="T41" fmla="*/ 649981 h 1097"/>
              <a:gd name="T42" fmla="*/ 882650 w 1260"/>
              <a:gd name="T43" fmla="*/ 597450 h 1097"/>
              <a:gd name="T44" fmla="*/ 870041 w 1260"/>
              <a:gd name="T45" fmla="*/ 591847 h 1097"/>
              <a:gd name="T46" fmla="*/ 849025 w 1260"/>
              <a:gd name="T47" fmla="*/ 591146 h 1097"/>
              <a:gd name="T48" fmla="*/ 829411 w 1260"/>
              <a:gd name="T49" fmla="*/ 551223 h 1097"/>
              <a:gd name="T50" fmla="*/ 818903 w 1260"/>
              <a:gd name="T51" fmla="*/ 497291 h 1097"/>
              <a:gd name="T52" fmla="*/ 795086 w 1260"/>
              <a:gd name="T53" fmla="*/ 461570 h 1097"/>
              <a:gd name="T54" fmla="*/ 760760 w 1260"/>
              <a:gd name="T55" fmla="*/ 446862 h 1097"/>
              <a:gd name="T56" fmla="*/ 718029 w 1260"/>
              <a:gd name="T57" fmla="*/ 411841 h 1097"/>
              <a:gd name="T58" fmla="*/ 703318 w 1260"/>
              <a:gd name="T59" fmla="*/ 364213 h 1097"/>
              <a:gd name="T60" fmla="*/ 727136 w 1260"/>
              <a:gd name="T61" fmla="*/ 292071 h 1097"/>
              <a:gd name="T62" fmla="*/ 705419 w 1260"/>
              <a:gd name="T63" fmla="*/ 276662 h 1097"/>
              <a:gd name="T64" fmla="*/ 654282 w 1260"/>
              <a:gd name="T65" fmla="*/ 278063 h 1097"/>
              <a:gd name="T66" fmla="*/ 645876 w 1260"/>
              <a:gd name="T67" fmla="*/ 231135 h 1097"/>
              <a:gd name="T68" fmla="*/ 560413 w 1260"/>
              <a:gd name="T69" fmla="*/ 142884 h 1097"/>
              <a:gd name="T70" fmla="*/ 539397 w 1260"/>
              <a:gd name="T71" fmla="*/ 67940 h 1097"/>
              <a:gd name="T72" fmla="*/ 550605 w 1260"/>
              <a:gd name="T73" fmla="*/ 39223 h 1097"/>
              <a:gd name="T74" fmla="*/ 510676 w 1260"/>
              <a:gd name="T75" fmla="*/ 0 h 1097"/>
              <a:gd name="T76" fmla="*/ 0 w 1260"/>
              <a:gd name="T77" fmla="*/ 10506 h 10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60"/>
              <a:gd name="T118" fmla="*/ 0 h 1097"/>
              <a:gd name="T119" fmla="*/ 1260 w 1260"/>
              <a:gd name="T120" fmla="*/ 1097 h 109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60" h="1097">
                <a:moveTo>
                  <a:pt x="0" y="15"/>
                </a:moveTo>
                <a:lnTo>
                  <a:pt x="75" y="158"/>
                </a:lnTo>
                <a:lnTo>
                  <a:pt x="113" y="190"/>
                </a:lnTo>
                <a:lnTo>
                  <a:pt x="137" y="184"/>
                </a:lnTo>
                <a:lnTo>
                  <a:pt x="157" y="203"/>
                </a:lnTo>
                <a:lnTo>
                  <a:pt x="160" y="221"/>
                </a:lnTo>
                <a:lnTo>
                  <a:pt x="140" y="221"/>
                </a:lnTo>
                <a:lnTo>
                  <a:pt x="116" y="272"/>
                </a:lnTo>
                <a:lnTo>
                  <a:pt x="172" y="351"/>
                </a:lnTo>
                <a:lnTo>
                  <a:pt x="214" y="366"/>
                </a:lnTo>
                <a:lnTo>
                  <a:pt x="208" y="878"/>
                </a:lnTo>
                <a:lnTo>
                  <a:pt x="213" y="1003"/>
                </a:lnTo>
                <a:lnTo>
                  <a:pt x="1050" y="976"/>
                </a:lnTo>
                <a:lnTo>
                  <a:pt x="1062" y="1049"/>
                </a:lnTo>
                <a:lnTo>
                  <a:pt x="1027" y="1097"/>
                </a:lnTo>
                <a:lnTo>
                  <a:pt x="1155" y="1091"/>
                </a:lnTo>
                <a:lnTo>
                  <a:pt x="1174" y="1049"/>
                </a:lnTo>
                <a:lnTo>
                  <a:pt x="1180" y="1003"/>
                </a:lnTo>
                <a:lnTo>
                  <a:pt x="1207" y="967"/>
                </a:lnTo>
                <a:lnTo>
                  <a:pt x="1221" y="933"/>
                </a:lnTo>
                <a:lnTo>
                  <a:pt x="1250" y="928"/>
                </a:lnTo>
                <a:lnTo>
                  <a:pt x="1260" y="853"/>
                </a:lnTo>
                <a:lnTo>
                  <a:pt x="1242" y="845"/>
                </a:lnTo>
                <a:lnTo>
                  <a:pt x="1212" y="844"/>
                </a:lnTo>
                <a:lnTo>
                  <a:pt x="1184" y="787"/>
                </a:lnTo>
                <a:lnTo>
                  <a:pt x="1169" y="710"/>
                </a:lnTo>
                <a:lnTo>
                  <a:pt x="1135" y="659"/>
                </a:lnTo>
                <a:lnTo>
                  <a:pt x="1086" y="638"/>
                </a:lnTo>
                <a:lnTo>
                  <a:pt x="1025" y="588"/>
                </a:lnTo>
                <a:lnTo>
                  <a:pt x="1004" y="520"/>
                </a:lnTo>
                <a:lnTo>
                  <a:pt x="1038" y="417"/>
                </a:lnTo>
                <a:lnTo>
                  <a:pt x="1007" y="395"/>
                </a:lnTo>
                <a:lnTo>
                  <a:pt x="934" y="397"/>
                </a:lnTo>
                <a:lnTo>
                  <a:pt x="922" y="330"/>
                </a:lnTo>
                <a:lnTo>
                  <a:pt x="800" y="204"/>
                </a:lnTo>
                <a:lnTo>
                  <a:pt x="770" y="97"/>
                </a:lnTo>
                <a:lnTo>
                  <a:pt x="786" y="56"/>
                </a:lnTo>
                <a:lnTo>
                  <a:pt x="729" y="0"/>
                </a:lnTo>
                <a:lnTo>
                  <a:pt x="0" y="15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40" name="Freeform 48"/>
          <p:cNvSpPr>
            <a:spLocks/>
          </p:cNvSpPr>
          <p:nvPr/>
        </p:nvSpPr>
        <p:spPr bwMode="auto">
          <a:xfrm>
            <a:off x="2351088" y="1631950"/>
            <a:ext cx="1358900" cy="863600"/>
          </a:xfrm>
          <a:custGeom>
            <a:avLst/>
            <a:gdLst>
              <a:gd name="T0" fmla="*/ 0 w 1937"/>
              <a:gd name="T1" fmla="*/ 162362 h 1234"/>
              <a:gd name="T2" fmla="*/ 23151 w 1937"/>
              <a:gd name="T3" fmla="*/ 218349 h 1234"/>
              <a:gd name="T4" fmla="*/ 25256 w 1937"/>
              <a:gd name="T5" fmla="*/ 256141 h 1234"/>
              <a:gd name="T6" fmla="*/ 11926 w 1937"/>
              <a:gd name="T7" fmla="*/ 261040 h 1234"/>
              <a:gd name="T8" fmla="*/ 52616 w 1937"/>
              <a:gd name="T9" fmla="*/ 300230 h 1234"/>
              <a:gd name="T10" fmla="*/ 95411 w 1937"/>
              <a:gd name="T11" fmla="*/ 403107 h 1234"/>
              <a:gd name="T12" fmla="*/ 110845 w 1937"/>
              <a:gd name="T13" fmla="*/ 398908 h 1234"/>
              <a:gd name="T14" fmla="*/ 111546 w 1937"/>
              <a:gd name="T15" fmla="*/ 414304 h 1234"/>
              <a:gd name="T16" fmla="*/ 131190 w 1937"/>
              <a:gd name="T17" fmla="*/ 419203 h 1234"/>
              <a:gd name="T18" fmla="*/ 145922 w 1937"/>
              <a:gd name="T19" fmla="*/ 422002 h 1234"/>
              <a:gd name="T20" fmla="*/ 109442 w 1937"/>
              <a:gd name="T21" fmla="*/ 496185 h 1234"/>
              <a:gd name="T22" fmla="*/ 115054 w 1937"/>
              <a:gd name="T23" fmla="*/ 546573 h 1234"/>
              <a:gd name="T24" fmla="*/ 86291 w 1937"/>
              <a:gd name="T25" fmla="*/ 594162 h 1234"/>
              <a:gd name="T26" fmla="*/ 105232 w 1937"/>
              <a:gd name="T27" fmla="*/ 615857 h 1234"/>
              <a:gd name="T28" fmla="*/ 159252 w 1937"/>
              <a:gd name="T29" fmla="*/ 585064 h 1234"/>
              <a:gd name="T30" fmla="*/ 199240 w 1937"/>
              <a:gd name="T31" fmla="*/ 748127 h 1234"/>
              <a:gd name="T32" fmla="*/ 223093 w 1937"/>
              <a:gd name="T33" fmla="*/ 755125 h 1234"/>
              <a:gd name="T34" fmla="*/ 228003 w 1937"/>
              <a:gd name="T35" fmla="*/ 805513 h 1234"/>
              <a:gd name="T36" fmla="*/ 248348 w 1937"/>
              <a:gd name="T37" fmla="*/ 826509 h 1234"/>
              <a:gd name="T38" fmla="*/ 265887 w 1937"/>
              <a:gd name="T39" fmla="*/ 807613 h 1234"/>
              <a:gd name="T40" fmla="*/ 300263 w 1937"/>
              <a:gd name="T41" fmla="*/ 823709 h 1234"/>
              <a:gd name="T42" fmla="*/ 322011 w 1937"/>
              <a:gd name="T43" fmla="*/ 805513 h 1234"/>
              <a:gd name="T44" fmla="*/ 396375 w 1937"/>
              <a:gd name="T45" fmla="*/ 822310 h 1234"/>
              <a:gd name="T46" fmla="*/ 413212 w 1937"/>
              <a:gd name="T47" fmla="*/ 824409 h 1234"/>
              <a:gd name="T48" fmla="*/ 429348 w 1937"/>
              <a:gd name="T49" fmla="*/ 792217 h 1234"/>
              <a:gd name="T50" fmla="*/ 459515 w 1937"/>
              <a:gd name="T51" fmla="*/ 844704 h 1234"/>
              <a:gd name="T52" fmla="*/ 474949 w 1937"/>
              <a:gd name="T53" fmla="*/ 762124 h 1234"/>
              <a:gd name="T54" fmla="*/ 842560 w 1937"/>
              <a:gd name="T55" fmla="*/ 816711 h 1234"/>
              <a:gd name="T56" fmla="*/ 1299970 w 1937"/>
              <a:gd name="T57" fmla="*/ 863600 h 1234"/>
              <a:gd name="T58" fmla="*/ 1312598 w 1937"/>
              <a:gd name="T59" fmla="*/ 708236 h 1234"/>
              <a:gd name="T60" fmla="*/ 1358900 w 1937"/>
              <a:gd name="T61" fmla="*/ 202253 h 1234"/>
              <a:gd name="T62" fmla="*/ 757673 w 1937"/>
              <a:gd name="T63" fmla="*/ 131570 h 1234"/>
              <a:gd name="T64" fmla="*/ 456708 w 1937"/>
              <a:gd name="T65" fmla="*/ 81881 h 1234"/>
              <a:gd name="T66" fmla="*/ 35779 w 1937"/>
              <a:gd name="T67" fmla="*/ 0 h 1234"/>
              <a:gd name="T68" fmla="*/ 0 w 1937"/>
              <a:gd name="T69" fmla="*/ 162362 h 123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937"/>
              <a:gd name="T106" fmla="*/ 0 h 1234"/>
              <a:gd name="T107" fmla="*/ 1937 w 1937"/>
              <a:gd name="T108" fmla="*/ 1234 h 123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937" h="1234">
                <a:moveTo>
                  <a:pt x="0" y="232"/>
                </a:moveTo>
                <a:lnTo>
                  <a:pt x="33" y="312"/>
                </a:lnTo>
                <a:lnTo>
                  <a:pt x="36" y="366"/>
                </a:lnTo>
                <a:lnTo>
                  <a:pt x="17" y="373"/>
                </a:lnTo>
                <a:lnTo>
                  <a:pt x="75" y="429"/>
                </a:lnTo>
                <a:lnTo>
                  <a:pt x="136" y="576"/>
                </a:lnTo>
                <a:lnTo>
                  <a:pt x="158" y="570"/>
                </a:lnTo>
                <a:lnTo>
                  <a:pt x="159" y="592"/>
                </a:lnTo>
                <a:lnTo>
                  <a:pt x="187" y="599"/>
                </a:lnTo>
                <a:lnTo>
                  <a:pt x="208" y="603"/>
                </a:lnTo>
                <a:lnTo>
                  <a:pt x="156" y="709"/>
                </a:lnTo>
                <a:lnTo>
                  <a:pt x="164" y="781"/>
                </a:lnTo>
                <a:lnTo>
                  <a:pt x="123" y="849"/>
                </a:lnTo>
                <a:lnTo>
                  <a:pt x="150" y="880"/>
                </a:lnTo>
                <a:lnTo>
                  <a:pt x="227" y="836"/>
                </a:lnTo>
                <a:lnTo>
                  <a:pt x="284" y="1069"/>
                </a:lnTo>
                <a:lnTo>
                  <a:pt x="318" y="1079"/>
                </a:lnTo>
                <a:lnTo>
                  <a:pt x="325" y="1151"/>
                </a:lnTo>
                <a:lnTo>
                  <a:pt x="354" y="1181"/>
                </a:lnTo>
                <a:lnTo>
                  <a:pt x="379" y="1154"/>
                </a:lnTo>
                <a:lnTo>
                  <a:pt x="428" y="1177"/>
                </a:lnTo>
                <a:lnTo>
                  <a:pt x="459" y="1151"/>
                </a:lnTo>
                <a:lnTo>
                  <a:pt x="565" y="1175"/>
                </a:lnTo>
                <a:lnTo>
                  <a:pt x="589" y="1178"/>
                </a:lnTo>
                <a:lnTo>
                  <a:pt x="612" y="1132"/>
                </a:lnTo>
                <a:lnTo>
                  <a:pt x="655" y="1207"/>
                </a:lnTo>
                <a:lnTo>
                  <a:pt x="677" y="1089"/>
                </a:lnTo>
                <a:lnTo>
                  <a:pt x="1201" y="1167"/>
                </a:lnTo>
                <a:lnTo>
                  <a:pt x="1853" y="1234"/>
                </a:lnTo>
                <a:lnTo>
                  <a:pt x="1871" y="1012"/>
                </a:lnTo>
                <a:lnTo>
                  <a:pt x="1937" y="289"/>
                </a:lnTo>
                <a:lnTo>
                  <a:pt x="1080" y="188"/>
                </a:lnTo>
                <a:lnTo>
                  <a:pt x="651" y="117"/>
                </a:lnTo>
                <a:lnTo>
                  <a:pt x="51" y="0"/>
                </a:lnTo>
                <a:lnTo>
                  <a:pt x="0" y="23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41" name="Freeform 49"/>
          <p:cNvSpPr>
            <a:spLocks/>
          </p:cNvSpPr>
          <p:nvPr/>
        </p:nvSpPr>
        <p:spPr bwMode="auto">
          <a:xfrm>
            <a:off x="3586163" y="2830513"/>
            <a:ext cx="1098550" cy="550862"/>
          </a:xfrm>
          <a:custGeom>
            <a:avLst/>
            <a:gdLst>
              <a:gd name="T0" fmla="*/ 0 w 1564"/>
              <a:gd name="T1" fmla="*/ 335429 h 785"/>
              <a:gd name="T2" fmla="*/ 31608 w 1564"/>
              <a:gd name="T3" fmla="*/ 0 h 785"/>
              <a:gd name="T4" fmla="*/ 709422 w 1564"/>
              <a:gd name="T5" fmla="*/ 41402 h 785"/>
              <a:gd name="T6" fmla="*/ 753673 w 1564"/>
              <a:gd name="T7" fmla="*/ 75787 h 785"/>
              <a:gd name="T8" fmla="*/ 835151 w 1564"/>
              <a:gd name="T9" fmla="*/ 72980 h 785"/>
              <a:gd name="T10" fmla="*/ 872378 w 1564"/>
              <a:gd name="T11" fmla="*/ 82103 h 785"/>
              <a:gd name="T12" fmla="*/ 918736 w 1564"/>
              <a:gd name="T13" fmla="*/ 100348 h 785"/>
              <a:gd name="T14" fmla="*/ 940511 w 1564"/>
              <a:gd name="T15" fmla="*/ 129821 h 785"/>
              <a:gd name="T16" fmla="*/ 961582 w 1564"/>
              <a:gd name="T17" fmla="*/ 136137 h 785"/>
              <a:gd name="T18" fmla="*/ 1000214 w 1564"/>
              <a:gd name="T19" fmla="*/ 238590 h 785"/>
              <a:gd name="T20" fmla="*/ 1000917 w 1564"/>
              <a:gd name="T21" fmla="*/ 272975 h 785"/>
              <a:gd name="T22" fmla="*/ 1025501 w 1564"/>
              <a:gd name="T23" fmla="*/ 320693 h 785"/>
              <a:gd name="T24" fmla="*/ 1036739 w 1564"/>
              <a:gd name="T25" fmla="*/ 400691 h 785"/>
              <a:gd name="T26" fmla="*/ 1030417 w 1564"/>
              <a:gd name="T27" fmla="*/ 424550 h 785"/>
              <a:gd name="T28" fmla="*/ 1045870 w 1564"/>
              <a:gd name="T29" fmla="*/ 450514 h 785"/>
              <a:gd name="T30" fmla="*/ 1098550 w 1564"/>
              <a:gd name="T31" fmla="*/ 550862 h 785"/>
              <a:gd name="T32" fmla="*/ 609681 w 1564"/>
              <a:gd name="T33" fmla="*/ 543845 h 785"/>
              <a:gd name="T34" fmla="*/ 240922 w 1564"/>
              <a:gd name="T35" fmla="*/ 524898 h 785"/>
              <a:gd name="T36" fmla="*/ 250054 w 1564"/>
              <a:gd name="T37" fmla="*/ 357183 h 785"/>
              <a:gd name="T38" fmla="*/ 0 w 1564"/>
              <a:gd name="T39" fmla="*/ 335429 h 78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564"/>
              <a:gd name="T61" fmla="*/ 0 h 785"/>
              <a:gd name="T62" fmla="*/ 1564 w 1564"/>
              <a:gd name="T63" fmla="*/ 785 h 78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564" h="785">
                <a:moveTo>
                  <a:pt x="0" y="478"/>
                </a:moveTo>
                <a:lnTo>
                  <a:pt x="45" y="0"/>
                </a:lnTo>
                <a:lnTo>
                  <a:pt x="1010" y="59"/>
                </a:lnTo>
                <a:lnTo>
                  <a:pt x="1073" y="108"/>
                </a:lnTo>
                <a:lnTo>
                  <a:pt x="1189" y="104"/>
                </a:lnTo>
                <a:lnTo>
                  <a:pt x="1242" y="117"/>
                </a:lnTo>
                <a:lnTo>
                  <a:pt x="1308" y="143"/>
                </a:lnTo>
                <a:lnTo>
                  <a:pt x="1339" y="185"/>
                </a:lnTo>
                <a:lnTo>
                  <a:pt x="1369" y="194"/>
                </a:lnTo>
                <a:lnTo>
                  <a:pt x="1424" y="340"/>
                </a:lnTo>
                <a:lnTo>
                  <a:pt x="1425" y="389"/>
                </a:lnTo>
                <a:lnTo>
                  <a:pt x="1460" y="457"/>
                </a:lnTo>
                <a:lnTo>
                  <a:pt x="1476" y="571"/>
                </a:lnTo>
                <a:lnTo>
                  <a:pt x="1467" y="605"/>
                </a:lnTo>
                <a:lnTo>
                  <a:pt x="1489" y="642"/>
                </a:lnTo>
                <a:lnTo>
                  <a:pt x="1564" y="785"/>
                </a:lnTo>
                <a:lnTo>
                  <a:pt x="868" y="775"/>
                </a:lnTo>
                <a:lnTo>
                  <a:pt x="343" y="748"/>
                </a:lnTo>
                <a:lnTo>
                  <a:pt x="356" y="509"/>
                </a:lnTo>
                <a:lnTo>
                  <a:pt x="0" y="478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42" name="Freeform 50"/>
          <p:cNvSpPr>
            <a:spLocks/>
          </p:cNvSpPr>
          <p:nvPr/>
        </p:nvSpPr>
        <p:spPr bwMode="auto">
          <a:xfrm>
            <a:off x="1533525" y="2655888"/>
            <a:ext cx="844550" cy="1308100"/>
          </a:xfrm>
          <a:custGeom>
            <a:avLst/>
            <a:gdLst>
              <a:gd name="T0" fmla="*/ 0 w 1204"/>
              <a:gd name="T1" fmla="*/ 480899 h 1866"/>
              <a:gd name="T2" fmla="*/ 37177 w 1204"/>
              <a:gd name="T3" fmla="*/ 556608 h 1866"/>
              <a:gd name="T4" fmla="*/ 538015 w 1204"/>
              <a:gd name="T5" fmla="*/ 1308100 h 1866"/>
              <a:gd name="T6" fmla="*/ 556253 w 1204"/>
              <a:gd name="T7" fmla="*/ 1132845 h 1866"/>
              <a:gd name="T8" fmla="*/ 586415 w 1204"/>
              <a:gd name="T9" fmla="*/ 1123732 h 1866"/>
              <a:gd name="T10" fmla="*/ 637621 w 1204"/>
              <a:gd name="T11" fmla="*/ 1152474 h 1866"/>
              <a:gd name="T12" fmla="*/ 681813 w 1204"/>
              <a:gd name="T13" fmla="*/ 997549 h 1866"/>
              <a:gd name="T14" fmla="*/ 844550 w 1204"/>
              <a:gd name="T15" fmla="*/ 168945 h 1866"/>
              <a:gd name="T16" fmla="*/ 484003 w 1204"/>
              <a:gd name="T17" fmla="*/ 90431 h 1866"/>
              <a:gd name="T18" fmla="*/ 124859 w 1204"/>
              <a:gd name="T19" fmla="*/ 0 h 1866"/>
              <a:gd name="T20" fmla="*/ 0 w 1204"/>
              <a:gd name="T21" fmla="*/ 480899 h 18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04"/>
              <a:gd name="T34" fmla="*/ 0 h 1866"/>
              <a:gd name="T35" fmla="*/ 1204 w 1204"/>
              <a:gd name="T36" fmla="*/ 1866 h 186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04" h="1866">
                <a:moveTo>
                  <a:pt x="0" y="686"/>
                </a:moveTo>
                <a:lnTo>
                  <a:pt x="53" y="794"/>
                </a:lnTo>
                <a:lnTo>
                  <a:pt x="767" y="1866"/>
                </a:lnTo>
                <a:lnTo>
                  <a:pt x="793" y="1616"/>
                </a:lnTo>
                <a:lnTo>
                  <a:pt x="836" y="1603"/>
                </a:lnTo>
                <a:lnTo>
                  <a:pt x="909" y="1644"/>
                </a:lnTo>
                <a:lnTo>
                  <a:pt x="972" y="1423"/>
                </a:lnTo>
                <a:lnTo>
                  <a:pt x="1204" y="241"/>
                </a:lnTo>
                <a:lnTo>
                  <a:pt x="690" y="129"/>
                </a:lnTo>
                <a:lnTo>
                  <a:pt x="178" y="0"/>
                </a:lnTo>
                <a:lnTo>
                  <a:pt x="0" y="68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43" name="Freeform 51"/>
          <p:cNvSpPr>
            <a:spLocks/>
          </p:cNvSpPr>
          <p:nvPr/>
        </p:nvSpPr>
        <p:spPr bwMode="auto">
          <a:xfrm>
            <a:off x="7440613" y="2122488"/>
            <a:ext cx="212725" cy="461962"/>
          </a:xfrm>
          <a:custGeom>
            <a:avLst/>
            <a:gdLst>
              <a:gd name="T0" fmla="*/ 0 w 306"/>
              <a:gd name="T1" fmla="*/ 316374 h 660"/>
              <a:gd name="T2" fmla="*/ 11123 w 306"/>
              <a:gd name="T3" fmla="*/ 215582 h 660"/>
              <a:gd name="T4" fmla="*/ 35454 w 306"/>
              <a:gd name="T5" fmla="*/ 168686 h 660"/>
              <a:gd name="T6" fmla="*/ 38930 w 306"/>
              <a:gd name="T7" fmla="*/ 60895 h 660"/>
              <a:gd name="T8" fmla="*/ 37540 w 306"/>
              <a:gd name="T9" fmla="*/ 22398 h 660"/>
              <a:gd name="T10" fmla="*/ 74384 w 306"/>
              <a:gd name="T11" fmla="*/ 0 h 660"/>
              <a:gd name="T12" fmla="*/ 164758 w 306"/>
              <a:gd name="T13" fmla="*/ 289076 h 660"/>
              <a:gd name="T14" fmla="*/ 209249 w 306"/>
              <a:gd name="T15" fmla="*/ 350671 h 660"/>
              <a:gd name="T16" fmla="*/ 212725 w 306"/>
              <a:gd name="T17" fmla="*/ 364670 h 660"/>
              <a:gd name="T18" fmla="*/ 206468 w 306"/>
              <a:gd name="T19" fmla="*/ 391968 h 660"/>
              <a:gd name="T20" fmla="*/ 166148 w 306"/>
              <a:gd name="T21" fmla="*/ 423465 h 660"/>
              <a:gd name="T22" fmla="*/ 18075 w 306"/>
              <a:gd name="T23" fmla="*/ 461962 h 660"/>
              <a:gd name="T24" fmla="*/ 0 w 306"/>
              <a:gd name="T25" fmla="*/ 316374 h 66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06"/>
              <a:gd name="T40" fmla="*/ 0 h 660"/>
              <a:gd name="T41" fmla="*/ 306 w 306"/>
              <a:gd name="T42" fmla="*/ 660 h 66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06" h="660">
                <a:moveTo>
                  <a:pt x="0" y="452"/>
                </a:moveTo>
                <a:lnTo>
                  <a:pt x="16" y="308"/>
                </a:lnTo>
                <a:lnTo>
                  <a:pt x="51" y="241"/>
                </a:lnTo>
                <a:lnTo>
                  <a:pt x="56" y="87"/>
                </a:lnTo>
                <a:lnTo>
                  <a:pt x="54" y="32"/>
                </a:lnTo>
                <a:lnTo>
                  <a:pt x="107" y="0"/>
                </a:lnTo>
                <a:lnTo>
                  <a:pt x="237" y="413"/>
                </a:lnTo>
                <a:lnTo>
                  <a:pt x="301" y="501"/>
                </a:lnTo>
                <a:lnTo>
                  <a:pt x="306" y="521"/>
                </a:lnTo>
                <a:lnTo>
                  <a:pt x="297" y="560"/>
                </a:lnTo>
                <a:lnTo>
                  <a:pt x="239" y="605"/>
                </a:lnTo>
                <a:lnTo>
                  <a:pt x="26" y="660"/>
                </a:lnTo>
                <a:lnTo>
                  <a:pt x="0" y="45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44" name="Freeform 52"/>
          <p:cNvSpPr>
            <a:spLocks/>
          </p:cNvSpPr>
          <p:nvPr/>
        </p:nvSpPr>
        <p:spPr bwMode="auto">
          <a:xfrm>
            <a:off x="7200900" y="2870200"/>
            <a:ext cx="177800" cy="406400"/>
          </a:xfrm>
          <a:custGeom>
            <a:avLst/>
            <a:gdLst>
              <a:gd name="T0" fmla="*/ 0 w 253"/>
              <a:gd name="T1" fmla="*/ 300413 h 579"/>
              <a:gd name="T2" fmla="*/ 9136 w 253"/>
              <a:gd name="T3" fmla="*/ 276549 h 579"/>
              <a:gd name="T4" fmla="*/ 40760 w 253"/>
              <a:gd name="T5" fmla="*/ 256193 h 579"/>
              <a:gd name="T6" fmla="*/ 56221 w 253"/>
              <a:gd name="T7" fmla="*/ 223204 h 579"/>
              <a:gd name="T8" fmla="*/ 81521 w 253"/>
              <a:gd name="T9" fmla="*/ 198638 h 579"/>
              <a:gd name="T10" fmla="*/ 7730 w 253"/>
              <a:gd name="T11" fmla="*/ 137572 h 579"/>
              <a:gd name="T12" fmla="*/ 4217 w 253"/>
              <a:gd name="T13" fmla="*/ 78613 h 579"/>
              <a:gd name="T14" fmla="*/ 40058 w 253"/>
              <a:gd name="T15" fmla="*/ 0 h 579"/>
              <a:gd name="T16" fmla="*/ 153203 w 253"/>
              <a:gd name="T17" fmla="*/ 39306 h 579"/>
              <a:gd name="T18" fmla="*/ 155311 w 253"/>
              <a:gd name="T19" fmla="*/ 54046 h 579"/>
              <a:gd name="T20" fmla="*/ 141959 w 253"/>
              <a:gd name="T21" fmla="*/ 98968 h 579"/>
              <a:gd name="T22" fmla="*/ 129309 w 253"/>
              <a:gd name="T23" fmla="*/ 111602 h 579"/>
              <a:gd name="T24" fmla="*/ 127201 w 253"/>
              <a:gd name="T25" fmla="*/ 133361 h 579"/>
              <a:gd name="T26" fmla="*/ 138445 w 253"/>
              <a:gd name="T27" fmla="*/ 138274 h 579"/>
              <a:gd name="T28" fmla="*/ 152500 w 253"/>
              <a:gd name="T29" fmla="*/ 137572 h 579"/>
              <a:gd name="T30" fmla="*/ 163042 w 253"/>
              <a:gd name="T31" fmla="*/ 138274 h 579"/>
              <a:gd name="T32" fmla="*/ 160231 w 253"/>
              <a:gd name="T33" fmla="*/ 129150 h 579"/>
              <a:gd name="T34" fmla="*/ 166556 w 253"/>
              <a:gd name="T35" fmla="*/ 133361 h 579"/>
              <a:gd name="T36" fmla="*/ 176394 w 253"/>
              <a:gd name="T37" fmla="*/ 160033 h 579"/>
              <a:gd name="T38" fmla="*/ 177800 w 253"/>
              <a:gd name="T39" fmla="*/ 244963 h 579"/>
              <a:gd name="T40" fmla="*/ 174286 w 253"/>
              <a:gd name="T41" fmla="*/ 222502 h 579"/>
              <a:gd name="T42" fmla="*/ 167259 w 253"/>
              <a:gd name="T43" fmla="*/ 202849 h 579"/>
              <a:gd name="T44" fmla="*/ 165853 w 253"/>
              <a:gd name="T45" fmla="*/ 214079 h 579"/>
              <a:gd name="T46" fmla="*/ 169367 w 253"/>
              <a:gd name="T47" fmla="*/ 234435 h 579"/>
              <a:gd name="T48" fmla="*/ 165853 w 253"/>
              <a:gd name="T49" fmla="*/ 244963 h 579"/>
              <a:gd name="T50" fmla="*/ 167259 w 253"/>
              <a:gd name="T51" fmla="*/ 267424 h 579"/>
              <a:gd name="T52" fmla="*/ 158825 w 253"/>
              <a:gd name="T53" fmla="*/ 291990 h 579"/>
              <a:gd name="T54" fmla="*/ 148284 w 253"/>
              <a:gd name="T55" fmla="*/ 292692 h 579"/>
              <a:gd name="T56" fmla="*/ 152500 w 253"/>
              <a:gd name="T57" fmla="*/ 310942 h 579"/>
              <a:gd name="T58" fmla="*/ 133526 w 253"/>
              <a:gd name="T59" fmla="*/ 341123 h 579"/>
              <a:gd name="T60" fmla="*/ 109632 w 253"/>
              <a:gd name="T61" fmla="*/ 406400 h 579"/>
              <a:gd name="T62" fmla="*/ 98387 w 253"/>
              <a:gd name="T63" fmla="*/ 406400 h 579"/>
              <a:gd name="T64" fmla="*/ 101901 w 253"/>
              <a:gd name="T65" fmla="*/ 381132 h 579"/>
              <a:gd name="T66" fmla="*/ 95576 w 253"/>
              <a:gd name="T67" fmla="*/ 369901 h 579"/>
              <a:gd name="T68" fmla="*/ 66060 w 253"/>
              <a:gd name="T69" fmla="*/ 370603 h 579"/>
              <a:gd name="T70" fmla="*/ 23191 w 253"/>
              <a:gd name="T71" fmla="*/ 345335 h 579"/>
              <a:gd name="T72" fmla="*/ 8433 w 253"/>
              <a:gd name="T73" fmla="*/ 334104 h 579"/>
              <a:gd name="T74" fmla="*/ 0 w 253"/>
              <a:gd name="T75" fmla="*/ 300413 h 57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53"/>
              <a:gd name="T115" fmla="*/ 0 h 579"/>
              <a:gd name="T116" fmla="*/ 253 w 253"/>
              <a:gd name="T117" fmla="*/ 579 h 57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53" h="579">
                <a:moveTo>
                  <a:pt x="0" y="428"/>
                </a:moveTo>
                <a:lnTo>
                  <a:pt x="13" y="394"/>
                </a:lnTo>
                <a:lnTo>
                  <a:pt x="58" y="365"/>
                </a:lnTo>
                <a:lnTo>
                  <a:pt x="80" y="318"/>
                </a:lnTo>
                <a:lnTo>
                  <a:pt x="116" y="283"/>
                </a:lnTo>
                <a:lnTo>
                  <a:pt x="11" y="196"/>
                </a:lnTo>
                <a:lnTo>
                  <a:pt x="6" y="112"/>
                </a:lnTo>
                <a:lnTo>
                  <a:pt x="57" y="0"/>
                </a:lnTo>
                <a:lnTo>
                  <a:pt x="218" y="56"/>
                </a:lnTo>
                <a:lnTo>
                  <a:pt x="221" y="77"/>
                </a:lnTo>
                <a:lnTo>
                  <a:pt x="202" y="141"/>
                </a:lnTo>
                <a:lnTo>
                  <a:pt x="184" y="159"/>
                </a:lnTo>
                <a:lnTo>
                  <a:pt x="181" y="190"/>
                </a:lnTo>
                <a:lnTo>
                  <a:pt x="197" y="197"/>
                </a:lnTo>
                <a:lnTo>
                  <a:pt x="217" y="196"/>
                </a:lnTo>
                <a:lnTo>
                  <a:pt x="232" y="197"/>
                </a:lnTo>
                <a:lnTo>
                  <a:pt x="228" y="184"/>
                </a:lnTo>
                <a:lnTo>
                  <a:pt x="237" y="190"/>
                </a:lnTo>
                <a:lnTo>
                  <a:pt x="251" y="228"/>
                </a:lnTo>
                <a:lnTo>
                  <a:pt x="253" y="349"/>
                </a:lnTo>
                <a:lnTo>
                  <a:pt x="248" y="317"/>
                </a:lnTo>
                <a:lnTo>
                  <a:pt x="238" y="289"/>
                </a:lnTo>
                <a:lnTo>
                  <a:pt x="236" y="305"/>
                </a:lnTo>
                <a:lnTo>
                  <a:pt x="241" y="334"/>
                </a:lnTo>
                <a:lnTo>
                  <a:pt x="236" y="349"/>
                </a:lnTo>
                <a:lnTo>
                  <a:pt x="238" y="381"/>
                </a:lnTo>
                <a:lnTo>
                  <a:pt x="226" y="416"/>
                </a:lnTo>
                <a:lnTo>
                  <a:pt x="211" y="417"/>
                </a:lnTo>
                <a:lnTo>
                  <a:pt x="217" y="443"/>
                </a:lnTo>
                <a:lnTo>
                  <a:pt x="190" y="486"/>
                </a:lnTo>
                <a:lnTo>
                  <a:pt x="156" y="579"/>
                </a:lnTo>
                <a:lnTo>
                  <a:pt x="140" y="579"/>
                </a:lnTo>
                <a:lnTo>
                  <a:pt x="145" y="543"/>
                </a:lnTo>
                <a:lnTo>
                  <a:pt x="136" y="527"/>
                </a:lnTo>
                <a:lnTo>
                  <a:pt x="94" y="528"/>
                </a:lnTo>
                <a:lnTo>
                  <a:pt x="33" y="492"/>
                </a:lnTo>
                <a:lnTo>
                  <a:pt x="12" y="476"/>
                </a:lnTo>
                <a:lnTo>
                  <a:pt x="0" y="428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45" name="Freeform 53"/>
          <p:cNvSpPr>
            <a:spLocks/>
          </p:cNvSpPr>
          <p:nvPr/>
        </p:nvSpPr>
        <p:spPr bwMode="auto">
          <a:xfrm>
            <a:off x="2732088" y="3763963"/>
            <a:ext cx="935037" cy="957262"/>
          </a:xfrm>
          <a:custGeom>
            <a:avLst/>
            <a:gdLst>
              <a:gd name="T0" fmla="*/ 0 w 1333"/>
              <a:gd name="T1" fmla="*/ 941132 h 1365"/>
              <a:gd name="T2" fmla="*/ 116441 w 1333"/>
              <a:gd name="T3" fmla="*/ 957262 h 1365"/>
              <a:gd name="T4" fmla="*/ 129067 w 1333"/>
              <a:gd name="T5" fmla="*/ 884328 h 1365"/>
              <a:gd name="T6" fmla="*/ 364054 w 1333"/>
              <a:gd name="T7" fmla="*/ 915886 h 1365"/>
              <a:gd name="T8" fmla="*/ 353532 w 1333"/>
              <a:gd name="T9" fmla="*/ 880821 h 1365"/>
              <a:gd name="T10" fmla="*/ 390008 w 1333"/>
              <a:gd name="T11" fmla="*/ 882224 h 1365"/>
              <a:gd name="T12" fmla="*/ 858579 w 1333"/>
              <a:gd name="T13" fmla="*/ 928509 h 1365"/>
              <a:gd name="T14" fmla="*/ 928022 w 1333"/>
              <a:gd name="T15" fmla="*/ 176024 h 1365"/>
              <a:gd name="T16" fmla="*/ 935037 w 1333"/>
              <a:gd name="T17" fmla="*/ 86960 h 1365"/>
              <a:gd name="T18" fmla="*/ 536612 w 1333"/>
              <a:gd name="T19" fmla="*/ 51896 h 1365"/>
              <a:gd name="T20" fmla="*/ 137485 w 1333"/>
              <a:gd name="T21" fmla="*/ 0 h 1365"/>
              <a:gd name="T22" fmla="*/ 0 w 1333"/>
              <a:gd name="T23" fmla="*/ 941132 h 136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333"/>
              <a:gd name="T37" fmla="*/ 0 h 1365"/>
              <a:gd name="T38" fmla="*/ 1333 w 1333"/>
              <a:gd name="T39" fmla="*/ 1365 h 136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333" h="1365">
                <a:moveTo>
                  <a:pt x="0" y="1342"/>
                </a:moveTo>
                <a:lnTo>
                  <a:pt x="166" y="1365"/>
                </a:lnTo>
                <a:lnTo>
                  <a:pt x="184" y="1261"/>
                </a:lnTo>
                <a:lnTo>
                  <a:pt x="519" y="1306"/>
                </a:lnTo>
                <a:lnTo>
                  <a:pt x="504" y="1256"/>
                </a:lnTo>
                <a:lnTo>
                  <a:pt x="556" y="1258"/>
                </a:lnTo>
                <a:lnTo>
                  <a:pt x="1224" y="1324"/>
                </a:lnTo>
                <a:lnTo>
                  <a:pt x="1323" y="251"/>
                </a:lnTo>
                <a:lnTo>
                  <a:pt x="1333" y="124"/>
                </a:lnTo>
                <a:lnTo>
                  <a:pt x="765" y="74"/>
                </a:lnTo>
                <a:lnTo>
                  <a:pt x="196" y="0"/>
                </a:lnTo>
                <a:lnTo>
                  <a:pt x="0" y="134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46" name="Freeform 54"/>
          <p:cNvSpPr>
            <a:spLocks/>
          </p:cNvSpPr>
          <p:nvPr/>
        </p:nvSpPr>
        <p:spPr bwMode="auto">
          <a:xfrm>
            <a:off x="6596063" y="2235200"/>
            <a:ext cx="787400" cy="706438"/>
          </a:xfrm>
          <a:custGeom>
            <a:avLst/>
            <a:gdLst>
              <a:gd name="T0" fmla="*/ 0 w 1121"/>
              <a:gd name="T1" fmla="*/ 608127 h 1006"/>
              <a:gd name="T2" fmla="*/ 25989 w 1121"/>
              <a:gd name="T3" fmla="*/ 648153 h 1006"/>
              <a:gd name="T4" fmla="*/ 540152 w 1121"/>
              <a:gd name="T5" fmla="*/ 549842 h 1006"/>
              <a:gd name="T6" fmla="*/ 575273 w 1121"/>
              <a:gd name="T7" fmla="*/ 568100 h 1006"/>
              <a:gd name="T8" fmla="*/ 595642 w 1121"/>
              <a:gd name="T9" fmla="*/ 608127 h 1006"/>
              <a:gd name="T10" fmla="*/ 646216 w 1121"/>
              <a:gd name="T11" fmla="*/ 636216 h 1006"/>
              <a:gd name="T12" fmla="*/ 759304 w 1121"/>
              <a:gd name="T13" fmla="*/ 675540 h 1006"/>
              <a:gd name="T14" fmla="*/ 761411 w 1121"/>
              <a:gd name="T15" fmla="*/ 690287 h 1006"/>
              <a:gd name="T16" fmla="*/ 768435 w 1121"/>
              <a:gd name="T17" fmla="*/ 706438 h 1006"/>
              <a:gd name="T18" fmla="*/ 776161 w 1121"/>
              <a:gd name="T19" fmla="*/ 697309 h 1006"/>
              <a:gd name="T20" fmla="*/ 786698 w 1121"/>
              <a:gd name="T21" fmla="*/ 662900 h 1006"/>
              <a:gd name="T22" fmla="*/ 787400 w 1121"/>
              <a:gd name="T23" fmla="*/ 603913 h 1006"/>
              <a:gd name="T24" fmla="*/ 768435 w 1121"/>
              <a:gd name="T25" fmla="*/ 490153 h 1006"/>
              <a:gd name="T26" fmla="*/ 767733 w 1121"/>
              <a:gd name="T27" fmla="*/ 370072 h 1006"/>
              <a:gd name="T28" fmla="*/ 747363 w 1121"/>
              <a:gd name="T29" fmla="*/ 275272 h 1006"/>
              <a:gd name="T30" fmla="*/ 712242 w 1121"/>
              <a:gd name="T31" fmla="*/ 198027 h 1006"/>
              <a:gd name="T32" fmla="*/ 704516 w 1121"/>
              <a:gd name="T33" fmla="*/ 120080 h 1006"/>
              <a:gd name="T34" fmla="*/ 670800 w 1121"/>
              <a:gd name="T35" fmla="*/ 0 h 1006"/>
              <a:gd name="T36" fmla="*/ 513461 w 1121"/>
              <a:gd name="T37" fmla="*/ 40729 h 1006"/>
              <a:gd name="T38" fmla="*/ 500817 w 1121"/>
              <a:gd name="T39" fmla="*/ 38622 h 1006"/>
              <a:gd name="T40" fmla="*/ 453053 w 1121"/>
              <a:gd name="T41" fmla="*/ 77245 h 1006"/>
              <a:gd name="T42" fmla="*/ 409504 w 1121"/>
              <a:gd name="T43" fmla="*/ 140445 h 1006"/>
              <a:gd name="T44" fmla="*/ 405290 w 1121"/>
              <a:gd name="T45" fmla="*/ 166427 h 1006"/>
              <a:gd name="T46" fmla="*/ 385622 w 1121"/>
              <a:gd name="T47" fmla="*/ 194516 h 1006"/>
              <a:gd name="T48" fmla="*/ 351204 w 1121"/>
              <a:gd name="T49" fmla="*/ 227521 h 1006"/>
              <a:gd name="T50" fmla="*/ 365955 w 1121"/>
              <a:gd name="T51" fmla="*/ 248588 h 1006"/>
              <a:gd name="T52" fmla="*/ 370169 w 1121"/>
              <a:gd name="T53" fmla="*/ 231734 h 1006"/>
              <a:gd name="T54" fmla="*/ 380003 w 1121"/>
              <a:gd name="T55" fmla="*/ 237352 h 1006"/>
              <a:gd name="T56" fmla="*/ 373681 w 1121"/>
              <a:gd name="T57" fmla="*/ 245779 h 1006"/>
              <a:gd name="T58" fmla="*/ 381408 w 1121"/>
              <a:gd name="T59" fmla="*/ 248588 h 1006"/>
              <a:gd name="T60" fmla="*/ 375789 w 1121"/>
              <a:gd name="T61" fmla="*/ 263334 h 1006"/>
              <a:gd name="T62" fmla="*/ 370169 w 1121"/>
              <a:gd name="T63" fmla="*/ 262632 h 1006"/>
              <a:gd name="T64" fmla="*/ 368765 w 1121"/>
              <a:gd name="T65" fmla="*/ 270357 h 1006"/>
              <a:gd name="T66" fmla="*/ 385622 w 1121"/>
              <a:gd name="T67" fmla="*/ 292828 h 1006"/>
              <a:gd name="T68" fmla="*/ 385622 w 1121"/>
              <a:gd name="T69" fmla="*/ 313894 h 1006"/>
              <a:gd name="T70" fmla="*/ 361740 w 1121"/>
              <a:gd name="T71" fmla="*/ 326534 h 1006"/>
              <a:gd name="T72" fmla="*/ 336454 w 1121"/>
              <a:gd name="T73" fmla="*/ 363050 h 1006"/>
              <a:gd name="T74" fmla="*/ 308357 w 1121"/>
              <a:gd name="T75" fmla="*/ 384117 h 1006"/>
              <a:gd name="T76" fmla="*/ 259189 w 1121"/>
              <a:gd name="T77" fmla="*/ 386224 h 1006"/>
              <a:gd name="T78" fmla="*/ 240926 w 1121"/>
              <a:gd name="T79" fmla="*/ 400268 h 1006"/>
              <a:gd name="T80" fmla="*/ 212127 w 1121"/>
              <a:gd name="T81" fmla="*/ 387628 h 1006"/>
              <a:gd name="T82" fmla="*/ 126434 w 1121"/>
              <a:gd name="T83" fmla="*/ 396757 h 1006"/>
              <a:gd name="T84" fmla="*/ 61812 w 1121"/>
              <a:gd name="T85" fmla="*/ 422739 h 1006"/>
              <a:gd name="T86" fmla="*/ 66729 w 1121"/>
              <a:gd name="T87" fmla="*/ 445210 h 1006"/>
              <a:gd name="T88" fmla="*/ 61812 w 1121"/>
              <a:gd name="T89" fmla="*/ 456446 h 1006"/>
              <a:gd name="T90" fmla="*/ 66729 w 1121"/>
              <a:gd name="T91" fmla="*/ 457148 h 1006"/>
              <a:gd name="T92" fmla="*/ 77265 w 1121"/>
              <a:gd name="T93" fmla="*/ 478215 h 1006"/>
              <a:gd name="T94" fmla="*/ 85694 w 1121"/>
              <a:gd name="T95" fmla="*/ 477513 h 1006"/>
              <a:gd name="T96" fmla="*/ 94123 w 1121"/>
              <a:gd name="T97" fmla="*/ 497877 h 1006"/>
              <a:gd name="T98" fmla="*/ 93420 w 1121"/>
              <a:gd name="T99" fmla="*/ 506304 h 1006"/>
              <a:gd name="T100" fmla="*/ 77967 w 1121"/>
              <a:gd name="T101" fmla="*/ 517540 h 1006"/>
              <a:gd name="T102" fmla="*/ 68836 w 1121"/>
              <a:gd name="T103" fmla="*/ 541415 h 1006"/>
              <a:gd name="T104" fmla="*/ 0 w 1121"/>
              <a:gd name="T105" fmla="*/ 608127 h 100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121"/>
              <a:gd name="T160" fmla="*/ 0 h 1006"/>
              <a:gd name="T161" fmla="*/ 1121 w 1121"/>
              <a:gd name="T162" fmla="*/ 1006 h 100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121" h="1006">
                <a:moveTo>
                  <a:pt x="0" y="866"/>
                </a:moveTo>
                <a:lnTo>
                  <a:pt x="37" y="923"/>
                </a:lnTo>
                <a:lnTo>
                  <a:pt x="769" y="783"/>
                </a:lnTo>
                <a:lnTo>
                  <a:pt x="819" y="809"/>
                </a:lnTo>
                <a:lnTo>
                  <a:pt x="848" y="866"/>
                </a:lnTo>
                <a:lnTo>
                  <a:pt x="920" y="906"/>
                </a:lnTo>
                <a:lnTo>
                  <a:pt x="1081" y="962"/>
                </a:lnTo>
                <a:lnTo>
                  <a:pt x="1084" y="983"/>
                </a:lnTo>
                <a:lnTo>
                  <a:pt x="1094" y="1006"/>
                </a:lnTo>
                <a:lnTo>
                  <a:pt x="1105" y="993"/>
                </a:lnTo>
                <a:lnTo>
                  <a:pt x="1120" y="944"/>
                </a:lnTo>
                <a:lnTo>
                  <a:pt x="1121" y="860"/>
                </a:lnTo>
                <a:lnTo>
                  <a:pt x="1094" y="698"/>
                </a:lnTo>
                <a:lnTo>
                  <a:pt x="1093" y="527"/>
                </a:lnTo>
                <a:lnTo>
                  <a:pt x="1064" y="392"/>
                </a:lnTo>
                <a:lnTo>
                  <a:pt x="1014" y="282"/>
                </a:lnTo>
                <a:lnTo>
                  <a:pt x="1003" y="171"/>
                </a:lnTo>
                <a:lnTo>
                  <a:pt x="955" y="0"/>
                </a:lnTo>
                <a:lnTo>
                  <a:pt x="731" y="58"/>
                </a:lnTo>
                <a:lnTo>
                  <a:pt x="713" y="55"/>
                </a:lnTo>
                <a:lnTo>
                  <a:pt x="645" y="110"/>
                </a:lnTo>
                <a:lnTo>
                  <a:pt x="583" y="200"/>
                </a:lnTo>
                <a:lnTo>
                  <a:pt x="577" y="237"/>
                </a:lnTo>
                <a:lnTo>
                  <a:pt x="549" y="277"/>
                </a:lnTo>
                <a:lnTo>
                  <a:pt x="500" y="324"/>
                </a:lnTo>
                <a:lnTo>
                  <a:pt x="521" y="354"/>
                </a:lnTo>
                <a:lnTo>
                  <a:pt x="527" y="330"/>
                </a:lnTo>
                <a:lnTo>
                  <a:pt x="541" y="338"/>
                </a:lnTo>
                <a:lnTo>
                  <a:pt x="532" y="350"/>
                </a:lnTo>
                <a:lnTo>
                  <a:pt x="543" y="354"/>
                </a:lnTo>
                <a:lnTo>
                  <a:pt x="535" y="375"/>
                </a:lnTo>
                <a:lnTo>
                  <a:pt x="527" y="374"/>
                </a:lnTo>
                <a:lnTo>
                  <a:pt x="525" y="385"/>
                </a:lnTo>
                <a:lnTo>
                  <a:pt x="549" y="417"/>
                </a:lnTo>
                <a:lnTo>
                  <a:pt x="549" y="447"/>
                </a:lnTo>
                <a:lnTo>
                  <a:pt x="515" y="465"/>
                </a:lnTo>
                <a:lnTo>
                  <a:pt x="479" y="517"/>
                </a:lnTo>
                <a:lnTo>
                  <a:pt x="439" y="547"/>
                </a:lnTo>
                <a:lnTo>
                  <a:pt x="369" y="550"/>
                </a:lnTo>
                <a:lnTo>
                  <a:pt x="343" y="570"/>
                </a:lnTo>
                <a:lnTo>
                  <a:pt x="302" y="552"/>
                </a:lnTo>
                <a:lnTo>
                  <a:pt x="180" y="565"/>
                </a:lnTo>
                <a:lnTo>
                  <a:pt x="88" y="602"/>
                </a:lnTo>
                <a:lnTo>
                  <a:pt x="95" y="634"/>
                </a:lnTo>
                <a:lnTo>
                  <a:pt x="88" y="650"/>
                </a:lnTo>
                <a:lnTo>
                  <a:pt x="95" y="651"/>
                </a:lnTo>
                <a:lnTo>
                  <a:pt x="110" y="681"/>
                </a:lnTo>
                <a:lnTo>
                  <a:pt x="122" y="680"/>
                </a:lnTo>
                <a:lnTo>
                  <a:pt x="134" y="709"/>
                </a:lnTo>
                <a:lnTo>
                  <a:pt x="133" y="721"/>
                </a:lnTo>
                <a:lnTo>
                  <a:pt x="111" y="737"/>
                </a:lnTo>
                <a:lnTo>
                  <a:pt x="98" y="771"/>
                </a:lnTo>
                <a:lnTo>
                  <a:pt x="0" y="86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47" name="Freeform 55"/>
          <p:cNvSpPr>
            <a:spLocks/>
          </p:cNvSpPr>
          <p:nvPr/>
        </p:nvSpPr>
        <p:spPr bwMode="auto">
          <a:xfrm>
            <a:off x="7327900" y="2970213"/>
            <a:ext cx="23813" cy="33337"/>
          </a:xfrm>
          <a:custGeom>
            <a:avLst/>
            <a:gdLst>
              <a:gd name="T0" fmla="*/ 0 w 34"/>
              <a:gd name="T1" fmla="*/ 33337 h 49"/>
              <a:gd name="T2" fmla="*/ 2101 w 34"/>
              <a:gd name="T3" fmla="*/ 12246 h 49"/>
              <a:gd name="T4" fmla="*/ 14708 w 34"/>
              <a:gd name="T5" fmla="*/ 0 h 49"/>
              <a:gd name="T6" fmla="*/ 23813 w 34"/>
              <a:gd name="T7" fmla="*/ 6123 h 49"/>
              <a:gd name="T8" fmla="*/ 9805 w 34"/>
              <a:gd name="T9" fmla="*/ 26534 h 49"/>
              <a:gd name="T10" fmla="*/ 0 w 34"/>
              <a:gd name="T11" fmla="*/ 33337 h 4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"/>
              <a:gd name="T19" fmla="*/ 0 h 49"/>
              <a:gd name="T20" fmla="*/ 34 w 34"/>
              <a:gd name="T21" fmla="*/ 49 h 4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" h="49">
                <a:moveTo>
                  <a:pt x="0" y="49"/>
                </a:moveTo>
                <a:lnTo>
                  <a:pt x="3" y="18"/>
                </a:lnTo>
                <a:lnTo>
                  <a:pt x="21" y="0"/>
                </a:lnTo>
                <a:lnTo>
                  <a:pt x="34" y="9"/>
                </a:lnTo>
                <a:lnTo>
                  <a:pt x="14" y="39"/>
                </a:lnTo>
                <a:lnTo>
                  <a:pt x="0" y="49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48" name="Freeform 56"/>
          <p:cNvSpPr>
            <a:spLocks/>
          </p:cNvSpPr>
          <p:nvPr/>
        </p:nvSpPr>
        <p:spPr bwMode="auto">
          <a:xfrm>
            <a:off x="7353300" y="2835275"/>
            <a:ext cx="246063" cy="147638"/>
          </a:xfrm>
          <a:custGeom>
            <a:avLst/>
            <a:gdLst>
              <a:gd name="T0" fmla="*/ 0 w 351"/>
              <a:gd name="T1" fmla="*/ 132874 h 210"/>
              <a:gd name="T2" fmla="*/ 5608 w 351"/>
              <a:gd name="T3" fmla="*/ 145529 h 210"/>
              <a:gd name="T4" fmla="*/ 10516 w 351"/>
              <a:gd name="T5" fmla="*/ 146232 h 210"/>
              <a:gd name="T6" fmla="*/ 18928 w 351"/>
              <a:gd name="T7" fmla="*/ 134280 h 210"/>
              <a:gd name="T8" fmla="*/ 27340 w 351"/>
              <a:gd name="T9" fmla="*/ 130765 h 210"/>
              <a:gd name="T10" fmla="*/ 31547 w 351"/>
              <a:gd name="T11" fmla="*/ 134983 h 210"/>
              <a:gd name="T12" fmla="*/ 16825 w 351"/>
              <a:gd name="T13" fmla="*/ 147638 h 210"/>
              <a:gd name="T14" fmla="*/ 39959 w 351"/>
              <a:gd name="T15" fmla="*/ 138499 h 210"/>
              <a:gd name="T16" fmla="*/ 42062 w 351"/>
              <a:gd name="T17" fmla="*/ 132874 h 210"/>
              <a:gd name="T18" fmla="*/ 75712 w 351"/>
              <a:gd name="T19" fmla="*/ 117407 h 210"/>
              <a:gd name="T20" fmla="*/ 103753 w 351"/>
              <a:gd name="T21" fmla="*/ 97019 h 210"/>
              <a:gd name="T22" fmla="*/ 133898 w 351"/>
              <a:gd name="T23" fmla="*/ 85771 h 210"/>
              <a:gd name="T24" fmla="*/ 161238 w 351"/>
              <a:gd name="T25" fmla="*/ 69601 h 210"/>
              <a:gd name="T26" fmla="*/ 159135 w 351"/>
              <a:gd name="T27" fmla="*/ 72413 h 210"/>
              <a:gd name="T28" fmla="*/ 108660 w 351"/>
              <a:gd name="T29" fmla="*/ 111080 h 210"/>
              <a:gd name="T30" fmla="*/ 100248 w 351"/>
              <a:gd name="T31" fmla="*/ 114595 h 210"/>
              <a:gd name="T32" fmla="*/ 105155 w 351"/>
              <a:gd name="T33" fmla="*/ 115298 h 210"/>
              <a:gd name="T34" fmla="*/ 120578 w 351"/>
              <a:gd name="T35" fmla="*/ 108268 h 210"/>
              <a:gd name="T36" fmla="*/ 196991 w 351"/>
              <a:gd name="T37" fmla="*/ 51322 h 210"/>
              <a:gd name="T38" fmla="*/ 207506 w 351"/>
              <a:gd name="T39" fmla="*/ 40776 h 210"/>
              <a:gd name="T40" fmla="*/ 243259 w 351"/>
              <a:gd name="T41" fmla="*/ 10546 h 210"/>
              <a:gd name="T42" fmla="*/ 246063 w 351"/>
              <a:gd name="T43" fmla="*/ 1406 h 210"/>
              <a:gd name="T44" fmla="*/ 239053 w 351"/>
              <a:gd name="T45" fmla="*/ 2109 h 210"/>
              <a:gd name="T46" fmla="*/ 222228 w 351"/>
              <a:gd name="T47" fmla="*/ 18982 h 210"/>
              <a:gd name="T48" fmla="*/ 211712 w 351"/>
              <a:gd name="T49" fmla="*/ 17576 h 210"/>
              <a:gd name="T50" fmla="*/ 196290 w 351"/>
              <a:gd name="T51" fmla="*/ 26012 h 210"/>
              <a:gd name="T52" fmla="*/ 190681 w 351"/>
              <a:gd name="T53" fmla="*/ 24606 h 210"/>
              <a:gd name="T54" fmla="*/ 178063 w 351"/>
              <a:gd name="T55" fmla="*/ 57649 h 210"/>
              <a:gd name="T56" fmla="*/ 172454 w 351"/>
              <a:gd name="T57" fmla="*/ 51322 h 210"/>
              <a:gd name="T58" fmla="*/ 159135 w 351"/>
              <a:gd name="T59" fmla="*/ 51322 h 210"/>
              <a:gd name="T60" fmla="*/ 182269 w 351"/>
              <a:gd name="T61" fmla="*/ 26012 h 210"/>
              <a:gd name="T62" fmla="*/ 179465 w 351"/>
              <a:gd name="T63" fmla="*/ 18982 h 210"/>
              <a:gd name="T64" fmla="*/ 196290 w 351"/>
              <a:gd name="T65" fmla="*/ 0 h 210"/>
              <a:gd name="T66" fmla="*/ 189279 w 351"/>
              <a:gd name="T67" fmla="*/ 703 h 210"/>
              <a:gd name="T68" fmla="*/ 156331 w 351"/>
              <a:gd name="T69" fmla="*/ 40073 h 210"/>
              <a:gd name="T70" fmla="*/ 117774 w 351"/>
              <a:gd name="T71" fmla="*/ 53431 h 210"/>
              <a:gd name="T72" fmla="*/ 96042 w 351"/>
              <a:gd name="T73" fmla="*/ 56946 h 210"/>
              <a:gd name="T74" fmla="*/ 93238 w 351"/>
              <a:gd name="T75" fmla="*/ 66789 h 210"/>
              <a:gd name="T76" fmla="*/ 67299 w 351"/>
              <a:gd name="T77" fmla="*/ 73819 h 210"/>
              <a:gd name="T78" fmla="*/ 57485 w 351"/>
              <a:gd name="T79" fmla="*/ 71710 h 210"/>
              <a:gd name="T80" fmla="*/ 57485 w 351"/>
              <a:gd name="T81" fmla="*/ 79443 h 210"/>
              <a:gd name="T82" fmla="*/ 46268 w 351"/>
              <a:gd name="T83" fmla="*/ 79443 h 210"/>
              <a:gd name="T84" fmla="*/ 39959 w 351"/>
              <a:gd name="T85" fmla="*/ 86474 h 210"/>
              <a:gd name="T86" fmla="*/ 36454 w 351"/>
              <a:gd name="T87" fmla="*/ 97019 h 210"/>
              <a:gd name="T88" fmla="*/ 32248 w 351"/>
              <a:gd name="T89" fmla="*/ 94207 h 210"/>
              <a:gd name="T90" fmla="*/ 27340 w 351"/>
              <a:gd name="T91" fmla="*/ 106159 h 210"/>
              <a:gd name="T92" fmla="*/ 9113 w 351"/>
              <a:gd name="T93" fmla="*/ 112486 h 210"/>
              <a:gd name="T94" fmla="*/ 6309 w 351"/>
              <a:gd name="T95" fmla="*/ 120923 h 210"/>
              <a:gd name="T96" fmla="*/ 0 w 351"/>
              <a:gd name="T97" fmla="*/ 132874 h 21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51"/>
              <a:gd name="T148" fmla="*/ 0 h 210"/>
              <a:gd name="T149" fmla="*/ 351 w 351"/>
              <a:gd name="T150" fmla="*/ 210 h 21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51" h="210">
                <a:moveTo>
                  <a:pt x="0" y="189"/>
                </a:moveTo>
                <a:lnTo>
                  <a:pt x="8" y="207"/>
                </a:lnTo>
                <a:lnTo>
                  <a:pt x="15" y="208"/>
                </a:lnTo>
                <a:lnTo>
                  <a:pt x="27" y="191"/>
                </a:lnTo>
                <a:lnTo>
                  <a:pt x="39" y="186"/>
                </a:lnTo>
                <a:lnTo>
                  <a:pt x="45" y="192"/>
                </a:lnTo>
                <a:lnTo>
                  <a:pt x="24" y="210"/>
                </a:lnTo>
                <a:lnTo>
                  <a:pt x="57" y="197"/>
                </a:lnTo>
                <a:lnTo>
                  <a:pt x="60" y="189"/>
                </a:lnTo>
                <a:lnTo>
                  <a:pt x="108" y="167"/>
                </a:lnTo>
                <a:lnTo>
                  <a:pt x="148" y="138"/>
                </a:lnTo>
                <a:lnTo>
                  <a:pt x="191" y="122"/>
                </a:lnTo>
                <a:lnTo>
                  <a:pt x="230" y="99"/>
                </a:lnTo>
                <a:lnTo>
                  <a:pt x="227" y="103"/>
                </a:lnTo>
                <a:lnTo>
                  <a:pt x="155" y="158"/>
                </a:lnTo>
                <a:lnTo>
                  <a:pt x="143" y="163"/>
                </a:lnTo>
                <a:lnTo>
                  <a:pt x="150" y="164"/>
                </a:lnTo>
                <a:lnTo>
                  <a:pt x="172" y="154"/>
                </a:lnTo>
                <a:lnTo>
                  <a:pt x="281" y="73"/>
                </a:lnTo>
                <a:lnTo>
                  <a:pt x="296" y="58"/>
                </a:lnTo>
                <a:lnTo>
                  <a:pt x="347" y="15"/>
                </a:lnTo>
                <a:lnTo>
                  <a:pt x="351" y="2"/>
                </a:lnTo>
                <a:lnTo>
                  <a:pt x="341" y="3"/>
                </a:lnTo>
                <a:lnTo>
                  <a:pt x="317" y="27"/>
                </a:lnTo>
                <a:lnTo>
                  <a:pt x="302" y="25"/>
                </a:lnTo>
                <a:lnTo>
                  <a:pt x="280" y="37"/>
                </a:lnTo>
                <a:lnTo>
                  <a:pt x="272" y="35"/>
                </a:lnTo>
                <a:lnTo>
                  <a:pt x="254" y="82"/>
                </a:lnTo>
                <a:lnTo>
                  <a:pt x="246" y="73"/>
                </a:lnTo>
                <a:lnTo>
                  <a:pt x="227" y="73"/>
                </a:lnTo>
                <a:lnTo>
                  <a:pt x="260" y="37"/>
                </a:lnTo>
                <a:lnTo>
                  <a:pt x="256" y="27"/>
                </a:lnTo>
                <a:lnTo>
                  <a:pt x="280" y="0"/>
                </a:lnTo>
                <a:lnTo>
                  <a:pt x="270" y="1"/>
                </a:lnTo>
                <a:lnTo>
                  <a:pt x="223" y="57"/>
                </a:lnTo>
                <a:lnTo>
                  <a:pt x="168" y="76"/>
                </a:lnTo>
                <a:lnTo>
                  <a:pt x="137" y="81"/>
                </a:lnTo>
                <a:lnTo>
                  <a:pt x="133" y="95"/>
                </a:lnTo>
                <a:lnTo>
                  <a:pt x="96" y="105"/>
                </a:lnTo>
                <a:lnTo>
                  <a:pt x="82" y="102"/>
                </a:lnTo>
                <a:lnTo>
                  <a:pt x="82" y="113"/>
                </a:lnTo>
                <a:lnTo>
                  <a:pt x="66" y="113"/>
                </a:lnTo>
                <a:lnTo>
                  <a:pt x="57" y="123"/>
                </a:lnTo>
                <a:lnTo>
                  <a:pt x="52" y="138"/>
                </a:lnTo>
                <a:lnTo>
                  <a:pt x="46" y="134"/>
                </a:lnTo>
                <a:lnTo>
                  <a:pt x="39" y="151"/>
                </a:lnTo>
                <a:lnTo>
                  <a:pt x="13" y="160"/>
                </a:lnTo>
                <a:lnTo>
                  <a:pt x="9" y="172"/>
                </a:lnTo>
                <a:lnTo>
                  <a:pt x="0" y="189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49" name="Freeform 57"/>
          <p:cNvSpPr>
            <a:spLocks/>
          </p:cNvSpPr>
          <p:nvPr/>
        </p:nvSpPr>
        <p:spPr bwMode="auto">
          <a:xfrm>
            <a:off x="6183313" y="3703638"/>
            <a:ext cx="1133475" cy="508000"/>
          </a:xfrm>
          <a:custGeom>
            <a:avLst/>
            <a:gdLst>
              <a:gd name="T0" fmla="*/ 701 w 1618"/>
              <a:gd name="T1" fmla="*/ 436431 h 724"/>
              <a:gd name="T2" fmla="*/ 259901 w 1618"/>
              <a:gd name="T3" fmla="*/ 368370 h 724"/>
              <a:gd name="T4" fmla="*/ 516299 w 1618"/>
              <a:gd name="T5" fmla="*/ 395735 h 724"/>
              <a:gd name="T6" fmla="*/ 810526 w 1618"/>
              <a:gd name="T7" fmla="*/ 508000 h 724"/>
              <a:gd name="T8" fmla="*/ 879179 w 1618"/>
              <a:gd name="T9" fmla="*/ 490459 h 724"/>
              <a:gd name="T10" fmla="*/ 897393 w 1618"/>
              <a:gd name="T11" fmla="*/ 474320 h 724"/>
              <a:gd name="T12" fmla="*/ 932420 w 1618"/>
              <a:gd name="T13" fmla="*/ 384508 h 724"/>
              <a:gd name="T14" fmla="*/ 943629 w 1618"/>
              <a:gd name="T15" fmla="*/ 360652 h 724"/>
              <a:gd name="T16" fmla="*/ 936623 w 1618"/>
              <a:gd name="T17" fmla="*/ 333989 h 724"/>
              <a:gd name="T18" fmla="*/ 948532 w 1618"/>
              <a:gd name="T19" fmla="*/ 354337 h 724"/>
              <a:gd name="T20" fmla="*/ 973051 w 1618"/>
              <a:gd name="T21" fmla="*/ 346619 h 724"/>
              <a:gd name="T22" fmla="*/ 973051 w 1618"/>
              <a:gd name="T23" fmla="*/ 322061 h 724"/>
              <a:gd name="T24" fmla="*/ 987763 w 1618"/>
              <a:gd name="T25" fmla="*/ 335392 h 724"/>
              <a:gd name="T26" fmla="*/ 1061319 w 1618"/>
              <a:gd name="T27" fmla="*/ 314343 h 724"/>
              <a:gd name="T28" fmla="*/ 1075330 w 1618"/>
              <a:gd name="T29" fmla="*/ 260315 h 724"/>
              <a:gd name="T30" fmla="*/ 1058517 w 1618"/>
              <a:gd name="T31" fmla="*/ 255403 h 724"/>
              <a:gd name="T32" fmla="*/ 1050111 w 1618"/>
              <a:gd name="T33" fmla="*/ 281365 h 724"/>
              <a:gd name="T34" fmla="*/ 1033998 w 1618"/>
              <a:gd name="T35" fmla="*/ 288381 h 724"/>
              <a:gd name="T36" fmla="*/ 972351 w 1618"/>
              <a:gd name="T37" fmla="*/ 266630 h 724"/>
              <a:gd name="T38" fmla="*/ 1012982 w 1618"/>
              <a:gd name="T39" fmla="*/ 280663 h 724"/>
              <a:gd name="T40" fmla="*/ 1026993 w 1618"/>
              <a:gd name="T41" fmla="*/ 242072 h 724"/>
              <a:gd name="T42" fmla="*/ 1026292 w 1618"/>
              <a:gd name="T43" fmla="*/ 223127 h 724"/>
              <a:gd name="T44" fmla="*/ 996870 w 1618"/>
              <a:gd name="T45" fmla="*/ 195061 h 724"/>
              <a:gd name="T46" fmla="*/ 1026292 w 1618"/>
              <a:gd name="T47" fmla="*/ 199271 h 724"/>
              <a:gd name="T48" fmla="*/ 1024891 w 1618"/>
              <a:gd name="T49" fmla="*/ 183133 h 724"/>
              <a:gd name="T50" fmla="*/ 1031196 w 1618"/>
              <a:gd name="T51" fmla="*/ 188044 h 724"/>
              <a:gd name="T52" fmla="*/ 1052212 w 1618"/>
              <a:gd name="T53" fmla="*/ 190851 h 724"/>
              <a:gd name="T54" fmla="*/ 1072528 w 1618"/>
              <a:gd name="T55" fmla="*/ 204884 h 724"/>
              <a:gd name="T56" fmla="*/ 1105453 w 1618"/>
              <a:gd name="T57" fmla="*/ 183133 h 724"/>
              <a:gd name="T58" fmla="*/ 1133475 w 1618"/>
              <a:gd name="T59" fmla="*/ 147348 h 724"/>
              <a:gd name="T60" fmla="*/ 1120865 w 1618"/>
              <a:gd name="T61" fmla="*/ 101740 h 724"/>
              <a:gd name="T62" fmla="*/ 1087239 w 1618"/>
              <a:gd name="T63" fmla="*/ 147348 h 724"/>
              <a:gd name="T64" fmla="*/ 1075330 w 1618"/>
              <a:gd name="T65" fmla="*/ 94022 h 724"/>
              <a:gd name="T66" fmla="*/ 991265 w 1618"/>
              <a:gd name="T67" fmla="*/ 120685 h 724"/>
              <a:gd name="T68" fmla="*/ 1022089 w 1618"/>
              <a:gd name="T69" fmla="*/ 86304 h 724"/>
              <a:gd name="T70" fmla="*/ 1055014 w 1618"/>
              <a:gd name="T71" fmla="*/ 43503 h 724"/>
              <a:gd name="T72" fmla="*/ 1076731 w 1618"/>
              <a:gd name="T73" fmla="*/ 39293 h 724"/>
              <a:gd name="T74" fmla="*/ 1084437 w 1618"/>
              <a:gd name="T75" fmla="*/ 18945 h 724"/>
              <a:gd name="T76" fmla="*/ 656407 w 1618"/>
              <a:gd name="T77" fmla="*/ 77182 h 724"/>
              <a:gd name="T78" fmla="*/ 318046 w 1618"/>
              <a:gd name="T79" fmla="*/ 159276 h 724"/>
              <a:gd name="T80" fmla="*/ 276714 w 1618"/>
              <a:gd name="T81" fmla="*/ 212602 h 724"/>
              <a:gd name="T82" fmla="*/ 238184 w 1618"/>
              <a:gd name="T83" fmla="*/ 221022 h 724"/>
              <a:gd name="T84" fmla="*/ 203857 w 1618"/>
              <a:gd name="T85" fmla="*/ 228740 h 724"/>
              <a:gd name="T86" fmla="*/ 169531 w 1618"/>
              <a:gd name="T87" fmla="*/ 276453 h 724"/>
              <a:gd name="T88" fmla="*/ 33626 w 1618"/>
              <a:gd name="T89" fmla="*/ 382403 h 72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618"/>
              <a:gd name="T136" fmla="*/ 0 h 724"/>
              <a:gd name="T137" fmla="*/ 1618 w 1618"/>
              <a:gd name="T138" fmla="*/ 724 h 72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618" h="724">
                <a:moveTo>
                  <a:pt x="0" y="567"/>
                </a:moveTo>
                <a:lnTo>
                  <a:pt x="1" y="622"/>
                </a:lnTo>
                <a:lnTo>
                  <a:pt x="234" y="595"/>
                </a:lnTo>
                <a:lnTo>
                  <a:pt x="371" y="525"/>
                </a:lnTo>
                <a:lnTo>
                  <a:pt x="630" y="497"/>
                </a:lnTo>
                <a:lnTo>
                  <a:pt x="737" y="564"/>
                </a:lnTo>
                <a:lnTo>
                  <a:pt x="905" y="540"/>
                </a:lnTo>
                <a:lnTo>
                  <a:pt x="1157" y="724"/>
                </a:lnTo>
                <a:lnTo>
                  <a:pt x="1192" y="702"/>
                </a:lnTo>
                <a:lnTo>
                  <a:pt x="1255" y="699"/>
                </a:lnTo>
                <a:lnTo>
                  <a:pt x="1269" y="651"/>
                </a:lnTo>
                <a:lnTo>
                  <a:pt x="1281" y="676"/>
                </a:lnTo>
                <a:lnTo>
                  <a:pt x="1299" y="592"/>
                </a:lnTo>
                <a:lnTo>
                  <a:pt x="1331" y="548"/>
                </a:lnTo>
                <a:lnTo>
                  <a:pt x="1363" y="525"/>
                </a:lnTo>
                <a:lnTo>
                  <a:pt x="1347" y="514"/>
                </a:lnTo>
                <a:lnTo>
                  <a:pt x="1351" y="497"/>
                </a:lnTo>
                <a:lnTo>
                  <a:pt x="1337" y="476"/>
                </a:lnTo>
                <a:lnTo>
                  <a:pt x="1361" y="498"/>
                </a:lnTo>
                <a:lnTo>
                  <a:pt x="1354" y="505"/>
                </a:lnTo>
                <a:lnTo>
                  <a:pt x="1372" y="515"/>
                </a:lnTo>
                <a:lnTo>
                  <a:pt x="1389" y="494"/>
                </a:lnTo>
                <a:lnTo>
                  <a:pt x="1399" y="490"/>
                </a:lnTo>
                <a:lnTo>
                  <a:pt x="1389" y="459"/>
                </a:lnTo>
                <a:lnTo>
                  <a:pt x="1399" y="457"/>
                </a:lnTo>
                <a:lnTo>
                  <a:pt x="1410" y="478"/>
                </a:lnTo>
                <a:lnTo>
                  <a:pt x="1466" y="449"/>
                </a:lnTo>
                <a:lnTo>
                  <a:pt x="1515" y="448"/>
                </a:lnTo>
                <a:lnTo>
                  <a:pt x="1547" y="386"/>
                </a:lnTo>
                <a:lnTo>
                  <a:pt x="1535" y="371"/>
                </a:lnTo>
                <a:lnTo>
                  <a:pt x="1516" y="391"/>
                </a:lnTo>
                <a:lnTo>
                  <a:pt x="1511" y="364"/>
                </a:lnTo>
                <a:lnTo>
                  <a:pt x="1489" y="382"/>
                </a:lnTo>
                <a:lnTo>
                  <a:pt x="1499" y="401"/>
                </a:lnTo>
                <a:lnTo>
                  <a:pt x="1479" y="390"/>
                </a:lnTo>
                <a:lnTo>
                  <a:pt x="1476" y="411"/>
                </a:lnTo>
                <a:lnTo>
                  <a:pt x="1424" y="407"/>
                </a:lnTo>
                <a:lnTo>
                  <a:pt x="1388" y="380"/>
                </a:lnTo>
                <a:lnTo>
                  <a:pt x="1389" y="366"/>
                </a:lnTo>
                <a:lnTo>
                  <a:pt x="1446" y="400"/>
                </a:lnTo>
                <a:lnTo>
                  <a:pt x="1489" y="349"/>
                </a:lnTo>
                <a:lnTo>
                  <a:pt x="1466" y="345"/>
                </a:lnTo>
                <a:lnTo>
                  <a:pt x="1492" y="309"/>
                </a:lnTo>
                <a:lnTo>
                  <a:pt x="1465" y="318"/>
                </a:lnTo>
                <a:lnTo>
                  <a:pt x="1378" y="285"/>
                </a:lnTo>
                <a:lnTo>
                  <a:pt x="1423" y="278"/>
                </a:lnTo>
                <a:lnTo>
                  <a:pt x="1464" y="294"/>
                </a:lnTo>
                <a:lnTo>
                  <a:pt x="1465" y="284"/>
                </a:lnTo>
                <a:lnTo>
                  <a:pt x="1446" y="261"/>
                </a:lnTo>
                <a:lnTo>
                  <a:pt x="1463" y="261"/>
                </a:lnTo>
                <a:lnTo>
                  <a:pt x="1486" y="248"/>
                </a:lnTo>
                <a:lnTo>
                  <a:pt x="1472" y="268"/>
                </a:lnTo>
                <a:lnTo>
                  <a:pt x="1482" y="292"/>
                </a:lnTo>
                <a:lnTo>
                  <a:pt x="1502" y="272"/>
                </a:lnTo>
                <a:lnTo>
                  <a:pt x="1514" y="294"/>
                </a:lnTo>
                <a:lnTo>
                  <a:pt x="1531" y="292"/>
                </a:lnTo>
                <a:lnTo>
                  <a:pt x="1555" y="289"/>
                </a:lnTo>
                <a:lnTo>
                  <a:pt x="1578" y="261"/>
                </a:lnTo>
                <a:lnTo>
                  <a:pt x="1593" y="216"/>
                </a:lnTo>
                <a:lnTo>
                  <a:pt x="1618" y="210"/>
                </a:lnTo>
                <a:lnTo>
                  <a:pt x="1618" y="186"/>
                </a:lnTo>
                <a:lnTo>
                  <a:pt x="1600" y="145"/>
                </a:lnTo>
                <a:lnTo>
                  <a:pt x="1576" y="145"/>
                </a:lnTo>
                <a:lnTo>
                  <a:pt x="1552" y="210"/>
                </a:lnTo>
                <a:lnTo>
                  <a:pt x="1540" y="177"/>
                </a:lnTo>
                <a:lnTo>
                  <a:pt x="1535" y="134"/>
                </a:lnTo>
                <a:lnTo>
                  <a:pt x="1484" y="159"/>
                </a:lnTo>
                <a:lnTo>
                  <a:pt x="1415" y="172"/>
                </a:lnTo>
                <a:lnTo>
                  <a:pt x="1424" y="143"/>
                </a:lnTo>
                <a:lnTo>
                  <a:pt x="1459" y="123"/>
                </a:lnTo>
                <a:lnTo>
                  <a:pt x="1530" y="95"/>
                </a:lnTo>
                <a:lnTo>
                  <a:pt x="1506" y="62"/>
                </a:lnTo>
                <a:lnTo>
                  <a:pt x="1555" y="84"/>
                </a:lnTo>
                <a:lnTo>
                  <a:pt x="1537" y="56"/>
                </a:lnTo>
                <a:lnTo>
                  <a:pt x="1583" y="95"/>
                </a:lnTo>
                <a:lnTo>
                  <a:pt x="1548" y="27"/>
                </a:lnTo>
                <a:lnTo>
                  <a:pt x="1515" y="0"/>
                </a:lnTo>
                <a:lnTo>
                  <a:pt x="937" y="110"/>
                </a:lnTo>
                <a:lnTo>
                  <a:pt x="462" y="172"/>
                </a:lnTo>
                <a:lnTo>
                  <a:pt x="454" y="227"/>
                </a:lnTo>
                <a:lnTo>
                  <a:pt x="429" y="244"/>
                </a:lnTo>
                <a:lnTo>
                  <a:pt x="395" y="303"/>
                </a:lnTo>
                <a:lnTo>
                  <a:pt x="368" y="298"/>
                </a:lnTo>
                <a:lnTo>
                  <a:pt x="340" y="315"/>
                </a:lnTo>
                <a:lnTo>
                  <a:pt x="318" y="344"/>
                </a:lnTo>
                <a:lnTo>
                  <a:pt x="291" y="326"/>
                </a:lnTo>
                <a:lnTo>
                  <a:pt x="247" y="364"/>
                </a:lnTo>
                <a:lnTo>
                  <a:pt x="242" y="394"/>
                </a:lnTo>
                <a:lnTo>
                  <a:pt x="60" y="503"/>
                </a:lnTo>
                <a:lnTo>
                  <a:pt x="48" y="545"/>
                </a:lnTo>
                <a:lnTo>
                  <a:pt x="0" y="56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50" name="Freeform 58"/>
          <p:cNvSpPr>
            <a:spLocks/>
          </p:cNvSpPr>
          <p:nvPr/>
        </p:nvSpPr>
        <p:spPr bwMode="auto">
          <a:xfrm>
            <a:off x="3663950" y="1833563"/>
            <a:ext cx="876300" cy="552450"/>
          </a:xfrm>
          <a:custGeom>
            <a:avLst/>
            <a:gdLst>
              <a:gd name="T0" fmla="*/ 0 w 1249"/>
              <a:gd name="T1" fmla="*/ 506880 h 788"/>
              <a:gd name="T2" fmla="*/ 46306 w 1249"/>
              <a:gd name="T3" fmla="*/ 0 h 788"/>
              <a:gd name="T4" fmla="*/ 477790 w 1249"/>
              <a:gd name="T5" fmla="*/ 30146 h 788"/>
              <a:gd name="T6" fmla="*/ 808245 w 1249"/>
              <a:gd name="T7" fmla="*/ 39961 h 788"/>
              <a:gd name="T8" fmla="*/ 814559 w 1249"/>
              <a:gd name="T9" fmla="*/ 179476 h 788"/>
              <a:gd name="T10" fmla="*/ 847534 w 1249"/>
              <a:gd name="T11" fmla="*/ 290948 h 788"/>
              <a:gd name="T12" fmla="*/ 851744 w 1249"/>
              <a:gd name="T13" fmla="*/ 435370 h 788"/>
              <a:gd name="T14" fmla="*/ 876300 w 1249"/>
              <a:gd name="T15" fmla="*/ 552450 h 788"/>
              <a:gd name="T16" fmla="*/ 415348 w 1249"/>
              <a:gd name="T17" fmla="*/ 537026 h 788"/>
              <a:gd name="T18" fmla="*/ 0 w 1249"/>
              <a:gd name="T19" fmla="*/ 506880 h 7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49"/>
              <a:gd name="T31" fmla="*/ 0 h 788"/>
              <a:gd name="T32" fmla="*/ 1249 w 1249"/>
              <a:gd name="T33" fmla="*/ 788 h 78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49" h="788">
                <a:moveTo>
                  <a:pt x="0" y="723"/>
                </a:moveTo>
                <a:lnTo>
                  <a:pt x="66" y="0"/>
                </a:lnTo>
                <a:lnTo>
                  <a:pt x="681" y="43"/>
                </a:lnTo>
                <a:lnTo>
                  <a:pt x="1152" y="57"/>
                </a:lnTo>
                <a:lnTo>
                  <a:pt x="1161" y="256"/>
                </a:lnTo>
                <a:lnTo>
                  <a:pt x="1208" y="415"/>
                </a:lnTo>
                <a:lnTo>
                  <a:pt x="1214" y="621"/>
                </a:lnTo>
                <a:lnTo>
                  <a:pt x="1249" y="788"/>
                </a:lnTo>
                <a:lnTo>
                  <a:pt x="592" y="766"/>
                </a:lnTo>
                <a:lnTo>
                  <a:pt x="0" y="723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51" name="Freeform 59"/>
          <p:cNvSpPr>
            <a:spLocks/>
          </p:cNvSpPr>
          <p:nvPr/>
        </p:nvSpPr>
        <p:spPr bwMode="auto">
          <a:xfrm>
            <a:off x="5991225" y="2906713"/>
            <a:ext cx="555625" cy="630237"/>
          </a:xfrm>
          <a:custGeom>
            <a:avLst/>
            <a:gdLst>
              <a:gd name="T0" fmla="*/ 0 w 794"/>
              <a:gd name="T1" fmla="*/ 115099 h 898"/>
              <a:gd name="T2" fmla="*/ 45486 w 794"/>
              <a:gd name="T3" fmla="*/ 550229 h 898"/>
              <a:gd name="T4" fmla="*/ 87472 w 794"/>
              <a:gd name="T5" fmla="*/ 548124 h 898"/>
              <a:gd name="T6" fmla="*/ 114764 w 794"/>
              <a:gd name="T7" fmla="*/ 557949 h 898"/>
              <a:gd name="T8" fmla="*/ 128060 w 794"/>
              <a:gd name="T9" fmla="*/ 588128 h 898"/>
              <a:gd name="T10" fmla="*/ 172146 w 794"/>
              <a:gd name="T11" fmla="*/ 595146 h 898"/>
              <a:gd name="T12" fmla="*/ 198038 w 794"/>
              <a:gd name="T13" fmla="*/ 609182 h 898"/>
              <a:gd name="T14" fmla="*/ 258219 w 794"/>
              <a:gd name="T15" fmla="*/ 606375 h 898"/>
              <a:gd name="T16" fmla="*/ 285510 w 794"/>
              <a:gd name="T17" fmla="*/ 588128 h 898"/>
              <a:gd name="T18" fmla="*/ 349890 w 794"/>
              <a:gd name="T19" fmla="*/ 630237 h 898"/>
              <a:gd name="T20" fmla="*/ 391177 w 794"/>
              <a:gd name="T21" fmla="*/ 594444 h 898"/>
              <a:gd name="T22" fmla="*/ 399574 w 794"/>
              <a:gd name="T23" fmla="*/ 524964 h 898"/>
              <a:gd name="T24" fmla="*/ 425466 w 794"/>
              <a:gd name="T25" fmla="*/ 540404 h 898"/>
              <a:gd name="T26" fmla="*/ 438762 w 794"/>
              <a:gd name="T27" fmla="*/ 482152 h 898"/>
              <a:gd name="T28" fmla="*/ 508740 w 794"/>
              <a:gd name="T29" fmla="*/ 429516 h 898"/>
              <a:gd name="T30" fmla="*/ 531833 w 794"/>
              <a:gd name="T31" fmla="*/ 400039 h 898"/>
              <a:gd name="T32" fmla="*/ 548627 w 794"/>
              <a:gd name="T33" fmla="*/ 262482 h 898"/>
              <a:gd name="T34" fmla="*/ 537431 w 794"/>
              <a:gd name="T35" fmla="*/ 232303 h 898"/>
              <a:gd name="T36" fmla="*/ 555625 w 794"/>
              <a:gd name="T37" fmla="*/ 219671 h 898"/>
              <a:gd name="T38" fmla="*/ 518537 w 794"/>
              <a:gd name="T39" fmla="*/ 0 h 898"/>
              <a:gd name="T40" fmla="*/ 463954 w 794"/>
              <a:gd name="T41" fmla="*/ 27371 h 898"/>
              <a:gd name="T42" fmla="*/ 425466 w 794"/>
              <a:gd name="T43" fmla="*/ 49128 h 898"/>
              <a:gd name="T44" fmla="*/ 409371 w 794"/>
              <a:gd name="T45" fmla="*/ 72990 h 898"/>
              <a:gd name="T46" fmla="*/ 378581 w 794"/>
              <a:gd name="T47" fmla="*/ 101764 h 898"/>
              <a:gd name="T48" fmla="*/ 344292 w 794"/>
              <a:gd name="T49" fmla="*/ 104572 h 898"/>
              <a:gd name="T50" fmla="*/ 307203 w 794"/>
              <a:gd name="T51" fmla="*/ 123521 h 898"/>
              <a:gd name="T52" fmla="*/ 291108 w 794"/>
              <a:gd name="T53" fmla="*/ 131241 h 898"/>
              <a:gd name="T54" fmla="*/ 267316 w 794"/>
              <a:gd name="T55" fmla="*/ 119310 h 898"/>
              <a:gd name="T56" fmla="*/ 236526 w 794"/>
              <a:gd name="T57" fmla="*/ 133346 h 898"/>
              <a:gd name="T58" fmla="*/ 230927 w 794"/>
              <a:gd name="T59" fmla="*/ 127030 h 898"/>
              <a:gd name="T60" fmla="*/ 260318 w 794"/>
              <a:gd name="T61" fmla="*/ 110186 h 898"/>
              <a:gd name="T62" fmla="*/ 258918 w 794"/>
              <a:gd name="T63" fmla="*/ 109484 h 898"/>
              <a:gd name="T64" fmla="*/ 244223 w 794"/>
              <a:gd name="T65" fmla="*/ 104572 h 898"/>
              <a:gd name="T66" fmla="*/ 233027 w 794"/>
              <a:gd name="T67" fmla="*/ 115801 h 898"/>
              <a:gd name="T68" fmla="*/ 182643 w 794"/>
              <a:gd name="T69" fmla="*/ 91939 h 898"/>
              <a:gd name="T70" fmla="*/ 162349 w 794"/>
              <a:gd name="T71" fmla="*/ 101764 h 898"/>
              <a:gd name="T72" fmla="*/ 165848 w 794"/>
              <a:gd name="T73" fmla="*/ 88430 h 898"/>
              <a:gd name="T74" fmla="*/ 0 w 794"/>
              <a:gd name="T75" fmla="*/ 115099 h 89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94"/>
              <a:gd name="T115" fmla="*/ 0 h 898"/>
              <a:gd name="T116" fmla="*/ 794 w 794"/>
              <a:gd name="T117" fmla="*/ 898 h 89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94" h="898">
                <a:moveTo>
                  <a:pt x="0" y="164"/>
                </a:moveTo>
                <a:lnTo>
                  <a:pt x="65" y="784"/>
                </a:lnTo>
                <a:lnTo>
                  <a:pt x="125" y="781"/>
                </a:lnTo>
                <a:lnTo>
                  <a:pt x="164" y="795"/>
                </a:lnTo>
                <a:lnTo>
                  <a:pt x="183" y="838"/>
                </a:lnTo>
                <a:lnTo>
                  <a:pt x="246" y="848"/>
                </a:lnTo>
                <a:lnTo>
                  <a:pt x="283" y="868"/>
                </a:lnTo>
                <a:lnTo>
                  <a:pt x="369" y="864"/>
                </a:lnTo>
                <a:lnTo>
                  <a:pt x="408" y="838"/>
                </a:lnTo>
                <a:lnTo>
                  <a:pt x="500" y="898"/>
                </a:lnTo>
                <a:lnTo>
                  <a:pt x="559" y="847"/>
                </a:lnTo>
                <a:lnTo>
                  <a:pt x="571" y="748"/>
                </a:lnTo>
                <a:lnTo>
                  <a:pt x="608" y="770"/>
                </a:lnTo>
                <a:lnTo>
                  <a:pt x="627" y="687"/>
                </a:lnTo>
                <a:lnTo>
                  <a:pt x="727" y="612"/>
                </a:lnTo>
                <a:lnTo>
                  <a:pt x="760" y="570"/>
                </a:lnTo>
                <a:lnTo>
                  <a:pt x="784" y="374"/>
                </a:lnTo>
                <a:lnTo>
                  <a:pt x="768" y="331"/>
                </a:lnTo>
                <a:lnTo>
                  <a:pt x="794" y="313"/>
                </a:lnTo>
                <a:lnTo>
                  <a:pt x="741" y="0"/>
                </a:lnTo>
                <a:lnTo>
                  <a:pt x="663" y="39"/>
                </a:lnTo>
                <a:lnTo>
                  <a:pt x="608" y="70"/>
                </a:lnTo>
                <a:lnTo>
                  <a:pt x="585" y="104"/>
                </a:lnTo>
                <a:lnTo>
                  <a:pt x="541" y="145"/>
                </a:lnTo>
                <a:lnTo>
                  <a:pt x="492" y="149"/>
                </a:lnTo>
                <a:lnTo>
                  <a:pt x="439" y="176"/>
                </a:lnTo>
                <a:lnTo>
                  <a:pt x="416" y="187"/>
                </a:lnTo>
                <a:lnTo>
                  <a:pt x="382" y="170"/>
                </a:lnTo>
                <a:lnTo>
                  <a:pt x="338" y="190"/>
                </a:lnTo>
                <a:lnTo>
                  <a:pt x="330" y="181"/>
                </a:lnTo>
                <a:lnTo>
                  <a:pt x="372" y="157"/>
                </a:lnTo>
                <a:lnTo>
                  <a:pt x="370" y="156"/>
                </a:lnTo>
                <a:lnTo>
                  <a:pt x="349" y="149"/>
                </a:lnTo>
                <a:lnTo>
                  <a:pt x="333" y="165"/>
                </a:lnTo>
                <a:lnTo>
                  <a:pt x="261" y="131"/>
                </a:lnTo>
                <a:lnTo>
                  <a:pt x="232" y="145"/>
                </a:lnTo>
                <a:lnTo>
                  <a:pt x="237" y="126"/>
                </a:lnTo>
                <a:lnTo>
                  <a:pt x="0" y="164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52" name="Freeform 60"/>
          <p:cNvSpPr>
            <a:spLocks/>
          </p:cNvSpPr>
          <p:nvPr/>
        </p:nvSpPr>
        <p:spPr bwMode="auto">
          <a:xfrm>
            <a:off x="3660775" y="3851275"/>
            <a:ext cx="1146175" cy="601663"/>
          </a:xfrm>
          <a:custGeom>
            <a:avLst/>
            <a:gdLst>
              <a:gd name="T0" fmla="*/ 0 w 1637"/>
              <a:gd name="T1" fmla="*/ 89161 h 857"/>
              <a:gd name="T2" fmla="*/ 7002 w 1637"/>
              <a:gd name="T3" fmla="*/ 0 h 857"/>
              <a:gd name="T4" fmla="*/ 133032 w 1637"/>
              <a:gd name="T5" fmla="*/ 9829 h 857"/>
              <a:gd name="T6" fmla="*/ 695967 w 1637"/>
              <a:gd name="T7" fmla="*/ 37209 h 857"/>
              <a:gd name="T8" fmla="*/ 1115368 w 1637"/>
              <a:gd name="T9" fmla="*/ 35103 h 857"/>
              <a:gd name="T10" fmla="*/ 1118868 w 1637"/>
              <a:gd name="T11" fmla="*/ 122860 h 857"/>
              <a:gd name="T12" fmla="*/ 1146175 w 1637"/>
              <a:gd name="T13" fmla="*/ 309607 h 857"/>
              <a:gd name="T14" fmla="*/ 1140574 w 1637"/>
              <a:gd name="T15" fmla="*/ 601663 h 857"/>
              <a:gd name="T16" fmla="*/ 1104865 w 1637"/>
              <a:gd name="T17" fmla="*/ 589728 h 857"/>
              <a:gd name="T18" fmla="*/ 1048852 w 1637"/>
              <a:gd name="T19" fmla="*/ 550413 h 857"/>
              <a:gd name="T20" fmla="*/ 1025746 w 1637"/>
              <a:gd name="T21" fmla="*/ 561646 h 857"/>
              <a:gd name="T22" fmla="*/ 952229 w 1637"/>
              <a:gd name="T23" fmla="*/ 567964 h 857"/>
              <a:gd name="T24" fmla="*/ 878011 w 1637"/>
              <a:gd name="T25" fmla="*/ 592536 h 857"/>
              <a:gd name="T26" fmla="*/ 850004 w 1637"/>
              <a:gd name="T27" fmla="*/ 565156 h 857"/>
              <a:gd name="T28" fmla="*/ 812895 w 1637"/>
              <a:gd name="T29" fmla="*/ 572177 h 857"/>
              <a:gd name="T30" fmla="*/ 805893 w 1637"/>
              <a:gd name="T31" fmla="*/ 551115 h 857"/>
              <a:gd name="T32" fmla="*/ 777887 w 1637"/>
              <a:gd name="T33" fmla="*/ 570772 h 857"/>
              <a:gd name="T34" fmla="*/ 774386 w 1637"/>
              <a:gd name="T35" fmla="*/ 593238 h 857"/>
              <a:gd name="T36" fmla="*/ 765984 w 1637"/>
              <a:gd name="T37" fmla="*/ 561646 h 857"/>
              <a:gd name="T38" fmla="*/ 739378 w 1637"/>
              <a:gd name="T39" fmla="*/ 579197 h 857"/>
              <a:gd name="T40" fmla="*/ 698067 w 1637"/>
              <a:gd name="T41" fmla="*/ 546200 h 857"/>
              <a:gd name="T42" fmla="*/ 674962 w 1637"/>
              <a:gd name="T43" fmla="*/ 570772 h 857"/>
              <a:gd name="T44" fmla="*/ 660258 w 1637"/>
              <a:gd name="T45" fmla="*/ 557433 h 857"/>
              <a:gd name="T46" fmla="*/ 640654 w 1637"/>
              <a:gd name="T47" fmla="*/ 515310 h 857"/>
              <a:gd name="T48" fmla="*/ 604245 w 1637"/>
              <a:gd name="T49" fmla="*/ 512502 h 857"/>
              <a:gd name="T50" fmla="*/ 597943 w 1637"/>
              <a:gd name="T51" fmla="*/ 525139 h 857"/>
              <a:gd name="T52" fmla="*/ 574138 w 1637"/>
              <a:gd name="T53" fmla="*/ 510396 h 857"/>
              <a:gd name="T54" fmla="*/ 554533 w 1637"/>
              <a:gd name="T55" fmla="*/ 516012 h 857"/>
              <a:gd name="T56" fmla="*/ 527227 w 1637"/>
              <a:gd name="T57" fmla="*/ 504077 h 857"/>
              <a:gd name="T58" fmla="*/ 492918 w 1637"/>
              <a:gd name="T59" fmla="*/ 499865 h 857"/>
              <a:gd name="T60" fmla="*/ 493618 w 1637"/>
              <a:gd name="T61" fmla="*/ 478803 h 857"/>
              <a:gd name="T62" fmla="*/ 473314 w 1637"/>
              <a:gd name="T63" fmla="*/ 458443 h 857"/>
              <a:gd name="T64" fmla="*/ 464912 w 1637"/>
              <a:gd name="T65" fmla="*/ 471782 h 857"/>
              <a:gd name="T66" fmla="*/ 425702 w 1637"/>
              <a:gd name="T67" fmla="*/ 470378 h 857"/>
              <a:gd name="T68" fmla="*/ 387193 w 1637"/>
              <a:gd name="T69" fmla="*/ 436680 h 857"/>
              <a:gd name="T70" fmla="*/ 399796 w 1637"/>
              <a:gd name="T71" fmla="*/ 112329 h 857"/>
              <a:gd name="T72" fmla="*/ 0 w 1637"/>
              <a:gd name="T73" fmla="*/ 89161 h 85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637"/>
              <a:gd name="T112" fmla="*/ 0 h 857"/>
              <a:gd name="T113" fmla="*/ 1637 w 1637"/>
              <a:gd name="T114" fmla="*/ 857 h 85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637" h="857">
                <a:moveTo>
                  <a:pt x="0" y="127"/>
                </a:moveTo>
                <a:lnTo>
                  <a:pt x="10" y="0"/>
                </a:lnTo>
                <a:lnTo>
                  <a:pt x="190" y="14"/>
                </a:lnTo>
                <a:lnTo>
                  <a:pt x="994" y="53"/>
                </a:lnTo>
                <a:lnTo>
                  <a:pt x="1593" y="50"/>
                </a:lnTo>
                <a:lnTo>
                  <a:pt x="1598" y="175"/>
                </a:lnTo>
                <a:lnTo>
                  <a:pt x="1637" y="441"/>
                </a:lnTo>
                <a:lnTo>
                  <a:pt x="1629" y="857"/>
                </a:lnTo>
                <a:lnTo>
                  <a:pt x="1578" y="840"/>
                </a:lnTo>
                <a:lnTo>
                  <a:pt x="1498" y="784"/>
                </a:lnTo>
                <a:lnTo>
                  <a:pt x="1465" y="800"/>
                </a:lnTo>
                <a:lnTo>
                  <a:pt x="1360" y="809"/>
                </a:lnTo>
                <a:lnTo>
                  <a:pt x="1254" y="844"/>
                </a:lnTo>
                <a:lnTo>
                  <a:pt x="1214" y="805"/>
                </a:lnTo>
                <a:lnTo>
                  <a:pt x="1161" y="815"/>
                </a:lnTo>
                <a:lnTo>
                  <a:pt x="1151" y="785"/>
                </a:lnTo>
                <a:lnTo>
                  <a:pt x="1111" y="813"/>
                </a:lnTo>
                <a:lnTo>
                  <a:pt x="1106" y="845"/>
                </a:lnTo>
                <a:lnTo>
                  <a:pt x="1094" y="800"/>
                </a:lnTo>
                <a:lnTo>
                  <a:pt x="1056" y="825"/>
                </a:lnTo>
                <a:lnTo>
                  <a:pt x="997" y="778"/>
                </a:lnTo>
                <a:lnTo>
                  <a:pt x="964" y="813"/>
                </a:lnTo>
                <a:lnTo>
                  <a:pt x="943" y="794"/>
                </a:lnTo>
                <a:lnTo>
                  <a:pt x="915" y="734"/>
                </a:lnTo>
                <a:lnTo>
                  <a:pt x="863" y="730"/>
                </a:lnTo>
                <a:lnTo>
                  <a:pt x="854" y="748"/>
                </a:lnTo>
                <a:lnTo>
                  <a:pt x="820" y="727"/>
                </a:lnTo>
                <a:lnTo>
                  <a:pt x="792" y="735"/>
                </a:lnTo>
                <a:lnTo>
                  <a:pt x="753" y="718"/>
                </a:lnTo>
                <a:lnTo>
                  <a:pt x="704" y="712"/>
                </a:lnTo>
                <a:lnTo>
                  <a:pt x="705" y="682"/>
                </a:lnTo>
                <a:lnTo>
                  <a:pt x="676" y="653"/>
                </a:lnTo>
                <a:lnTo>
                  <a:pt x="664" y="672"/>
                </a:lnTo>
                <a:lnTo>
                  <a:pt x="608" y="670"/>
                </a:lnTo>
                <a:lnTo>
                  <a:pt x="553" y="622"/>
                </a:lnTo>
                <a:lnTo>
                  <a:pt x="571" y="160"/>
                </a:lnTo>
                <a:lnTo>
                  <a:pt x="0" y="12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53" name="Freeform 61"/>
          <p:cNvSpPr>
            <a:spLocks/>
          </p:cNvSpPr>
          <p:nvPr/>
        </p:nvSpPr>
        <p:spPr bwMode="auto">
          <a:xfrm>
            <a:off x="1160463" y="1841500"/>
            <a:ext cx="1057275" cy="904875"/>
          </a:xfrm>
          <a:custGeom>
            <a:avLst/>
            <a:gdLst>
              <a:gd name="T0" fmla="*/ 0 w 1510"/>
              <a:gd name="T1" fmla="*/ 674275 h 1291"/>
              <a:gd name="T2" fmla="*/ 17505 w 1510"/>
              <a:gd name="T3" fmla="*/ 510963 h 1291"/>
              <a:gd name="T4" fmla="*/ 98726 w 1510"/>
              <a:gd name="T5" fmla="*/ 378492 h 1291"/>
              <a:gd name="T6" fmla="*/ 228960 w 1510"/>
              <a:gd name="T7" fmla="*/ 0 h 1291"/>
              <a:gd name="T8" fmla="*/ 295477 w 1510"/>
              <a:gd name="T9" fmla="*/ 22429 h 1291"/>
              <a:gd name="T10" fmla="*/ 298278 w 1510"/>
              <a:gd name="T11" fmla="*/ 39251 h 1291"/>
              <a:gd name="T12" fmla="*/ 315782 w 1510"/>
              <a:gd name="T13" fmla="*/ 39952 h 1291"/>
              <a:gd name="T14" fmla="*/ 349391 w 1510"/>
              <a:gd name="T15" fmla="*/ 105137 h 1291"/>
              <a:gd name="T16" fmla="*/ 341689 w 1510"/>
              <a:gd name="T17" fmla="*/ 128267 h 1291"/>
              <a:gd name="T18" fmla="*/ 394903 w 1510"/>
              <a:gd name="T19" fmla="*/ 170321 h 1291"/>
              <a:gd name="T20" fmla="*/ 484526 w 1510"/>
              <a:gd name="T21" fmla="*/ 168218 h 1291"/>
              <a:gd name="T22" fmla="*/ 551744 w 1510"/>
              <a:gd name="T23" fmla="*/ 197657 h 1291"/>
              <a:gd name="T24" fmla="*/ 583952 w 1510"/>
              <a:gd name="T25" fmla="*/ 191348 h 1291"/>
              <a:gd name="T26" fmla="*/ 787005 w 1510"/>
              <a:gd name="T27" fmla="*/ 197657 h 1291"/>
              <a:gd name="T28" fmla="*/ 1018065 w 1510"/>
              <a:gd name="T29" fmla="*/ 252328 h 1291"/>
              <a:gd name="T30" fmla="*/ 1029968 w 1510"/>
              <a:gd name="T31" fmla="*/ 281065 h 1291"/>
              <a:gd name="T32" fmla="*/ 1057275 w 1510"/>
              <a:gd name="T33" fmla="*/ 323120 h 1291"/>
              <a:gd name="T34" fmla="*/ 1021566 w 1510"/>
              <a:gd name="T35" fmla="*/ 378492 h 1291"/>
              <a:gd name="T36" fmla="*/ 979555 w 1510"/>
              <a:gd name="T37" fmla="*/ 442975 h 1291"/>
              <a:gd name="T38" fmla="*/ 929842 w 1510"/>
              <a:gd name="T39" fmla="*/ 490637 h 1291"/>
              <a:gd name="T40" fmla="*/ 922840 w 1510"/>
              <a:gd name="T41" fmla="*/ 522178 h 1291"/>
              <a:gd name="T42" fmla="*/ 950847 w 1510"/>
              <a:gd name="T43" fmla="*/ 557224 h 1291"/>
              <a:gd name="T44" fmla="*/ 918639 w 1510"/>
              <a:gd name="T45" fmla="*/ 629417 h 1291"/>
              <a:gd name="T46" fmla="*/ 856323 w 1510"/>
              <a:gd name="T47" fmla="*/ 904875 h 1291"/>
              <a:gd name="T48" fmla="*/ 497829 w 1510"/>
              <a:gd name="T49" fmla="*/ 814458 h 1291"/>
              <a:gd name="T50" fmla="*/ 0 w 1510"/>
              <a:gd name="T51" fmla="*/ 674275 h 129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510"/>
              <a:gd name="T79" fmla="*/ 0 h 1291"/>
              <a:gd name="T80" fmla="*/ 1510 w 1510"/>
              <a:gd name="T81" fmla="*/ 1291 h 129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510" h="1291">
                <a:moveTo>
                  <a:pt x="0" y="962"/>
                </a:moveTo>
                <a:lnTo>
                  <a:pt x="25" y="729"/>
                </a:lnTo>
                <a:lnTo>
                  <a:pt x="141" y="540"/>
                </a:lnTo>
                <a:lnTo>
                  <a:pt x="327" y="0"/>
                </a:lnTo>
                <a:lnTo>
                  <a:pt x="422" y="32"/>
                </a:lnTo>
                <a:lnTo>
                  <a:pt x="426" y="56"/>
                </a:lnTo>
                <a:lnTo>
                  <a:pt x="451" y="57"/>
                </a:lnTo>
                <a:lnTo>
                  <a:pt x="499" y="150"/>
                </a:lnTo>
                <a:lnTo>
                  <a:pt x="488" y="183"/>
                </a:lnTo>
                <a:lnTo>
                  <a:pt x="564" y="243"/>
                </a:lnTo>
                <a:lnTo>
                  <a:pt x="692" y="240"/>
                </a:lnTo>
                <a:lnTo>
                  <a:pt x="788" y="282"/>
                </a:lnTo>
                <a:lnTo>
                  <a:pt x="834" y="273"/>
                </a:lnTo>
                <a:lnTo>
                  <a:pt x="1124" y="282"/>
                </a:lnTo>
                <a:lnTo>
                  <a:pt x="1454" y="360"/>
                </a:lnTo>
                <a:lnTo>
                  <a:pt x="1471" y="401"/>
                </a:lnTo>
                <a:lnTo>
                  <a:pt x="1510" y="461"/>
                </a:lnTo>
                <a:lnTo>
                  <a:pt x="1459" y="540"/>
                </a:lnTo>
                <a:lnTo>
                  <a:pt x="1399" y="632"/>
                </a:lnTo>
                <a:lnTo>
                  <a:pt x="1328" y="700"/>
                </a:lnTo>
                <a:lnTo>
                  <a:pt x="1318" y="745"/>
                </a:lnTo>
                <a:lnTo>
                  <a:pt x="1358" y="795"/>
                </a:lnTo>
                <a:lnTo>
                  <a:pt x="1312" y="898"/>
                </a:lnTo>
                <a:lnTo>
                  <a:pt x="1223" y="1291"/>
                </a:lnTo>
                <a:lnTo>
                  <a:pt x="711" y="1162"/>
                </a:lnTo>
                <a:lnTo>
                  <a:pt x="0" y="96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54" name="Freeform 62"/>
          <p:cNvSpPr>
            <a:spLocks/>
          </p:cNvSpPr>
          <p:nvPr/>
        </p:nvSpPr>
        <p:spPr bwMode="auto">
          <a:xfrm>
            <a:off x="6510338" y="2784475"/>
            <a:ext cx="773112" cy="496888"/>
          </a:xfrm>
          <a:custGeom>
            <a:avLst/>
            <a:gdLst>
              <a:gd name="T0" fmla="*/ 0 w 1101"/>
              <a:gd name="T1" fmla="*/ 122117 h 708"/>
              <a:gd name="T2" fmla="*/ 37216 w 1101"/>
              <a:gd name="T3" fmla="*/ 341786 h 708"/>
              <a:gd name="T4" fmla="*/ 62495 w 1101"/>
              <a:gd name="T5" fmla="*/ 496888 h 708"/>
              <a:gd name="T6" fmla="*/ 191698 w 1101"/>
              <a:gd name="T7" fmla="*/ 475132 h 708"/>
              <a:gd name="T8" fmla="*/ 655846 w 1101"/>
              <a:gd name="T9" fmla="*/ 386001 h 708"/>
              <a:gd name="T10" fmla="*/ 674103 w 1101"/>
              <a:gd name="T11" fmla="*/ 362841 h 708"/>
              <a:gd name="T12" fmla="*/ 700786 w 1101"/>
              <a:gd name="T13" fmla="*/ 362841 h 708"/>
              <a:gd name="T14" fmla="*/ 732385 w 1101"/>
              <a:gd name="T15" fmla="*/ 342488 h 708"/>
              <a:gd name="T16" fmla="*/ 747833 w 1101"/>
              <a:gd name="T17" fmla="*/ 309502 h 708"/>
              <a:gd name="T18" fmla="*/ 773112 w 1101"/>
              <a:gd name="T19" fmla="*/ 284939 h 708"/>
              <a:gd name="T20" fmla="*/ 699382 w 1101"/>
              <a:gd name="T21" fmla="*/ 223880 h 708"/>
              <a:gd name="T22" fmla="*/ 695871 w 1101"/>
              <a:gd name="T23" fmla="*/ 164928 h 708"/>
              <a:gd name="T24" fmla="*/ 731683 w 1101"/>
              <a:gd name="T25" fmla="*/ 86324 h 708"/>
              <a:gd name="T26" fmla="*/ 681125 w 1101"/>
              <a:gd name="T27" fmla="*/ 58251 h 708"/>
              <a:gd name="T28" fmla="*/ 660761 w 1101"/>
              <a:gd name="T29" fmla="*/ 18247 h 708"/>
              <a:gd name="T30" fmla="*/ 625652 w 1101"/>
              <a:gd name="T31" fmla="*/ 0 h 708"/>
              <a:gd name="T32" fmla="*/ 111648 w 1101"/>
              <a:gd name="T33" fmla="*/ 98255 h 708"/>
              <a:gd name="T34" fmla="*/ 85667 w 1101"/>
              <a:gd name="T35" fmla="*/ 58251 h 708"/>
              <a:gd name="T36" fmla="*/ 0 w 1101"/>
              <a:gd name="T37" fmla="*/ 122117 h 70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101"/>
              <a:gd name="T58" fmla="*/ 0 h 708"/>
              <a:gd name="T59" fmla="*/ 1101 w 1101"/>
              <a:gd name="T60" fmla="*/ 708 h 70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101" h="708">
                <a:moveTo>
                  <a:pt x="0" y="174"/>
                </a:moveTo>
                <a:lnTo>
                  <a:pt x="53" y="487"/>
                </a:lnTo>
                <a:lnTo>
                  <a:pt x="89" y="708"/>
                </a:lnTo>
                <a:lnTo>
                  <a:pt x="273" y="677"/>
                </a:lnTo>
                <a:lnTo>
                  <a:pt x="934" y="550"/>
                </a:lnTo>
                <a:lnTo>
                  <a:pt x="960" y="517"/>
                </a:lnTo>
                <a:lnTo>
                  <a:pt x="998" y="517"/>
                </a:lnTo>
                <a:lnTo>
                  <a:pt x="1043" y="488"/>
                </a:lnTo>
                <a:lnTo>
                  <a:pt x="1065" y="441"/>
                </a:lnTo>
                <a:lnTo>
                  <a:pt x="1101" y="406"/>
                </a:lnTo>
                <a:lnTo>
                  <a:pt x="996" y="319"/>
                </a:lnTo>
                <a:lnTo>
                  <a:pt x="991" y="235"/>
                </a:lnTo>
                <a:lnTo>
                  <a:pt x="1042" y="123"/>
                </a:lnTo>
                <a:lnTo>
                  <a:pt x="970" y="83"/>
                </a:lnTo>
                <a:lnTo>
                  <a:pt x="941" y="26"/>
                </a:lnTo>
                <a:lnTo>
                  <a:pt x="891" y="0"/>
                </a:lnTo>
                <a:lnTo>
                  <a:pt x="159" y="140"/>
                </a:lnTo>
                <a:lnTo>
                  <a:pt x="122" y="83"/>
                </a:lnTo>
                <a:lnTo>
                  <a:pt x="0" y="174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55" name="Freeform 63"/>
          <p:cNvSpPr>
            <a:spLocks/>
          </p:cNvSpPr>
          <p:nvPr/>
        </p:nvSpPr>
        <p:spPr bwMode="auto">
          <a:xfrm>
            <a:off x="7569200" y="2670175"/>
            <a:ext cx="101600" cy="128588"/>
          </a:xfrm>
          <a:custGeom>
            <a:avLst/>
            <a:gdLst>
              <a:gd name="T0" fmla="*/ 0 w 147"/>
              <a:gd name="T1" fmla="*/ 11880 h 184"/>
              <a:gd name="T2" fmla="*/ 21426 w 147"/>
              <a:gd name="T3" fmla="*/ 122298 h 184"/>
              <a:gd name="T4" fmla="*/ 26264 w 147"/>
              <a:gd name="T5" fmla="*/ 128588 h 184"/>
              <a:gd name="T6" fmla="*/ 65660 w 147"/>
              <a:gd name="T7" fmla="*/ 104827 h 184"/>
              <a:gd name="T8" fmla="*/ 60131 w 147"/>
              <a:gd name="T9" fmla="*/ 71981 h 184"/>
              <a:gd name="T10" fmla="*/ 67042 w 147"/>
              <a:gd name="T11" fmla="*/ 55209 h 184"/>
              <a:gd name="T12" fmla="*/ 76027 w 147"/>
              <a:gd name="T13" fmla="*/ 68487 h 184"/>
              <a:gd name="T14" fmla="*/ 80174 w 147"/>
              <a:gd name="T15" fmla="*/ 90850 h 184"/>
              <a:gd name="T16" fmla="*/ 89159 w 147"/>
              <a:gd name="T17" fmla="*/ 90151 h 184"/>
              <a:gd name="T18" fmla="*/ 101600 w 147"/>
              <a:gd name="T19" fmla="*/ 68487 h 184"/>
              <a:gd name="T20" fmla="*/ 89159 w 147"/>
              <a:gd name="T21" fmla="*/ 39834 h 184"/>
              <a:gd name="T22" fmla="*/ 66351 w 147"/>
              <a:gd name="T23" fmla="*/ 36340 h 184"/>
              <a:gd name="T24" fmla="*/ 49763 w 147"/>
              <a:gd name="T25" fmla="*/ 1398 h 184"/>
              <a:gd name="T26" fmla="*/ 35940 w 147"/>
              <a:gd name="T27" fmla="*/ 0 h 184"/>
              <a:gd name="T28" fmla="*/ 0 w 147"/>
              <a:gd name="T29" fmla="*/ 11880 h 18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7"/>
              <a:gd name="T46" fmla="*/ 0 h 184"/>
              <a:gd name="T47" fmla="*/ 147 w 147"/>
              <a:gd name="T48" fmla="*/ 184 h 18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7" h="184">
                <a:moveTo>
                  <a:pt x="0" y="17"/>
                </a:moveTo>
                <a:lnTo>
                  <a:pt x="31" y="175"/>
                </a:lnTo>
                <a:lnTo>
                  <a:pt x="38" y="184"/>
                </a:lnTo>
                <a:lnTo>
                  <a:pt x="95" y="150"/>
                </a:lnTo>
                <a:lnTo>
                  <a:pt x="87" y="103"/>
                </a:lnTo>
                <a:lnTo>
                  <a:pt x="97" y="79"/>
                </a:lnTo>
                <a:lnTo>
                  <a:pt x="110" y="98"/>
                </a:lnTo>
                <a:lnTo>
                  <a:pt x="116" y="130"/>
                </a:lnTo>
                <a:lnTo>
                  <a:pt x="129" y="129"/>
                </a:lnTo>
                <a:lnTo>
                  <a:pt x="147" y="98"/>
                </a:lnTo>
                <a:lnTo>
                  <a:pt x="129" y="57"/>
                </a:lnTo>
                <a:lnTo>
                  <a:pt x="96" y="52"/>
                </a:lnTo>
                <a:lnTo>
                  <a:pt x="72" y="2"/>
                </a:lnTo>
                <a:lnTo>
                  <a:pt x="52" y="0"/>
                </a:lnTo>
                <a:lnTo>
                  <a:pt x="0" y="1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56" name="Freeform 64"/>
          <p:cNvSpPr>
            <a:spLocks/>
          </p:cNvSpPr>
          <p:nvPr/>
        </p:nvSpPr>
        <p:spPr bwMode="auto">
          <a:xfrm>
            <a:off x="6319838" y="4051300"/>
            <a:ext cx="673100" cy="515938"/>
          </a:xfrm>
          <a:custGeom>
            <a:avLst/>
            <a:gdLst>
              <a:gd name="T0" fmla="*/ 0 w 962"/>
              <a:gd name="T1" fmla="*/ 122140 h 735"/>
              <a:gd name="T2" fmla="*/ 27288 w 962"/>
              <a:gd name="T3" fmla="*/ 68792 h 735"/>
              <a:gd name="T4" fmla="*/ 123145 w 962"/>
              <a:gd name="T5" fmla="*/ 19655 h 735"/>
              <a:gd name="T6" fmla="*/ 304364 w 962"/>
              <a:gd name="T7" fmla="*/ 0 h 735"/>
              <a:gd name="T8" fmla="*/ 379231 w 962"/>
              <a:gd name="T9" fmla="*/ 47031 h 735"/>
              <a:gd name="T10" fmla="*/ 496779 w 962"/>
              <a:gd name="T11" fmla="*/ 30184 h 735"/>
              <a:gd name="T12" fmla="*/ 673100 w 962"/>
              <a:gd name="T13" fmla="*/ 159344 h 735"/>
              <a:gd name="T14" fmla="*/ 622023 w 962"/>
              <a:gd name="T15" fmla="*/ 219010 h 735"/>
              <a:gd name="T16" fmla="*/ 594735 w 962"/>
              <a:gd name="T17" fmla="*/ 257618 h 735"/>
              <a:gd name="T18" fmla="*/ 598233 w 962"/>
              <a:gd name="T19" fmla="*/ 299735 h 735"/>
              <a:gd name="T20" fmla="*/ 552054 w 962"/>
              <a:gd name="T21" fmla="*/ 338343 h 735"/>
              <a:gd name="T22" fmla="*/ 515670 w 962"/>
              <a:gd name="T23" fmla="*/ 395903 h 735"/>
              <a:gd name="T24" fmla="*/ 465293 w 962"/>
              <a:gd name="T25" fmla="*/ 426088 h 735"/>
              <a:gd name="T26" fmla="*/ 441503 w 962"/>
              <a:gd name="T27" fmla="*/ 431703 h 735"/>
              <a:gd name="T28" fmla="*/ 431008 w 962"/>
              <a:gd name="T29" fmla="*/ 467503 h 735"/>
              <a:gd name="T30" fmla="*/ 402321 w 962"/>
              <a:gd name="T31" fmla="*/ 447848 h 735"/>
              <a:gd name="T32" fmla="*/ 428909 w 962"/>
              <a:gd name="T33" fmla="*/ 482244 h 735"/>
              <a:gd name="T34" fmla="*/ 403720 w 962"/>
              <a:gd name="T35" fmla="*/ 515938 h 735"/>
              <a:gd name="T36" fmla="*/ 379931 w 962"/>
              <a:gd name="T37" fmla="*/ 512428 h 735"/>
              <a:gd name="T38" fmla="*/ 362439 w 962"/>
              <a:gd name="T39" fmla="*/ 490668 h 735"/>
              <a:gd name="T40" fmla="*/ 334451 w 962"/>
              <a:gd name="T41" fmla="*/ 439425 h 735"/>
              <a:gd name="T42" fmla="*/ 318358 w 962"/>
              <a:gd name="T43" fmla="*/ 433107 h 735"/>
              <a:gd name="T44" fmla="*/ 285473 w 962"/>
              <a:gd name="T45" fmla="*/ 365017 h 735"/>
              <a:gd name="T46" fmla="*/ 239993 w 962"/>
              <a:gd name="T47" fmla="*/ 336237 h 735"/>
              <a:gd name="T48" fmla="*/ 207108 w 962"/>
              <a:gd name="T49" fmla="*/ 289206 h 735"/>
              <a:gd name="T50" fmla="*/ 126644 w 962"/>
              <a:gd name="T51" fmla="*/ 230242 h 735"/>
              <a:gd name="T52" fmla="*/ 86062 w 962"/>
              <a:gd name="T53" fmla="*/ 176893 h 735"/>
              <a:gd name="T54" fmla="*/ 0 w 962"/>
              <a:gd name="T55" fmla="*/ 122140 h 73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62"/>
              <a:gd name="T85" fmla="*/ 0 h 735"/>
              <a:gd name="T86" fmla="*/ 962 w 962"/>
              <a:gd name="T87" fmla="*/ 735 h 73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62" h="735">
                <a:moveTo>
                  <a:pt x="0" y="174"/>
                </a:moveTo>
                <a:lnTo>
                  <a:pt x="39" y="98"/>
                </a:lnTo>
                <a:lnTo>
                  <a:pt x="176" y="28"/>
                </a:lnTo>
                <a:lnTo>
                  <a:pt x="435" y="0"/>
                </a:lnTo>
                <a:lnTo>
                  <a:pt x="542" y="67"/>
                </a:lnTo>
                <a:lnTo>
                  <a:pt x="710" y="43"/>
                </a:lnTo>
                <a:lnTo>
                  <a:pt x="962" y="227"/>
                </a:lnTo>
                <a:lnTo>
                  <a:pt x="889" y="312"/>
                </a:lnTo>
                <a:lnTo>
                  <a:pt x="850" y="367"/>
                </a:lnTo>
                <a:lnTo>
                  <a:pt x="855" y="427"/>
                </a:lnTo>
                <a:lnTo>
                  <a:pt x="789" y="482"/>
                </a:lnTo>
                <a:lnTo>
                  <a:pt x="737" y="564"/>
                </a:lnTo>
                <a:lnTo>
                  <a:pt x="665" y="607"/>
                </a:lnTo>
                <a:lnTo>
                  <a:pt x="631" y="615"/>
                </a:lnTo>
                <a:lnTo>
                  <a:pt x="616" y="666"/>
                </a:lnTo>
                <a:lnTo>
                  <a:pt x="575" y="638"/>
                </a:lnTo>
                <a:lnTo>
                  <a:pt x="613" y="687"/>
                </a:lnTo>
                <a:lnTo>
                  <a:pt x="577" y="735"/>
                </a:lnTo>
                <a:lnTo>
                  <a:pt x="543" y="730"/>
                </a:lnTo>
                <a:lnTo>
                  <a:pt x="518" y="699"/>
                </a:lnTo>
                <a:lnTo>
                  <a:pt x="478" y="626"/>
                </a:lnTo>
                <a:lnTo>
                  <a:pt x="455" y="617"/>
                </a:lnTo>
                <a:lnTo>
                  <a:pt x="408" y="520"/>
                </a:lnTo>
                <a:lnTo>
                  <a:pt x="343" y="479"/>
                </a:lnTo>
                <a:lnTo>
                  <a:pt x="296" y="412"/>
                </a:lnTo>
                <a:lnTo>
                  <a:pt x="181" y="328"/>
                </a:lnTo>
                <a:lnTo>
                  <a:pt x="123" y="252"/>
                </a:lnTo>
                <a:lnTo>
                  <a:pt x="0" y="174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57" name="Freeform 65"/>
          <p:cNvSpPr>
            <a:spLocks/>
          </p:cNvSpPr>
          <p:nvPr/>
        </p:nvSpPr>
        <p:spPr bwMode="auto">
          <a:xfrm>
            <a:off x="3619500" y="2339975"/>
            <a:ext cx="931863" cy="627063"/>
          </a:xfrm>
          <a:custGeom>
            <a:avLst/>
            <a:gdLst>
              <a:gd name="T0" fmla="*/ 0 w 1330"/>
              <a:gd name="T1" fmla="*/ 491141 h 895"/>
              <a:gd name="T2" fmla="*/ 32230 w 1330"/>
              <a:gd name="T3" fmla="*/ 155540 h 895"/>
              <a:gd name="T4" fmla="*/ 44842 w 1330"/>
              <a:gd name="T5" fmla="*/ 0 h 895"/>
              <a:gd name="T6" fmla="*/ 459626 w 1330"/>
              <a:gd name="T7" fmla="*/ 30127 h 895"/>
              <a:gd name="T8" fmla="*/ 919952 w 1330"/>
              <a:gd name="T9" fmla="*/ 45541 h 895"/>
              <a:gd name="T10" fmla="*/ 888423 w 1330"/>
              <a:gd name="T11" fmla="*/ 103693 h 895"/>
              <a:gd name="T12" fmla="*/ 931863 w 1330"/>
              <a:gd name="T13" fmla="*/ 148533 h 895"/>
              <a:gd name="T14" fmla="*/ 930462 w 1330"/>
              <a:gd name="T15" fmla="*/ 455409 h 895"/>
              <a:gd name="T16" fmla="*/ 912945 w 1330"/>
              <a:gd name="T17" fmla="*/ 453307 h 895"/>
              <a:gd name="T18" fmla="*/ 913646 w 1330"/>
              <a:gd name="T19" fmla="*/ 493243 h 895"/>
              <a:gd name="T20" fmla="*/ 928360 w 1330"/>
              <a:gd name="T21" fmla="*/ 524771 h 895"/>
              <a:gd name="T22" fmla="*/ 919251 w 1330"/>
              <a:gd name="T23" fmla="*/ 554198 h 895"/>
              <a:gd name="T24" fmla="*/ 927659 w 1330"/>
              <a:gd name="T25" fmla="*/ 627063 h 895"/>
              <a:gd name="T26" fmla="*/ 906640 w 1330"/>
              <a:gd name="T27" fmla="*/ 620757 h 895"/>
              <a:gd name="T28" fmla="*/ 884920 w 1330"/>
              <a:gd name="T29" fmla="*/ 591331 h 895"/>
              <a:gd name="T30" fmla="*/ 838677 w 1330"/>
              <a:gd name="T31" fmla="*/ 573115 h 895"/>
              <a:gd name="T32" fmla="*/ 801542 w 1330"/>
              <a:gd name="T33" fmla="*/ 564006 h 895"/>
              <a:gd name="T34" fmla="*/ 720267 w 1330"/>
              <a:gd name="T35" fmla="*/ 566809 h 895"/>
              <a:gd name="T36" fmla="*/ 676126 w 1330"/>
              <a:gd name="T37" fmla="*/ 532478 h 895"/>
              <a:gd name="T38" fmla="*/ 0 w 1330"/>
              <a:gd name="T39" fmla="*/ 491141 h 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330"/>
              <a:gd name="T61" fmla="*/ 0 h 895"/>
              <a:gd name="T62" fmla="*/ 1330 w 1330"/>
              <a:gd name="T63" fmla="*/ 895 h 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330" h="895">
                <a:moveTo>
                  <a:pt x="0" y="701"/>
                </a:moveTo>
                <a:lnTo>
                  <a:pt x="46" y="222"/>
                </a:lnTo>
                <a:lnTo>
                  <a:pt x="64" y="0"/>
                </a:lnTo>
                <a:lnTo>
                  <a:pt x="656" y="43"/>
                </a:lnTo>
                <a:lnTo>
                  <a:pt x="1313" y="65"/>
                </a:lnTo>
                <a:lnTo>
                  <a:pt x="1268" y="148"/>
                </a:lnTo>
                <a:lnTo>
                  <a:pt x="1330" y="212"/>
                </a:lnTo>
                <a:lnTo>
                  <a:pt x="1328" y="650"/>
                </a:lnTo>
                <a:lnTo>
                  <a:pt x="1303" y="647"/>
                </a:lnTo>
                <a:lnTo>
                  <a:pt x="1304" y="704"/>
                </a:lnTo>
                <a:lnTo>
                  <a:pt x="1325" y="749"/>
                </a:lnTo>
                <a:lnTo>
                  <a:pt x="1312" y="791"/>
                </a:lnTo>
                <a:lnTo>
                  <a:pt x="1324" y="895"/>
                </a:lnTo>
                <a:lnTo>
                  <a:pt x="1294" y="886"/>
                </a:lnTo>
                <a:lnTo>
                  <a:pt x="1263" y="844"/>
                </a:lnTo>
                <a:lnTo>
                  <a:pt x="1197" y="818"/>
                </a:lnTo>
                <a:lnTo>
                  <a:pt x="1144" y="805"/>
                </a:lnTo>
                <a:lnTo>
                  <a:pt x="1028" y="809"/>
                </a:lnTo>
                <a:lnTo>
                  <a:pt x="965" y="760"/>
                </a:lnTo>
                <a:lnTo>
                  <a:pt x="0" y="701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58" name="Freeform 66"/>
          <p:cNvSpPr>
            <a:spLocks/>
          </p:cNvSpPr>
          <p:nvPr/>
        </p:nvSpPr>
        <p:spPr bwMode="auto">
          <a:xfrm>
            <a:off x="5373688" y="3824288"/>
            <a:ext cx="1133475" cy="385762"/>
          </a:xfrm>
          <a:custGeom>
            <a:avLst/>
            <a:gdLst>
              <a:gd name="T0" fmla="*/ 0 w 1615"/>
              <a:gd name="T1" fmla="*/ 385762 h 551"/>
              <a:gd name="T2" fmla="*/ 18248 w 1615"/>
              <a:gd name="T3" fmla="*/ 317151 h 551"/>
              <a:gd name="T4" fmla="*/ 11229 w 1615"/>
              <a:gd name="T5" fmla="*/ 310850 h 551"/>
              <a:gd name="T6" fmla="*/ 44216 w 1615"/>
              <a:gd name="T7" fmla="*/ 284946 h 551"/>
              <a:gd name="T8" fmla="*/ 75799 w 1615"/>
              <a:gd name="T9" fmla="*/ 224036 h 551"/>
              <a:gd name="T10" fmla="*/ 65973 w 1615"/>
              <a:gd name="T11" fmla="*/ 211434 h 551"/>
              <a:gd name="T12" fmla="*/ 79308 w 1615"/>
              <a:gd name="T13" fmla="*/ 182029 h 551"/>
              <a:gd name="T14" fmla="*/ 83519 w 1615"/>
              <a:gd name="T15" fmla="*/ 149824 h 551"/>
              <a:gd name="T16" fmla="*/ 102469 w 1615"/>
              <a:gd name="T17" fmla="*/ 124620 h 551"/>
              <a:gd name="T18" fmla="*/ 281439 w 1615"/>
              <a:gd name="T19" fmla="*/ 112718 h 551"/>
              <a:gd name="T20" fmla="*/ 280737 w 1615"/>
              <a:gd name="T21" fmla="*/ 84013 h 551"/>
              <a:gd name="T22" fmla="*/ 334779 w 1615"/>
              <a:gd name="T23" fmla="*/ 85414 h 551"/>
              <a:gd name="T24" fmla="*/ 868179 w 1615"/>
              <a:gd name="T25" fmla="*/ 35706 h 551"/>
              <a:gd name="T26" fmla="*/ 1133475 w 1615"/>
              <a:gd name="T27" fmla="*/ 0 h 551"/>
              <a:gd name="T28" fmla="*/ 1127860 w 1615"/>
              <a:gd name="T29" fmla="*/ 38506 h 551"/>
              <a:gd name="T30" fmla="*/ 1110314 w 1615"/>
              <a:gd name="T31" fmla="*/ 50408 h 551"/>
              <a:gd name="T32" fmla="*/ 1086452 w 1615"/>
              <a:gd name="T33" fmla="*/ 91715 h 551"/>
              <a:gd name="T34" fmla="*/ 1067502 w 1615"/>
              <a:gd name="T35" fmla="*/ 88214 h 551"/>
              <a:gd name="T36" fmla="*/ 1047850 w 1615"/>
              <a:gd name="T37" fmla="*/ 100116 h 551"/>
              <a:gd name="T38" fmla="*/ 1032410 w 1615"/>
              <a:gd name="T39" fmla="*/ 120419 h 551"/>
              <a:gd name="T40" fmla="*/ 1013460 w 1615"/>
              <a:gd name="T41" fmla="*/ 107817 h 551"/>
              <a:gd name="T42" fmla="*/ 982579 w 1615"/>
              <a:gd name="T43" fmla="*/ 134422 h 551"/>
              <a:gd name="T44" fmla="*/ 979070 w 1615"/>
              <a:gd name="T45" fmla="*/ 155425 h 551"/>
              <a:gd name="T46" fmla="*/ 851335 w 1615"/>
              <a:gd name="T47" fmla="*/ 231737 h 551"/>
              <a:gd name="T48" fmla="*/ 842912 w 1615"/>
              <a:gd name="T49" fmla="*/ 261142 h 551"/>
              <a:gd name="T50" fmla="*/ 809224 w 1615"/>
              <a:gd name="T51" fmla="*/ 276544 h 551"/>
              <a:gd name="T52" fmla="*/ 809926 w 1615"/>
              <a:gd name="T53" fmla="*/ 315051 h 551"/>
              <a:gd name="T54" fmla="*/ 635869 w 1615"/>
              <a:gd name="T55" fmla="*/ 336754 h 551"/>
              <a:gd name="T56" fmla="*/ 284246 w 1615"/>
              <a:gd name="T57" fmla="*/ 367559 h 551"/>
              <a:gd name="T58" fmla="*/ 0 w 1615"/>
              <a:gd name="T59" fmla="*/ 385762 h 55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15"/>
              <a:gd name="T91" fmla="*/ 0 h 551"/>
              <a:gd name="T92" fmla="*/ 1615 w 1615"/>
              <a:gd name="T93" fmla="*/ 551 h 551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15" h="551">
                <a:moveTo>
                  <a:pt x="0" y="551"/>
                </a:moveTo>
                <a:lnTo>
                  <a:pt x="26" y="453"/>
                </a:lnTo>
                <a:lnTo>
                  <a:pt x="16" y="444"/>
                </a:lnTo>
                <a:lnTo>
                  <a:pt x="63" y="407"/>
                </a:lnTo>
                <a:lnTo>
                  <a:pt x="108" y="320"/>
                </a:lnTo>
                <a:lnTo>
                  <a:pt x="94" y="302"/>
                </a:lnTo>
                <a:lnTo>
                  <a:pt x="113" y="260"/>
                </a:lnTo>
                <a:lnTo>
                  <a:pt x="119" y="214"/>
                </a:lnTo>
                <a:lnTo>
                  <a:pt x="146" y="178"/>
                </a:lnTo>
                <a:lnTo>
                  <a:pt x="401" y="161"/>
                </a:lnTo>
                <a:lnTo>
                  <a:pt x="400" y="120"/>
                </a:lnTo>
                <a:lnTo>
                  <a:pt x="477" y="122"/>
                </a:lnTo>
                <a:lnTo>
                  <a:pt x="1237" y="51"/>
                </a:lnTo>
                <a:lnTo>
                  <a:pt x="1615" y="0"/>
                </a:lnTo>
                <a:lnTo>
                  <a:pt x="1607" y="55"/>
                </a:lnTo>
                <a:lnTo>
                  <a:pt x="1582" y="72"/>
                </a:lnTo>
                <a:lnTo>
                  <a:pt x="1548" y="131"/>
                </a:lnTo>
                <a:lnTo>
                  <a:pt x="1521" y="126"/>
                </a:lnTo>
                <a:lnTo>
                  <a:pt x="1493" y="143"/>
                </a:lnTo>
                <a:lnTo>
                  <a:pt x="1471" y="172"/>
                </a:lnTo>
                <a:lnTo>
                  <a:pt x="1444" y="154"/>
                </a:lnTo>
                <a:lnTo>
                  <a:pt x="1400" y="192"/>
                </a:lnTo>
                <a:lnTo>
                  <a:pt x="1395" y="222"/>
                </a:lnTo>
                <a:lnTo>
                  <a:pt x="1213" y="331"/>
                </a:lnTo>
                <a:lnTo>
                  <a:pt x="1201" y="373"/>
                </a:lnTo>
                <a:lnTo>
                  <a:pt x="1153" y="395"/>
                </a:lnTo>
                <a:lnTo>
                  <a:pt x="1154" y="450"/>
                </a:lnTo>
                <a:lnTo>
                  <a:pt x="906" y="481"/>
                </a:lnTo>
                <a:lnTo>
                  <a:pt x="405" y="525"/>
                </a:lnTo>
                <a:lnTo>
                  <a:pt x="0" y="551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59" name="Freeform 67"/>
          <p:cNvSpPr>
            <a:spLocks/>
          </p:cNvSpPr>
          <p:nvPr/>
        </p:nvSpPr>
        <p:spPr bwMode="auto">
          <a:xfrm>
            <a:off x="3086100" y="3940175"/>
            <a:ext cx="1855788" cy="1800225"/>
          </a:xfrm>
          <a:custGeom>
            <a:avLst/>
            <a:gdLst>
              <a:gd name="T0" fmla="*/ 36443 w 2648"/>
              <a:gd name="T1" fmla="*/ 705929 h 2568"/>
              <a:gd name="T2" fmla="*/ 974149 w 2648"/>
              <a:gd name="T3" fmla="*/ 23134 h 2568"/>
              <a:gd name="T4" fmla="*/ 1039325 w 2648"/>
              <a:gd name="T5" fmla="*/ 382057 h 2568"/>
              <a:gd name="T6" fmla="*/ 1067358 w 2648"/>
              <a:gd name="T7" fmla="*/ 410098 h 2568"/>
              <a:gd name="T8" fmla="*/ 1148654 w 2648"/>
              <a:gd name="T9" fmla="*/ 420613 h 2568"/>
              <a:gd name="T10" fmla="*/ 1215233 w 2648"/>
              <a:gd name="T11" fmla="*/ 425520 h 2568"/>
              <a:gd name="T12" fmla="*/ 1272700 w 2648"/>
              <a:gd name="T13" fmla="*/ 456365 h 2568"/>
              <a:gd name="T14" fmla="*/ 1349090 w 2648"/>
              <a:gd name="T15" fmla="*/ 503334 h 2568"/>
              <a:gd name="T16" fmla="*/ 1387636 w 2648"/>
              <a:gd name="T17" fmla="*/ 482303 h 2568"/>
              <a:gd name="T18" fmla="*/ 1527101 w 2648"/>
              <a:gd name="T19" fmla="*/ 478097 h 2568"/>
              <a:gd name="T20" fmla="*/ 1679881 w 2648"/>
              <a:gd name="T21" fmla="*/ 499829 h 2568"/>
              <a:gd name="T22" fmla="*/ 1777996 w 2648"/>
              <a:gd name="T23" fmla="*/ 527870 h 2568"/>
              <a:gd name="T24" fmla="*/ 1808132 w 2648"/>
              <a:gd name="T25" fmla="*/ 815990 h 2568"/>
              <a:gd name="T26" fmla="*/ 1854386 w 2648"/>
              <a:gd name="T27" fmla="*/ 977225 h 2568"/>
              <a:gd name="T28" fmla="*/ 1839669 w 2648"/>
              <a:gd name="T29" fmla="*/ 1085182 h 2568"/>
              <a:gd name="T30" fmla="*/ 1804628 w 2648"/>
              <a:gd name="T31" fmla="*/ 1155986 h 2568"/>
              <a:gd name="T32" fmla="*/ 1682684 w 2648"/>
              <a:gd name="T33" fmla="*/ 1228191 h 2568"/>
              <a:gd name="T34" fmla="*/ 1691795 w 2648"/>
              <a:gd name="T35" fmla="*/ 1153882 h 2568"/>
              <a:gd name="T36" fmla="*/ 1646241 w 2648"/>
              <a:gd name="T37" fmla="*/ 1201552 h 2568"/>
              <a:gd name="T38" fmla="*/ 1639233 w 2648"/>
              <a:gd name="T39" fmla="*/ 1257634 h 2568"/>
              <a:gd name="T40" fmla="*/ 1447907 w 2648"/>
              <a:gd name="T41" fmla="*/ 1393632 h 2568"/>
              <a:gd name="T42" fmla="*/ 1468231 w 2648"/>
              <a:gd name="T43" fmla="*/ 1362787 h 2568"/>
              <a:gd name="T44" fmla="*/ 1438797 w 2648"/>
              <a:gd name="T45" fmla="*/ 1340354 h 2568"/>
              <a:gd name="T46" fmla="*/ 1405857 w 2648"/>
              <a:gd name="T47" fmla="*/ 1362086 h 2568"/>
              <a:gd name="T48" fmla="*/ 1384833 w 2648"/>
              <a:gd name="T49" fmla="*/ 1376807 h 2568"/>
              <a:gd name="T50" fmla="*/ 1322459 w 2648"/>
              <a:gd name="T51" fmla="*/ 1429384 h 2568"/>
              <a:gd name="T52" fmla="*/ 1270598 w 2648"/>
              <a:gd name="T53" fmla="*/ 1481260 h 2568"/>
              <a:gd name="T54" fmla="*/ 1307742 w 2648"/>
              <a:gd name="T55" fmla="*/ 1510703 h 2568"/>
              <a:gd name="T56" fmla="*/ 1275504 w 2648"/>
              <a:gd name="T57" fmla="*/ 1555568 h 2568"/>
              <a:gd name="T58" fmla="*/ 1237659 w 2648"/>
              <a:gd name="T59" fmla="*/ 1578702 h 2568"/>
              <a:gd name="T60" fmla="*/ 1280409 w 2648"/>
              <a:gd name="T61" fmla="*/ 1721010 h 2568"/>
              <a:gd name="T62" fmla="*/ 1216634 w 2648"/>
              <a:gd name="T63" fmla="*/ 1778493 h 2568"/>
              <a:gd name="T64" fmla="*/ 1032317 w 2648"/>
              <a:gd name="T65" fmla="*/ 1714700 h 2568"/>
              <a:gd name="T66" fmla="*/ 981858 w 2648"/>
              <a:gd name="T67" fmla="*/ 1610248 h 2568"/>
              <a:gd name="T68" fmla="*/ 972046 w 2648"/>
              <a:gd name="T69" fmla="*/ 1517713 h 2568"/>
              <a:gd name="T70" fmla="*/ 799643 w 2648"/>
              <a:gd name="T71" fmla="*/ 1232397 h 2568"/>
              <a:gd name="T72" fmla="*/ 667187 w 2648"/>
              <a:gd name="T73" fmla="*/ 1138460 h 2568"/>
              <a:gd name="T74" fmla="*/ 573276 w 2648"/>
              <a:gd name="T75" fmla="*/ 1132151 h 2568"/>
              <a:gd name="T76" fmla="*/ 456238 w 2648"/>
              <a:gd name="T77" fmla="*/ 1254129 h 2568"/>
              <a:gd name="T78" fmla="*/ 332192 w 2648"/>
              <a:gd name="T79" fmla="*/ 1190336 h 2568"/>
              <a:gd name="T80" fmla="*/ 245990 w 2648"/>
              <a:gd name="T81" fmla="*/ 1028400 h 2568"/>
              <a:gd name="T82" fmla="*/ 79193 w 2648"/>
              <a:gd name="T83" fmla="*/ 813887 h 2568"/>
              <a:gd name="T84" fmla="*/ 10512 w 2648"/>
              <a:gd name="T85" fmla="*/ 739578 h 256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648"/>
              <a:gd name="T130" fmla="*/ 0 h 2568"/>
              <a:gd name="T131" fmla="*/ 2648 w 2648"/>
              <a:gd name="T132" fmla="*/ 2568 h 256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648" h="2568">
                <a:moveTo>
                  <a:pt x="15" y="1055"/>
                </a:moveTo>
                <a:lnTo>
                  <a:pt x="0" y="1005"/>
                </a:lnTo>
                <a:lnTo>
                  <a:pt x="52" y="1007"/>
                </a:lnTo>
                <a:lnTo>
                  <a:pt x="720" y="1073"/>
                </a:lnTo>
                <a:lnTo>
                  <a:pt x="819" y="0"/>
                </a:lnTo>
                <a:lnTo>
                  <a:pt x="1390" y="33"/>
                </a:lnTo>
                <a:lnTo>
                  <a:pt x="1372" y="495"/>
                </a:lnTo>
                <a:lnTo>
                  <a:pt x="1427" y="543"/>
                </a:lnTo>
                <a:lnTo>
                  <a:pt x="1483" y="545"/>
                </a:lnTo>
                <a:lnTo>
                  <a:pt x="1495" y="526"/>
                </a:lnTo>
                <a:lnTo>
                  <a:pt x="1524" y="555"/>
                </a:lnTo>
                <a:lnTo>
                  <a:pt x="1523" y="585"/>
                </a:lnTo>
                <a:lnTo>
                  <a:pt x="1572" y="591"/>
                </a:lnTo>
                <a:lnTo>
                  <a:pt x="1611" y="608"/>
                </a:lnTo>
                <a:lnTo>
                  <a:pt x="1639" y="600"/>
                </a:lnTo>
                <a:lnTo>
                  <a:pt x="1673" y="621"/>
                </a:lnTo>
                <a:lnTo>
                  <a:pt x="1682" y="603"/>
                </a:lnTo>
                <a:lnTo>
                  <a:pt x="1734" y="607"/>
                </a:lnTo>
                <a:lnTo>
                  <a:pt x="1762" y="667"/>
                </a:lnTo>
                <a:lnTo>
                  <a:pt x="1783" y="686"/>
                </a:lnTo>
                <a:lnTo>
                  <a:pt x="1816" y="651"/>
                </a:lnTo>
                <a:lnTo>
                  <a:pt x="1875" y="698"/>
                </a:lnTo>
                <a:lnTo>
                  <a:pt x="1913" y="673"/>
                </a:lnTo>
                <a:lnTo>
                  <a:pt x="1925" y="718"/>
                </a:lnTo>
                <a:lnTo>
                  <a:pt x="1930" y="686"/>
                </a:lnTo>
                <a:lnTo>
                  <a:pt x="1970" y="658"/>
                </a:lnTo>
                <a:lnTo>
                  <a:pt x="1980" y="688"/>
                </a:lnTo>
                <a:lnTo>
                  <a:pt x="2033" y="678"/>
                </a:lnTo>
                <a:lnTo>
                  <a:pt x="2073" y="717"/>
                </a:lnTo>
                <a:lnTo>
                  <a:pt x="2179" y="682"/>
                </a:lnTo>
                <a:lnTo>
                  <a:pt x="2284" y="673"/>
                </a:lnTo>
                <a:lnTo>
                  <a:pt x="2317" y="657"/>
                </a:lnTo>
                <a:lnTo>
                  <a:pt x="2397" y="713"/>
                </a:lnTo>
                <a:lnTo>
                  <a:pt x="2448" y="730"/>
                </a:lnTo>
                <a:lnTo>
                  <a:pt x="2468" y="754"/>
                </a:lnTo>
                <a:lnTo>
                  <a:pt x="2537" y="753"/>
                </a:lnTo>
                <a:lnTo>
                  <a:pt x="2539" y="882"/>
                </a:lnTo>
                <a:lnTo>
                  <a:pt x="2550" y="1133"/>
                </a:lnTo>
                <a:lnTo>
                  <a:pt x="2580" y="1164"/>
                </a:lnTo>
                <a:lnTo>
                  <a:pt x="2590" y="1229"/>
                </a:lnTo>
                <a:lnTo>
                  <a:pt x="2648" y="1318"/>
                </a:lnTo>
                <a:lnTo>
                  <a:pt x="2646" y="1394"/>
                </a:lnTo>
                <a:lnTo>
                  <a:pt x="2612" y="1466"/>
                </a:lnTo>
                <a:lnTo>
                  <a:pt x="2614" y="1507"/>
                </a:lnTo>
                <a:lnTo>
                  <a:pt x="2625" y="1548"/>
                </a:lnTo>
                <a:lnTo>
                  <a:pt x="2620" y="1589"/>
                </a:lnTo>
                <a:lnTo>
                  <a:pt x="2601" y="1615"/>
                </a:lnTo>
                <a:lnTo>
                  <a:pt x="2575" y="1649"/>
                </a:lnTo>
                <a:lnTo>
                  <a:pt x="2592" y="1668"/>
                </a:lnTo>
                <a:lnTo>
                  <a:pt x="2487" y="1703"/>
                </a:lnTo>
                <a:lnTo>
                  <a:pt x="2401" y="1752"/>
                </a:lnTo>
                <a:lnTo>
                  <a:pt x="2452" y="1711"/>
                </a:lnTo>
                <a:lnTo>
                  <a:pt x="2397" y="1711"/>
                </a:lnTo>
                <a:lnTo>
                  <a:pt x="2414" y="1646"/>
                </a:lnTo>
                <a:lnTo>
                  <a:pt x="2368" y="1683"/>
                </a:lnTo>
                <a:lnTo>
                  <a:pt x="2346" y="1671"/>
                </a:lnTo>
                <a:lnTo>
                  <a:pt x="2349" y="1714"/>
                </a:lnTo>
                <a:lnTo>
                  <a:pt x="2366" y="1723"/>
                </a:lnTo>
                <a:lnTo>
                  <a:pt x="2370" y="1763"/>
                </a:lnTo>
                <a:lnTo>
                  <a:pt x="2339" y="1794"/>
                </a:lnTo>
                <a:lnTo>
                  <a:pt x="2317" y="1791"/>
                </a:lnTo>
                <a:lnTo>
                  <a:pt x="2312" y="1837"/>
                </a:lnTo>
                <a:lnTo>
                  <a:pt x="2066" y="1988"/>
                </a:lnTo>
                <a:lnTo>
                  <a:pt x="2069" y="1973"/>
                </a:lnTo>
                <a:lnTo>
                  <a:pt x="2182" y="1900"/>
                </a:lnTo>
                <a:lnTo>
                  <a:pt x="2095" y="1944"/>
                </a:lnTo>
                <a:lnTo>
                  <a:pt x="2102" y="1902"/>
                </a:lnTo>
                <a:lnTo>
                  <a:pt x="2077" y="1926"/>
                </a:lnTo>
                <a:lnTo>
                  <a:pt x="2053" y="1912"/>
                </a:lnTo>
                <a:lnTo>
                  <a:pt x="2041" y="1944"/>
                </a:lnTo>
                <a:lnTo>
                  <a:pt x="2002" y="1912"/>
                </a:lnTo>
                <a:lnTo>
                  <a:pt x="2006" y="1943"/>
                </a:lnTo>
                <a:lnTo>
                  <a:pt x="2053" y="1974"/>
                </a:lnTo>
                <a:lnTo>
                  <a:pt x="1998" y="2001"/>
                </a:lnTo>
                <a:lnTo>
                  <a:pt x="1976" y="1964"/>
                </a:lnTo>
                <a:lnTo>
                  <a:pt x="1957" y="2064"/>
                </a:lnTo>
                <a:lnTo>
                  <a:pt x="1935" y="2024"/>
                </a:lnTo>
                <a:lnTo>
                  <a:pt x="1887" y="2039"/>
                </a:lnTo>
                <a:lnTo>
                  <a:pt x="1878" y="2065"/>
                </a:lnTo>
                <a:lnTo>
                  <a:pt x="1900" y="2108"/>
                </a:lnTo>
                <a:lnTo>
                  <a:pt x="1813" y="2113"/>
                </a:lnTo>
                <a:lnTo>
                  <a:pt x="1844" y="2122"/>
                </a:lnTo>
                <a:lnTo>
                  <a:pt x="1847" y="2165"/>
                </a:lnTo>
                <a:lnTo>
                  <a:pt x="1866" y="2155"/>
                </a:lnTo>
                <a:lnTo>
                  <a:pt x="1856" y="2185"/>
                </a:lnTo>
                <a:lnTo>
                  <a:pt x="1817" y="2250"/>
                </a:lnTo>
                <a:lnTo>
                  <a:pt x="1820" y="2219"/>
                </a:lnTo>
                <a:lnTo>
                  <a:pt x="1793" y="2245"/>
                </a:lnTo>
                <a:lnTo>
                  <a:pt x="1759" y="2206"/>
                </a:lnTo>
                <a:lnTo>
                  <a:pt x="1766" y="2252"/>
                </a:lnTo>
                <a:lnTo>
                  <a:pt x="1832" y="2259"/>
                </a:lnTo>
                <a:lnTo>
                  <a:pt x="1805" y="2324"/>
                </a:lnTo>
                <a:lnTo>
                  <a:pt x="1827" y="2455"/>
                </a:lnTo>
                <a:lnTo>
                  <a:pt x="1885" y="2564"/>
                </a:lnTo>
                <a:lnTo>
                  <a:pt x="1811" y="2568"/>
                </a:lnTo>
                <a:lnTo>
                  <a:pt x="1736" y="2537"/>
                </a:lnTo>
                <a:lnTo>
                  <a:pt x="1672" y="2538"/>
                </a:lnTo>
                <a:lnTo>
                  <a:pt x="1581" y="2486"/>
                </a:lnTo>
                <a:lnTo>
                  <a:pt x="1473" y="2446"/>
                </a:lnTo>
                <a:lnTo>
                  <a:pt x="1460" y="2405"/>
                </a:lnTo>
                <a:lnTo>
                  <a:pt x="1437" y="2342"/>
                </a:lnTo>
                <a:lnTo>
                  <a:pt x="1401" y="2297"/>
                </a:lnTo>
                <a:lnTo>
                  <a:pt x="1406" y="2250"/>
                </a:lnTo>
                <a:lnTo>
                  <a:pt x="1386" y="2231"/>
                </a:lnTo>
                <a:lnTo>
                  <a:pt x="1387" y="2165"/>
                </a:lnTo>
                <a:lnTo>
                  <a:pt x="1322" y="2114"/>
                </a:lnTo>
                <a:lnTo>
                  <a:pt x="1255" y="2014"/>
                </a:lnTo>
                <a:lnTo>
                  <a:pt x="1141" y="1758"/>
                </a:lnTo>
                <a:lnTo>
                  <a:pt x="1054" y="1692"/>
                </a:lnTo>
                <a:lnTo>
                  <a:pt x="1027" y="1632"/>
                </a:lnTo>
                <a:lnTo>
                  <a:pt x="952" y="1624"/>
                </a:lnTo>
                <a:lnTo>
                  <a:pt x="890" y="1615"/>
                </a:lnTo>
                <a:lnTo>
                  <a:pt x="834" y="1590"/>
                </a:lnTo>
                <a:lnTo>
                  <a:pt x="818" y="1615"/>
                </a:lnTo>
                <a:lnTo>
                  <a:pt x="760" y="1615"/>
                </a:lnTo>
                <a:lnTo>
                  <a:pt x="707" y="1738"/>
                </a:lnTo>
                <a:lnTo>
                  <a:pt x="651" y="1789"/>
                </a:lnTo>
                <a:lnTo>
                  <a:pt x="617" y="1788"/>
                </a:lnTo>
                <a:lnTo>
                  <a:pt x="517" y="1709"/>
                </a:lnTo>
                <a:lnTo>
                  <a:pt x="474" y="1698"/>
                </a:lnTo>
                <a:lnTo>
                  <a:pt x="376" y="1610"/>
                </a:lnTo>
                <a:lnTo>
                  <a:pt x="351" y="1539"/>
                </a:lnTo>
                <a:lnTo>
                  <a:pt x="351" y="1467"/>
                </a:lnTo>
                <a:lnTo>
                  <a:pt x="305" y="1366"/>
                </a:lnTo>
                <a:lnTo>
                  <a:pt x="224" y="1301"/>
                </a:lnTo>
                <a:lnTo>
                  <a:pt x="113" y="1161"/>
                </a:lnTo>
                <a:lnTo>
                  <a:pt x="74" y="1139"/>
                </a:lnTo>
                <a:lnTo>
                  <a:pt x="46" y="1066"/>
                </a:lnTo>
                <a:lnTo>
                  <a:pt x="15" y="1055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60" name="Freeform 68"/>
          <p:cNvSpPr>
            <a:spLocks/>
          </p:cNvSpPr>
          <p:nvPr/>
        </p:nvSpPr>
        <p:spPr bwMode="auto">
          <a:xfrm>
            <a:off x="2216150" y="2824163"/>
            <a:ext cx="747713" cy="939800"/>
          </a:xfrm>
          <a:custGeom>
            <a:avLst/>
            <a:gdLst>
              <a:gd name="T0" fmla="*/ 0 w 1068"/>
              <a:gd name="T1" fmla="*/ 828370 h 1341"/>
              <a:gd name="T2" fmla="*/ 162425 w 1068"/>
              <a:gd name="T3" fmla="*/ 0 h 1341"/>
              <a:gd name="T4" fmla="*/ 527180 w 1068"/>
              <a:gd name="T5" fmla="*/ 65176 h 1341"/>
              <a:gd name="T6" fmla="*/ 499175 w 1068"/>
              <a:gd name="T7" fmla="*/ 233373 h 1341"/>
              <a:gd name="T8" fmla="*/ 747713 w 1068"/>
              <a:gd name="T9" fmla="*/ 270517 h 1341"/>
              <a:gd name="T10" fmla="*/ 653899 w 1068"/>
              <a:gd name="T11" fmla="*/ 939800 h 1341"/>
              <a:gd name="T12" fmla="*/ 0 w 1068"/>
              <a:gd name="T13" fmla="*/ 828370 h 134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68"/>
              <a:gd name="T22" fmla="*/ 0 h 1341"/>
              <a:gd name="T23" fmla="*/ 1068 w 1068"/>
              <a:gd name="T24" fmla="*/ 1341 h 134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68" h="1341">
                <a:moveTo>
                  <a:pt x="0" y="1182"/>
                </a:moveTo>
                <a:lnTo>
                  <a:pt x="232" y="0"/>
                </a:lnTo>
                <a:lnTo>
                  <a:pt x="753" y="93"/>
                </a:lnTo>
                <a:lnTo>
                  <a:pt x="713" y="333"/>
                </a:lnTo>
                <a:lnTo>
                  <a:pt x="1068" y="386"/>
                </a:lnTo>
                <a:lnTo>
                  <a:pt x="934" y="1341"/>
                </a:lnTo>
                <a:lnTo>
                  <a:pt x="0" y="1182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61" name="Freeform 69"/>
          <p:cNvSpPr>
            <a:spLocks/>
          </p:cNvSpPr>
          <p:nvPr/>
        </p:nvSpPr>
        <p:spPr bwMode="auto">
          <a:xfrm>
            <a:off x="7264400" y="2184400"/>
            <a:ext cx="215900" cy="420688"/>
          </a:xfrm>
          <a:custGeom>
            <a:avLst/>
            <a:gdLst>
              <a:gd name="T0" fmla="*/ 0 w 304"/>
              <a:gd name="T1" fmla="*/ 53022 h 603"/>
              <a:gd name="T2" fmla="*/ 34089 w 304"/>
              <a:gd name="T3" fmla="*/ 172322 h 603"/>
              <a:gd name="T4" fmla="*/ 41902 w 304"/>
              <a:gd name="T5" fmla="*/ 249762 h 603"/>
              <a:gd name="T6" fmla="*/ 77412 w 304"/>
              <a:gd name="T7" fmla="*/ 326504 h 603"/>
              <a:gd name="T8" fmla="*/ 98007 w 304"/>
              <a:gd name="T9" fmla="*/ 420688 h 603"/>
              <a:gd name="T10" fmla="*/ 194594 w 304"/>
              <a:gd name="T11" fmla="*/ 399758 h 603"/>
              <a:gd name="T12" fmla="*/ 176129 w 304"/>
              <a:gd name="T13" fmla="*/ 254645 h 603"/>
              <a:gd name="T14" fmla="*/ 187492 w 304"/>
              <a:gd name="T15" fmla="*/ 154182 h 603"/>
              <a:gd name="T16" fmla="*/ 212349 w 304"/>
              <a:gd name="T17" fmla="*/ 107439 h 603"/>
              <a:gd name="T18" fmla="*/ 215900 w 304"/>
              <a:gd name="T19" fmla="*/ 0 h 603"/>
              <a:gd name="T20" fmla="*/ 0 w 304"/>
              <a:gd name="T21" fmla="*/ 53022 h 6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04"/>
              <a:gd name="T34" fmla="*/ 0 h 603"/>
              <a:gd name="T35" fmla="*/ 304 w 304"/>
              <a:gd name="T36" fmla="*/ 603 h 60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04" h="603">
                <a:moveTo>
                  <a:pt x="0" y="76"/>
                </a:moveTo>
                <a:lnTo>
                  <a:pt x="48" y="247"/>
                </a:lnTo>
                <a:lnTo>
                  <a:pt x="59" y="358"/>
                </a:lnTo>
                <a:lnTo>
                  <a:pt x="109" y="468"/>
                </a:lnTo>
                <a:lnTo>
                  <a:pt x="138" y="603"/>
                </a:lnTo>
                <a:lnTo>
                  <a:pt x="274" y="573"/>
                </a:lnTo>
                <a:lnTo>
                  <a:pt x="248" y="365"/>
                </a:lnTo>
                <a:lnTo>
                  <a:pt x="264" y="221"/>
                </a:lnTo>
                <a:lnTo>
                  <a:pt x="299" y="154"/>
                </a:lnTo>
                <a:lnTo>
                  <a:pt x="304" y="0"/>
                </a:lnTo>
                <a:lnTo>
                  <a:pt x="0" y="76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62" name="Freeform 70"/>
          <p:cNvSpPr>
            <a:spLocks/>
          </p:cNvSpPr>
          <p:nvPr/>
        </p:nvSpPr>
        <p:spPr bwMode="auto">
          <a:xfrm>
            <a:off x="6242050" y="3278188"/>
            <a:ext cx="1027113" cy="581025"/>
          </a:xfrm>
          <a:custGeom>
            <a:avLst/>
            <a:gdLst>
              <a:gd name="T0" fmla="*/ 95985 w 1466"/>
              <a:gd name="T1" fmla="*/ 518722 h 830"/>
              <a:gd name="T2" fmla="*/ 130316 w 1466"/>
              <a:gd name="T3" fmla="*/ 462720 h 830"/>
              <a:gd name="T4" fmla="*/ 198977 w 1466"/>
              <a:gd name="T5" fmla="*/ 396217 h 830"/>
              <a:gd name="T6" fmla="*/ 284453 w 1466"/>
              <a:gd name="T7" fmla="*/ 416518 h 830"/>
              <a:gd name="T8" fmla="*/ 332095 w 1466"/>
              <a:gd name="T9" fmla="*/ 416518 h 830"/>
              <a:gd name="T10" fmla="*/ 400756 w 1466"/>
              <a:gd name="T11" fmla="*/ 383617 h 830"/>
              <a:gd name="T12" fmla="*/ 414068 w 1466"/>
              <a:gd name="T13" fmla="*/ 338815 h 830"/>
              <a:gd name="T14" fmla="*/ 472920 w 1466"/>
              <a:gd name="T15" fmla="*/ 172207 h 830"/>
              <a:gd name="T16" fmla="*/ 543683 w 1466"/>
              <a:gd name="T17" fmla="*/ 130906 h 830"/>
              <a:gd name="T18" fmla="*/ 601835 w 1466"/>
              <a:gd name="T19" fmla="*/ 65103 h 830"/>
              <a:gd name="T20" fmla="*/ 684508 w 1466"/>
              <a:gd name="T21" fmla="*/ 41302 h 830"/>
              <a:gd name="T22" fmla="*/ 730750 w 1466"/>
              <a:gd name="T23" fmla="*/ 14701 h 830"/>
              <a:gd name="T24" fmla="*/ 781895 w 1466"/>
              <a:gd name="T25" fmla="*/ 56702 h 830"/>
              <a:gd name="T26" fmla="*/ 794506 w 1466"/>
              <a:gd name="T27" fmla="*/ 95904 h 830"/>
              <a:gd name="T28" fmla="*/ 781895 w 1466"/>
              <a:gd name="T29" fmla="*/ 158207 h 830"/>
              <a:gd name="T30" fmla="*/ 819028 w 1466"/>
              <a:gd name="T31" fmla="*/ 165207 h 830"/>
              <a:gd name="T32" fmla="*/ 873677 w 1466"/>
              <a:gd name="T33" fmla="*/ 177808 h 830"/>
              <a:gd name="T34" fmla="*/ 930427 w 1466"/>
              <a:gd name="T35" fmla="*/ 204409 h 830"/>
              <a:gd name="T36" fmla="*/ 923421 w 1466"/>
              <a:gd name="T37" fmla="*/ 242910 h 830"/>
              <a:gd name="T38" fmla="*/ 910109 w 1466"/>
              <a:gd name="T39" fmla="*/ 249911 h 830"/>
              <a:gd name="T40" fmla="*/ 835843 w 1466"/>
              <a:gd name="T41" fmla="*/ 203009 h 830"/>
              <a:gd name="T42" fmla="*/ 932529 w 1466"/>
              <a:gd name="T43" fmla="*/ 263911 h 830"/>
              <a:gd name="T44" fmla="*/ 947242 w 1466"/>
              <a:gd name="T45" fmla="*/ 289812 h 830"/>
              <a:gd name="T46" fmla="*/ 934631 w 1466"/>
              <a:gd name="T47" fmla="*/ 292613 h 830"/>
              <a:gd name="T48" fmla="*/ 924822 w 1466"/>
              <a:gd name="T49" fmla="*/ 304513 h 830"/>
              <a:gd name="T50" fmla="*/ 921319 w 1466"/>
              <a:gd name="T51" fmla="*/ 319914 h 830"/>
              <a:gd name="T52" fmla="*/ 871575 w 1466"/>
              <a:gd name="T53" fmla="*/ 282112 h 830"/>
              <a:gd name="T54" fmla="*/ 914313 w 1466"/>
              <a:gd name="T55" fmla="*/ 324814 h 830"/>
              <a:gd name="T56" fmla="*/ 945841 w 1466"/>
              <a:gd name="T57" fmla="*/ 331814 h 830"/>
              <a:gd name="T58" fmla="*/ 953548 w 1466"/>
              <a:gd name="T59" fmla="*/ 340915 h 830"/>
              <a:gd name="T60" fmla="*/ 941637 w 1466"/>
              <a:gd name="T61" fmla="*/ 360516 h 830"/>
              <a:gd name="T62" fmla="*/ 906606 w 1466"/>
              <a:gd name="T63" fmla="*/ 336014 h 830"/>
              <a:gd name="T64" fmla="*/ 867371 w 1466"/>
              <a:gd name="T65" fmla="*/ 321314 h 830"/>
              <a:gd name="T66" fmla="*/ 901702 w 1466"/>
              <a:gd name="T67" fmla="*/ 346515 h 830"/>
              <a:gd name="T68" fmla="*/ 941637 w 1466"/>
              <a:gd name="T69" fmla="*/ 375916 h 830"/>
              <a:gd name="T70" fmla="*/ 957051 w 1466"/>
              <a:gd name="T71" fmla="*/ 361916 h 830"/>
              <a:gd name="T72" fmla="*/ 996986 w 1466"/>
              <a:gd name="T73" fmla="*/ 364016 h 830"/>
              <a:gd name="T74" fmla="*/ 1007496 w 1466"/>
              <a:gd name="T75" fmla="*/ 408118 h 830"/>
              <a:gd name="T76" fmla="*/ 597631 w 1466"/>
              <a:gd name="T77" fmla="*/ 501922 h 830"/>
              <a:gd name="T78" fmla="*/ 0 w 1466"/>
              <a:gd name="T79" fmla="*/ 581025 h 83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66"/>
              <a:gd name="T121" fmla="*/ 0 h 830"/>
              <a:gd name="T122" fmla="*/ 1466 w 1466"/>
              <a:gd name="T123" fmla="*/ 830 h 83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66" h="830">
                <a:moveTo>
                  <a:pt x="0" y="830"/>
                </a:moveTo>
                <a:lnTo>
                  <a:pt x="137" y="741"/>
                </a:lnTo>
                <a:lnTo>
                  <a:pt x="138" y="721"/>
                </a:lnTo>
                <a:lnTo>
                  <a:pt x="186" y="661"/>
                </a:lnTo>
                <a:lnTo>
                  <a:pt x="233" y="628"/>
                </a:lnTo>
                <a:lnTo>
                  <a:pt x="284" y="566"/>
                </a:lnTo>
                <a:lnTo>
                  <a:pt x="337" y="628"/>
                </a:lnTo>
                <a:lnTo>
                  <a:pt x="406" y="595"/>
                </a:lnTo>
                <a:lnTo>
                  <a:pt x="433" y="615"/>
                </a:lnTo>
                <a:lnTo>
                  <a:pt x="474" y="595"/>
                </a:lnTo>
                <a:lnTo>
                  <a:pt x="499" y="562"/>
                </a:lnTo>
                <a:lnTo>
                  <a:pt x="572" y="548"/>
                </a:lnTo>
                <a:lnTo>
                  <a:pt x="612" y="497"/>
                </a:lnTo>
                <a:lnTo>
                  <a:pt x="591" y="484"/>
                </a:lnTo>
                <a:lnTo>
                  <a:pt x="659" y="326"/>
                </a:lnTo>
                <a:lnTo>
                  <a:pt x="675" y="246"/>
                </a:lnTo>
                <a:lnTo>
                  <a:pt x="741" y="279"/>
                </a:lnTo>
                <a:lnTo>
                  <a:pt x="776" y="187"/>
                </a:lnTo>
                <a:lnTo>
                  <a:pt x="809" y="180"/>
                </a:lnTo>
                <a:lnTo>
                  <a:pt x="859" y="93"/>
                </a:lnTo>
                <a:lnTo>
                  <a:pt x="874" y="0"/>
                </a:lnTo>
                <a:lnTo>
                  <a:pt x="977" y="59"/>
                </a:lnTo>
                <a:lnTo>
                  <a:pt x="995" y="10"/>
                </a:lnTo>
                <a:lnTo>
                  <a:pt x="1043" y="21"/>
                </a:lnTo>
                <a:lnTo>
                  <a:pt x="1072" y="61"/>
                </a:lnTo>
                <a:lnTo>
                  <a:pt x="1116" y="81"/>
                </a:lnTo>
                <a:lnTo>
                  <a:pt x="1137" y="111"/>
                </a:lnTo>
                <a:lnTo>
                  <a:pt x="1134" y="137"/>
                </a:lnTo>
                <a:lnTo>
                  <a:pt x="1104" y="190"/>
                </a:lnTo>
                <a:lnTo>
                  <a:pt x="1116" y="226"/>
                </a:lnTo>
                <a:lnTo>
                  <a:pt x="1154" y="211"/>
                </a:lnTo>
                <a:lnTo>
                  <a:pt x="1169" y="236"/>
                </a:lnTo>
                <a:lnTo>
                  <a:pt x="1182" y="250"/>
                </a:lnTo>
                <a:lnTo>
                  <a:pt x="1247" y="254"/>
                </a:lnTo>
                <a:lnTo>
                  <a:pt x="1267" y="277"/>
                </a:lnTo>
                <a:lnTo>
                  <a:pt x="1328" y="292"/>
                </a:lnTo>
                <a:lnTo>
                  <a:pt x="1313" y="311"/>
                </a:lnTo>
                <a:lnTo>
                  <a:pt x="1318" y="347"/>
                </a:lnTo>
                <a:lnTo>
                  <a:pt x="1321" y="363"/>
                </a:lnTo>
                <a:lnTo>
                  <a:pt x="1299" y="357"/>
                </a:lnTo>
                <a:lnTo>
                  <a:pt x="1258" y="334"/>
                </a:lnTo>
                <a:lnTo>
                  <a:pt x="1193" y="290"/>
                </a:lnTo>
                <a:lnTo>
                  <a:pt x="1284" y="375"/>
                </a:lnTo>
                <a:lnTo>
                  <a:pt x="1331" y="377"/>
                </a:lnTo>
                <a:lnTo>
                  <a:pt x="1305" y="390"/>
                </a:lnTo>
                <a:lnTo>
                  <a:pt x="1352" y="414"/>
                </a:lnTo>
                <a:lnTo>
                  <a:pt x="1351" y="433"/>
                </a:lnTo>
                <a:lnTo>
                  <a:pt x="1334" y="418"/>
                </a:lnTo>
                <a:lnTo>
                  <a:pt x="1315" y="419"/>
                </a:lnTo>
                <a:lnTo>
                  <a:pt x="1320" y="435"/>
                </a:lnTo>
                <a:lnTo>
                  <a:pt x="1334" y="448"/>
                </a:lnTo>
                <a:lnTo>
                  <a:pt x="1315" y="457"/>
                </a:lnTo>
                <a:lnTo>
                  <a:pt x="1265" y="420"/>
                </a:lnTo>
                <a:lnTo>
                  <a:pt x="1244" y="403"/>
                </a:lnTo>
                <a:lnTo>
                  <a:pt x="1257" y="426"/>
                </a:lnTo>
                <a:lnTo>
                  <a:pt x="1305" y="464"/>
                </a:lnTo>
                <a:lnTo>
                  <a:pt x="1328" y="465"/>
                </a:lnTo>
                <a:lnTo>
                  <a:pt x="1350" y="474"/>
                </a:lnTo>
                <a:lnTo>
                  <a:pt x="1347" y="487"/>
                </a:lnTo>
                <a:lnTo>
                  <a:pt x="1361" y="487"/>
                </a:lnTo>
                <a:lnTo>
                  <a:pt x="1364" y="499"/>
                </a:lnTo>
                <a:lnTo>
                  <a:pt x="1344" y="515"/>
                </a:lnTo>
                <a:lnTo>
                  <a:pt x="1305" y="499"/>
                </a:lnTo>
                <a:lnTo>
                  <a:pt x="1294" y="480"/>
                </a:lnTo>
                <a:lnTo>
                  <a:pt x="1247" y="474"/>
                </a:lnTo>
                <a:lnTo>
                  <a:pt x="1238" y="459"/>
                </a:lnTo>
                <a:lnTo>
                  <a:pt x="1221" y="479"/>
                </a:lnTo>
                <a:lnTo>
                  <a:pt x="1287" y="495"/>
                </a:lnTo>
                <a:lnTo>
                  <a:pt x="1290" y="511"/>
                </a:lnTo>
                <a:lnTo>
                  <a:pt x="1344" y="537"/>
                </a:lnTo>
                <a:lnTo>
                  <a:pt x="1362" y="537"/>
                </a:lnTo>
                <a:lnTo>
                  <a:pt x="1366" y="517"/>
                </a:lnTo>
                <a:lnTo>
                  <a:pt x="1387" y="523"/>
                </a:lnTo>
                <a:lnTo>
                  <a:pt x="1423" y="520"/>
                </a:lnTo>
                <a:lnTo>
                  <a:pt x="1466" y="595"/>
                </a:lnTo>
                <a:lnTo>
                  <a:pt x="1438" y="583"/>
                </a:lnTo>
                <a:lnTo>
                  <a:pt x="1431" y="607"/>
                </a:lnTo>
                <a:lnTo>
                  <a:pt x="853" y="717"/>
                </a:lnTo>
                <a:lnTo>
                  <a:pt x="378" y="779"/>
                </a:lnTo>
                <a:lnTo>
                  <a:pt x="0" y="830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63" name="Freeform 71"/>
          <p:cNvSpPr>
            <a:spLocks/>
          </p:cNvSpPr>
          <p:nvPr/>
        </p:nvSpPr>
        <p:spPr bwMode="auto">
          <a:xfrm>
            <a:off x="7224713" y="3440113"/>
            <a:ext cx="55562" cy="165100"/>
          </a:xfrm>
          <a:custGeom>
            <a:avLst/>
            <a:gdLst>
              <a:gd name="T0" fmla="*/ 0 w 80"/>
              <a:gd name="T1" fmla="*/ 93044 h 236"/>
              <a:gd name="T2" fmla="*/ 0 w 80"/>
              <a:gd name="T3" fmla="*/ 145512 h 236"/>
              <a:gd name="T4" fmla="*/ 12501 w 80"/>
              <a:gd name="T5" fmla="*/ 165100 h 236"/>
              <a:gd name="T6" fmla="*/ 20141 w 80"/>
              <a:gd name="T7" fmla="*/ 104936 h 236"/>
              <a:gd name="T8" fmla="*/ 40977 w 80"/>
              <a:gd name="T9" fmla="*/ 79052 h 236"/>
              <a:gd name="T10" fmla="*/ 55562 w 80"/>
              <a:gd name="T11" fmla="*/ 0 h 236"/>
              <a:gd name="T12" fmla="*/ 23614 w 80"/>
              <a:gd name="T13" fmla="*/ 17489 h 236"/>
              <a:gd name="T14" fmla="*/ 0 w 80"/>
              <a:gd name="T15" fmla="*/ 93044 h 2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0"/>
              <a:gd name="T25" fmla="*/ 0 h 236"/>
              <a:gd name="T26" fmla="*/ 80 w 80"/>
              <a:gd name="T27" fmla="*/ 236 h 2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0" h="236">
                <a:moveTo>
                  <a:pt x="0" y="133"/>
                </a:moveTo>
                <a:lnTo>
                  <a:pt x="0" y="208"/>
                </a:lnTo>
                <a:lnTo>
                  <a:pt x="18" y="236"/>
                </a:lnTo>
                <a:lnTo>
                  <a:pt x="29" y="150"/>
                </a:lnTo>
                <a:lnTo>
                  <a:pt x="59" y="113"/>
                </a:lnTo>
                <a:lnTo>
                  <a:pt x="80" y="0"/>
                </a:lnTo>
                <a:lnTo>
                  <a:pt x="34" y="25"/>
                </a:lnTo>
                <a:lnTo>
                  <a:pt x="0" y="133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64" name="Freeform 72"/>
          <p:cNvSpPr>
            <a:spLocks/>
          </p:cNvSpPr>
          <p:nvPr/>
        </p:nvSpPr>
        <p:spPr bwMode="auto">
          <a:xfrm>
            <a:off x="1393825" y="1447800"/>
            <a:ext cx="887413" cy="646113"/>
          </a:xfrm>
          <a:custGeom>
            <a:avLst/>
            <a:gdLst>
              <a:gd name="T0" fmla="*/ 30141 w 1266"/>
              <a:gd name="T1" fmla="*/ 178504 h 923"/>
              <a:gd name="T2" fmla="*/ 24534 w 1266"/>
              <a:gd name="T3" fmla="*/ 275806 h 923"/>
              <a:gd name="T4" fmla="*/ 37852 w 1266"/>
              <a:gd name="T5" fmla="*/ 287706 h 923"/>
              <a:gd name="T6" fmla="*/ 19627 w 1266"/>
              <a:gd name="T7" fmla="*/ 319206 h 923"/>
              <a:gd name="T8" fmla="*/ 28038 w 1266"/>
              <a:gd name="T9" fmla="*/ 334607 h 923"/>
              <a:gd name="T10" fmla="*/ 11215 w 1266"/>
              <a:gd name="T11" fmla="*/ 375208 h 923"/>
              <a:gd name="T12" fmla="*/ 0 w 1266"/>
              <a:gd name="T13" fmla="*/ 382208 h 923"/>
              <a:gd name="T14" fmla="*/ 65189 w 1266"/>
              <a:gd name="T15" fmla="*/ 433309 h 923"/>
              <a:gd name="T16" fmla="*/ 108649 w 1266"/>
              <a:gd name="T17" fmla="*/ 522211 h 923"/>
              <a:gd name="T18" fmla="*/ 318936 w 1266"/>
              <a:gd name="T19" fmla="*/ 591512 h 923"/>
              <a:gd name="T20" fmla="*/ 785774 w 1266"/>
              <a:gd name="T21" fmla="*/ 646113 h 923"/>
              <a:gd name="T22" fmla="*/ 271271 w 1266"/>
              <a:gd name="T23" fmla="*/ 0 h 923"/>
              <a:gd name="T24" fmla="*/ 263560 w 1266"/>
              <a:gd name="T25" fmla="*/ 15400 h 923"/>
              <a:gd name="T26" fmla="*/ 269869 w 1266"/>
              <a:gd name="T27" fmla="*/ 45501 h 923"/>
              <a:gd name="T28" fmla="*/ 285290 w 1266"/>
              <a:gd name="T29" fmla="*/ 63701 h 923"/>
              <a:gd name="T30" fmla="*/ 261457 w 1266"/>
              <a:gd name="T31" fmla="*/ 81902 h 923"/>
              <a:gd name="T32" fmla="*/ 266364 w 1266"/>
              <a:gd name="T33" fmla="*/ 96602 h 923"/>
              <a:gd name="T34" fmla="*/ 277579 w 1266"/>
              <a:gd name="T35" fmla="*/ 167303 h 923"/>
              <a:gd name="T36" fmla="*/ 272673 w 1266"/>
              <a:gd name="T37" fmla="*/ 178504 h 923"/>
              <a:gd name="T38" fmla="*/ 251644 w 1266"/>
              <a:gd name="T39" fmla="*/ 219804 h 923"/>
              <a:gd name="T40" fmla="*/ 244634 w 1266"/>
              <a:gd name="T41" fmla="*/ 235905 h 923"/>
              <a:gd name="T42" fmla="*/ 229213 w 1266"/>
              <a:gd name="T43" fmla="*/ 287706 h 923"/>
              <a:gd name="T44" fmla="*/ 191362 w 1266"/>
              <a:gd name="T45" fmla="*/ 304506 h 923"/>
              <a:gd name="T46" fmla="*/ 175940 w 1266"/>
              <a:gd name="T47" fmla="*/ 297506 h 923"/>
              <a:gd name="T48" fmla="*/ 162622 w 1266"/>
              <a:gd name="T49" fmla="*/ 305906 h 923"/>
              <a:gd name="T50" fmla="*/ 165426 w 1266"/>
              <a:gd name="T51" fmla="*/ 286306 h 923"/>
              <a:gd name="T52" fmla="*/ 150706 w 1266"/>
              <a:gd name="T53" fmla="*/ 276506 h 923"/>
              <a:gd name="T54" fmla="*/ 173137 w 1266"/>
              <a:gd name="T55" fmla="*/ 265305 h 923"/>
              <a:gd name="T56" fmla="*/ 186455 w 1266"/>
              <a:gd name="T57" fmla="*/ 289806 h 923"/>
              <a:gd name="T58" fmla="*/ 201876 w 1266"/>
              <a:gd name="T59" fmla="*/ 273006 h 923"/>
              <a:gd name="T60" fmla="*/ 219400 w 1266"/>
              <a:gd name="T61" fmla="*/ 260405 h 923"/>
              <a:gd name="T62" fmla="*/ 210287 w 1266"/>
              <a:gd name="T63" fmla="*/ 235205 h 923"/>
              <a:gd name="T64" fmla="*/ 223606 w 1266"/>
              <a:gd name="T65" fmla="*/ 204404 h 923"/>
              <a:gd name="T66" fmla="*/ 237625 w 1266"/>
              <a:gd name="T67" fmla="*/ 169403 h 923"/>
              <a:gd name="T68" fmla="*/ 217297 w 1266"/>
              <a:gd name="T69" fmla="*/ 196704 h 923"/>
              <a:gd name="T70" fmla="*/ 175940 w 1266"/>
              <a:gd name="T71" fmla="*/ 225405 h 923"/>
              <a:gd name="T72" fmla="*/ 162622 w 1266"/>
              <a:gd name="T73" fmla="*/ 251305 h 923"/>
              <a:gd name="T74" fmla="*/ 193464 w 1266"/>
              <a:gd name="T75" fmla="*/ 204404 h 923"/>
              <a:gd name="T76" fmla="*/ 226409 w 1266"/>
              <a:gd name="T77" fmla="*/ 183404 h 923"/>
              <a:gd name="T78" fmla="*/ 230615 w 1266"/>
              <a:gd name="T79" fmla="*/ 154703 h 923"/>
              <a:gd name="T80" fmla="*/ 220802 w 1266"/>
              <a:gd name="T81" fmla="*/ 135103 h 923"/>
              <a:gd name="T82" fmla="*/ 211689 w 1266"/>
              <a:gd name="T83" fmla="*/ 139303 h 923"/>
              <a:gd name="T84" fmla="*/ 190661 w 1266"/>
              <a:gd name="T85" fmla="*/ 121802 h 923"/>
              <a:gd name="T86" fmla="*/ 37151 w 1266"/>
              <a:gd name="T87" fmla="*/ 31501 h 92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266"/>
              <a:gd name="T133" fmla="*/ 0 h 923"/>
              <a:gd name="T134" fmla="*/ 1266 w 1266"/>
              <a:gd name="T135" fmla="*/ 923 h 92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266" h="923">
                <a:moveTo>
                  <a:pt x="28" y="158"/>
                </a:moveTo>
                <a:lnTo>
                  <a:pt x="47" y="201"/>
                </a:lnTo>
                <a:lnTo>
                  <a:pt x="43" y="255"/>
                </a:lnTo>
                <a:lnTo>
                  <a:pt x="40" y="303"/>
                </a:lnTo>
                <a:lnTo>
                  <a:pt x="46" y="324"/>
                </a:lnTo>
                <a:lnTo>
                  <a:pt x="35" y="394"/>
                </a:lnTo>
                <a:lnTo>
                  <a:pt x="57" y="379"/>
                </a:lnTo>
                <a:lnTo>
                  <a:pt x="89" y="408"/>
                </a:lnTo>
                <a:lnTo>
                  <a:pt x="54" y="411"/>
                </a:lnTo>
                <a:lnTo>
                  <a:pt x="32" y="408"/>
                </a:lnTo>
                <a:lnTo>
                  <a:pt x="30" y="436"/>
                </a:lnTo>
                <a:lnTo>
                  <a:pt x="28" y="456"/>
                </a:lnTo>
                <a:lnTo>
                  <a:pt x="58" y="456"/>
                </a:lnTo>
                <a:lnTo>
                  <a:pt x="63" y="469"/>
                </a:lnTo>
                <a:lnTo>
                  <a:pt x="40" y="478"/>
                </a:lnTo>
                <a:lnTo>
                  <a:pt x="43" y="507"/>
                </a:lnTo>
                <a:lnTo>
                  <a:pt x="26" y="537"/>
                </a:lnTo>
                <a:lnTo>
                  <a:pt x="16" y="536"/>
                </a:lnTo>
                <a:lnTo>
                  <a:pt x="27" y="488"/>
                </a:lnTo>
                <a:lnTo>
                  <a:pt x="20" y="476"/>
                </a:lnTo>
                <a:lnTo>
                  <a:pt x="0" y="546"/>
                </a:lnTo>
                <a:lnTo>
                  <a:pt x="32" y="569"/>
                </a:lnTo>
                <a:lnTo>
                  <a:pt x="89" y="595"/>
                </a:lnTo>
                <a:lnTo>
                  <a:pt x="93" y="619"/>
                </a:lnTo>
                <a:lnTo>
                  <a:pt x="118" y="620"/>
                </a:lnTo>
                <a:lnTo>
                  <a:pt x="166" y="713"/>
                </a:lnTo>
                <a:lnTo>
                  <a:pt x="155" y="746"/>
                </a:lnTo>
                <a:lnTo>
                  <a:pt x="231" y="806"/>
                </a:lnTo>
                <a:lnTo>
                  <a:pt x="359" y="803"/>
                </a:lnTo>
                <a:lnTo>
                  <a:pt x="455" y="845"/>
                </a:lnTo>
                <a:lnTo>
                  <a:pt x="501" y="836"/>
                </a:lnTo>
                <a:lnTo>
                  <a:pt x="791" y="845"/>
                </a:lnTo>
                <a:lnTo>
                  <a:pt x="1121" y="923"/>
                </a:lnTo>
                <a:lnTo>
                  <a:pt x="1127" y="821"/>
                </a:lnTo>
                <a:lnTo>
                  <a:pt x="1266" y="230"/>
                </a:lnTo>
                <a:lnTo>
                  <a:pt x="387" y="0"/>
                </a:lnTo>
                <a:lnTo>
                  <a:pt x="379" y="4"/>
                </a:lnTo>
                <a:lnTo>
                  <a:pt x="385" y="17"/>
                </a:lnTo>
                <a:lnTo>
                  <a:pt x="376" y="22"/>
                </a:lnTo>
                <a:lnTo>
                  <a:pt x="385" y="35"/>
                </a:lnTo>
                <a:lnTo>
                  <a:pt x="383" y="49"/>
                </a:lnTo>
                <a:lnTo>
                  <a:pt x="385" y="65"/>
                </a:lnTo>
                <a:lnTo>
                  <a:pt x="396" y="58"/>
                </a:lnTo>
                <a:lnTo>
                  <a:pt x="412" y="66"/>
                </a:lnTo>
                <a:lnTo>
                  <a:pt x="407" y="91"/>
                </a:lnTo>
                <a:lnTo>
                  <a:pt x="410" y="103"/>
                </a:lnTo>
                <a:lnTo>
                  <a:pt x="394" y="138"/>
                </a:lnTo>
                <a:lnTo>
                  <a:pt x="373" y="117"/>
                </a:lnTo>
                <a:lnTo>
                  <a:pt x="365" y="118"/>
                </a:lnTo>
                <a:lnTo>
                  <a:pt x="365" y="134"/>
                </a:lnTo>
                <a:lnTo>
                  <a:pt x="380" y="138"/>
                </a:lnTo>
                <a:lnTo>
                  <a:pt x="397" y="176"/>
                </a:lnTo>
                <a:lnTo>
                  <a:pt x="389" y="224"/>
                </a:lnTo>
                <a:lnTo>
                  <a:pt x="396" y="239"/>
                </a:lnTo>
                <a:lnTo>
                  <a:pt x="409" y="241"/>
                </a:lnTo>
                <a:lnTo>
                  <a:pt x="402" y="252"/>
                </a:lnTo>
                <a:lnTo>
                  <a:pt x="389" y="255"/>
                </a:lnTo>
                <a:lnTo>
                  <a:pt x="365" y="286"/>
                </a:lnTo>
                <a:lnTo>
                  <a:pt x="365" y="297"/>
                </a:lnTo>
                <a:lnTo>
                  <a:pt x="359" y="314"/>
                </a:lnTo>
                <a:lnTo>
                  <a:pt x="350" y="317"/>
                </a:lnTo>
                <a:lnTo>
                  <a:pt x="359" y="331"/>
                </a:lnTo>
                <a:lnTo>
                  <a:pt x="349" y="337"/>
                </a:lnTo>
                <a:lnTo>
                  <a:pt x="348" y="389"/>
                </a:lnTo>
                <a:lnTo>
                  <a:pt x="327" y="396"/>
                </a:lnTo>
                <a:lnTo>
                  <a:pt x="327" y="411"/>
                </a:lnTo>
                <a:lnTo>
                  <a:pt x="310" y="394"/>
                </a:lnTo>
                <a:lnTo>
                  <a:pt x="309" y="403"/>
                </a:lnTo>
                <a:lnTo>
                  <a:pt x="273" y="435"/>
                </a:lnTo>
                <a:lnTo>
                  <a:pt x="262" y="431"/>
                </a:lnTo>
                <a:lnTo>
                  <a:pt x="255" y="415"/>
                </a:lnTo>
                <a:lnTo>
                  <a:pt x="251" y="425"/>
                </a:lnTo>
                <a:lnTo>
                  <a:pt x="242" y="416"/>
                </a:lnTo>
                <a:lnTo>
                  <a:pt x="236" y="440"/>
                </a:lnTo>
                <a:lnTo>
                  <a:pt x="232" y="437"/>
                </a:lnTo>
                <a:lnTo>
                  <a:pt x="232" y="421"/>
                </a:lnTo>
                <a:lnTo>
                  <a:pt x="222" y="424"/>
                </a:lnTo>
                <a:lnTo>
                  <a:pt x="236" y="409"/>
                </a:lnTo>
                <a:lnTo>
                  <a:pt x="217" y="408"/>
                </a:lnTo>
                <a:lnTo>
                  <a:pt x="232" y="399"/>
                </a:lnTo>
                <a:lnTo>
                  <a:pt x="215" y="395"/>
                </a:lnTo>
                <a:lnTo>
                  <a:pt x="223" y="384"/>
                </a:lnTo>
                <a:lnTo>
                  <a:pt x="240" y="395"/>
                </a:lnTo>
                <a:lnTo>
                  <a:pt x="247" y="379"/>
                </a:lnTo>
                <a:lnTo>
                  <a:pt x="273" y="365"/>
                </a:lnTo>
                <a:lnTo>
                  <a:pt x="261" y="398"/>
                </a:lnTo>
                <a:lnTo>
                  <a:pt x="266" y="414"/>
                </a:lnTo>
                <a:lnTo>
                  <a:pt x="276" y="383"/>
                </a:lnTo>
                <a:lnTo>
                  <a:pt x="300" y="370"/>
                </a:lnTo>
                <a:lnTo>
                  <a:pt x="288" y="390"/>
                </a:lnTo>
                <a:lnTo>
                  <a:pt x="300" y="401"/>
                </a:lnTo>
                <a:lnTo>
                  <a:pt x="300" y="385"/>
                </a:lnTo>
                <a:lnTo>
                  <a:pt x="313" y="372"/>
                </a:lnTo>
                <a:lnTo>
                  <a:pt x="328" y="349"/>
                </a:lnTo>
                <a:lnTo>
                  <a:pt x="324" y="334"/>
                </a:lnTo>
                <a:lnTo>
                  <a:pt x="300" y="336"/>
                </a:lnTo>
                <a:lnTo>
                  <a:pt x="305" y="313"/>
                </a:lnTo>
                <a:lnTo>
                  <a:pt x="317" y="326"/>
                </a:lnTo>
                <a:lnTo>
                  <a:pt x="319" y="292"/>
                </a:lnTo>
                <a:lnTo>
                  <a:pt x="349" y="293"/>
                </a:lnTo>
                <a:lnTo>
                  <a:pt x="350" y="262"/>
                </a:lnTo>
                <a:lnTo>
                  <a:pt x="339" y="242"/>
                </a:lnTo>
                <a:lnTo>
                  <a:pt x="339" y="273"/>
                </a:lnTo>
                <a:lnTo>
                  <a:pt x="330" y="267"/>
                </a:lnTo>
                <a:lnTo>
                  <a:pt x="310" y="281"/>
                </a:lnTo>
                <a:lnTo>
                  <a:pt x="298" y="302"/>
                </a:lnTo>
                <a:lnTo>
                  <a:pt x="281" y="303"/>
                </a:lnTo>
                <a:lnTo>
                  <a:pt x="251" y="322"/>
                </a:lnTo>
                <a:lnTo>
                  <a:pt x="227" y="349"/>
                </a:lnTo>
                <a:lnTo>
                  <a:pt x="269" y="350"/>
                </a:lnTo>
                <a:lnTo>
                  <a:pt x="232" y="359"/>
                </a:lnTo>
                <a:lnTo>
                  <a:pt x="215" y="353"/>
                </a:lnTo>
                <a:lnTo>
                  <a:pt x="251" y="303"/>
                </a:lnTo>
                <a:lnTo>
                  <a:pt x="276" y="292"/>
                </a:lnTo>
                <a:lnTo>
                  <a:pt x="302" y="259"/>
                </a:lnTo>
                <a:lnTo>
                  <a:pt x="307" y="276"/>
                </a:lnTo>
                <a:lnTo>
                  <a:pt x="323" y="262"/>
                </a:lnTo>
                <a:lnTo>
                  <a:pt x="339" y="227"/>
                </a:lnTo>
                <a:lnTo>
                  <a:pt x="334" y="204"/>
                </a:lnTo>
                <a:lnTo>
                  <a:pt x="329" y="221"/>
                </a:lnTo>
                <a:lnTo>
                  <a:pt x="319" y="219"/>
                </a:lnTo>
                <a:lnTo>
                  <a:pt x="328" y="193"/>
                </a:lnTo>
                <a:lnTo>
                  <a:pt x="315" y="193"/>
                </a:lnTo>
                <a:lnTo>
                  <a:pt x="313" y="216"/>
                </a:lnTo>
                <a:lnTo>
                  <a:pt x="303" y="224"/>
                </a:lnTo>
                <a:lnTo>
                  <a:pt x="302" y="199"/>
                </a:lnTo>
                <a:lnTo>
                  <a:pt x="293" y="193"/>
                </a:lnTo>
                <a:lnTo>
                  <a:pt x="286" y="204"/>
                </a:lnTo>
                <a:lnTo>
                  <a:pt x="272" y="174"/>
                </a:lnTo>
                <a:lnTo>
                  <a:pt x="242" y="172"/>
                </a:lnTo>
                <a:lnTo>
                  <a:pt x="130" y="117"/>
                </a:lnTo>
                <a:lnTo>
                  <a:pt x="53" y="45"/>
                </a:lnTo>
                <a:lnTo>
                  <a:pt x="30" y="96"/>
                </a:lnTo>
                <a:lnTo>
                  <a:pt x="28" y="158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65" name="Freeform 73"/>
          <p:cNvSpPr>
            <a:spLocks/>
          </p:cNvSpPr>
          <p:nvPr/>
        </p:nvSpPr>
        <p:spPr bwMode="auto">
          <a:xfrm>
            <a:off x="1601788" y="1484313"/>
            <a:ext cx="39687" cy="47625"/>
          </a:xfrm>
          <a:custGeom>
            <a:avLst/>
            <a:gdLst>
              <a:gd name="T0" fmla="*/ 0 w 57"/>
              <a:gd name="T1" fmla="*/ 20707 h 69"/>
              <a:gd name="T2" fmla="*/ 33421 w 57"/>
              <a:gd name="T3" fmla="*/ 0 h 69"/>
              <a:gd name="T4" fmla="*/ 39687 w 57"/>
              <a:gd name="T5" fmla="*/ 20016 h 69"/>
              <a:gd name="T6" fmla="*/ 34117 w 57"/>
              <a:gd name="T7" fmla="*/ 47625 h 69"/>
              <a:gd name="T8" fmla="*/ 0 w 57"/>
              <a:gd name="T9" fmla="*/ 20707 h 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69"/>
              <a:gd name="T17" fmla="*/ 57 w 57"/>
              <a:gd name="T18" fmla="*/ 69 h 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69">
                <a:moveTo>
                  <a:pt x="0" y="30"/>
                </a:moveTo>
                <a:lnTo>
                  <a:pt x="48" y="0"/>
                </a:lnTo>
                <a:lnTo>
                  <a:pt x="57" y="29"/>
                </a:lnTo>
                <a:lnTo>
                  <a:pt x="49" y="69"/>
                </a:lnTo>
                <a:lnTo>
                  <a:pt x="0" y="30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66" name="Freeform 74"/>
          <p:cNvSpPr>
            <a:spLocks/>
          </p:cNvSpPr>
          <p:nvPr/>
        </p:nvSpPr>
        <p:spPr bwMode="auto">
          <a:xfrm>
            <a:off x="1630363" y="1547813"/>
            <a:ext cx="28575" cy="68262"/>
          </a:xfrm>
          <a:custGeom>
            <a:avLst/>
            <a:gdLst>
              <a:gd name="T0" fmla="*/ 0 w 41"/>
              <a:gd name="T1" fmla="*/ 18807 h 98"/>
              <a:gd name="T2" fmla="*/ 16727 w 41"/>
              <a:gd name="T3" fmla="*/ 0 h 98"/>
              <a:gd name="T4" fmla="*/ 28575 w 41"/>
              <a:gd name="T5" fmla="*/ 10448 h 98"/>
              <a:gd name="T6" fmla="*/ 21605 w 41"/>
              <a:gd name="T7" fmla="*/ 68262 h 98"/>
              <a:gd name="T8" fmla="*/ 0 w 41"/>
              <a:gd name="T9" fmla="*/ 18807 h 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"/>
              <a:gd name="T16" fmla="*/ 0 h 98"/>
              <a:gd name="T17" fmla="*/ 41 w 41"/>
              <a:gd name="T18" fmla="*/ 98 h 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" h="98">
                <a:moveTo>
                  <a:pt x="0" y="27"/>
                </a:moveTo>
                <a:lnTo>
                  <a:pt x="24" y="0"/>
                </a:lnTo>
                <a:lnTo>
                  <a:pt x="41" y="15"/>
                </a:lnTo>
                <a:lnTo>
                  <a:pt x="31" y="98"/>
                </a:lnTo>
                <a:lnTo>
                  <a:pt x="0" y="2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67" name="Freeform 75"/>
          <p:cNvSpPr>
            <a:spLocks/>
          </p:cNvSpPr>
          <p:nvPr/>
        </p:nvSpPr>
        <p:spPr bwMode="auto">
          <a:xfrm>
            <a:off x="6342063" y="3125788"/>
            <a:ext cx="596900" cy="592137"/>
          </a:xfrm>
          <a:custGeom>
            <a:avLst/>
            <a:gdLst>
              <a:gd name="T0" fmla="*/ 0 w 852"/>
              <a:gd name="T1" fmla="*/ 409941 h 845"/>
              <a:gd name="T2" fmla="*/ 23820 w 852"/>
              <a:gd name="T3" fmla="*/ 491228 h 845"/>
              <a:gd name="T4" fmla="*/ 49742 w 852"/>
              <a:gd name="T5" fmla="*/ 519959 h 845"/>
              <a:gd name="T6" fmla="*/ 98783 w 852"/>
              <a:gd name="T7" fmla="*/ 548690 h 845"/>
              <a:gd name="T8" fmla="*/ 135914 w 852"/>
              <a:gd name="T9" fmla="*/ 592137 h 845"/>
              <a:gd name="T10" fmla="*/ 184254 w 852"/>
              <a:gd name="T11" fmla="*/ 569012 h 845"/>
              <a:gd name="T12" fmla="*/ 203170 w 852"/>
              <a:gd name="T13" fmla="*/ 583027 h 845"/>
              <a:gd name="T14" fmla="*/ 231894 w 852"/>
              <a:gd name="T15" fmla="*/ 569012 h 845"/>
              <a:gd name="T16" fmla="*/ 249409 w 852"/>
              <a:gd name="T17" fmla="*/ 545887 h 845"/>
              <a:gd name="T18" fmla="*/ 300552 w 852"/>
              <a:gd name="T19" fmla="*/ 536077 h 845"/>
              <a:gd name="T20" fmla="*/ 328575 w 852"/>
              <a:gd name="T21" fmla="*/ 500338 h 845"/>
              <a:gd name="T22" fmla="*/ 313863 w 852"/>
              <a:gd name="T23" fmla="*/ 491228 h 845"/>
              <a:gd name="T24" fmla="*/ 361503 w 852"/>
              <a:gd name="T25" fmla="*/ 380509 h 845"/>
              <a:gd name="T26" fmla="*/ 372712 w 852"/>
              <a:gd name="T27" fmla="*/ 324449 h 845"/>
              <a:gd name="T28" fmla="*/ 418951 w 852"/>
              <a:gd name="T29" fmla="*/ 347574 h 845"/>
              <a:gd name="T30" fmla="*/ 443472 w 852"/>
              <a:gd name="T31" fmla="*/ 283105 h 845"/>
              <a:gd name="T32" fmla="*/ 466591 w 852"/>
              <a:gd name="T33" fmla="*/ 278199 h 845"/>
              <a:gd name="T34" fmla="*/ 501620 w 852"/>
              <a:gd name="T35" fmla="*/ 217234 h 845"/>
              <a:gd name="T36" fmla="*/ 512129 w 852"/>
              <a:gd name="T37" fmla="*/ 152064 h 845"/>
              <a:gd name="T38" fmla="*/ 584289 w 852"/>
              <a:gd name="T39" fmla="*/ 193408 h 845"/>
              <a:gd name="T40" fmla="*/ 596900 w 852"/>
              <a:gd name="T41" fmla="*/ 159071 h 845"/>
              <a:gd name="T42" fmla="*/ 577284 w 852"/>
              <a:gd name="T43" fmla="*/ 133143 h 845"/>
              <a:gd name="T44" fmla="*/ 545057 w 852"/>
              <a:gd name="T45" fmla="*/ 118427 h 845"/>
              <a:gd name="T46" fmla="*/ 505123 w 852"/>
              <a:gd name="T47" fmla="*/ 122632 h 845"/>
              <a:gd name="T48" fmla="*/ 491812 w 852"/>
              <a:gd name="T49" fmla="*/ 145056 h 845"/>
              <a:gd name="T50" fmla="*/ 419652 w 852"/>
              <a:gd name="T51" fmla="*/ 165378 h 845"/>
              <a:gd name="T52" fmla="*/ 374814 w 852"/>
              <a:gd name="T53" fmla="*/ 219336 h 845"/>
              <a:gd name="T54" fmla="*/ 360102 w 852"/>
              <a:gd name="T55" fmla="*/ 133143 h 845"/>
              <a:gd name="T56" fmla="*/ 231194 w 852"/>
              <a:gd name="T57" fmla="*/ 154867 h 845"/>
              <a:gd name="T58" fmla="*/ 205973 w 852"/>
              <a:gd name="T59" fmla="*/ 0 h 845"/>
              <a:gd name="T60" fmla="*/ 187757 w 852"/>
              <a:gd name="T61" fmla="*/ 12614 h 845"/>
              <a:gd name="T62" fmla="*/ 198967 w 852"/>
              <a:gd name="T63" fmla="*/ 42746 h 845"/>
              <a:gd name="T64" fmla="*/ 182153 w 852"/>
              <a:gd name="T65" fmla="*/ 180094 h 845"/>
              <a:gd name="T66" fmla="*/ 159033 w 852"/>
              <a:gd name="T67" fmla="*/ 209525 h 845"/>
              <a:gd name="T68" fmla="*/ 88975 w 852"/>
              <a:gd name="T69" fmla="*/ 262082 h 845"/>
              <a:gd name="T70" fmla="*/ 75663 w 852"/>
              <a:gd name="T71" fmla="*/ 320245 h 845"/>
              <a:gd name="T72" fmla="*/ 49742 w 852"/>
              <a:gd name="T73" fmla="*/ 304828 h 845"/>
              <a:gd name="T74" fmla="*/ 41335 w 852"/>
              <a:gd name="T75" fmla="*/ 374203 h 845"/>
              <a:gd name="T76" fmla="*/ 0 w 852"/>
              <a:gd name="T77" fmla="*/ 409941 h 84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2"/>
              <a:gd name="T118" fmla="*/ 0 h 845"/>
              <a:gd name="T119" fmla="*/ 852 w 852"/>
              <a:gd name="T120" fmla="*/ 845 h 84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2" h="845">
                <a:moveTo>
                  <a:pt x="0" y="585"/>
                </a:moveTo>
                <a:lnTo>
                  <a:pt x="34" y="701"/>
                </a:lnTo>
                <a:lnTo>
                  <a:pt x="71" y="742"/>
                </a:lnTo>
                <a:lnTo>
                  <a:pt x="141" y="783"/>
                </a:lnTo>
                <a:lnTo>
                  <a:pt x="194" y="845"/>
                </a:lnTo>
                <a:lnTo>
                  <a:pt x="263" y="812"/>
                </a:lnTo>
                <a:lnTo>
                  <a:pt x="290" y="832"/>
                </a:lnTo>
                <a:lnTo>
                  <a:pt x="331" y="812"/>
                </a:lnTo>
                <a:lnTo>
                  <a:pt x="356" y="779"/>
                </a:lnTo>
                <a:lnTo>
                  <a:pt x="429" y="765"/>
                </a:lnTo>
                <a:lnTo>
                  <a:pt x="469" y="714"/>
                </a:lnTo>
                <a:lnTo>
                  <a:pt x="448" y="701"/>
                </a:lnTo>
                <a:lnTo>
                  <a:pt x="516" y="543"/>
                </a:lnTo>
                <a:lnTo>
                  <a:pt x="532" y="463"/>
                </a:lnTo>
                <a:lnTo>
                  <a:pt x="598" y="496"/>
                </a:lnTo>
                <a:lnTo>
                  <a:pt x="633" y="404"/>
                </a:lnTo>
                <a:lnTo>
                  <a:pt x="666" y="397"/>
                </a:lnTo>
                <a:lnTo>
                  <a:pt x="716" y="310"/>
                </a:lnTo>
                <a:lnTo>
                  <a:pt x="731" y="217"/>
                </a:lnTo>
                <a:lnTo>
                  <a:pt x="834" y="276"/>
                </a:lnTo>
                <a:lnTo>
                  <a:pt x="852" y="227"/>
                </a:lnTo>
                <a:lnTo>
                  <a:pt x="824" y="190"/>
                </a:lnTo>
                <a:lnTo>
                  <a:pt x="778" y="169"/>
                </a:lnTo>
                <a:lnTo>
                  <a:pt x="721" y="175"/>
                </a:lnTo>
                <a:lnTo>
                  <a:pt x="702" y="207"/>
                </a:lnTo>
                <a:lnTo>
                  <a:pt x="599" y="236"/>
                </a:lnTo>
                <a:lnTo>
                  <a:pt x="535" y="313"/>
                </a:lnTo>
                <a:lnTo>
                  <a:pt x="514" y="190"/>
                </a:lnTo>
                <a:lnTo>
                  <a:pt x="330" y="221"/>
                </a:lnTo>
                <a:lnTo>
                  <a:pt x="294" y="0"/>
                </a:lnTo>
                <a:lnTo>
                  <a:pt x="268" y="18"/>
                </a:lnTo>
                <a:lnTo>
                  <a:pt x="284" y="61"/>
                </a:lnTo>
                <a:lnTo>
                  <a:pt x="260" y="257"/>
                </a:lnTo>
                <a:lnTo>
                  <a:pt x="227" y="299"/>
                </a:lnTo>
                <a:lnTo>
                  <a:pt x="127" y="374"/>
                </a:lnTo>
                <a:lnTo>
                  <a:pt x="108" y="457"/>
                </a:lnTo>
                <a:lnTo>
                  <a:pt x="71" y="435"/>
                </a:lnTo>
                <a:lnTo>
                  <a:pt x="59" y="534"/>
                </a:lnTo>
                <a:lnTo>
                  <a:pt x="0" y="585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68" name="Freeform 76"/>
          <p:cNvSpPr>
            <a:spLocks/>
          </p:cNvSpPr>
          <p:nvPr/>
        </p:nvSpPr>
        <p:spPr bwMode="auto">
          <a:xfrm>
            <a:off x="4967288" y="2206625"/>
            <a:ext cx="703262" cy="741363"/>
          </a:xfrm>
          <a:custGeom>
            <a:avLst/>
            <a:gdLst>
              <a:gd name="T0" fmla="*/ 0 w 1003"/>
              <a:gd name="T1" fmla="*/ 225144 h 1057"/>
              <a:gd name="T2" fmla="*/ 18931 w 1003"/>
              <a:gd name="T3" fmla="*/ 282658 h 1057"/>
              <a:gd name="T4" fmla="*/ 16828 w 1003"/>
              <a:gd name="T5" fmla="*/ 372435 h 1057"/>
              <a:gd name="T6" fmla="*/ 102369 w 1003"/>
              <a:gd name="T7" fmla="*/ 425740 h 1057"/>
              <a:gd name="T8" fmla="*/ 135324 w 1003"/>
              <a:gd name="T9" fmla="*/ 464316 h 1057"/>
              <a:gd name="T10" fmla="*/ 185106 w 1003"/>
              <a:gd name="T11" fmla="*/ 496580 h 1057"/>
              <a:gd name="T12" fmla="*/ 202635 w 1003"/>
              <a:gd name="T13" fmla="*/ 517621 h 1057"/>
              <a:gd name="T14" fmla="*/ 214555 w 1003"/>
              <a:gd name="T15" fmla="*/ 576538 h 1057"/>
              <a:gd name="T16" fmla="*/ 227175 w 1003"/>
              <a:gd name="T17" fmla="*/ 662106 h 1057"/>
              <a:gd name="T18" fmla="*/ 293084 w 1003"/>
              <a:gd name="T19" fmla="*/ 741363 h 1057"/>
              <a:gd name="T20" fmla="*/ 641560 w 1003"/>
              <a:gd name="T21" fmla="*/ 717516 h 1057"/>
              <a:gd name="T22" fmla="*/ 621226 w 1003"/>
              <a:gd name="T23" fmla="*/ 602489 h 1057"/>
              <a:gd name="T24" fmla="*/ 633847 w 1003"/>
              <a:gd name="T25" fmla="*/ 485358 h 1057"/>
              <a:gd name="T26" fmla="*/ 654882 w 1003"/>
              <a:gd name="T27" fmla="*/ 432053 h 1057"/>
              <a:gd name="T28" fmla="*/ 652779 w 1003"/>
              <a:gd name="T29" fmla="*/ 384358 h 1057"/>
              <a:gd name="T30" fmla="*/ 696250 w 1003"/>
              <a:gd name="T31" fmla="*/ 277047 h 1057"/>
              <a:gd name="T32" fmla="*/ 703262 w 1003"/>
              <a:gd name="T33" fmla="*/ 249693 h 1057"/>
              <a:gd name="T34" fmla="*/ 690641 w 1003"/>
              <a:gd name="T35" fmla="*/ 244082 h 1057"/>
              <a:gd name="T36" fmla="*/ 673112 w 1003"/>
              <a:gd name="T37" fmla="*/ 265825 h 1057"/>
              <a:gd name="T38" fmla="*/ 659089 w 1003"/>
              <a:gd name="T39" fmla="*/ 321234 h 1057"/>
              <a:gd name="T40" fmla="*/ 630342 w 1003"/>
              <a:gd name="T41" fmla="*/ 327546 h 1057"/>
              <a:gd name="T42" fmla="*/ 617020 w 1003"/>
              <a:gd name="T43" fmla="*/ 359810 h 1057"/>
              <a:gd name="T44" fmla="*/ 587571 w 1003"/>
              <a:gd name="T45" fmla="*/ 381553 h 1057"/>
              <a:gd name="T46" fmla="*/ 590376 w 1003"/>
              <a:gd name="T47" fmla="*/ 345782 h 1057"/>
              <a:gd name="T48" fmla="*/ 608606 w 1003"/>
              <a:gd name="T49" fmla="*/ 309310 h 1057"/>
              <a:gd name="T50" fmla="*/ 628238 w 1003"/>
              <a:gd name="T51" fmla="*/ 295984 h 1057"/>
              <a:gd name="T52" fmla="*/ 631043 w 1003"/>
              <a:gd name="T53" fmla="*/ 282658 h 1057"/>
              <a:gd name="T54" fmla="*/ 593881 w 1003"/>
              <a:gd name="T55" fmla="*/ 179554 h 1057"/>
              <a:gd name="T56" fmla="*/ 566536 w 1003"/>
              <a:gd name="T57" fmla="*/ 171138 h 1057"/>
              <a:gd name="T58" fmla="*/ 556019 w 1003"/>
              <a:gd name="T59" fmla="*/ 147992 h 1057"/>
              <a:gd name="T60" fmla="*/ 490811 w 1003"/>
              <a:gd name="T61" fmla="*/ 140277 h 1057"/>
              <a:gd name="T62" fmla="*/ 343568 w 1003"/>
              <a:gd name="T63" fmla="*/ 101701 h 1057"/>
              <a:gd name="T64" fmla="*/ 284670 w 1003"/>
              <a:gd name="T65" fmla="*/ 59618 h 1057"/>
              <a:gd name="T66" fmla="*/ 251015 w 1003"/>
              <a:gd name="T67" fmla="*/ 45590 h 1057"/>
              <a:gd name="T68" fmla="*/ 231382 w 1003"/>
              <a:gd name="T69" fmla="*/ 59618 h 1057"/>
              <a:gd name="T70" fmla="*/ 224371 w 1003"/>
              <a:gd name="T71" fmla="*/ 55409 h 1057"/>
              <a:gd name="T72" fmla="*/ 235589 w 1003"/>
              <a:gd name="T73" fmla="*/ 45590 h 1057"/>
              <a:gd name="T74" fmla="*/ 235589 w 1003"/>
              <a:gd name="T75" fmla="*/ 25951 h 1057"/>
              <a:gd name="T76" fmla="*/ 241900 w 1003"/>
              <a:gd name="T77" fmla="*/ 19639 h 1057"/>
              <a:gd name="T78" fmla="*/ 241900 w 1003"/>
              <a:gd name="T79" fmla="*/ 5611 h 1057"/>
              <a:gd name="T80" fmla="*/ 232785 w 1003"/>
              <a:gd name="T81" fmla="*/ 0 h 1057"/>
              <a:gd name="T82" fmla="*/ 150749 w 1003"/>
              <a:gd name="T83" fmla="*/ 36472 h 1057"/>
              <a:gd name="T84" fmla="*/ 120599 w 1003"/>
              <a:gd name="T85" fmla="*/ 48396 h 1057"/>
              <a:gd name="T86" fmla="*/ 108680 w 1003"/>
              <a:gd name="T87" fmla="*/ 50500 h 1057"/>
              <a:gd name="T88" fmla="*/ 86242 w 1003"/>
              <a:gd name="T89" fmla="*/ 39278 h 1057"/>
              <a:gd name="T90" fmla="*/ 84840 w 1003"/>
              <a:gd name="T91" fmla="*/ 48396 h 1057"/>
              <a:gd name="T92" fmla="*/ 81334 w 1003"/>
              <a:gd name="T93" fmla="*/ 37875 h 1057"/>
              <a:gd name="T94" fmla="*/ 65909 w 1003"/>
              <a:gd name="T95" fmla="*/ 52604 h 1057"/>
              <a:gd name="T96" fmla="*/ 70116 w 1003"/>
              <a:gd name="T97" fmla="*/ 138173 h 1057"/>
              <a:gd name="T98" fmla="*/ 0 w 1003"/>
              <a:gd name="T99" fmla="*/ 225144 h 10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03"/>
              <a:gd name="T151" fmla="*/ 0 h 1057"/>
              <a:gd name="T152" fmla="*/ 1003 w 1003"/>
              <a:gd name="T153" fmla="*/ 1057 h 10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03" h="1057">
                <a:moveTo>
                  <a:pt x="0" y="321"/>
                </a:moveTo>
                <a:lnTo>
                  <a:pt x="27" y="403"/>
                </a:lnTo>
                <a:lnTo>
                  <a:pt x="24" y="531"/>
                </a:lnTo>
                <a:lnTo>
                  <a:pt x="146" y="607"/>
                </a:lnTo>
                <a:lnTo>
                  <a:pt x="193" y="662"/>
                </a:lnTo>
                <a:lnTo>
                  <a:pt x="264" y="708"/>
                </a:lnTo>
                <a:lnTo>
                  <a:pt x="289" y="738"/>
                </a:lnTo>
                <a:lnTo>
                  <a:pt x="306" y="822"/>
                </a:lnTo>
                <a:lnTo>
                  <a:pt x="324" y="944"/>
                </a:lnTo>
                <a:lnTo>
                  <a:pt x="418" y="1057"/>
                </a:lnTo>
                <a:lnTo>
                  <a:pt x="915" y="1023"/>
                </a:lnTo>
                <a:lnTo>
                  <a:pt x="886" y="859"/>
                </a:lnTo>
                <a:lnTo>
                  <a:pt x="904" y="692"/>
                </a:lnTo>
                <a:lnTo>
                  <a:pt x="934" y="616"/>
                </a:lnTo>
                <a:lnTo>
                  <a:pt x="931" y="548"/>
                </a:lnTo>
                <a:lnTo>
                  <a:pt x="993" y="395"/>
                </a:lnTo>
                <a:lnTo>
                  <a:pt x="1003" y="356"/>
                </a:lnTo>
                <a:lnTo>
                  <a:pt x="985" y="348"/>
                </a:lnTo>
                <a:lnTo>
                  <a:pt x="960" y="379"/>
                </a:lnTo>
                <a:lnTo>
                  <a:pt x="940" y="458"/>
                </a:lnTo>
                <a:lnTo>
                  <a:pt x="899" y="467"/>
                </a:lnTo>
                <a:lnTo>
                  <a:pt x="880" y="513"/>
                </a:lnTo>
                <a:lnTo>
                  <a:pt x="838" y="544"/>
                </a:lnTo>
                <a:lnTo>
                  <a:pt x="842" y="493"/>
                </a:lnTo>
                <a:lnTo>
                  <a:pt x="868" y="441"/>
                </a:lnTo>
                <a:lnTo>
                  <a:pt x="896" y="422"/>
                </a:lnTo>
                <a:lnTo>
                  <a:pt x="900" y="403"/>
                </a:lnTo>
                <a:lnTo>
                  <a:pt x="847" y="256"/>
                </a:lnTo>
                <a:lnTo>
                  <a:pt x="808" y="244"/>
                </a:lnTo>
                <a:lnTo>
                  <a:pt x="793" y="211"/>
                </a:lnTo>
                <a:lnTo>
                  <a:pt x="700" y="200"/>
                </a:lnTo>
                <a:lnTo>
                  <a:pt x="490" y="145"/>
                </a:lnTo>
                <a:lnTo>
                  <a:pt x="406" y="85"/>
                </a:lnTo>
                <a:lnTo>
                  <a:pt x="358" y="65"/>
                </a:lnTo>
                <a:lnTo>
                  <a:pt x="330" y="85"/>
                </a:lnTo>
                <a:lnTo>
                  <a:pt x="320" y="79"/>
                </a:lnTo>
                <a:lnTo>
                  <a:pt x="336" y="65"/>
                </a:lnTo>
                <a:lnTo>
                  <a:pt x="336" y="37"/>
                </a:lnTo>
                <a:lnTo>
                  <a:pt x="345" y="28"/>
                </a:lnTo>
                <a:lnTo>
                  <a:pt x="345" y="8"/>
                </a:lnTo>
                <a:lnTo>
                  <a:pt x="332" y="0"/>
                </a:lnTo>
                <a:lnTo>
                  <a:pt x="215" y="52"/>
                </a:lnTo>
                <a:lnTo>
                  <a:pt x="172" y="69"/>
                </a:lnTo>
                <a:lnTo>
                  <a:pt x="155" y="72"/>
                </a:lnTo>
                <a:lnTo>
                  <a:pt x="123" y="56"/>
                </a:lnTo>
                <a:lnTo>
                  <a:pt x="121" y="69"/>
                </a:lnTo>
                <a:lnTo>
                  <a:pt x="116" y="54"/>
                </a:lnTo>
                <a:lnTo>
                  <a:pt x="94" y="75"/>
                </a:lnTo>
                <a:lnTo>
                  <a:pt x="100" y="197"/>
                </a:lnTo>
                <a:lnTo>
                  <a:pt x="0" y="321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69" name="Freeform 77"/>
          <p:cNvSpPr>
            <a:spLocks/>
          </p:cNvSpPr>
          <p:nvPr/>
        </p:nvSpPr>
        <p:spPr bwMode="auto">
          <a:xfrm>
            <a:off x="2714625" y="2393950"/>
            <a:ext cx="936625" cy="773113"/>
          </a:xfrm>
          <a:custGeom>
            <a:avLst/>
            <a:gdLst>
              <a:gd name="T0" fmla="*/ 0 w 1335"/>
              <a:gd name="T1" fmla="*/ 664372 h 1102"/>
              <a:gd name="T2" fmla="*/ 28064 w 1335"/>
              <a:gd name="T3" fmla="*/ 495999 h 1102"/>
              <a:gd name="T4" fmla="*/ 96118 w 1335"/>
              <a:gd name="T5" fmla="*/ 82783 h 1102"/>
              <a:gd name="T6" fmla="*/ 111553 w 1335"/>
              <a:gd name="T7" fmla="*/ 0 h 1102"/>
              <a:gd name="T8" fmla="*/ 479187 w 1335"/>
              <a:gd name="T9" fmla="*/ 54721 h 1102"/>
              <a:gd name="T10" fmla="*/ 936625 w 1335"/>
              <a:gd name="T11" fmla="*/ 101725 h 1102"/>
              <a:gd name="T12" fmla="*/ 904352 w 1335"/>
              <a:gd name="T13" fmla="*/ 437770 h 1102"/>
              <a:gd name="T14" fmla="*/ 872780 w 1335"/>
              <a:gd name="T15" fmla="*/ 773113 h 1102"/>
              <a:gd name="T16" fmla="*/ 249065 w 1335"/>
              <a:gd name="T17" fmla="*/ 701554 h 1102"/>
              <a:gd name="T18" fmla="*/ 0 w 1335"/>
              <a:gd name="T19" fmla="*/ 664372 h 11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35"/>
              <a:gd name="T31" fmla="*/ 0 h 1102"/>
              <a:gd name="T32" fmla="*/ 1335 w 1335"/>
              <a:gd name="T33" fmla="*/ 1102 h 11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35" h="1102">
                <a:moveTo>
                  <a:pt x="0" y="947"/>
                </a:moveTo>
                <a:lnTo>
                  <a:pt x="40" y="707"/>
                </a:lnTo>
                <a:lnTo>
                  <a:pt x="137" y="118"/>
                </a:lnTo>
                <a:lnTo>
                  <a:pt x="159" y="0"/>
                </a:lnTo>
                <a:lnTo>
                  <a:pt x="683" y="78"/>
                </a:lnTo>
                <a:lnTo>
                  <a:pt x="1335" y="145"/>
                </a:lnTo>
                <a:lnTo>
                  <a:pt x="1289" y="624"/>
                </a:lnTo>
                <a:lnTo>
                  <a:pt x="1244" y="1102"/>
                </a:lnTo>
                <a:lnTo>
                  <a:pt x="355" y="1000"/>
                </a:lnTo>
                <a:lnTo>
                  <a:pt x="0" y="94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70" name="Freeform 78"/>
          <p:cNvSpPr>
            <a:spLocks/>
          </p:cNvSpPr>
          <p:nvPr/>
        </p:nvSpPr>
        <p:spPr bwMode="auto">
          <a:xfrm>
            <a:off x="5070475" y="5446713"/>
            <a:ext cx="255588" cy="88900"/>
          </a:xfrm>
          <a:custGeom>
            <a:avLst/>
            <a:gdLst>
              <a:gd name="T0" fmla="*/ 37917 w 364"/>
              <a:gd name="T1" fmla="*/ 0 h 129"/>
              <a:gd name="T2" fmla="*/ 68110 w 364"/>
              <a:gd name="T3" fmla="*/ 2067 h 129"/>
              <a:gd name="T4" fmla="*/ 99005 w 364"/>
              <a:gd name="T5" fmla="*/ 2757 h 129"/>
              <a:gd name="T6" fmla="*/ 128496 w 364"/>
              <a:gd name="T7" fmla="*/ 0 h 129"/>
              <a:gd name="T8" fmla="*/ 164307 w 364"/>
              <a:gd name="T9" fmla="*/ 2757 h 129"/>
              <a:gd name="T10" fmla="*/ 176243 w 364"/>
              <a:gd name="T11" fmla="*/ 7581 h 129"/>
              <a:gd name="T12" fmla="*/ 193095 w 364"/>
              <a:gd name="T13" fmla="*/ 11716 h 129"/>
              <a:gd name="T14" fmla="*/ 174839 w 364"/>
              <a:gd name="T15" fmla="*/ 4135 h 129"/>
              <a:gd name="T16" fmla="*/ 190287 w 364"/>
              <a:gd name="T17" fmla="*/ 4824 h 129"/>
              <a:gd name="T18" fmla="*/ 196606 w 364"/>
              <a:gd name="T19" fmla="*/ 4824 h 129"/>
              <a:gd name="T20" fmla="*/ 207139 w 364"/>
              <a:gd name="T21" fmla="*/ 4824 h 129"/>
              <a:gd name="T22" fmla="*/ 219075 w 364"/>
              <a:gd name="T23" fmla="*/ 6891 h 129"/>
              <a:gd name="T24" fmla="*/ 226097 w 364"/>
              <a:gd name="T25" fmla="*/ 11716 h 129"/>
              <a:gd name="T26" fmla="*/ 233821 w 364"/>
              <a:gd name="T27" fmla="*/ 15161 h 129"/>
              <a:gd name="T28" fmla="*/ 244353 w 364"/>
              <a:gd name="T29" fmla="*/ 18607 h 129"/>
              <a:gd name="T30" fmla="*/ 254184 w 364"/>
              <a:gd name="T31" fmla="*/ 13094 h 129"/>
              <a:gd name="T32" fmla="*/ 252077 w 364"/>
              <a:gd name="T33" fmla="*/ 23431 h 129"/>
              <a:gd name="T34" fmla="*/ 250673 w 364"/>
              <a:gd name="T35" fmla="*/ 28944 h 129"/>
              <a:gd name="T36" fmla="*/ 252077 w 364"/>
              <a:gd name="T37" fmla="*/ 34457 h 129"/>
              <a:gd name="T38" fmla="*/ 254184 w 364"/>
              <a:gd name="T39" fmla="*/ 42038 h 129"/>
              <a:gd name="T40" fmla="*/ 252077 w 364"/>
              <a:gd name="T41" fmla="*/ 43416 h 129"/>
              <a:gd name="T42" fmla="*/ 240843 w 364"/>
              <a:gd name="T43" fmla="*/ 45484 h 129"/>
              <a:gd name="T44" fmla="*/ 232417 w 364"/>
              <a:gd name="T45" fmla="*/ 50308 h 129"/>
              <a:gd name="T46" fmla="*/ 226097 w 364"/>
              <a:gd name="T47" fmla="*/ 63402 h 129"/>
              <a:gd name="T48" fmla="*/ 222586 w 364"/>
              <a:gd name="T49" fmla="*/ 69604 h 129"/>
              <a:gd name="T50" fmla="*/ 209947 w 364"/>
              <a:gd name="T51" fmla="*/ 78563 h 129"/>
              <a:gd name="T52" fmla="*/ 188882 w 364"/>
              <a:gd name="T53" fmla="*/ 83387 h 129"/>
              <a:gd name="T54" fmla="*/ 169222 w 364"/>
              <a:gd name="T55" fmla="*/ 87522 h 129"/>
              <a:gd name="T56" fmla="*/ 165711 w 364"/>
              <a:gd name="T57" fmla="*/ 85454 h 129"/>
              <a:gd name="T58" fmla="*/ 162200 w 364"/>
              <a:gd name="T59" fmla="*/ 84076 h 129"/>
              <a:gd name="T60" fmla="*/ 157285 w 364"/>
              <a:gd name="T61" fmla="*/ 85454 h 129"/>
              <a:gd name="T62" fmla="*/ 150263 w 364"/>
              <a:gd name="T63" fmla="*/ 85454 h 129"/>
              <a:gd name="T64" fmla="*/ 136922 w 364"/>
              <a:gd name="T65" fmla="*/ 85454 h 129"/>
              <a:gd name="T66" fmla="*/ 117964 w 364"/>
              <a:gd name="T67" fmla="*/ 77874 h 129"/>
              <a:gd name="T68" fmla="*/ 96197 w 364"/>
              <a:gd name="T69" fmla="*/ 83387 h 129"/>
              <a:gd name="T70" fmla="*/ 81451 w 364"/>
              <a:gd name="T71" fmla="*/ 78563 h 129"/>
              <a:gd name="T72" fmla="*/ 75834 w 364"/>
              <a:gd name="T73" fmla="*/ 81319 h 129"/>
              <a:gd name="T74" fmla="*/ 68110 w 364"/>
              <a:gd name="T75" fmla="*/ 79941 h 129"/>
              <a:gd name="T76" fmla="*/ 67408 w 364"/>
              <a:gd name="T77" fmla="*/ 84076 h 129"/>
              <a:gd name="T78" fmla="*/ 59684 w 364"/>
              <a:gd name="T79" fmla="*/ 87522 h 129"/>
              <a:gd name="T80" fmla="*/ 50556 w 364"/>
              <a:gd name="T81" fmla="*/ 85454 h 129"/>
              <a:gd name="T82" fmla="*/ 39321 w 364"/>
              <a:gd name="T83" fmla="*/ 84076 h 129"/>
              <a:gd name="T84" fmla="*/ 25278 w 364"/>
              <a:gd name="T85" fmla="*/ 85454 h 129"/>
              <a:gd name="T86" fmla="*/ 13341 w 364"/>
              <a:gd name="T87" fmla="*/ 85454 h 129"/>
              <a:gd name="T88" fmla="*/ 9830 w 364"/>
              <a:gd name="T89" fmla="*/ 85454 h 129"/>
              <a:gd name="T90" fmla="*/ 9830 w 364"/>
              <a:gd name="T91" fmla="*/ 77184 h 129"/>
              <a:gd name="T92" fmla="*/ 7724 w 364"/>
              <a:gd name="T93" fmla="*/ 73739 h 129"/>
              <a:gd name="T94" fmla="*/ 9128 w 364"/>
              <a:gd name="T95" fmla="*/ 66158 h 129"/>
              <a:gd name="T96" fmla="*/ 10532 w 364"/>
              <a:gd name="T97" fmla="*/ 55821 h 129"/>
              <a:gd name="T98" fmla="*/ 14745 w 364"/>
              <a:gd name="T99" fmla="*/ 46173 h 129"/>
              <a:gd name="T100" fmla="*/ 6319 w 364"/>
              <a:gd name="T101" fmla="*/ 32390 h 129"/>
              <a:gd name="T102" fmla="*/ 0 w 364"/>
              <a:gd name="T103" fmla="*/ 24809 h 129"/>
              <a:gd name="T104" fmla="*/ 5617 w 364"/>
              <a:gd name="T105" fmla="*/ 19985 h 129"/>
              <a:gd name="T106" fmla="*/ 13341 w 364"/>
              <a:gd name="T107" fmla="*/ 4824 h 12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4"/>
              <a:gd name="T163" fmla="*/ 0 h 129"/>
              <a:gd name="T164" fmla="*/ 364 w 364"/>
              <a:gd name="T165" fmla="*/ 129 h 12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4" h="129">
                <a:moveTo>
                  <a:pt x="24" y="0"/>
                </a:moveTo>
                <a:lnTo>
                  <a:pt x="43" y="0"/>
                </a:lnTo>
                <a:lnTo>
                  <a:pt x="54" y="0"/>
                </a:lnTo>
                <a:lnTo>
                  <a:pt x="67" y="4"/>
                </a:lnTo>
                <a:lnTo>
                  <a:pt x="91" y="4"/>
                </a:lnTo>
                <a:lnTo>
                  <a:pt x="97" y="3"/>
                </a:lnTo>
                <a:lnTo>
                  <a:pt x="121" y="6"/>
                </a:lnTo>
                <a:lnTo>
                  <a:pt x="132" y="3"/>
                </a:lnTo>
                <a:lnTo>
                  <a:pt x="141" y="4"/>
                </a:lnTo>
                <a:lnTo>
                  <a:pt x="149" y="3"/>
                </a:lnTo>
                <a:lnTo>
                  <a:pt x="171" y="6"/>
                </a:lnTo>
                <a:lnTo>
                  <a:pt x="183" y="0"/>
                </a:lnTo>
                <a:lnTo>
                  <a:pt x="213" y="4"/>
                </a:lnTo>
                <a:lnTo>
                  <a:pt x="233" y="4"/>
                </a:lnTo>
                <a:lnTo>
                  <a:pt x="234" y="4"/>
                </a:lnTo>
                <a:lnTo>
                  <a:pt x="239" y="6"/>
                </a:lnTo>
                <a:lnTo>
                  <a:pt x="244" y="6"/>
                </a:lnTo>
                <a:lnTo>
                  <a:pt x="251" y="11"/>
                </a:lnTo>
                <a:lnTo>
                  <a:pt x="259" y="11"/>
                </a:lnTo>
                <a:lnTo>
                  <a:pt x="275" y="19"/>
                </a:lnTo>
                <a:lnTo>
                  <a:pt x="275" y="17"/>
                </a:lnTo>
                <a:lnTo>
                  <a:pt x="269" y="11"/>
                </a:lnTo>
                <a:lnTo>
                  <a:pt x="264" y="11"/>
                </a:lnTo>
                <a:lnTo>
                  <a:pt x="249" y="6"/>
                </a:lnTo>
                <a:lnTo>
                  <a:pt x="254" y="4"/>
                </a:lnTo>
                <a:lnTo>
                  <a:pt x="259" y="7"/>
                </a:lnTo>
                <a:lnTo>
                  <a:pt x="271" y="7"/>
                </a:lnTo>
                <a:lnTo>
                  <a:pt x="275" y="6"/>
                </a:lnTo>
                <a:lnTo>
                  <a:pt x="280" y="6"/>
                </a:lnTo>
                <a:lnTo>
                  <a:pt x="280" y="7"/>
                </a:lnTo>
                <a:lnTo>
                  <a:pt x="285" y="7"/>
                </a:lnTo>
                <a:lnTo>
                  <a:pt x="285" y="6"/>
                </a:lnTo>
                <a:lnTo>
                  <a:pt x="295" y="7"/>
                </a:lnTo>
                <a:lnTo>
                  <a:pt x="299" y="6"/>
                </a:lnTo>
                <a:lnTo>
                  <a:pt x="305" y="10"/>
                </a:lnTo>
                <a:lnTo>
                  <a:pt x="312" y="10"/>
                </a:lnTo>
                <a:lnTo>
                  <a:pt x="317" y="14"/>
                </a:lnTo>
                <a:lnTo>
                  <a:pt x="322" y="14"/>
                </a:lnTo>
                <a:lnTo>
                  <a:pt x="322" y="17"/>
                </a:lnTo>
                <a:lnTo>
                  <a:pt x="326" y="17"/>
                </a:lnTo>
                <a:lnTo>
                  <a:pt x="326" y="19"/>
                </a:lnTo>
                <a:lnTo>
                  <a:pt x="333" y="22"/>
                </a:lnTo>
                <a:lnTo>
                  <a:pt x="335" y="21"/>
                </a:lnTo>
                <a:lnTo>
                  <a:pt x="341" y="25"/>
                </a:lnTo>
                <a:lnTo>
                  <a:pt x="348" y="27"/>
                </a:lnTo>
                <a:lnTo>
                  <a:pt x="352" y="24"/>
                </a:lnTo>
                <a:lnTo>
                  <a:pt x="353" y="24"/>
                </a:lnTo>
                <a:lnTo>
                  <a:pt x="362" y="19"/>
                </a:lnTo>
                <a:lnTo>
                  <a:pt x="359" y="25"/>
                </a:lnTo>
                <a:lnTo>
                  <a:pt x="357" y="29"/>
                </a:lnTo>
                <a:lnTo>
                  <a:pt x="359" y="34"/>
                </a:lnTo>
                <a:lnTo>
                  <a:pt x="359" y="37"/>
                </a:lnTo>
                <a:lnTo>
                  <a:pt x="359" y="42"/>
                </a:lnTo>
                <a:lnTo>
                  <a:pt x="357" y="42"/>
                </a:lnTo>
                <a:lnTo>
                  <a:pt x="359" y="45"/>
                </a:lnTo>
                <a:lnTo>
                  <a:pt x="357" y="48"/>
                </a:lnTo>
                <a:lnTo>
                  <a:pt x="359" y="50"/>
                </a:lnTo>
                <a:lnTo>
                  <a:pt x="362" y="50"/>
                </a:lnTo>
                <a:lnTo>
                  <a:pt x="364" y="56"/>
                </a:lnTo>
                <a:lnTo>
                  <a:pt x="362" y="61"/>
                </a:lnTo>
                <a:lnTo>
                  <a:pt x="357" y="55"/>
                </a:lnTo>
                <a:lnTo>
                  <a:pt x="357" y="56"/>
                </a:lnTo>
                <a:lnTo>
                  <a:pt x="359" y="63"/>
                </a:lnTo>
                <a:lnTo>
                  <a:pt x="356" y="66"/>
                </a:lnTo>
                <a:lnTo>
                  <a:pt x="349" y="65"/>
                </a:lnTo>
                <a:lnTo>
                  <a:pt x="343" y="66"/>
                </a:lnTo>
                <a:lnTo>
                  <a:pt x="343" y="70"/>
                </a:lnTo>
                <a:lnTo>
                  <a:pt x="340" y="68"/>
                </a:lnTo>
                <a:lnTo>
                  <a:pt x="331" y="73"/>
                </a:lnTo>
                <a:lnTo>
                  <a:pt x="326" y="81"/>
                </a:lnTo>
                <a:lnTo>
                  <a:pt x="325" y="85"/>
                </a:lnTo>
                <a:lnTo>
                  <a:pt x="322" y="92"/>
                </a:lnTo>
                <a:lnTo>
                  <a:pt x="322" y="97"/>
                </a:lnTo>
                <a:lnTo>
                  <a:pt x="318" y="97"/>
                </a:lnTo>
                <a:lnTo>
                  <a:pt x="317" y="101"/>
                </a:lnTo>
                <a:lnTo>
                  <a:pt x="316" y="106"/>
                </a:lnTo>
                <a:lnTo>
                  <a:pt x="312" y="106"/>
                </a:lnTo>
                <a:lnTo>
                  <a:pt x="299" y="114"/>
                </a:lnTo>
                <a:lnTo>
                  <a:pt x="285" y="117"/>
                </a:lnTo>
                <a:lnTo>
                  <a:pt x="275" y="117"/>
                </a:lnTo>
                <a:lnTo>
                  <a:pt x="269" y="121"/>
                </a:lnTo>
                <a:lnTo>
                  <a:pt x="264" y="118"/>
                </a:lnTo>
                <a:lnTo>
                  <a:pt x="251" y="124"/>
                </a:lnTo>
                <a:lnTo>
                  <a:pt x="241" y="127"/>
                </a:lnTo>
                <a:lnTo>
                  <a:pt x="238" y="127"/>
                </a:lnTo>
                <a:lnTo>
                  <a:pt x="233" y="127"/>
                </a:lnTo>
                <a:lnTo>
                  <a:pt x="236" y="124"/>
                </a:lnTo>
                <a:lnTo>
                  <a:pt x="239" y="124"/>
                </a:lnTo>
                <a:lnTo>
                  <a:pt x="234" y="122"/>
                </a:lnTo>
                <a:lnTo>
                  <a:pt x="231" y="122"/>
                </a:lnTo>
                <a:lnTo>
                  <a:pt x="230" y="124"/>
                </a:lnTo>
                <a:lnTo>
                  <a:pt x="230" y="127"/>
                </a:lnTo>
                <a:lnTo>
                  <a:pt x="224" y="124"/>
                </a:lnTo>
                <a:lnTo>
                  <a:pt x="220" y="127"/>
                </a:lnTo>
                <a:lnTo>
                  <a:pt x="215" y="124"/>
                </a:lnTo>
                <a:lnTo>
                  <a:pt x="214" y="124"/>
                </a:lnTo>
                <a:lnTo>
                  <a:pt x="208" y="119"/>
                </a:lnTo>
                <a:lnTo>
                  <a:pt x="203" y="118"/>
                </a:lnTo>
                <a:lnTo>
                  <a:pt x="195" y="124"/>
                </a:lnTo>
                <a:lnTo>
                  <a:pt x="193" y="124"/>
                </a:lnTo>
                <a:lnTo>
                  <a:pt x="178" y="118"/>
                </a:lnTo>
                <a:lnTo>
                  <a:pt x="168" y="113"/>
                </a:lnTo>
                <a:lnTo>
                  <a:pt x="156" y="119"/>
                </a:lnTo>
                <a:lnTo>
                  <a:pt x="146" y="122"/>
                </a:lnTo>
                <a:lnTo>
                  <a:pt x="137" y="121"/>
                </a:lnTo>
                <a:lnTo>
                  <a:pt x="133" y="118"/>
                </a:lnTo>
                <a:lnTo>
                  <a:pt x="125" y="119"/>
                </a:lnTo>
                <a:lnTo>
                  <a:pt x="116" y="114"/>
                </a:lnTo>
                <a:lnTo>
                  <a:pt x="113" y="114"/>
                </a:lnTo>
                <a:lnTo>
                  <a:pt x="110" y="119"/>
                </a:lnTo>
                <a:lnTo>
                  <a:pt x="108" y="118"/>
                </a:lnTo>
                <a:lnTo>
                  <a:pt x="110" y="114"/>
                </a:lnTo>
                <a:lnTo>
                  <a:pt x="102" y="113"/>
                </a:lnTo>
                <a:lnTo>
                  <a:pt x="97" y="116"/>
                </a:lnTo>
                <a:lnTo>
                  <a:pt x="97" y="118"/>
                </a:lnTo>
                <a:lnTo>
                  <a:pt x="103" y="117"/>
                </a:lnTo>
                <a:lnTo>
                  <a:pt x="96" y="122"/>
                </a:lnTo>
                <a:lnTo>
                  <a:pt x="91" y="124"/>
                </a:lnTo>
                <a:lnTo>
                  <a:pt x="87" y="124"/>
                </a:lnTo>
                <a:lnTo>
                  <a:pt x="85" y="127"/>
                </a:lnTo>
                <a:lnTo>
                  <a:pt x="77" y="124"/>
                </a:lnTo>
                <a:lnTo>
                  <a:pt x="72" y="121"/>
                </a:lnTo>
                <a:lnTo>
                  <a:pt x="72" y="124"/>
                </a:lnTo>
                <a:lnTo>
                  <a:pt x="72" y="129"/>
                </a:lnTo>
                <a:lnTo>
                  <a:pt x="64" y="129"/>
                </a:lnTo>
                <a:lnTo>
                  <a:pt x="56" y="122"/>
                </a:lnTo>
                <a:lnTo>
                  <a:pt x="49" y="118"/>
                </a:lnTo>
                <a:lnTo>
                  <a:pt x="43" y="121"/>
                </a:lnTo>
                <a:lnTo>
                  <a:pt x="36" y="124"/>
                </a:lnTo>
                <a:lnTo>
                  <a:pt x="33" y="127"/>
                </a:lnTo>
                <a:lnTo>
                  <a:pt x="24" y="124"/>
                </a:lnTo>
                <a:lnTo>
                  <a:pt x="19" y="124"/>
                </a:lnTo>
                <a:lnTo>
                  <a:pt x="18" y="127"/>
                </a:lnTo>
                <a:lnTo>
                  <a:pt x="14" y="129"/>
                </a:lnTo>
                <a:lnTo>
                  <a:pt x="14" y="124"/>
                </a:lnTo>
                <a:lnTo>
                  <a:pt x="11" y="124"/>
                </a:lnTo>
                <a:lnTo>
                  <a:pt x="11" y="118"/>
                </a:lnTo>
                <a:lnTo>
                  <a:pt x="14" y="112"/>
                </a:lnTo>
                <a:lnTo>
                  <a:pt x="21" y="112"/>
                </a:lnTo>
                <a:lnTo>
                  <a:pt x="14" y="108"/>
                </a:lnTo>
                <a:lnTo>
                  <a:pt x="11" y="107"/>
                </a:lnTo>
                <a:lnTo>
                  <a:pt x="11" y="101"/>
                </a:lnTo>
                <a:lnTo>
                  <a:pt x="15" y="97"/>
                </a:lnTo>
                <a:lnTo>
                  <a:pt x="13" y="96"/>
                </a:lnTo>
                <a:lnTo>
                  <a:pt x="16" y="91"/>
                </a:lnTo>
                <a:lnTo>
                  <a:pt x="15" y="85"/>
                </a:lnTo>
                <a:lnTo>
                  <a:pt x="15" y="81"/>
                </a:lnTo>
                <a:lnTo>
                  <a:pt x="15" y="77"/>
                </a:lnTo>
                <a:lnTo>
                  <a:pt x="19" y="72"/>
                </a:lnTo>
                <a:lnTo>
                  <a:pt x="21" y="67"/>
                </a:lnTo>
                <a:lnTo>
                  <a:pt x="19" y="63"/>
                </a:lnTo>
                <a:lnTo>
                  <a:pt x="14" y="51"/>
                </a:lnTo>
                <a:lnTo>
                  <a:pt x="9" y="47"/>
                </a:lnTo>
                <a:lnTo>
                  <a:pt x="4" y="45"/>
                </a:lnTo>
                <a:lnTo>
                  <a:pt x="2" y="36"/>
                </a:lnTo>
                <a:lnTo>
                  <a:pt x="0" y="36"/>
                </a:lnTo>
                <a:lnTo>
                  <a:pt x="0" y="32"/>
                </a:lnTo>
                <a:lnTo>
                  <a:pt x="3" y="29"/>
                </a:lnTo>
                <a:lnTo>
                  <a:pt x="8" y="29"/>
                </a:lnTo>
                <a:lnTo>
                  <a:pt x="16" y="24"/>
                </a:lnTo>
                <a:lnTo>
                  <a:pt x="21" y="19"/>
                </a:lnTo>
                <a:lnTo>
                  <a:pt x="19" y="7"/>
                </a:lnTo>
                <a:lnTo>
                  <a:pt x="21" y="1"/>
                </a:lnTo>
                <a:lnTo>
                  <a:pt x="24" y="0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71" name="Freeform 79"/>
          <p:cNvSpPr>
            <a:spLocks/>
          </p:cNvSpPr>
          <p:nvPr/>
        </p:nvSpPr>
        <p:spPr bwMode="auto">
          <a:xfrm>
            <a:off x="5334000" y="5494338"/>
            <a:ext cx="46038" cy="12700"/>
          </a:xfrm>
          <a:custGeom>
            <a:avLst/>
            <a:gdLst>
              <a:gd name="T0" fmla="*/ 5497 w 67"/>
              <a:gd name="T1" fmla="*/ 5229 h 17"/>
              <a:gd name="T2" fmla="*/ 18553 w 67"/>
              <a:gd name="T3" fmla="*/ 2241 h 17"/>
              <a:gd name="T4" fmla="*/ 21988 w 67"/>
              <a:gd name="T5" fmla="*/ 747 h 17"/>
              <a:gd name="T6" fmla="*/ 28860 w 67"/>
              <a:gd name="T7" fmla="*/ 0 h 17"/>
              <a:gd name="T8" fmla="*/ 34357 w 67"/>
              <a:gd name="T9" fmla="*/ 747 h 17"/>
              <a:gd name="T10" fmla="*/ 37105 w 67"/>
              <a:gd name="T11" fmla="*/ 1494 h 17"/>
              <a:gd name="T12" fmla="*/ 41228 w 67"/>
              <a:gd name="T13" fmla="*/ 1494 h 17"/>
              <a:gd name="T14" fmla="*/ 44664 w 67"/>
              <a:gd name="T15" fmla="*/ 1494 h 17"/>
              <a:gd name="T16" fmla="*/ 46038 w 67"/>
              <a:gd name="T17" fmla="*/ 2241 h 17"/>
              <a:gd name="T18" fmla="*/ 44664 w 67"/>
              <a:gd name="T19" fmla="*/ 3735 h 17"/>
              <a:gd name="T20" fmla="*/ 37105 w 67"/>
              <a:gd name="T21" fmla="*/ 5229 h 17"/>
              <a:gd name="T22" fmla="*/ 33670 w 67"/>
              <a:gd name="T23" fmla="*/ 5976 h 17"/>
              <a:gd name="T24" fmla="*/ 33670 w 67"/>
              <a:gd name="T25" fmla="*/ 5229 h 17"/>
              <a:gd name="T26" fmla="*/ 28860 w 67"/>
              <a:gd name="T27" fmla="*/ 8218 h 17"/>
              <a:gd name="T28" fmla="*/ 27485 w 67"/>
              <a:gd name="T29" fmla="*/ 8218 h 17"/>
              <a:gd name="T30" fmla="*/ 21988 w 67"/>
              <a:gd name="T31" fmla="*/ 8218 h 17"/>
              <a:gd name="T32" fmla="*/ 18553 w 67"/>
              <a:gd name="T33" fmla="*/ 11206 h 17"/>
              <a:gd name="T34" fmla="*/ 13743 w 67"/>
              <a:gd name="T35" fmla="*/ 9712 h 17"/>
              <a:gd name="T36" fmla="*/ 7558 w 67"/>
              <a:gd name="T37" fmla="*/ 12700 h 17"/>
              <a:gd name="T38" fmla="*/ 3436 w 67"/>
              <a:gd name="T39" fmla="*/ 11953 h 17"/>
              <a:gd name="T40" fmla="*/ 0 w 67"/>
              <a:gd name="T41" fmla="*/ 8218 h 17"/>
              <a:gd name="T42" fmla="*/ 0 w 67"/>
              <a:gd name="T43" fmla="*/ 5976 h 17"/>
              <a:gd name="T44" fmla="*/ 5497 w 67"/>
              <a:gd name="T45" fmla="*/ 5229 h 1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7"/>
              <a:gd name="T70" fmla="*/ 0 h 17"/>
              <a:gd name="T71" fmla="*/ 67 w 67"/>
              <a:gd name="T72" fmla="*/ 17 h 1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7" h="17">
                <a:moveTo>
                  <a:pt x="8" y="7"/>
                </a:moveTo>
                <a:lnTo>
                  <a:pt x="27" y="3"/>
                </a:lnTo>
                <a:lnTo>
                  <a:pt x="32" y="1"/>
                </a:lnTo>
                <a:lnTo>
                  <a:pt x="42" y="0"/>
                </a:lnTo>
                <a:lnTo>
                  <a:pt x="50" y="1"/>
                </a:lnTo>
                <a:lnTo>
                  <a:pt x="54" y="2"/>
                </a:lnTo>
                <a:lnTo>
                  <a:pt x="60" y="2"/>
                </a:lnTo>
                <a:lnTo>
                  <a:pt x="65" y="2"/>
                </a:lnTo>
                <a:lnTo>
                  <a:pt x="67" y="3"/>
                </a:lnTo>
                <a:lnTo>
                  <a:pt x="65" y="5"/>
                </a:lnTo>
                <a:lnTo>
                  <a:pt x="54" y="7"/>
                </a:lnTo>
                <a:lnTo>
                  <a:pt x="49" y="8"/>
                </a:lnTo>
                <a:lnTo>
                  <a:pt x="49" y="7"/>
                </a:lnTo>
                <a:lnTo>
                  <a:pt x="42" y="11"/>
                </a:lnTo>
                <a:lnTo>
                  <a:pt x="40" y="11"/>
                </a:lnTo>
                <a:lnTo>
                  <a:pt x="32" y="11"/>
                </a:lnTo>
                <a:lnTo>
                  <a:pt x="27" y="15"/>
                </a:lnTo>
                <a:lnTo>
                  <a:pt x="20" y="13"/>
                </a:lnTo>
                <a:lnTo>
                  <a:pt x="11" y="17"/>
                </a:lnTo>
                <a:lnTo>
                  <a:pt x="5" y="16"/>
                </a:lnTo>
                <a:lnTo>
                  <a:pt x="0" y="11"/>
                </a:lnTo>
                <a:lnTo>
                  <a:pt x="0" y="8"/>
                </a:lnTo>
                <a:lnTo>
                  <a:pt x="8" y="7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72" name="Freeform 80"/>
          <p:cNvSpPr>
            <a:spLocks/>
          </p:cNvSpPr>
          <p:nvPr/>
        </p:nvSpPr>
        <p:spPr bwMode="auto">
          <a:xfrm>
            <a:off x="5367338" y="5464175"/>
            <a:ext cx="15875" cy="9525"/>
          </a:xfrm>
          <a:custGeom>
            <a:avLst/>
            <a:gdLst>
              <a:gd name="T0" fmla="*/ 0 w 24"/>
              <a:gd name="T1" fmla="*/ 0 h 14"/>
              <a:gd name="T2" fmla="*/ 1984 w 24"/>
              <a:gd name="T3" fmla="*/ 6123 h 14"/>
              <a:gd name="T4" fmla="*/ 7276 w 24"/>
              <a:gd name="T5" fmla="*/ 9525 h 14"/>
              <a:gd name="T6" fmla="*/ 8599 w 24"/>
              <a:gd name="T7" fmla="*/ 9525 h 14"/>
              <a:gd name="T8" fmla="*/ 7276 w 24"/>
              <a:gd name="T9" fmla="*/ 7484 h 14"/>
              <a:gd name="T10" fmla="*/ 10583 w 24"/>
              <a:gd name="T11" fmla="*/ 7484 h 14"/>
              <a:gd name="T12" fmla="*/ 11245 w 24"/>
              <a:gd name="T13" fmla="*/ 7484 h 14"/>
              <a:gd name="T14" fmla="*/ 13891 w 24"/>
              <a:gd name="T15" fmla="*/ 7484 h 14"/>
              <a:gd name="T16" fmla="*/ 15875 w 24"/>
              <a:gd name="T17" fmla="*/ 7484 h 14"/>
              <a:gd name="T18" fmla="*/ 10583 w 24"/>
              <a:gd name="T19" fmla="*/ 2721 h 14"/>
              <a:gd name="T20" fmla="*/ 7938 w 24"/>
              <a:gd name="T21" fmla="*/ 2721 h 14"/>
              <a:gd name="T22" fmla="*/ 3307 w 24"/>
              <a:gd name="T23" fmla="*/ 2721 h 14"/>
              <a:gd name="T24" fmla="*/ 661 w 24"/>
              <a:gd name="T25" fmla="*/ 0 h 14"/>
              <a:gd name="T26" fmla="*/ 0 w 24"/>
              <a:gd name="T27" fmla="*/ 0 h 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4"/>
              <a:gd name="T43" fmla="*/ 0 h 14"/>
              <a:gd name="T44" fmla="*/ 24 w 24"/>
              <a:gd name="T45" fmla="*/ 14 h 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4" h="14">
                <a:moveTo>
                  <a:pt x="0" y="0"/>
                </a:moveTo>
                <a:lnTo>
                  <a:pt x="3" y="9"/>
                </a:lnTo>
                <a:lnTo>
                  <a:pt x="11" y="14"/>
                </a:lnTo>
                <a:lnTo>
                  <a:pt x="13" y="14"/>
                </a:lnTo>
                <a:lnTo>
                  <a:pt x="11" y="11"/>
                </a:lnTo>
                <a:lnTo>
                  <a:pt x="16" y="11"/>
                </a:lnTo>
                <a:lnTo>
                  <a:pt x="17" y="11"/>
                </a:lnTo>
                <a:lnTo>
                  <a:pt x="21" y="11"/>
                </a:lnTo>
                <a:lnTo>
                  <a:pt x="24" y="11"/>
                </a:lnTo>
                <a:lnTo>
                  <a:pt x="16" y="4"/>
                </a:lnTo>
                <a:lnTo>
                  <a:pt x="12" y="4"/>
                </a:lnTo>
                <a:lnTo>
                  <a:pt x="5" y="4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0965B9"/>
          </a:solidFill>
          <a:ln w="1588">
            <a:noFill/>
            <a:prstDash val="solid"/>
            <a:round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/>
          <a:lstStyle/>
          <a:p>
            <a:endParaRPr lang="en-US"/>
          </a:p>
        </p:txBody>
      </p:sp>
      <p:sp>
        <p:nvSpPr>
          <p:cNvPr id="8273" name="Oval 81"/>
          <p:cNvSpPr>
            <a:spLocks noChangeArrowheads="1"/>
          </p:cNvSpPr>
          <p:nvPr/>
        </p:nvSpPr>
        <p:spPr bwMode="auto">
          <a:xfrm>
            <a:off x="1981200" y="17526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74" name="Text Box 82"/>
          <p:cNvSpPr txBox="1">
            <a:spLocks noChangeArrowheads="1"/>
          </p:cNvSpPr>
          <p:nvPr/>
        </p:nvSpPr>
        <p:spPr bwMode="auto">
          <a:xfrm>
            <a:off x="1039813" y="1698625"/>
            <a:ext cx="519112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Seattle</a:t>
            </a:r>
          </a:p>
        </p:txBody>
      </p:sp>
      <p:sp>
        <p:nvSpPr>
          <p:cNvPr id="8275" name="Text Box 83"/>
          <p:cNvSpPr txBox="1">
            <a:spLocks noChangeArrowheads="1"/>
          </p:cNvSpPr>
          <p:nvPr/>
        </p:nvSpPr>
        <p:spPr bwMode="auto">
          <a:xfrm>
            <a:off x="2117725" y="1724025"/>
            <a:ext cx="609600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Spokane</a:t>
            </a:r>
          </a:p>
        </p:txBody>
      </p:sp>
      <p:sp>
        <p:nvSpPr>
          <p:cNvPr id="8276" name="Text Box 84"/>
          <p:cNvSpPr txBox="1">
            <a:spLocks noChangeArrowheads="1"/>
          </p:cNvSpPr>
          <p:nvPr/>
        </p:nvSpPr>
        <p:spPr bwMode="auto">
          <a:xfrm>
            <a:off x="1254125" y="2951163"/>
            <a:ext cx="666750" cy="361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San</a:t>
            </a:r>
            <a:br>
              <a:rPr lang="en-US" sz="800" b="1">
                <a:latin typeface="Arial" charset="0"/>
              </a:rPr>
            </a:br>
            <a:r>
              <a:rPr lang="en-US" sz="800" b="1">
                <a:latin typeface="Arial" charset="0"/>
              </a:rPr>
              <a:t>Francisco</a:t>
            </a:r>
          </a:p>
        </p:txBody>
      </p:sp>
      <p:sp>
        <p:nvSpPr>
          <p:cNvPr id="8277" name="Oval 85"/>
          <p:cNvSpPr>
            <a:spLocks noChangeArrowheads="1"/>
          </p:cNvSpPr>
          <p:nvPr/>
        </p:nvSpPr>
        <p:spPr bwMode="auto">
          <a:xfrm>
            <a:off x="1905000" y="52578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78" name="Text Box 86"/>
          <p:cNvSpPr txBox="1">
            <a:spLocks noChangeArrowheads="1"/>
          </p:cNvSpPr>
          <p:nvPr/>
        </p:nvSpPr>
        <p:spPr bwMode="auto">
          <a:xfrm>
            <a:off x="1192213" y="5210175"/>
            <a:ext cx="715962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Anchorage</a:t>
            </a:r>
          </a:p>
        </p:txBody>
      </p:sp>
      <p:sp>
        <p:nvSpPr>
          <p:cNvPr id="8279" name="Oval 87"/>
          <p:cNvSpPr>
            <a:spLocks noChangeArrowheads="1"/>
          </p:cNvSpPr>
          <p:nvPr/>
        </p:nvSpPr>
        <p:spPr bwMode="auto">
          <a:xfrm>
            <a:off x="3276600" y="32004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80" name="Oval 88"/>
          <p:cNvSpPr>
            <a:spLocks noChangeArrowheads="1"/>
          </p:cNvSpPr>
          <p:nvPr/>
        </p:nvSpPr>
        <p:spPr bwMode="auto">
          <a:xfrm>
            <a:off x="3276600" y="34290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81" name="Text Box 89"/>
          <p:cNvSpPr txBox="1">
            <a:spLocks noChangeArrowheads="1"/>
          </p:cNvSpPr>
          <p:nvPr/>
        </p:nvSpPr>
        <p:spPr bwMode="auto">
          <a:xfrm>
            <a:off x="2635250" y="3159125"/>
            <a:ext cx="647700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sz="800" b="1">
                <a:latin typeface="Arial" charset="0"/>
              </a:rPr>
              <a:t>Ft Collins</a:t>
            </a:r>
            <a:br>
              <a:rPr lang="en-US" sz="800" b="1">
                <a:latin typeface="Arial" charset="0"/>
              </a:rPr>
            </a:br>
            <a:r>
              <a:rPr lang="en-US" sz="800" b="1">
                <a:latin typeface="Arial" charset="0"/>
              </a:rPr>
              <a:t>Denver</a:t>
            </a:r>
          </a:p>
        </p:txBody>
      </p:sp>
      <p:sp>
        <p:nvSpPr>
          <p:cNvPr id="8282" name="Oval 90"/>
          <p:cNvSpPr>
            <a:spLocks noChangeArrowheads="1"/>
          </p:cNvSpPr>
          <p:nvPr/>
        </p:nvSpPr>
        <p:spPr bwMode="auto">
          <a:xfrm>
            <a:off x="5105400" y="54102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83" name="Oval 91"/>
          <p:cNvSpPr>
            <a:spLocks noChangeArrowheads="1"/>
          </p:cNvSpPr>
          <p:nvPr/>
        </p:nvSpPr>
        <p:spPr bwMode="auto">
          <a:xfrm>
            <a:off x="6858000" y="54864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84" name="Text Box 92"/>
          <p:cNvSpPr txBox="1">
            <a:spLocks noChangeArrowheads="1"/>
          </p:cNvSpPr>
          <p:nvPr/>
        </p:nvSpPr>
        <p:spPr bwMode="auto">
          <a:xfrm>
            <a:off x="5322888" y="5360988"/>
            <a:ext cx="638175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San Juan</a:t>
            </a:r>
          </a:p>
        </p:txBody>
      </p:sp>
      <p:sp>
        <p:nvSpPr>
          <p:cNvPr id="8285" name="Text Box 93"/>
          <p:cNvSpPr txBox="1">
            <a:spLocks noChangeArrowheads="1"/>
          </p:cNvSpPr>
          <p:nvPr/>
        </p:nvSpPr>
        <p:spPr bwMode="auto">
          <a:xfrm>
            <a:off x="6981825" y="5427663"/>
            <a:ext cx="473075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Miami</a:t>
            </a:r>
          </a:p>
        </p:txBody>
      </p:sp>
      <p:sp>
        <p:nvSpPr>
          <p:cNvPr id="8286" name="Oval 94"/>
          <p:cNvSpPr>
            <a:spLocks noChangeArrowheads="1"/>
          </p:cNvSpPr>
          <p:nvPr/>
        </p:nvSpPr>
        <p:spPr bwMode="auto">
          <a:xfrm>
            <a:off x="6172200" y="43434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87" name="Oval 95"/>
          <p:cNvSpPr>
            <a:spLocks noChangeArrowheads="1"/>
          </p:cNvSpPr>
          <p:nvPr/>
        </p:nvSpPr>
        <p:spPr bwMode="auto">
          <a:xfrm>
            <a:off x="6781800" y="38100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88" name="Text Box 96"/>
          <p:cNvSpPr txBox="1">
            <a:spLocks noChangeArrowheads="1"/>
          </p:cNvSpPr>
          <p:nvPr/>
        </p:nvSpPr>
        <p:spPr bwMode="auto">
          <a:xfrm>
            <a:off x="6272213" y="4279900"/>
            <a:ext cx="528637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Atlanta</a:t>
            </a:r>
          </a:p>
        </p:txBody>
      </p:sp>
      <p:sp>
        <p:nvSpPr>
          <p:cNvPr id="8289" name="Text Box 97"/>
          <p:cNvSpPr txBox="1">
            <a:spLocks noChangeArrowheads="1"/>
          </p:cNvSpPr>
          <p:nvPr/>
        </p:nvSpPr>
        <p:spPr bwMode="auto">
          <a:xfrm>
            <a:off x="6929438" y="3713163"/>
            <a:ext cx="673100" cy="361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Research </a:t>
            </a:r>
            <a:br>
              <a:rPr lang="en-US" sz="800" b="1">
                <a:latin typeface="Arial" charset="0"/>
              </a:rPr>
            </a:br>
            <a:r>
              <a:rPr lang="en-US" sz="800" b="1">
                <a:latin typeface="Arial" charset="0"/>
              </a:rPr>
              <a:t>Triangle</a:t>
            </a:r>
          </a:p>
        </p:txBody>
      </p:sp>
      <p:sp>
        <p:nvSpPr>
          <p:cNvPr id="8290" name="Text Box 98"/>
          <p:cNvSpPr txBox="1">
            <a:spLocks noChangeArrowheads="1"/>
          </p:cNvSpPr>
          <p:nvPr/>
        </p:nvSpPr>
        <p:spPr bwMode="auto">
          <a:xfrm>
            <a:off x="2146300" y="5981700"/>
            <a:ext cx="4832350" cy="393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800" b="1">
                <a:latin typeface="Arial" charset="0"/>
              </a:rPr>
              <a:t>Over 10,000 employees in 173 occupations</a:t>
            </a:r>
          </a:p>
        </p:txBody>
      </p:sp>
      <p:sp>
        <p:nvSpPr>
          <p:cNvPr id="8291" name="Oval 99"/>
          <p:cNvSpPr>
            <a:spLocks noChangeArrowheads="1"/>
          </p:cNvSpPr>
          <p:nvPr/>
        </p:nvSpPr>
        <p:spPr bwMode="auto">
          <a:xfrm>
            <a:off x="7086600" y="32766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92" name="Oval 100"/>
          <p:cNvSpPr>
            <a:spLocks noChangeArrowheads="1"/>
          </p:cNvSpPr>
          <p:nvPr/>
        </p:nvSpPr>
        <p:spPr bwMode="auto">
          <a:xfrm>
            <a:off x="7086600" y="31242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93" name="Text Box 101"/>
          <p:cNvSpPr txBox="1">
            <a:spLocks noChangeArrowheads="1"/>
          </p:cNvSpPr>
          <p:nvPr/>
        </p:nvSpPr>
        <p:spPr bwMode="auto">
          <a:xfrm>
            <a:off x="7239000" y="3143250"/>
            <a:ext cx="1492250" cy="401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50000"/>
              </a:lnSpc>
            </a:pPr>
            <a:r>
              <a:rPr lang="en-US" sz="800" b="1">
                <a:latin typeface="Arial" charset="0"/>
              </a:rPr>
              <a:t>Hyattsville</a:t>
            </a:r>
          </a:p>
          <a:p>
            <a:pPr algn="l">
              <a:lnSpc>
                <a:spcPct val="50000"/>
              </a:lnSpc>
            </a:pPr>
            <a:r>
              <a:rPr lang="en-US" sz="800" b="1">
                <a:latin typeface="Arial" charset="0"/>
              </a:rPr>
              <a:t/>
            </a:r>
            <a:br>
              <a:rPr lang="en-US" sz="800" b="1">
                <a:latin typeface="Arial" charset="0"/>
              </a:rPr>
            </a:br>
            <a:r>
              <a:rPr lang="en-US" sz="800" b="1">
                <a:latin typeface="Arial" charset="0"/>
              </a:rPr>
              <a:t>Washington</a:t>
            </a:r>
            <a:br>
              <a:rPr lang="en-US" sz="800" b="1">
                <a:latin typeface="Arial" charset="0"/>
              </a:rPr>
            </a:br>
            <a:r>
              <a:rPr lang="en-US" sz="800" b="1">
                <a:latin typeface="Arial" charset="0"/>
              </a:rPr>
              <a:t/>
            </a:r>
            <a:br>
              <a:rPr lang="en-US" sz="800" b="1">
                <a:latin typeface="Arial" charset="0"/>
              </a:rPr>
            </a:br>
            <a:r>
              <a:rPr lang="en-US" sz="800" b="1">
                <a:latin typeface="Arial" charset="0"/>
              </a:rPr>
              <a:t>DC Area</a:t>
            </a:r>
          </a:p>
        </p:txBody>
      </p:sp>
      <p:sp>
        <p:nvSpPr>
          <p:cNvPr id="8294" name="Oval 102"/>
          <p:cNvSpPr>
            <a:spLocks noChangeArrowheads="1"/>
          </p:cNvSpPr>
          <p:nvPr/>
        </p:nvSpPr>
        <p:spPr bwMode="auto">
          <a:xfrm>
            <a:off x="6705600" y="30480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95" name="Text Box 103"/>
          <p:cNvSpPr txBox="1">
            <a:spLocks noChangeArrowheads="1"/>
          </p:cNvSpPr>
          <p:nvPr/>
        </p:nvSpPr>
        <p:spPr bwMode="auto">
          <a:xfrm>
            <a:off x="6064250" y="2989263"/>
            <a:ext cx="692150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Pittsburgh</a:t>
            </a:r>
          </a:p>
        </p:txBody>
      </p:sp>
      <p:sp>
        <p:nvSpPr>
          <p:cNvPr id="8296" name="Oval 104"/>
          <p:cNvSpPr>
            <a:spLocks noChangeArrowheads="1"/>
          </p:cNvSpPr>
          <p:nvPr/>
        </p:nvSpPr>
        <p:spPr bwMode="auto">
          <a:xfrm>
            <a:off x="6553200" y="32766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97" name="Oval 105"/>
          <p:cNvSpPr>
            <a:spLocks noChangeArrowheads="1"/>
          </p:cNvSpPr>
          <p:nvPr/>
        </p:nvSpPr>
        <p:spPr bwMode="auto">
          <a:xfrm>
            <a:off x="6172200" y="33528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98" name="Oval 106"/>
          <p:cNvSpPr>
            <a:spLocks noChangeArrowheads="1"/>
          </p:cNvSpPr>
          <p:nvPr/>
        </p:nvSpPr>
        <p:spPr bwMode="auto">
          <a:xfrm>
            <a:off x="5486400" y="2971800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99" name="Text Box 107"/>
          <p:cNvSpPr txBox="1">
            <a:spLocks noChangeArrowheads="1"/>
          </p:cNvSpPr>
          <p:nvPr/>
        </p:nvSpPr>
        <p:spPr bwMode="auto">
          <a:xfrm>
            <a:off x="6327775" y="3379788"/>
            <a:ext cx="787400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Morgantown</a:t>
            </a:r>
          </a:p>
        </p:txBody>
      </p:sp>
      <p:sp>
        <p:nvSpPr>
          <p:cNvPr id="8300" name="Text Box 108"/>
          <p:cNvSpPr txBox="1">
            <a:spLocks noChangeArrowheads="1"/>
          </p:cNvSpPr>
          <p:nvPr/>
        </p:nvSpPr>
        <p:spPr bwMode="auto">
          <a:xfrm>
            <a:off x="4919663" y="2927350"/>
            <a:ext cx="585787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Chicago</a:t>
            </a:r>
          </a:p>
        </p:txBody>
      </p:sp>
      <p:sp>
        <p:nvSpPr>
          <p:cNvPr id="8301" name="Text Box 109"/>
          <p:cNvSpPr txBox="1">
            <a:spLocks noChangeArrowheads="1"/>
          </p:cNvSpPr>
          <p:nvPr/>
        </p:nvSpPr>
        <p:spPr bwMode="auto">
          <a:xfrm>
            <a:off x="5529263" y="3317875"/>
            <a:ext cx="676275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Cincinnati</a:t>
            </a:r>
          </a:p>
        </p:txBody>
      </p:sp>
      <p:sp>
        <p:nvSpPr>
          <p:cNvPr id="8302" name="AutoShape 110"/>
          <p:cNvSpPr>
            <a:spLocks noChangeArrowheads="1"/>
          </p:cNvSpPr>
          <p:nvPr/>
        </p:nvSpPr>
        <p:spPr bwMode="auto">
          <a:xfrm>
            <a:off x="1924050" y="526256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03" name="AutoShape 111"/>
          <p:cNvSpPr>
            <a:spLocks noChangeArrowheads="1"/>
          </p:cNvSpPr>
          <p:nvPr/>
        </p:nvSpPr>
        <p:spPr bwMode="auto">
          <a:xfrm>
            <a:off x="6191250" y="434816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04" name="AutoShape 112"/>
          <p:cNvSpPr>
            <a:spLocks noChangeArrowheads="1"/>
          </p:cNvSpPr>
          <p:nvPr/>
        </p:nvSpPr>
        <p:spPr bwMode="auto">
          <a:xfrm>
            <a:off x="6877050" y="549116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05" name="AutoShape 113"/>
          <p:cNvSpPr>
            <a:spLocks noChangeArrowheads="1"/>
          </p:cNvSpPr>
          <p:nvPr/>
        </p:nvSpPr>
        <p:spPr bwMode="auto">
          <a:xfrm>
            <a:off x="5124450" y="541496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06" name="AutoShape 114"/>
          <p:cNvSpPr>
            <a:spLocks noChangeArrowheads="1"/>
          </p:cNvSpPr>
          <p:nvPr/>
        </p:nvSpPr>
        <p:spPr bwMode="auto">
          <a:xfrm>
            <a:off x="1535113" y="1757363"/>
            <a:ext cx="109537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07" name="AutoShape 115"/>
          <p:cNvSpPr>
            <a:spLocks noChangeArrowheads="1"/>
          </p:cNvSpPr>
          <p:nvPr/>
        </p:nvSpPr>
        <p:spPr bwMode="auto">
          <a:xfrm>
            <a:off x="1163638" y="3052763"/>
            <a:ext cx="109537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08" name="AutoShape 116"/>
          <p:cNvSpPr>
            <a:spLocks noChangeArrowheads="1"/>
          </p:cNvSpPr>
          <p:nvPr/>
        </p:nvSpPr>
        <p:spPr bwMode="auto">
          <a:xfrm>
            <a:off x="4570413" y="4995863"/>
            <a:ext cx="109537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09" name="Text Box 117"/>
          <p:cNvSpPr txBox="1">
            <a:spLocks noChangeArrowheads="1"/>
          </p:cNvSpPr>
          <p:nvPr/>
        </p:nvSpPr>
        <p:spPr bwMode="auto">
          <a:xfrm>
            <a:off x="4022725" y="4932363"/>
            <a:ext cx="595313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Houston</a:t>
            </a:r>
          </a:p>
        </p:txBody>
      </p:sp>
      <p:sp>
        <p:nvSpPr>
          <p:cNvPr id="8310" name="AutoShape 118"/>
          <p:cNvSpPr>
            <a:spLocks noChangeArrowheads="1"/>
          </p:cNvSpPr>
          <p:nvPr/>
        </p:nvSpPr>
        <p:spPr bwMode="auto">
          <a:xfrm>
            <a:off x="4365625" y="450056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11" name="Text Box 119"/>
          <p:cNvSpPr txBox="1">
            <a:spLocks noChangeArrowheads="1"/>
          </p:cNvSpPr>
          <p:nvPr/>
        </p:nvSpPr>
        <p:spPr bwMode="auto">
          <a:xfrm>
            <a:off x="3932238" y="4427538"/>
            <a:ext cx="485775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Dallas</a:t>
            </a:r>
          </a:p>
        </p:txBody>
      </p:sp>
      <p:sp>
        <p:nvSpPr>
          <p:cNvPr id="8312" name="AutoShape 120"/>
          <p:cNvSpPr>
            <a:spLocks noChangeArrowheads="1"/>
          </p:cNvSpPr>
          <p:nvPr/>
        </p:nvSpPr>
        <p:spPr bwMode="auto">
          <a:xfrm>
            <a:off x="3076575" y="459581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13" name="Text Box 121"/>
          <p:cNvSpPr txBox="1">
            <a:spLocks noChangeArrowheads="1"/>
          </p:cNvSpPr>
          <p:nvPr/>
        </p:nvSpPr>
        <p:spPr bwMode="auto">
          <a:xfrm>
            <a:off x="3138488" y="4646613"/>
            <a:ext cx="554037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El Paso</a:t>
            </a:r>
          </a:p>
        </p:txBody>
      </p:sp>
      <p:sp>
        <p:nvSpPr>
          <p:cNvPr id="8314" name="AutoShape 122"/>
          <p:cNvSpPr>
            <a:spLocks noChangeArrowheads="1"/>
          </p:cNvSpPr>
          <p:nvPr/>
        </p:nvSpPr>
        <p:spPr bwMode="auto">
          <a:xfrm>
            <a:off x="1490663" y="3910013"/>
            <a:ext cx="109537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15" name="Text Box 123"/>
          <p:cNvSpPr txBox="1">
            <a:spLocks noChangeArrowheads="1"/>
          </p:cNvSpPr>
          <p:nvPr/>
        </p:nvSpPr>
        <p:spPr bwMode="auto">
          <a:xfrm>
            <a:off x="1552575" y="3856038"/>
            <a:ext cx="790575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Los Angeles</a:t>
            </a:r>
          </a:p>
        </p:txBody>
      </p:sp>
      <p:sp>
        <p:nvSpPr>
          <p:cNvPr id="8316" name="AutoShape 124"/>
          <p:cNvSpPr>
            <a:spLocks noChangeArrowheads="1"/>
          </p:cNvSpPr>
          <p:nvPr/>
        </p:nvSpPr>
        <p:spPr bwMode="auto">
          <a:xfrm>
            <a:off x="1638300" y="419576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17" name="Text Box 125"/>
          <p:cNvSpPr txBox="1">
            <a:spLocks noChangeArrowheads="1"/>
          </p:cNvSpPr>
          <p:nvPr/>
        </p:nvSpPr>
        <p:spPr bwMode="auto">
          <a:xfrm>
            <a:off x="1695450" y="4132263"/>
            <a:ext cx="682625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San Diego</a:t>
            </a:r>
          </a:p>
        </p:txBody>
      </p:sp>
      <p:sp>
        <p:nvSpPr>
          <p:cNvPr id="8318" name="AutoShape 126"/>
          <p:cNvSpPr>
            <a:spLocks noChangeArrowheads="1"/>
          </p:cNvSpPr>
          <p:nvPr/>
        </p:nvSpPr>
        <p:spPr bwMode="auto">
          <a:xfrm>
            <a:off x="7143750" y="299561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19" name="Text Box 127"/>
          <p:cNvSpPr txBox="1">
            <a:spLocks noChangeArrowheads="1"/>
          </p:cNvSpPr>
          <p:nvPr/>
        </p:nvSpPr>
        <p:spPr bwMode="auto">
          <a:xfrm>
            <a:off x="6456363" y="2855913"/>
            <a:ext cx="785812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800" b="1">
                <a:latin typeface="Arial" charset="0"/>
              </a:rPr>
              <a:t>Philadelphia</a:t>
            </a:r>
          </a:p>
        </p:txBody>
      </p:sp>
      <p:sp>
        <p:nvSpPr>
          <p:cNvPr id="8320" name="AutoShape 128"/>
          <p:cNvSpPr>
            <a:spLocks noChangeArrowheads="1"/>
          </p:cNvSpPr>
          <p:nvPr/>
        </p:nvSpPr>
        <p:spPr bwMode="auto">
          <a:xfrm>
            <a:off x="7315200" y="284321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21" name="Text Box 129"/>
          <p:cNvSpPr txBox="1">
            <a:spLocks noChangeArrowheads="1"/>
          </p:cNvSpPr>
          <p:nvPr/>
        </p:nvSpPr>
        <p:spPr bwMode="auto">
          <a:xfrm>
            <a:off x="6772275" y="2674938"/>
            <a:ext cx="649288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New York</a:t>
            </a:r>
          </a:p>
        </p:txBody>
      </p:sp>
      <p:sp>
        <p:nvSpPr>
          <p:cNvPr id="8322" name="AutoShape 130"/>
          <p:cNvSpPr>
            <a:spLocks noChangeArrowheads="1"/>
          </p:cNvSpPr>
          <p:nvPr/>
        </p:nvSpPr>
        <p:spPr bwMode="auto">
          <a:xfrm>
            <a:off x="5505450" y="297656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23" name="AutoShape 131"/>
          <p:cNvSpPr>
            <a:spLocks noChangeArrowheads="1"/>
          </p:cNvSpPr>
          <p:nvPr/>
        </p:nvSpPr>
        <p:spPr bwMode="auto">
          <a:xfrm>
            <a:off x="7277100" y="2928938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24" name="Text Box 132"/>
          <p:cNvSpPr txBox="1">
            <a:spLocks noChangeArrowheads="1"/>
          </p:cNvSpPr>
          <p:nvPr/>
        </p:nvSpPr>
        <p:spPr bwMode="auto">
          <a:xfrm>
            <a:off x="7350125" y="2922588"/>
            <a:ext cx="547688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Newark</a:t>
            </a:r>
          </a:p>
        </p:txBody>
      </p:sp>
      <p:sp>
        <p:nvSpPr>
          <p:cNvPr id="8325" name="AutoShape 133"/>
          <p:cNvSpPr>
            <a:spLocks noChangeArrowheads="1"/>
          </p:cNvSpPr>
          <p:nvPr/>
        </p:nvSpPr>
        <p:spPr bwMode="auto">
          <a:xfrm>
            <a:off x="4895850" y="2490788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26" name="Text Box 134"/>
          <p:cNvSpPr txBox="1">
            <a:spLocks noChangeArrowheads="1"/>
          </p:cNvSpPr>
          <p:nvPr/>
        </p:nvSpPr>
        <p:spPr bwMode="auto">
          <a:xfrm>
            <a:off x="4183063" y="2441575"/>
            <a:ext cx="773112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Minneapolis</a:t>
            </a:r>
          </a:p>
        </p:txBody>
      </p:sp>
      <p:sp>
        <p:nvSpPr>
          <p:cNvPr id="8327" name="AutoShape 135"/>
          <p:cNvSpPr>
            <a:spLocks noChangeArrowheads="1"/>
          </p:cNvSpPr>
          <p:nvPr/>
        </p:nvSpPr>
        <p:spPr bwMode="auto">
          <a:xfrm>
            <a:off x="6086475" y="2890838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28" name="Text Box 136"/>
          <p:cNvSpPr txBox="1">
            <a:spLocks noChangeArrowheads="1"/>
          </p:cNvSpPr>
          <p:nvPr/>
        </p:nvSpPr>
        <p:spPr bwMode="auto">
          <a:xfrm>
            <a:off x="5653088" y="2827338"/>
            <a:ext cx="511175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Detroit</a:t>
            </a:r>
          </a:p>
        </p:txBody>
      </p:sp>
      <p:sp>
        <p:nvSpPr>
          <p:cNvPr id="8329" name="AutoShape 137"/>
          <p:cNvSpPr>
            <a:spLocks noChangeArrowheads="1"/>
          </p:cNvSpPr>
          <p:nvPr/>
        </p:nvSpPr>
        <p:spPr bwMode="auto">
          <a:xfrm>
            <a:off x="7591425" y="255746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30" name="Text Box 138"/>
          <p:cNvSpPr txBox="1">
            <a:spLocks noChangeArrowheads="1"/>
          </p:cNvSpPr>
          <p:nvPr/>
        </p:nvSpPr>
        <p:spPr bwMode="auto">
          <a:xfrm>
            <a:off x="7634288" y="2498725"/>
            <a:ext cx="533400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Boston</a:t>
            </a:r>
          </a:p>
        </p:txBody>
      </p:sp>
      <p:sp>
        <p:nvSpPr>
          <p:cNvPr id="8331" name="Oval 139"/>
          <p:cNvSpPr>
            <a:spLocks noChangeArrowheads="1"/>
          </p:cNvSpPr>
          <p:nvPr/>
        </p:nvSpPr>
        <p:spPr bwMode="auto">
          <a:xfrm>
            <a:off x="7693025" y="5845175"/>
            <a:ext cx="152400" cy="152400"/>
          </a:xfrm>
          <a:prstGeom prst="ellipse">
            <a:avLst/>
          </a:prstGeom>
          <a:solidFill>
            <a:srgbClr val="FF9999"/>
          </a:solidFill>
          <a:ln w="19050">
            <a:noFill/>
            <a:round/>
            <a:headEnd/>
            <a:tailEnd/>
          </a:ln>
          <a:effectLst>
            <a:prstShdw prst="shdw17" dist="17961" dir="2700000">
              <a:srgbClr val="995C5C"/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332" name="AutoShape 140"/>
          <p:cNvSpPr>
            <a:spLocks noChangeArrowheads="1"/>
          </p:cNvSpPr>
          <p:nvPr/>
        </p:nvSpPr>
        <p:spPr bwMode="auto">
          <a:xfrm>
            <a:off x="7712075" y="6078538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33" name="Text Box 141"/>
          <p:cNvSpPr txBox="1">
            <a:spLocks noChangeArrowheads="1"/>
          </p:cNvSpPr>
          <p:nvPr/>
        </p:nvSpPr>
        <p:spPr bwMode="auto">
          <a:xfrm>
            <a:off x="7872413" y="6005513"/>
            <a:ext cx="1152525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Quarantine Stations</a:t>
            </a:r>
          </a:p>
        </p:txBody>
      </p:sp>
      <p:sp>
        <p:nvSpPr>
          <p:cNvPr id="8334" name="Text Box 142"/>
          <p:cNvSpPr txBox="1">
            <a:spLocks noChangeArrowheads="1"/>
          </p:cNvSpPr>
          <p:nvPr/>
        </p:nvSpPr>
        <p:spPr bwMode="auto">
          <a:xfrm>
            <a:off x="7872413" y="5805488"/>
            <a:ext cx="622300" cy="2270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Facilities</a:t>
            </a:r>
          </a:p>
        </p:txBody>
      </p:sp>
      <p:sp>
        <p:nvSpPr>
          <p:cNvPr id="8335" name="AutoShape 143"/>
          <p:cNvSpPr>
            <a:spLocks noChangeArrowheads="1"/>
          </p:cNvSpPr>
          <p:nvPr/>
        </p:nvSpPr>
        <p:spPr bwMode="auto">
          <a:xfrm>
            <a:off x="2997200" y="5186363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36" name="Text Box 144"/>
          <p:cNvSpPr txBox="1">
            <a:spLocks noChangeArrowheads="1"/>
          </p:cNvSpPr>
          <p:nvPr/>
        </p:nvSpPr>
        <p:spPr bwMode="auto">
          <a:xfrm>
            <a:off x="2436813" y="5165725"/>
            <a:ext cx="623887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800" b="1">
                <a:latin typeface="Arial" charset="0"/>
              </a:rPr>
              <a:t>Honolulu</a:t>
            </a:r>
          </a:p>
        </p:txBody>
      </p:sp>
      <p:sp>
        <p:nvSpPr>
          <p:cNvPr id="8337" name="AutoShape 145"/>
          <p:cNvSpPr>
            <a:spLocks noChangeArrowheads="1"/>
          </p:cNvSpPr>
          <p:nvPr/>
        </p:nvSpPr>
        <p:spPr bwMode="auto">
          <a:xfrm>
            <a:off x="7105650" y="3284538"/>
            <a:ext cx="109538" cy="109537"/>
          </a:xfrm>
          <a:prstGeom prst="triangle">
            <a:avLst>
              <a:gd name="adj" fmla="val 50000"/>
            </a:avLst>
          </a:prstGeom>
          <a:solidFill>
            <a:srgbClr val="0000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ChangeArrowheads="1"/>
          </p:cNvSpPr>
          <p:nvPr/>
        </p:nvSpPr>
        <p:spPr bwMode="auto">
          <a:xfrm>
            <a:off x="0" y="322263"/>
            <a:ext cx="9144000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058" tIns="41029" rIns="82058" bIns="41029" anchor="b"/>
          <a:lstStyle/>
          <a:p>
            <a:pPr defTabSz="820738" eaLnBrk="1" hangingPunct="1"/>
            <a:r>
              <a:rPr lang="en-US" sz="3600" b="1">
                <a:solidFill>
                  <a:srgbClr val="FFFFCC"/>
                </a:solidFill>
                <a:latin typeface="Arial" charset="0"/>
              </a:rPr>
              <a:t>Public Health Approach</a:t>
            </a:r>
          </a:p>
        </p:txBody>
      </p:sp>
      <p:sp>
        <p:nvSpPr>
          <p:cNvPr id="9219" name="Text Box 1027"/>
          <p:cNvSpPr txBox="1">
            <a:spLocks noChangeArrowheads="1"/>
          </p:cNvSpPr>
          <p:nvPr/>
        </p:nvSpPr>
        <p:spPr bwMode="auto">
          <a:xfrm>
            <a:off x="484188" y="5322888"/>
            <a:ext cx="2689225" cy="692150"/>
          </a:xfrm>
          <a:prstGeom prst="rect">
            <a:avLst/>
          </a:prstGeom>
          <a:solidFill>
            <a:srgbClr val="0965B9"/>
          </a:solidFill>
          <a:ln w="57150">
            <a:noFill/>
            <a:miter lim="800000"/>
            <a:headEnd/>
            <a:tailEnd/>
          </a:ln>
          <a:effectLst>
            <a:prstShdw prst="shdw17" dist="17961" dir="2700000">
              <a:srgbClr val="053D6F"/>
            </a:prstShdw>
          </a:effectLst>
        </p:spPr>
        <p:txBody>
          <a:bodyPr wrap="none" lIns="82058" tIns="41029" rIns="82058" bIns="41029">
            <a:spAutoFit/>
          </a:bodyPr>
          <a:lstStyle/>
          <a:p>
            <a:pPr defTabSz="820738"/>
            <a:r>
              <a:rPr lang="en-US" sz="2000" b="1">
                <a:solidFill>
                  <a:schemeClr val="tx2"/>
                </a:solidFill>
                <a:latin typeface="Arial" charset="0"/>
              </a:rPr>
              <a:t>Surveillance</a:t>
            </a:r>
          </a:p>
          <a:p>
            <a:pPr defTabSz="820738"/>
            <a:r>
              <a:rPr lang="en-US" sz="2000" b="1">
                <a:latin typeface="Arial" charset="0"/>
              </a:rPr>
              <a:t>What’s the Problem?</a:t>
            </a:r>
          </a:p>
        </p:txBody>
      </p:sp>
      <p:grpSp>
        <p:nvGrpSpPr>
          <p:cNvPr id="2" name="Group 1038"/>
          <p:cNvGrpSpPr>
            <a:grpSpLocks/>
          </p:cNvGrpSpPr>
          <p:nvPr/>
        </p:nvGrpSpPr>
        <p:grpSpPr bwMode="auto">
          <a:xfrm>
            <a:off x="1203325" y="4098925"/>
            <a:ext cx="4024313" cy="1209675"/>
            <a:chOff x="758" y="2582"/>
            <a:chExt cx="2535" cy="762"/>
          </a:xfrm>
        </p:grpSpPr>
        <p:sp>
          <p:nvSpPr>
            <p:cNvPr id="9227" name="Freeform 1031"/>
            <p:cNvSpPr>
              <a:spLocks/>
            </p:cNvSpPr>
            <p:nvPr/>
          </p:nvSpPr>
          <p:spPr bwMode="auto">
            <a:xfrm>
              <a:off x="758" y="2795"/>
              <a:ext cx="518" cy="549"/>
            </a:xfrm>
            <a:custGeom>
              <a:avLst/>
              <a:gdLst>
                <a:gd name="T0" fmla="*/ 0 w 720"/>
                <a:gd name="T1" fmla="*/ 549 h 400"/>
                <a:gd name="T2" fmla="*/ 0 w 720"/>
                <a:gd name="T3" fmla="*/ 0 h 400"/>
                <a:gd name="T4" fmla="*/ 518 w 720"/>
                <a:gd name="T5" fmla="*/ 0 h 400"/>
                <a:gd name="T6" fmla="*/ 0 60000 65536"/>
                <a:gd name="T7" fmla="*/ 0 60000 65536"/>
                <a:gd name="T8" fmla="*/ 0 60000 65536"/>
                <a:gd name="T9" fmla="*/ 0 w 720"/>
                <a:gd name="T10" fmla="*/ 0 h 400"/>
                <a:gd name="T11" fmla="*/ 720 w 720"/>
                <a:gd name="T12" fmla="*/ 400 h 4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20" h="400">
                  <a:moveTo>
                    <a:pt x="0" y="400"/>
                  </a:moveTo>
                  <a:lnTo>
                    <a:pt x="0" y="0"/>
                  </a:lnTo>
                  <a:lnTo>
                    <a:pt x="72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8" name="Text Box 1028"/>
            <p:cNvSpPr txBox="1">
              <a:spLocks noChangeArrowheads="1"/>
            </p:cNvSpPr>
            <p:nvPr/>
          </p:nvSpPr>
          <p:spPr bwMode="auto">
            <a:xfrm>
              <a:off x="1280" y="2582"/>
              <a:ext cx="2013" cy="436"/>
            </a:xfrm>
            <a:prstGeom prst="rect">
              <a:avLst/>
            </a:prstGeom>
            <a:solidFill>
              <a:srgbClr val="0965B9"/>
            </a:solidFill>
            <a:ln w="57150">
              <a:noFill/>
              <a:miter lim="800000"/>
              <a:headEnd/>
              <a:tailEnd/>
            </a:ln>
            <a:effectLst>
              <a:prstShdw prst="shdw17" dist="17961" dir="2700000">
                <a:srgbClr val="053D6F"/>
              </a:prstShdw>
            </a:effectLst>
          </p:spPr>
          <p:txBody>
            <a:bodyPr wrap="none" lIns="82058" tIns="41029" rIns="82058" bIns="41029">
              <a:spAutoFit/>
            </a:bodyPr>
            <a:lstStyle/>
            <a:p>
              <a:pPr defTabSz="820738"/>
              <a:r>
                <a:rPr lang="en-US" sz="2000" b="1">
                  <a:solidFill>
                    <a:schemeClr val="tx2"/>
                  </a:solidFill>
                  <a:latin typeface="Arial" charset="0"/>
                </a:rPr>
                <a:t>Risk Factor Identification</a:t>
              </a:r>
            </a:p>
            <a:p>
              <a:pPr defTabSz="820738"/>
              <a:r>
                <a:rPr lang="en-US" sz="2000" b="1">
                  <a:latin typeface="Arial" charset="0"/>
                </a:rPr>
                <a:t>What’s the cause?</a:t>
              </a:r>
            </a:p>
          </p:txBody>
        </p:sp>
      </p:grpSp>
      <p:grpSp>
        <p:nvGrpSpPr>
          <p:cNvPr id="3" name="Group 1039"/>
          <p:cNvGrpSpPr>
            <a:grpSpLocks/>
          </p:cNvGrpSpPr>
          <p:nvPr/>
        </p:nvGrpSpPr>
        <p:grpSpPr bwMode="auto">
          <a:xfrm>
            <a:off x="3206750" y="2884488"/>
            <a:ext cx="3849688" cy="1198562"/>
            <a:chOff x="2020" y="1799"/>
            <a:chExt cx="2425" cy="755"/>
          </a:xfrm>
        </p:grpSpPr>
        <p:sp>
          <p:nvSpPr>
            <p:cNvPr id="9225" name="Freeform 1032"/>
            <p:cNvSpPr>
              <a:spLocks/>
            </p:cNvSpPr>
            <p:nvPr/>
          </p:nvSpPr>
          <p:spPr bwMode="auto">
            <a:xfrm>
              <a:off x="2020" y="2016"/>
              <a:ext cx="541" cy="538"/>
            </a:xfrm>
            <a:custGeom>
              <a:avLst/>
              <a:gdLst>
                <a:gd name="T0" fmla="*/ 0 w 720"/>
                <a:gd name="T1" fmla="*/ 538 h 400"/>
                <a:gd name="T2" fmla="*/ 0 w 720"/>
                <a:gd name="T3" fmla="*/ 0 h 400"/>
                <a:gd name="T4" fmla="*/ 541 w 720"/>
                <a:gd name="T5" fmla="*/ 0 h 400"/>
                <a:gd name="T6" fmla="*/ 0 60000 65536"/>
                <a:gd name="T7" fmla="*/ 0 60000 65536"/>
                <a:gd name="T8" fmla="*/ 0 60000 65536"/>
                <a:gd name="T9" fmla="*/ 0 w 720"/>
                <a:gd name="T10" fmla="*/ 0 h 400"/>
                <a:gd name="T11" fmla="*/ 720 w 720"/>
                <a:gd name="T12" fmla="*/ 400 h 4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20" h="400">
                  <a:moveTo>
                    <a:pt x="0" y="400"/>
                  </a:moveTo>
                  <a:lnTo>
                    <a:pt x="0" y="0"/>
                  </a:lnTo>
                  <a:lnTo>
                    <a:pt x="72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6" name="Text Box 1029"/>
            <p:cNvSpPr txBox="1">
              <a:spLocks noChangeArrowheads="1"/>
            </p:cNvSpPr>
            <p:nvPr/>
          </p:nvSpPr>
          <p:spPr bwMode="auto">
            <a:xfrm>
              <a:off x="2573" y="1799"/>
              <a:ext cx="1872" cy="436"/>
            </a:xfrm>
            <a:prstGeom prst="rect">
              <a:avLst/>
            </a:prstGeom>
            <a:solidFill>
              <a:srgbClr val="0965B9"/>
            </a:solidFill>
            <a:ln w="57150">
              <a:noFill/>
              <a:miter lim="800000"/>
              <a:headEnd/>
              <a:tailEnd/>
            </a:ln>
            <a:effectLst>
              <a:prstShdw prst="shdw17" dist="17961" dir="2700000">
                <a:srgbClr val="053D6F"/>
              </a:prstShdw>
            </a:effectLst>
          </p:spPr>
          <p:txBody>
            <a:bodyPr wrap="none" lIns="82058" tIns="41029" rIns="82058" bIns="41029">
              <a:spAutoFit/>
            </a:bodyPr>
            <a:lstStyle/>
            <a:p>
              <a:pPr defTabSz="820738"/>
              <a:r>
                <a:rPr lang="en-US" sz="2000" b="1">
                  <a:solidFill>
                    <a:schemeClr val="tx2"/>
                  </a:solidFill>
                  <a:latin typeface="Arial" charset="0"/>
                </a:rPr>
                <a:t>Intervention Evaluation</a:t>
              </a:r>
            </a:p>
            <a:p>
              <a:pPr defTabSz="820738"/>
              <a:r>
                <a:rPr lang="en-US" sz="2000" b="1">
                  <a:latin typeface="Arial" charset="0"/>
                </a:rPr>
                <a:t>What works?</a:t>
              </a:r>
            </a:p>
          </p:txBody>
        </p:sp>
      </p:grpSp>
      <p:grpSp>
        <p:nvGrpSpPr>
          <p:cNvPr id="4" name="Group 1041"/>
          <p:cNvGrpSpPr>
            <a:grpSpLocks/>
          </p:cNvGrpSpPr>
          <p:nvPr/>
        </p:nvGrpSpPr>
        <p:grpSpPr bwMode="auto">
          <a:xfrm>
            <a:off x="4984750" y="1674813"/>
            <a:ext cx="3659188" cy="1189037"/>
            <a:chOff x="3140" y="1055"/>
            <a:chExt cx="2305" cy="749"/>
          </a:xfrm>
        </p:grpSpPr>
        <p:sp>
          <p:nvSpPr>
            <p:cNvPr id="9223" name="Text Box 1030"/>
            <p:cNvSpPr txBox="1">
              <a:spLocks noChangeArrowheads="1"/>
            </p:cNvSpPr>
            <p:nvPr/>
          </p:nvSpPr>
          <p:spPr bwMode="auto">
            <a:xfrm>
              <a:off x="3742" y="1055"/>
              <a:ext cx="1703" cy="436"/>
            </a:xfrm>
            <a:prstGeom prst="rect">
              <a:avLst/>
            </a:prstGeom>
            <a:solidFill>
              <a:srgbClr val="0965B9"/>
            </a:solidFill>
            <a:ln w="57150">
              <a:noFill/>
              <a:miter lim="800000"/>
              <a:headEnd/>
              <a:tailEnd/>
            </a:ln>
            <a:effectLst>
              <a:prstShdw prst="shdw17" dist="17961" dir="2700000">
                <a:srgbClr val="053D6F"/>
              </a:prstShdw>
            </a:effectLst>
          </p:spPr>
          <p:txBody>
            <a:bodyPr lIns="82058" tIns="41029" rIns="82058" bIns="41029">
              <a:spAutoFit/>
            </a:bodyPr>
            <a:lstStyle/>
            <a:p>
              <a:pPr defTabSz="820738"/>
              <a:r>
                <a:rPr lang="en-US" sz="2000" b="1">
                  <a:solidFill>
                    <a:schemeClr val="tx2"/>
                  </a:solidFill>
                  <a:latin typeface="Arial" charset="0"/>
                </a:rPr>
                <a:t>Implementation</a:t>
              </a:r>
            </a:p>
            <a:p>
              <a:pPr defTabSz="820738"/>
              <a:r>
                <a:rPr lang="en-US" sz="2000" b="1">
                  <a:latin typeface="Arial" charset="0"/>
                </a:rPr>
                <a:t>How do you do it?</a:t>
              </a:r>
            </a:p>
          </p:txBody>
        </p:sp>
        <p:sp>
          <p:nvSpPr>
            <p:cNvPr id="9224" name="Freeform 1033"/>
            <p:cNvSpPr>
              <a:spLocks/>
            </p:cNvSpPr>
            <p:nvPr/>
          </p:nvSpPr>
          <p:spPr bwMode="auto">
            <a:xfrm>
              <a:off x="3140" y="1276"/>
              <a:ext cx="590" cy="528"/>
            </a:xfrm>
            <a:custGeom>
              <a:avLst/>
              <a:gdLst>
                <a:gd name="T0" fmla="*/ 0 w 720"/>
                <a:gd name="T1" fmla="*/ 528 h 400"/>
                <a:gd name="T2" fmla="*/ 0 w 720"/>
                <a:gd name="T3" fmla="*/ 0 h 400"/>
                <a:gd name="T4" fmla="*/ 590 w 720"/>
                <a:gd name="T5" fmla="*/ 0 h 400"/>
                <a:gd name="T6" fmla="*/ 0 60000 65536"/>
                <a:gd name="T7" fmla="*/ 0 60000 65536"/>
                <a:gd name="T8" fmla="*/ 0 60000 65536"/>
                <a:gd name="T9" fmla="*/ 0 w 720"/>
                <a:gd name="T10" fmla="*/ 0 h 400"/>
                <a:gd name="T11" fmla="*/ 720 w 720"/>
                <a:gd name="T12" fmla="*/ 400 h 4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20" h="400">
                  <a:moveTo>
                    <a:pt x="0" y="400"/>
                  </a:moveTo>
                  <a:lnTo>
                    <a:pt x="0" y="0"/>
                  </a:lnTo>
                  <a:lnTo>
                    <a:pt x="72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osquito mont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Mosquitoes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tobluegreen">
  <a:themeElements>
    <a:clrScheme name="">
      <a:dk1>
        <a:srgbClr val="FFFFFF"/>
      </a:dk1>
      <a:lt1>
        <a:srgbClr val="FFFFFF"/>
      </a:lt1>
      <a:dk2>
        <a:srgbClr val="FFFF00"/>
      </a:dk2>
      <a:lt2>
        <a:srgbClr val="000000"/>
      </a:lt2>
      <a:accent1>
        <a:srgbClr val="00CC99"/>
      </a:accent1>
      <a:accent2>
        <a:srgbClr val="3333CC"/>
      </a:accent2>
      <a:accent3>
        <a:srgbClr val="FFFFFF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uetobluegre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uetoblueg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tobluegree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tobluegree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tobluegree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tobluegree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tobluegree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tobluegree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Designs\bluetobluegreen.pot</Template>
  <TotalTime>1680</TotalTime>
  <Words>498</Words>
  <Application>Microsoft Office PowerPoint</Application>
  <PresentationFormat>On-screen Show (4:3)</PresentationFormat>
  <Paragraphs>214</Paragraphs>
  <Slides>63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9" baseType="lpstr">
      <vt:lpstr>Times New Roman</vt:lpstr>
      <vt:lpstr>Arial</vt:lpstr>
      <vt:lpstr>CommonBullets</vt:lpstr>
      <vt:lpstr>Arial Unicode MS</vt:lpstr>
      <vt:lpstr>Arial Black</vt:lpstr>
      <vt:lpstr>bluetobluegreen</vt:lpstr>
      <vt:lpstr>Healthy People in a Healthy World</vt:lpstr>
      <vt:lpstr>CDC Mission</vt:lpstr>
      <vt:lpstr>United States Public Health Service</vt:lpstr>
      <vt:lpstr>CDC Program Areas</vt:lpstr>
      <vt:lpstr>CDC Activities</vt:lpstr>
      <vt:lpstr>Partners in Prevention</vt:lpstr>
      <vt:lpstr>CDC Employees and U.S. Locations</vt:lpstr>
      <vt:lpstr>Slide 8</vt:lpstr>
      <vt:lpstr>Mosquitoes</vt:lpstr>
      <vt:lpstr>Slide 10</vt:lpstr>
      <vt:lpstr>Slide 11</vt:lpstr>
      <vt:lpstr>Slide 12</vt:lpstr>
      <vt:lpstr>CDC History Highlights 1946–1949</vt:lpstr>
      <vt:lpstr>CDC History Highlights 1950–1959</vt:lpstr>
      <vt:lpstr>Slide 15</vt:lpstr>
      <vt:lpstr>Biological Warfare Defense</vt:lpstr>
      <vt:lpstr>Slide 17</vt:lpstr>
      <vt:lpstr>THE CUTTER INCIDENT </vt:lpstr>
      <vt:lpstr>CDC History Highlights 1960–1969</vt:lpstr>
      <vt:lpstr>Slide 20</vt:lpstr>
      <vt:lpstr>Slide 21</vt:lpstr>
      <vt:lpstr>Slide 22</vt:lpstr>
      <vt:lpstr>Slide 23</vt:lpstr>
      <vt:lpstr>Slide 24</vt:lpstr>
      <vt:lpstr>Slide 25</vt:lpstr>
      <vt:lpstr>CDC History Highlights  1970–1979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CDC History Highlights  1980–1989</vt:lpstr>
      <vt:lpstr>Slide 35</vt:lpstr>
      <vt:lpstr>Slide 36</vt:lpstr>
      <vt:lpstr>Slide 37</vt:lpstr>
      <vt:lpstr>Slide 38</vt:lpstr>
      <vt:lpstr>Slide 39</vt:lpstr>
      <vt:lpstr>Slide 40</vt:lpstr>
      <vt:lpstr>NHANES II Blood Lead Measurements  were 10 Times Lower than Predicted from Environmental Modeling</vt:lpstr>
      <vt:lpstr>Slide 42</vt:lpstr>
      <vt:lpstr>Slide 43</vt:lpstr>
      <vt:lpstr>Slide 44</vt:lpstr>
      <vt:lpstr>Slide 45</vt:lpstr>
      <vt:lpstr>Slide 46</vt:lpstr>
      <vt:lpstr>Vietnam Veterans Studies</vt:lpstr>
      <vt:lpstr>Slide 48</vt:lpstr>
      <vt:lpstr>CDC History – Highlights 1990–1999</vt:lpstr>
      <vt:lpstr>Slide 50</vt:lpstr>
      <vt:lpstr>Violence and Injury</vt:lpstr>
      <vt:lpstr>World Trade Center Bombing, 1993</vt:lpstr>
      <vt:lpstr>Oklahoma City Bombing, 1995</vt:lpstr>
      <vt:lpstr>                                  Folic Acid</vt:lpstr>
      <vt:lpstr>Prevention Effectiveness</vt:lpstr>
      <vt:lpstr>Slide 56</vt:lpstr>
      <vt:lpstr>Training Through Service</vt:lpstr>
      <vt:lpstr>Slide 58</vt:lpstr>
      <vt:lpstr>CDC History Highlights  2000–2010</vt:lpstr>
      <vt:lpstr>Slide 60</vt:lpstr>
      <vt:lpstr>Slide 61</vt:lpstr>
      <vt:lpstr>Slide 62</vt:lpstr>
      <vt:lpstr>Core Values Centers for Disease Control and Prevention</vt:lpstr>
    </vt:vector>
  </TitlesOfParts>
  <Company>CDC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EIS History – Highlights 1951 - 1959</dc:title>
  <dc:creator>EPO</dc:creator>
  <cp:lastModifiedBy>amasters</cp:lastModifiedBy>
  <cp:revision>83</cp:revision>
  <dcterms:created xsi:type="dcterms:W3CDTF">2001-03-21T17:44:20Z</dcterms:created>
  <dcterms:modified xsi:type="dcterms:W3CDTF">2010-08-16T13:17:57Z</dcterms:modified>
</cp:coreProperties>
</file>