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3" r:id="rId1"/>
  </p:sldMasterIdLst>
  <p:notesMasterIdLst>
    <p:notesMasterId r:id="rId3"/>
  </p:notesMasterIdLst>
  <p:handoutMasterIdLst>
    <p:handoutMasterId r:id="rId4"/>
  </p:handoutMasterIdLst>
  <p:sldIdLst>
    <p:sldId id="345" r:id="rId2"/>
  </p:sldIdLst>
  <p:sldSz cx="9144000" cy="6858000" type="screen4x3"/>
  <p:notesSz cx="7010400" cy="9296400"/>
  <p:embeddedFontLst>
    <p:embeddedFont>
      <p:font typeface="Calibri" pitchFamily="34" charset="0"/>
      <p:regular r:id="rId5"/>
      <p:bold r:id="rId6"/>
      <p:italic r:id="rId7"/>
      <p:boldItalic r:id="rId8"/>
    </p:embeddedFont>
    <p:embeddedFont>
      <p:font typeface="Myriad Web Pro" charset="0"/>
      <p:regular r:id="rId9"/>
      <p:bold r:id="rId10"/>
      <p:italic r:id="rId11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66FFFF"/>
    <a:srgbClr val="00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017" autoAdjust="0"/>
    <p:restoredTop sz="94656" autoAdjust="0"/>
  </p:normalViewPr>
  <p:slideViewPr>
    <p:cSldViewPr showGuides="1">
      <p:cViewPr>
        <p:scale>
          <a:sx n="75" d="100"/>
          <a:sy n="75" d="100"/>
        </p:scale>
        <p:origin x="-1524" y="-168"/>
      </p:cViewPr>
      <p:guideLst>
        <p:guide orient="horz" pos="1056"/>
        <p:guide pos="2880"/>
        <p:guide pos="4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0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B5B1AAB-7C33-4103-AC3E-F7AA95D7F888}" type="datetimeFigureOut">
              <a:rPr lang="en-US"/>
              <a:pPr>
                <a:defRPr/>
              </a:pPr>
              <a:t>4/4/2012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5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A66D060-AF1D-4AD1-A09D-68DCDA60A7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7917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0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38A8716-1392-44C1-8B71-0545C11985AA}" type="datetimeFigureOut">
              <a:rPr lang="en-US"/>
              <a:pPr>
                <a:defRPr/>
              </a:pPr>
              <a:t>4/4/2012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8" y="4416426"/>
            <a:ext cx="560832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829675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8EA9067-353E-4B38-A1CD-FC657CEC36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1301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Semaan-2010-dis_conv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8A7F747-FF01-4827-A4C5-5CEA55618D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6705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6384925"/>
            <a:ext cx="1905000" cy="244475"/>
          </a:xfrm>
        </p:spPr>
        <p:txBody>
          <a:bodyPr/>
          <a:lstStyle>
            <a:lvl1pPr>
              <a:defRPr sz="9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Semaan-2010-dis_conv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943600" y="6308725"/>
            <a:ext cx="1473200" cy="168275"/>
          </a:xfrm>
        </p:spPr>
        <p:txBody>
          <a:bodyPr/>
          <a:lstStyle>
            <a:lvl1pPr>
              <a:defRPr sz="9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8D38047-60D9-467E-9CE0-8913E49BA1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 userDrawn="1"/>
        </p:nvSpPr>
        <p:spPr>
          <a:xfrm>
            <a:off x="1371600" y="4343400"/>
            <a:ext cx="6400800" cy="2921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dirty="0">
                <a:solidFill>
                  <a:schemeClr val="tx2"/>
                </a:solidFill>
                <a:latin typeface="+mn-lt"/>
              </a:rPr>
              <a:t>For more information please contact Centers for Disease Control and Prevention</a:t>
            </a:r>
          </a:p>
        </p:txBody>
      </p:sp>
      <p:sp>
        <p:nvSpPr>
          <p:cNvPr id="6" name="Rectangle 10"/>
          <p:cNvSpPr/>
          <p:nvPr userDrawn="1"/>
        </p:nvSpPr>
        <p:spPr>
          <a:xfrm>
            <a:off x="1371600" y="4705350"/>
            <a:ext cx="59436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2"/>
                </a:solidFill>
                <a:latin typeface="+mn-lt"/>
              </a:rPr>
              <a:t>1600 Clifton Road NE, Atlanta, GA 30333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2"/>
                </a:solidFill>
                <a:latin typeface="+mn-lt"/>
              </a:rPr>
              <a:t>Telephone, 1-800-CDC-INFO (232-4636)/TTY: 1-888-232-6348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2"/>
                </a:solidFill>
                <a:latin typeface="+mn-lt"/>
              </a:rPr>
              <a:t>E-mail: cdcinfo@cdc.gov 	Web: www.cdc.gov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371600" y="5421313"/>
            <a:ext cx="59436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chemeClr val="tx2"/>
                </a:solidFill>
                <a:latin typeface="+mn-lt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324600"/>
            <a:ext cx="1905000" cy="244475"/>
          </a:xfrm>
          <a:prstGeom prst="rect">
            <a:avLst/>
          </a:prstGeom>
          <a:ln/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Semaan-2010-dis_conv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29400" y="6248400"/>
            <a:ext cx="1473200" cy="168275"/>
          </a:xfrm>
          <a:prstGeom prst="rect">
            <a:avLst/>
          </a:prstGeom>
          <a:ln/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95D502D-4DF4-4CC1-AF62-C0B01F82EF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23" r:id="rId10"/>
    <p:sldLayoutId id="2147483721" r:id="rId11"/>
  </p:sldLayoutIdLst>
  <p:transition>
    <p:fade/>
  </p:transition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47800" y="4572000"/>
            <a:ext cx="6400800" cy="1397000"/>
          </a:xfrm>
        </p:spPr>
        <p:txBody>
          <a:bodyPr>
            <a:normAutofit fontScale="77500" lnSpcReduction="20000"/>
          </a:bodyPr>
          <a:lstStyle/>
          <a:p>
            <a:pPr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Kevin Fenton, </a:t>
            </a:r>
            <a:r>
              <a:rPr lang="en-US" sz="2400" dirty="0" smtClean="0"/>
              <a:t>M.D., Ph.D., F.F.P.H.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800" b="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</a:t>
            </a:r>
            <a:endParaRPr lang="en-US" sz="2800" b="0" baseline="30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800" b="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 Center for HIV/AIDS, Viral Hepatitis, STD, and TB Prevention </a:t>
            </a:r>
            <a:endParaRPr lang="en-US" b="0" baseline="30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Bef>
                <a:spcPts val="150"/>
              </a:spcBef>
              <a:spcAft>
                <a:spcPts val="0"/>
              </a:spcAft>
              <a:defRPr/>
            </a:pPr>
            <a:r>
              <a:rPr 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Centers for Disease Control and Prevention </a:t>
            </a:r>
          </a:p>
          <a:p>
            <a:pPr fontAlgn="auto">
              <a:spcBef>
                <a:spcPts val="150"/>
              </a:spcBef>
              <a:spcAft>
                <a:spcPts val="0"/>
              </a:spcAft>
              <a:defRPr/>
            </a:pPr>
            <a:r>
              <a:rPr 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Atlanta, GA </a:t>
            </a:r>
          </a:p>
          <a:p>
            <a:pPr fontAlgn="auto">
              <a:spcAft>
                <a:spcPts val="0"/>
              </a:spcAft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71600" y="5867400"/>
            <a:ext cx="6400800" cy="762000"/>
          </a:xfrm>
        </p:spPr>
        <p:txBody>
          <a:bodyPr/>
          <a:lstStyle/>
          <a:p>
            <a:pPr fontAlgn="auto">
              <a:spcBef>
                <a:spcPts val="200"/>
              </a:spcBef>
              <a:spcAft>
                <a:spcPts val="0"/>
              </a:spcAft>
              <a:buClr>
                <a:srgbClr val="FFFF00"/>
              </a:buClr>
              <a:buSzPct val="90000"/>
              <a:defRPr/>
            </a:pPr>
            <a:r>
              <a:rPr lang="en-US" b="1" dirty="0" smtClean="0">
                <a:solidFill>
                  <a:schemeClr val="bg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</a:t>
            </a:r>
            <a:r>
              <a:rPr lang="en-US" b="1" dirty="0" smtClean="0">
                <a:solidFill>
                  <a:schemeClr val="bg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en-US" b="1" dirty="0" smtClean="0">
                <a:solidFill>
                  <a:schemeClr val="bg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smtClean="0">
                <a:solidFill>
                  <a:schemeClr val="bg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2012</a:t>
            </a:r>
            <a:endParaRPr lang="en-US" b="1" dirty="0">
              <a:solidFill>
                <a:schemeClr val="bg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474" y="381000"/>
            <a:ext cx="8686800" cy="1371600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US" dirty="0" smtClean="0"/>
              <a:t>Introduction to </a:t>
            </a:r>
            <a:r>
              <a:rPr lang="en-US" dirty="0" smtClean="0"/>
              <a:t>the NCHHSTP Data</a:t>
            </a:r>
            <a:r>
              <a:rPr lang="en-US" dirty="0" smtClean="0"/>
              <a:t> Security and Confidentiality Guidelines Webinar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209800" y="6294120"/>
            <a:ext cx="5105400" cy="18288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 Center for HIV/AIDS, Viral Hepatitis, STD, and TB Prevention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209800" y="6446520"/>
            <a:ext cx="5105400" cy="18288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Office of the Director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\\cdc\project\NCHSTP_OD_Store1\COMSHARE\Photographs -- Staff Pictures Only\NCHHSTP Senior Staff\Kevin Fenton_2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398" y="1320800"/>
            <a:ext cx="214193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HHSTP_PPT_dark(">
  <a:themeElements>
    <a:clrScheme name="NCHHSTP Dark PPT Colors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00C6D7"/>
      </a:accent1>
      <a:accent2>
        <a:srgbClr val="6F2C3E"/>
      </a:accent2>
      <a:accent3>
        <a:srgbClr val="8E258D"/>
      </a:accent3>
      <a:accent4>
        <a:srgbClr val="AA272F"/>
      </a:accent4>
      <a:accent5>
        <a:srgbClr val="EC7A08"/>
      </a:accent5>
      <a:accent6>
        <a:srgbClr val="7F7F7F"/>
      </a:accent6>
      <a:hlink>
        <a:srgbClr val="FFC000"/>
      </a:hlink>
      <a:folHlink>
        <a:srgbClr val="002060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3278</TotalTime>
  <Words>63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Wingdings</vt:lpstr>
      <vt:lpstr>Calibri</vt:lpstr>
      <vt:lpstr>Myriad Web Pro</vt:lpstr>
      <vt:lpstr>Courier New</vt:lpstr>
      <vt:lpstr>NCHHSTP_PPT_dark(</vt:lpstr>
      <vt:lpstr>Introduction to the NCHHSTP Data Security and Confidentiality Guidelines Webinar </vt:lpstr>
    </vt:vector>
  </TitlesOfParts>
  <Company>CDC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Myriad Pro, Bold, Shadow, 28pt</dc:title>
  <dc:creator>Janet E. Brzuskiewicz</dc:creator>
  <cp:lastModifiedBy>Tharian, Bindu (CDC/OID/NCHHSTP)</cp:lastModifiedBy>
  <cp:revision>587</cp:revision>
  <dcterms:created xsi:type="dcterms:W3CDTF">2010-04-30T14:59:32Z</dcterms:created>
  <dcterms:modified xsi:type="dcterms:W3CDTF">2012-04-04T20:01:42Z</dcterms:modified>
</cp:coreProperties>
</file>